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7F86D8D-8432-4DE3-9E2A-5890E39F8FC2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4486F0DE-EE6C-4B9D-B7F8-1A275EE5C0B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/>
              <a:t>Install </a:t>
            </a:r>
            <a:r>
              <a:rPr lang="en-US" sz="4400" dirty="0" err="1"/>
              <a:t>Sistem</a:t>
            </a:r>
            <a:r>
              <a:rPr lang="en-US" sz="4400" dirty="0"/>
              <a:t> </a:t>
            </a:r>
            <a:r>
              <a:rPr lang="en-US" sz="4400" dirty="0" err="1"/>
              <a:t>Operasi</a:t>
            </a:r>
            <a:r>
              <a:rPr lang="en-US" sz="4400" dirty="0"/>
              <a:t> Linux - </a:t>
            </a:r>
            <a:r>
              <a:rPr lang="en-US" sz="4400" dirty="0" err="1"/>
              <a:t>UBuntu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633300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609600"/>
          </a:xfrm>
        </p:spPr>
        <p:txBody>
          <a:bodyPr>
            <a:normAutofit/>
          </a:bodyPr>
          <a:lstStyle/>
          <a:p>
            <a:r>
              <a:rPr lang="en-US" sz="3400" dirty="0" err="1"/>
              <a:t>Instalasi</a:t>
            </a:r>
            <a:r>
              <a:rPr lang="en-US" sz="3400" dirty="0"/>
              <a:t> </a:t>
            </a:r>
            <a:r>
              <a:rPr lang="en-US" sz="3400" dirty="0" err="1"/>
              <a:t>Sistem</a:t>
            </a:r>
            <a:r>
              <a:rPr lang="en-US" sz="3400" dirty="0"/>
              <a:t> </a:t>
            </a:r>
            <a:r>
              <a:rPr lang="en-US" sz="3400" dirty="0" err="1"/>
              <a:t>Operasi</a:t>
            </a:r>
            <a:r>
              <a:rPr lang="en-US" sz="3400" dirty="0"/>
              <a:t> Linux - UBUNTU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029200"/>
          </a:xfrm>
        </p:spPr>
        <p:txBody>
          <a:bodyPr>
            <a:normAutofit fontScale="55000" lnSpcReduction="20000"/>
          </a:bodyPr>
          <a:lstStyle/>
          <a:p>
            <a:pPr marL="339725" lvl="0" indent="-339725">
              <a:buSzPct val="100000"/>
              <a:buFont typeface="+mj-lt"/>
              <a:buAutoNum type="alphaUcPeriod"/>
            </a:pPr>
            <a:r>
              <a:rPr lang="en-US" sz="3200" b="1" dirty="0"/>
              <a:t>TUJUAN</a:t>
            </a:r>
            <a:endParaRPr lang="en-US" sz="3200" dirty="0"/>
          </a:p>
          <a:p>
            <a:pPr marL="693738" lvl="0" indent="-236538">
              <a:lnSpc>
                <a:spcPct val="120000"/>
              </a:lnSpc>
              <a:spcBef>
                <a:spcPts val="400"/>
              </a:spcBef>
            </a:pPr>
            <a:r>
              <a:rPr lang="en-US" sz="2900" dirty="0" err="1"/>
              <a:t>Mengetahui</a:t>
            </a:r>
            <a:r>
              <a:rPr lang="en-US" sz="2900" dirty="0"/>
              <a:t> </a:t>
            </a:r>
            <a:r>
              <a:rPr lang="en-US" sz="2900" dirty="0" err="1"/>
              <a:t>prosedur</a:t>
            </a:r>
            <a:r>
              <a:rPr lang="en-US" sz="2900" dirty="0"/>
              <a:t> </a:t>
            </a:r>
            <a:r>
              <a:rPr lang="en-US" sz="2900" dirty="0" err="1"/>
              <a:t>instalasi</a:t>
            </a:r>
            <a:r>
              <a:rPr lang="en-US" sz="2900" dirty="0"/>
              <a:t> </a:t>
            </a:r>
            <a:r>
              <a:rPr lang="en-US" sz="2900" dirty="0" err="1"/>
              <a:t>pada</a:t>
            </a:r>
            <a:r>
              <a:rPr lang="en-US" sz="2900" dirty="0"/>
              <a:t> </a:t>
            </a:r>
            <a:r>
              <a:rPr lang="en-US" sz="2900" dirty="0" err="1"/>
              <a:t>sistem</a:t>
            </a:r>
            <a:r>
              <a:rPr lang="en-US" sz="2900" dirty="0"/>
              <a:t> </a:t>
            </a:r>
            <a:r>
              <a:rPr lang="en-US" sz="2900" dirty="0" err="1"/>
              <a:t>operasi</a:t>
            </a:r>
            <a:r>
              <a:rPr lang="en-US" sz="2900" dirty="0"/>
              <a:t> </a:t>
            </a:r>
            <a:r>
              <a:rPr lang="en-US" sz="2900" dirty="0" err="1"/>
              <a:t>linux</a:t>
            </a:r>
            <a:endParaRPr lang="en-US" sz="2900" dirty="0"/>
          </a:p>
          <a:p>
            <a:pPr marL="693738" lvl="0" indent="-236538">
              <a:lnSpc>
                <a:spcPct val="120000"/>
              </a:lnSpc>
              <a:spcBef>
                <a:spcPts val="400"/>
              </a:spcBef>
            </a:pPr>
            <a:r>
              <a:rPr lang="en-US" sz="2900" dirty="0" err="1"/>
              <a:t>Mampu</a:t>
            </a:r>
            <a:r>
              <a:rPr lang="en-US" sz="2900" dirty="0"/>
              <a:t> </a:t>
            </a:r>
            <a:r>
              <a:rPr lang="en-US" sz="2900" dirty="0" err="1"/>
              <a:t>menjalankan</a:t>
            </a:r>
            <a:r>
              <a:rPr lang="en-US" sz="2900" dirty="0"/>
              <a:t> </a:t>
            </a:r>
            <a:r>
              <a:rPr lang="en-US" sz="2900" dirty="0" err="1"/>
              <a:t>instalasi</a:t>
            </a:r>
            <a:r>
              <a:rPr lang="en-US" sz="2900" dirty="0"/>
              <a:t> </a:t>
            </a:r>
            <a:r>
              <a:rPr lang="en-US" sz="2900" dirty="0" err="1"/>
              <a:t>melalui</a:t>
            </a:r>
            <a:r>
              <a:rPr lang="en-US" sz="2900" dirty="0"/>
              <a:t> </a:t>
            </a:r>
            <a:r>
              <a:rPr lang="en-US" sz="2900" i="1" dirty="0"/>
              <a:t>Graphic User Interface </a:t>
            </a:r>
            <a:r>
              <a:rPr lang="en-US" sz="2900" dirty="0"/>
              <a:t>(GUI) </a:t>
            </a:r>
            <a:r>
              <a:rPr lang="en-US" sz="2900" dirty="0" err="1"/>
              <a:t>maupun</a:t>
            </a:r>
            <a:r>
              <a:rPr lang="en-US" sz="2900" dirty="0"/>
              <a:t> </a:t>
            </a:r>
            <a:r>
              <a:rPr lang="en-US" sz="2900" i="1" dirty="0"/>
              <a:t>Command Line </a:t>
            </a:r>
            <a:r>
              <a:rPr lang="en-US" sz="2900" dirty="0"/>
              <a:t>Linux</a:t>
            </a:r>
          </a:p>
          <a:p>
            <a:pPr marL="693738" lvl="0" indent="-236538">
              <a:lnSpc>
                <a:spcPct val="120000"/>
              </a:lnSpc>
              <a:spcBef>
                <a:spcPts val="400"/>
              </a:spcBef>
            </a:pPr>
            <a:r>
              <a:rPr lang="en-US" sz="2900" dirty="0" err="1"/>
              <a:t>Mampu</a:t>
            </a:r>
            <a:r>
              <a:rPr lang="en-US" sz="2900" dirty="0"/>
              <a:t> </a:t>
            </a:r>
            <a:r>
              <a:rPr lang="en-US" sz="2900" dirty="0" err="1"/>
              <a:t>menganalisis</a:t>
            </a:r>
            <a:r>
              <a:rPr lang="en-US" sz="2900" dirty="0"/>
              <a:t> proses </a:t>
            </a:r>
            <a:r>
              <a:rPr lang="en-US" sz="2900" dirty="0" err="1"/>
              <a:t>instalasi</a:t>
            </a:r>
            <a:endParaRPr lang="en-US" sz="2900" dirty="0"/>
          </a:p>
          <a:p>
            <a:pPr marL="0" indent="0">
              <a:buNone/>
            </a:pPr>
            <a:endParaRPr lang="en-US" dirty="0"/>
          </a:p>
          <a:p>
            <a:pPr marL="339725" lvl="0" indent="-339725">
              <a:buSzPct val="100000"/>
              <a:buFont typeface="+mj-lt"/>
              <a:buAutoNum type="alphaUcPeriod" startAt="2"/>
            </a:pPr>
            <a:r>
              <a:rPr lang="en-US" sz="3200" b="1" dirty="0"/>
              <a:t>DASAR TEORI</a:t>
            </a:r>
            <a:endParaRPr lang="en-US" sz="3200" dirty="0"/>
          </a:p>
          <a:p>
            <a:pPr marL="693738" indent="-236538">
              <a:lnSpc>
                <a:spcPct val="120000"/>
              </a:lnSpc>
            </a:pPr>
            <a:r>
              <a:rPr lang="en-US" sz="2900" dirty="0" err="1"/>
              <a:t>Sistem</a:t>
            </a:r>
            <a:r>
              <a:rPr lang="en-US" sz="2900" dirty="0"/>
              <a:t> </a:t>
            </a:r>
            <a:r>
              <a:rPr lang="en-US" sz="2900" dirty="0" err="1"/>
              <a:t>operasi</a:t>
            </a:r>
            <a:r>
              <a:rPr lang="en-US" sz="2900" dirty="0"/>
              <a:t> </a:t>
            </a:r>
            <a:r>
              <a:rPr lang="en-US" sz="2900" dirty="0" err="1"/>
              <a:t>adalah</a:t>
            </a:r>
            <a:r>
              <a:rPr lang="en-US" sz="2900" dirty="0"/>
              <a:t> </a:t>
            </a:r>
            <a:r>
              <a:rPr lang="en-US" sz="2900" dirty="0" err="1"/>
              <a:t>seperangkat</a:t>
            </a:r>
            <a:r>
              <a:rPr lang="en-US" sz="2900" dirty="0"/>
              <a:t> program </a:t>
            </a:r>
            <a:r>
              <a:rPr lang="en-US" sz="2900" dirty="0" err="1"/>
              <a:t>terstruktur</a:t>
            </a:r>
            <a:r>
              <a:rPr lang="en-US" sz="2900" dirty="0"/>
              <a:t> yang </a:t>
            </a:r>
            <a:r>
              <a:rPr lang="en-US" sz="2900" dirty="0" err="1"/>
              <a:t>mengelola</a:t>
            </a:r>
            <a:r>
              <a:rPr lang="en-US" sz="2900" dirty="0"/>
              <a:t> </a:t>
            </a:r>
            <a:r>
              <a:rPr lang="en-US" sz="2900" dirty="0" err="1"/>
              <a:t>susmber</a:t>
            </a:r>
            <a:r>
              <a:rPr lang="en-US" sz="2900" dirty="0"/>
              <a:t> </a:t>
            </a:r>
            <a:r>
              <a:rPr lang="en-US" sz="2900" dirty="0" err="1"/>
              <a:t>daya</a:t>
            </a:r>
            <a:r>
              <a:rPr lang="en-US" sz="2900" dirty="0"/>
              <a:t> </a:t>
            </a:r>
            <a:r>
              <a:rPr lang="en-US" sz="2900" dirty="0" err="1"/>
              <a:t>perangkat</a:t>
            </a:r>
            <a:r>
              <a:rPr lang="en-US" sz="2900" dirty="0"/>
              <a:t> </a:t>
            </a:r>
            <a:r>
              <a:rPr lang="en-US" sz="2900" dirty="0" err="1"/>
              <a:t>keras</a:t>
            </a:r>
            <a:r>
              <a:rPr lang="en-US" sz="2900" dirty="0"/>
              <a:t> (</a:t>
            </a:r>
            <a:r>
              <a:rPr lang="en-US" sz="2900" i="1" dirty="0"/>
              <a:t>Hardware</a:t>
            </a:r>
            <a:r>
              <a:rPr lang="en-US" sz="2900" dirty="0"/>
              <a:t>) </a:t>
            </a:r>
            <a:r>
              <a:rPr lang="en-US" sz="2900" dirty="0" err="1"/>
              <a:t>dan</a:t>
            </a:r>
            <a:r>
              <a:rPr lang="en-US" sz="2900" dirty="0"/>
              <a:t> </a:t>
            </a:r>
            <a:r>
              <a:rPr lang="en-US" sz="2900" dirty="0" err="1"/>
              <a:t>menyediakan</a:t>
            </a:r>
            <a:r>
              <a:rPr lang="en-US" sz="2900" dirty="0"/>
              <a:t> </a:t>
            </a:r>
            <a:r>
              <a:rPr lang="en-US" sz="2900" dirty="0" err="1"/>
              <a:t>layanan</a:t>
            </a:r>
            <a:r>
              <a:rPr lang="en-US" sz="2900" dirty="0"/>
              <a:t> </a:t>
            </a:r>
            <a:r>
              <a:rPr lang="en-US" sz="2900" dirty="0" err="1"/>
              <a:t>umum</a:t>
            </a:r>
            <a:r>
              <a:rPr lang="en-US" sz="2900" dirty="0"/>
              <a:t> </a:t>
            </a:r>
            <a:r>
              <a:rPr lang="en-US" sz="2900" dirty="0" err="1"/>
              <a:t>untuk</a:t>
            </a:r>
            <a:r>
              <a:rPr lang="en-US" sz="2900" dirty="0"/>
              <a:t> </a:t>
            </a:r>
            <a:r>
              <a:rPr lang="en-US" sz="2900" dirty="0" err="1"/>
              <a:t>aplikasi</a:t>
            </a:r>
            <a:r>
              <a:rPr lang="en-US" sz="2900" dirty="0"/>
              <a:t> </a:t>
            </a:r>
            <a:r>
              <a:rPr lang="en-US" sz="2900" dirty="0" err="1"/>
              <a:t>perangkat</a:t>
            </a:r>
            <a:r>
              <a:rPr lang="en-US" sz="2900" dirty="0"/>
              <a:t> </a:t>
            </a:r>
            <a:r>
              <a:rPr lang="en-US" sz="2900" dirty="0" err="1"/>
              <a:t>lunak</a:t>
            </a:r>
            <a:r>
              <a:rPr lang="en-US" sz="2900" dirty="0"/>
              <a:t> (</a:t>
            </a:r>
            <a:r>
              <a:rPr lang="en-US" sz="2900" i="1" dirty="0"/>
              <a:t>Software</a:t>
            </a:r>
            <a:r>
              <a:rPr lang="en-US" sz="2900" dirty="0"/>
              <a:t>) </a:t>
            </a:r>
            <a:r>
              <a:rPr lang="en-US" sz="2900" dirty="0" err="1"/>
              <a:t>dan</a:t>
            </a:r>
            <a:r>
              <a:rPr lang="en-US" sz="2900" dirty="0"/>
              <a:t> </a:t>
            </a:r>
            <a:r>
              <a:rPr lang="en-US" sz="2900" dirty="0" err="1"/>
              <a:t>sistem</a:t>
            </a:r>
            <a:r>
              <a:rPr lang="en-US" sz="2900" dirty="0"/>
              <a:t> </a:t>
            </a:r>
            <a:r>
              <a:rPr lang="en-US" sz="2900" dirty="0" err="1"/>
              <a:t>operasi</a:t>
            </a:r>
            <a:r>
              <a:rPr lang="en-US" sz="2900" dirty="0"/>
              <a:t> </a:t>
            </a:r>
            <a:r>
              <a:rPr lang="en-US" sz="2900" dirty="0" err="1"/>
              <a:t>merupakan</a:t>
            </a:r>
            <a:r>
              <a:rPr lang="en-US" sz="2900" dirty="0"/>
              <a:t> </a:t>
            </a:r>
            <a:r>
              <a:rPr lang="en-US" sz="2900" dirty="0" err="1"/>
              <a:t>hal</a:t>
            </a:r>
            <a:r>
              <a:rPr lang="en-US" sz="2900" dirty="0"/>
              <a:t> yang paling </a:t>
            </a:r>
            <a:r>
              <a:rPr lang="en-US" sz="2900" dirty="0" err="1"/>
              <a:t>penting</a:t>
            </a:r>
            <a:r>
              <a:rPr lang="en-US" sz="2900" dirty="0"/>
              <a:t> </a:t>
            </a:r>
            <a:r>
              <a:rPr lang="en-US" sz="2900" dirty="0" err="1"/>
              <a:t>dari</a:t>
            </a:r>
            <a:r>
              <a:rPr lang="en-US" sz="2900" dirty="0"/>
              <a:t> </a:t>
            </a:r>
            <a:r>
              <a:rPr lang="en-US" sz="2900" dirty="0" err="1"/>
              <a:t>perangkat</a:t>
            </a:r>
            <a:r>
              <a:rPr lang="en-US" sz="2900" dirty="0"/>
              <a:t> </a:t>
            </a:r>
            <a:r>
              <a:rPr lang="en-US" sz="2900" dirty="0" err="1"/>
              <a:t>lunak</a:t>
            </a:r>
            <a:r>
              <a:rPr lang="en-US" sz="2900" dirty="0"/>
              <a:t> </a:t>
            </a:r>
            <a:r>
              <a:rPr lang="en-US" sz="2900" dirty="0" err="1"/>
              <a:t>dalam</a:t>
            </a:r>
            <a:r>
              <a:rPr lang="en-US" sz="2900" dirty="0"/>
              <a:t> system computer. </a:t>
            </a:r>
            <a:r>
              <a:rPr lang="en-US" sz="2900" dirty="0" err="1"/>
              <a:t>Sistem</a:t>
            </a:r>
            <a:r>
              <a:rPr lang="en-US" sz="2900" dirty="0"/>
              <a:t> </a:t>
            </a:r>
            <a:r>
              <a:rPr lang="en-US" sz="2900" dirty="0" err="1"/>
              <a:t>operasi</a:t>
            </a:r>
            <a:r>
              <a:rPr lang="en-US" sz="2900" dirty="0"/>
              <a:t> </a:t>
            </a:r>
            <a:r>
              <a:rPr lang="en-US" sz="2900" dirty="0" err="1"/>
              <a:t>mempunyai</a:t>
            </a:r>
            <a:r>
              <a:rPr lang="en-US" sz="2900" dirty="0"/>
              <a:t> </a:t>
            </a:r>
            <a:r>
              <a:rPr lang="en-US" sz="2900" dirty="0" err="1"/>
              <a:t>penjadwalan</a:t>
            </a:r>
            <a:r>
              <a:rPr lang="en-US" sz="2900" dirty="0"/>
              <a:t> yang </a:t>
            </a:r>
            <a:r>
              <a:rPr lang="en-US" sz="2900" dirty="0" err="1"/>
              <a:t>sistematis</a:t>
            </a:r>
            <a:r>
              <a:rPr lang="en-US" sz="2900" dirty="0"/>
              <a:t> </a:t>
            </a:r>
            <a:r>
              <a:rPr lang="en-US" sz="2900" dirty="0" err="1"/>
              <a:t>mencakup</a:t>
            </a:r>
            <a:r>
              <a:rPr lang="en-US" sz="2900" dirty="0"/>
              <a:t> </a:t>
            </a:r>
            <a:r>
              <a:rPr lang="en-US" sz="2900" dirty="0" err="1"/>
              <a:t>perhitungan</a:t>
            </a:r>
            <a:r>
              <a:rPr lang="en-US" sz="2900" dirty="0"/>
              <a:t> </a:t>
            </a:r>
            <a:r>
              <a:rPr lang="en-US" sz="2900" dirty="0" err="1"/>
              <a:t>penggunaan</a:t>
            </a:r>
            <a:r>
              <a:rPr lang="en-US" sz="2900" dirty="0"/>
              <a:t> </a:t>
            </a:r>
            <a:r>
              <a:rPr lang="en-US" sz="2900" dirty="0" err="1"/>
              <a:t>memori</a:t>
            </a:r>
            <a:r>
              <a:rPr lang="en-US" sz="2900" dirty="0"/>
              <a:t>, </a:t>
            </a:r>
            <a:r>
              <a:rPr lang="en-US" sz="2900" dirty="0" err="1"/>
              <a:t>pemrosesan</a:t>
            </a:r>
            <a:r>
              <a:rPr lang="en-US" sz="2900" dirty="0"/>
              <a:t> data, </a:t>
            </a:r>
            <a:r>
              <a:rPr lang="en-US" sz="2900" dirty="0" err="1"/>
              <a:t>penyimpanan</a:t>
            </a:r>
            <a:r>
              <a:rPr lang="en-US" sz="2900" dirty="0"/>
              <a:t> data </a:t>
            </a:r>
            <a:r>
              <a:rPr lang="en-US" sz="2900" dirty="0" err="1"/>
              <a:t>dan</a:t>
            </a:r>
            <a:r>
              <a:rPr lang="en-US" sz="2900" dirty="0"/>
              <a:t> </a:t>
            </a:r>
            <a:r>
              <a:rPr lang="en-US" sz="2900" dirty="0" err="1"/>
              <a:t>sumber</a:t>
            </a:r>
            <a:r>
              <a:rPr lang="en-US" sz="2900" dirty="0"/>
              <a:t> </a:t>
            </a:r>
            <a:r>
              <a:rPr lang="en-US" sz="2900" dirty="0" err="1"/>
              <a:t>daya</a:t>
            </a:r>
            <a:r>
              <a:rPr lang="en-US" sz="2900" dirty="0"/>
              <a:t> </a:t>
            </a:r>
            <a:r>
              <a:rPr lang="en-US" sz="2900" dirty="0" err="1"/>
              <a:t>lainnya</a:t>
            </a:r>
            <a:r>
              <a:rPr lang="en-US" sz="2900" dirty="0"/>
              <a:t>.</a:t>
            </a:r>
          </a:p>
          <a:p>
            <a:pPr marL="693738" indent="-236538">
              <a:lnSpc>
                <a:spcPct val="120000"/>
              </a:lnSpc>
            </a:pPr>
            <a:r>
              <a:rPr lang="en-US" sz="2900" dirty="0"/>
              <a:t>Linux </a:t>
            </a:r>
            <a:r>
              <a:rPr lang="en-US" sz="2900" dirty="0" err="1"/>
              <a:t>merupakan</a:t>
            </a:r>
            <a:r>
              <a:rPr lang="en-US" sz="2900" dirty="0"/>
              <a:t> </a:t>
            </a:r>
            <a:r>
              <a:rPr lang="en-US" sz="2900" dirty="0" err="1"/>
              <a:t>sistem</a:t>
            </a:r>
            <a:r>
              <a:rPr lang="en-US" sz="2900" dirty="0"/>
              <a:t> </a:t>
            </a:r>
            <a:r>
              <a:rPr lang="en-US" sz="2900" dirty="0" err="1"/>
              <a:t>operasi</a:t>
            </a:r>
            <a:r>
              <a:rPr lang="en-US" sz="2900" dirty="0"/>
              <a:t>  yang </a:t>
            </a:r>
            <a:r>
              <a:rPr lang="en-US" sz="2900" dirty="0" err="1"/>
              <a:t>dapat</a:t>
            </a:r>
            <a:r>
              <a:rPr lang="en-US" sz="2900" dirty="0"/>
              <a:t> </a:t>
            </a:r>
            <a:r>
              <a:rPr lang="en-US" sz="2900" dirty="0" err="1"/>
              <a:t>dikendalikan</a:t>
            </a:r>
            <a:r>
              <a:rPr lang="en-US" sz="2900" dirty="0"/>
              <a:t> </a:t>
            </a:r>
            <a:r>
              <a:rPr lang="en-US" sz="2900" dirty="0" err="1"/>
              <a:t>oleh</a:t>
            </a:r>
            <a:r>
              <a:rPr lang="en-US" sz="2900" dirty="0"/>
              <a:t> </a:t>
            </a:r>
            <a:r>
              <a:rPr lang="en-US" sz="2900" dirty="0" err="1"/>
              <a:t>salah</a:t>
            </a:r>
            <a:r>
              <a:rPr lang="en-US" sz="2900" dirty="0"/>
              <a:t> </a:t>
            </a:r>
            <a:r>
              <a:rPr lang="en-US" sz="2900" dirty="0" err="1"/>
              <a:t>satu</a:t>
            </a:r>
            <a:r>
              <a:rPr lang="en-US" sz="2900" dirty="0"/>
              <a:t> </a:t>
            </a:r>
            <a:r>
              <a:rPr lang="en-US" sz="2900" dirty="0" err="1"/>
              <a:t>atau</a:t>
            </a:r>
            <a:r>
              <a:rPr lang="en-US" sz="2900" dirty="0"/>
              <a:t> </a:t>
            </a:r>
            <a:r>
              <a:rPr lang="en-US" sz="2900" dirty="0" err="1"/>
              <a:t>lebih</a:t>
            </a:r>
            <a:r>
              <a:rPr lang="en-US" sz="2900" dirty="0"/>
              <a:t> </a:t>
            </a:r>
            <a:r>
              <a:rPr lang="en-US" sz="2900" dirty="0" err="1"/>
              <a:t>antarmuka</a:t>
            </a:r>
            <a:r>
              <a:rPr lang="en-US" sz="2900" dirty="0"/>
              <a:t> </a:t>
            </a:r>
            <a:r>
              <a:rPr lang="en-US" sz="2900" dirty="0" err="1"/>
              <a:t>baris</a:t>
            </a:r>
            <a:r>
              <a:rPr lang="en-US" sz="2900" dirty="0"/>
              <a:t> </a:t>
            </a:r>
            <a:r>
              <a:rPr lang="en-US" sz="2900" dirty="0" err="1"/>
              <a:t>perintah</a:t>
            </a:r>
            <a:r>
              <a:rPr lang="en-US" sz="2900" dirty="0"/>
              <a:t> (</a:t>
            </a:r>
            <a:r>
              <a:rPr lang="en-US" sz="2900" i="1" dirty="0"/>
              <a:t>Command Line Interface </a:t>
            </a:r>
            <a:r>
              <a:rPr lang="en-US" sz="2900" i="1" dirty="0" err="1"/>
              <a:t>atau</a:t>
            </a:r>
            <a:r>
              <a:rPr lang="en-US" sz="2900" i="1" dirty="0"/>
              <a:t> CLI</a:t>
            </a:r>
            <a:r>
              <a:rPr lang="en-US" sz="2900" dirty="0"/>
              <a:t>) </a:t>
            </a:r>
            <a:r>
              <a:rPr lang="en-US" sz="2900" dirty="0" err="1"/>
              <a:t>berbasis</a:t>
            </a:r>
            <a:r>
              <a:rPr lang="en-US" sz="2900" dirty="0"/>
              <a:t> </a:t>
            </a:r>
            <a:r>
              <a:rPr lang="en-US" sz="2900" dirty="0" err="1"/>
              <a:t>teks</a:t>
            </a:r>
            <a:r>
              <a:rPr lang="en-US" sz="2900" dirty="0"/>
              <a:t>, </a:t>
            </a:r>
            <a:r>
              <a:rPr lang="en-US" sz="2900" dirty="0" err="1"/>
              <a:t>antarmuka</a:t>
            </a:r>
            <a:r>
              <a:rPr lang="en-US" sz="2900" dirty="0"/>
              <a:t> </a:t>
            </a:r>
            <a:r>
              <a:rPr lang="en-US" sz="2900" dirty="0" err="1"/>
              <a:t>pengguna</a:t>
            </a:r>
            <a:r>
              <a:rPr lang="en-US" sz="2900" dirty="0"/>
              <a:t> </a:t>
            </a:r>
            <a:r>
              <a:rPr lang="en-US" sz="2900" dirty="0" err="1"/>
              <a:t>grafis</a:t>
            </a:r>
            <a:r>
              <a:rPr lang="en-US" sz="2900" dirty="0"/>
              <a:t> (</a:t>
            </a:r>
            <a:r>
              <a:rPr lang="en-US" sz="2900" i="1" dirty="0"/>
              <a:t>Graphics User Interface </a:t>
            </a:r>
            <a:r>
              <a:rPr lang="en-US" sz="2900" dirty="0" err="1"/>
              <a:t>atau</a:t>
            </a:r>
            <a:r>
              <a:rPr lang="en-US" sz="2900" dirty="0"/>
              <a:t> GUI, yang </a:t>
            </a:r>
            <a:r>
              <a:rPr lang="en-US" sz="2900" dirty="0" err="1"/>
              <a:t>umunya</a:t>
            </a:r>
            <a:r>
              <a:rPr lang="en-US" sz="2900" dirty="0"/>
              <a:t> </a:t>
            </a:r>
            <a:r>
              <a:rPr lang="en-US" sz="2900" dirty="0" err="1"/>
              <a:t>merupakan</a:t>
            </a:r>
            <a:r>
              <a:rPr lang="en-US" sz="2900" dirty="0"/>
              <a:t> </a:t>
            </a:r>
            <a:r>
              <a:rPr lang="en-US" sz="2900" dirty="0" err="1"/>
              <a:t>konfigurasi</a:t>
            </a:r>
            <a:r>
              <a:rPr lang="en-US" sz="2900" dirty="0"/>
              <a:t> </a:t>
            </a:r>
            <a:r>
              <a:rPr lang="en-US" sz="2900" dirty="0" err="1"/>
              <a:t>bawaan</a:t>
            </a:r>
            <a:r>
              <a:rPr lang="en-US" sz="2900" dirty="0"/>
              <a:t> </a:t>
            </a:r>
            <a:r>
              <a:rPr lang="en-US" sz="2900" dirty="0" err="1"/>
              <a:t>untuk</a:t>
            </a:r>
            <a:r>
              <a:rPr lang="en-US" sz="2900" dirty="0"/>
              <a:t> </a:t>
            </a:r>
            <a:r>
              <a:rPr lang="en-US" sz="2900" dirty="0" err="1"/>
              <a:t>versi</a:t>
            </a:r>
            <a:r>
              <a:rPr lang="en-US" sz="2900" dirty="0"/>
              <a:t> desktop). Inti </a:t>
            </a:r>
            <a:r>
              <a:rPr lang="en-US" sz="2900" dirty="0" err="1"/>
              <a:t>dari</a:t>
            </a:r>
            <a:r>
              <a:rPr lang="en-US" sz="2900" dirty="0"/>
              <a:t> </a:t>
            </a:r>
            <a:r>
              <a:rPr lang="en-US" sz="2900" dirty="0" err="1"/>
              <a:t>linux</a:t>
            </a:r>
            <a:r>
              <a:rPr lang="en-US" sz="2900" dirty="0"/>
              <a:t> </a:t>
            </a:r>
            <a:r>
              <a:rPr lang="en-US" sz="2900" dirty="0" err="1"/>
              <a:t>sendiri</a:t>
            </a:r>
            <a:r>
              <a:rPr lang="en-US" sz="2900" dirty="0"/>
              <a:t> </a:t>
            </a:r>
            <a:r>
              <a:rPr lang="en-US" sz="2900" dirty="0" err="1"/>
              <a:t>adalah</a:t>
            </a:r>
            <a:r>
              <a:rPr lang="en-US" sz="2900" dirty="0"/>
              <a:t> KERNEL (</a:t>
            </a:r>
            <a:r>
              <a:rPr lang="en-US" sz="2900" dirty="0" err="1"/>
              <a:t>bagian</a:t>
            </a:r>
            <a:r>
              <a:rPr lang="en-US" sz="2900" dirty="0"/>
              <a:t> inti </a:t>
            </a:r>
            <a:r>
              <a:rPr lang="en-US" sz="2900" dirty="0" err="1"/>
              <a:t>dari</a:t>
            </a:r>
            <a:r>
              <a:rPr lang="en-US" sz="2900" dirty="0"/>
              <a:t> </a:t>
            </a:r>
            <a:r>
              <a:rPr lang="en-US" sz="2900" dirty="0" err="1"/>
              <a:t>sistem</a:t>
            </a:r>
            <a:r>
              <a:rPr lang="en-US" sz="2900" dirty="0"/>
              <a:t> </a:t>
            </a:r>
            <a:r>
              <a:rPr lang="en-US" sz="2900" dirty="0" err="1"/>
              <a:t>operasi</a:t>
            </a:r>
            <a:r>
              <a:rPr lang="en-US" sz="2900" dirty="0"/>
              <a:t>). Salah </a:t>
            </a:r>
            <a:r>
              <a:rPr lang="en-US" sz="2900" dirty="0" err="1"/>
              <a:t>satu</a:t>
            </a:r>
            <a:r>
              <a:rPr lang="en-US" sz="2900" dirty="0"/>
              <a:t> system </a:t>
            </a:r>
            <a:r>
              <a:rPr lang="en-US" sz="2900" dirty="0" err="1"/>
              <a:t>operasi</a:t>
            </a:r>
            <a:r>
              <a:rPr lang="en-US" sz="2900" dirty="0"/>
              <a:t> </a:t>
            </a:r>
            <a:r>
              <a:rPr lang="en-US" sz="2900" dirty="0" err="1"/>
              <a:t>linux</a:t>
            </a:r>
            <a:r>
              <a:rPr lang="en-US" sz="2900" dirty="0"/>
              <a:t> </a:t>
            </a:r>
            <a:r>
              <a:rPr lang="en-US" sz="2900" dirty="0" err="1"/>
              <a:t>yaitu</a:t>
            </a:r>
            <a:r>
              <a:rPr lang="en-US" sz="2900" dirty="0"/>
              <a:t> Ubuntu.</a:t>
            </a:r>
          </a:p>
        </p:txBody>
      </p:sp>
    </p:spTree>
    <p:extLst>
      <p:ext uri="{BB962C8B-B14F-4D97-AF65-F5344CB8AC3E}">
        <p14:creationId xmlns:p14="http://schemas.microsoft.com/office/powerpoint/2010/main" val="3324657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6096000"/>
          </a:xfrm>
        </p:spPr>
        <p:txBody>
          <a:bodyPr>
            <a:normAutofit/>
          </a:bodyPr>
          <a:lstStyle/>
          <a:p>
            <a:pPr marL="339725" lvl="0" indent="-339725"/>
            <a:r>
              <a:rPr lang="en-US" sz="2000" b="1" dirty="0"/>
              <a:t>LANGKAH – LANGKAH</a:t>
            </a:r>
            <a:endParaRPr lang="en-US" sz="2000" dirty="0"/>
          </a:p>
          <a:p>
            <a:pPr marL="682625" lvl="0" indent="-342900">
              <a:buFont typeface="+mj-lt"/>
              <a:buAutoNum type="arabicPeriod"/>
            </a:pPr>
            <a:r>
              <a:rPr lang="en-US" sz="1800" dirty="0" err="1"/>
              <a:t>Masukkan</a:t>
            </a:r>
            <a:r>
              <a:rPr lang="en-US" sz="1800" dirty="0"/>
              <a:t> CD Ubuntu installer yang </a:t>
            </a:r>
            <a:r>
              <a:rPr lang="en-US" sz="1800" dirty="0" err="1"/>
              <a:t>sudah</a:t>
            </a:r>
            <a:r>
              <a:rPr lang="en-US" sz="1800" dirty="0"/>
              <a:t> di </a:t>
            </a:r>
            <a:r>
              <a:rPr lang="en-US" sz="1800" i="1" dirty="0"/>
              <a:t>burn </a:t>
            </a:r>
            <a:r>
              <a:rPr lang="en-US" sz="1800" dirty="0" err="1"/>
              <a:t>dalam</a:t>
            </a:r>
            <a:r>
              <a:rPr lang="en-US" sz="1800" dirty="0"/>
              <a:t> CD, </a:t>
            </a:r>
            <a:r>
              <a:rPr lang="en-US" sz="1800" dirty="0" err="1"/>
              <a:t>sebelumnya</a:t>
            </a:r>
            <a:r>
              <a:rPr lang="en-US" sz="1800" dirty="0"/>
              <a:t> </a:t>
            </a:r>
            <a:r>
              <a:rPr lang="en-US" sz="1800" dirty="0" err="1"/>
              <a:t>atur</a:t>
            </a:r>
            <a:r>
              <a:rPr lang="en-US" sz="1800" dirty="0"/>
              <a:t> di bios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pengaturan</a:t>
            </a:r>
            <a:r>
              <a:rPr lang="en-US" sz="1800" dirty="0"/>
              <a:t> </a:t>
            </a:r>
            <a:r>
              <a:rPr lang="en-US" sz="1800" i="1" dirty="0"/>
              <a:t>booting </a:t>
            </a:r>
            <a:r>
              <a:rPr lang="en-US" sz="1800" dirty="0" err="1"/>
              <a:t>dengan</a:t>
            </a:r>
            <a:r>
              <a:rPr lang="en-US" sz="1800" dirty="0"/>
              <a:t> CD-ROOM </a:t>
            </a:r>
            <a:r>
              <a:rPr lang="en-US" sz="1800" dirty="0" err="1"/>
              <a:t>sebagai</a:t>
            </a:r>
            <a:r>
              <a:rPr lang="en-US" sz="1800" dirty="0"/>
              <a:t> primer </a:t>
            </a:r>
            <a:r>
              <a:rPr lang="en-US" sz="1800" dirty="0" err="1"/>
              <a:t>pertama</a:t>
            </a:r>
            <a:r>
              <a:rPr lang="en-US" sz="1800" dirty="0"/>
              <a:t> booting.</a:t>
            </a:r>
          </a:p>
          <a:p>
            <a:pPr marL="682625" lvl="0" indent="-342900">
              <a:buFont typeface="+mj-lt"/>
              <a:buAutoNum type="arabicPeriod"/>
            </a:pPr>
            <a:r>
              <a:rPr lang="en-US" sz="1800" dirty="0" err="1"/>
              <a:t>Tunggu</a:t>
            </a:r>
            <a:r>
              <a:rPr lang="en-US" sz="1800" dirty="0"/>
              <a:t> proses </a:t>
            </a:r>
            <a:r>
              <a:rPr lang="en-US" sz="1800" i="1" dirty="0"/>
              <a:t>booting </a:t>
            </a:r>
            <a:r>
              <a:rPr lang="en-US" sz="1800" dirty="0" err="1"/>
              <a:t>sampai</a:t>
            </a:r>
            <a:r>
              <a:rPr lang="en-US" sz="1800" dirty="0"/>
              <a:t> </a:t>
            </a:r>
            <a:r>
              <a:rPr lang="en-US" sz="1800" dirty="0" err="1"/>
              <a:t>keluar</a:t>
            </a:r>
            <a:r>
              <a:rPr lang="en-US" sz="1800" dirty="0"/>
              <a:t> </a:t>
            </a:r>
            <a:r>
              <a:rPr lang="en-US" sz="1800" dirty="0" err="1"/>
              <a:t>tampilan</a:t>
            </a:r>
            <a:r>
              <a:rPr lang="en-US" sz="1800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pPr marL="693738" indent="-354013">
              <a:buFont typeface="+mj-lt"/>
              <a:buAutoNum type="arabicPeriod" startAt="3"/>
            </a:pPr>
            <a:r>
              <a:rPr lang="id-ID" sz="1800" dirty="0"/>
              <a:t>Pilih bahasa dan </a:t>
            </a:r>
            <a:r>
              <a:rPr lang="en-US" sz="1800" dirty="0" err="1"/>
              <a:t>pilih</a:t>
            </a:r>
            <a:r>
              <a:rPr lang="en-US" sz="1800" dirty="0"/>
              <a:t> </a:t>
            </a:r>
            <a:r>
              <a:rPr lang="en-US" sz="1800" dirty="0" err="1"/>
              <a:t>opsi</a:t>
            </a:r>
            <a:r>
              <a:rPr lang="en-US" sz="1800" dirty="0"/>
              <a:t> </a:t>
            </a:r>
            <a:r>
              <a:rPr lang="id-ID" sz="1800" b="1" dirty="0"/>
              <a:t>Install Ubuntu</a:t>
            </a:r>
            <a:r>
              <a:rPr lang="id-ID" sz="1800" dirty="0"/>
              <a:t> untu</a:t>
            </a:r>
            <a:r>
              <a:rPr lang="en-US" sz="1800" dirty="0"/>
              <a:t>k</a:t>
            </a:r>
            <a:r>
              <a:rPr lang="id-ID" sz="1800" dirty="0"/>
              <a:t> memulai proses instalasi</a:t>
            </a:r>
            <a:r>
              <a:rPr lang="en-US" sz="1800" dirty="0"/>
              <a:t>, </a:t>
            </a:r>
            <a:r>
              <a:rPr lang="en-US" sz="1800" dirty="0" err="1"/>
              <a:t>namun</a:t>
            </a:r>
            <a:r>
              <a:rPr lang="en-US" sz="1800" dirty="0"/>
              <a:t> </a:t>
            </a:r>
            <a:r>
              <a:rPr lang="en-US" sz="1800" dirty="0" err="1"/>
              <a:t>jika</a:t>
            </a:r>
            <a:r>
              <a:rPr lang="en-US" sz="1800" dirty="0"/>
              <a:t> </a:t>
            </a:r>
            <a:r>
              <a:rPr lang="en-US" sz="1800" dirty="0" err="1"/>
              <a:t>ingin</a:t>
            </a:r>
            <a:r>
              <a:rPr lang="en-US" sz="1800" dirty="0"/>
              <a:t> </a:t>
            </a:r>
            <a:r>
              <a:rPr lang="en-US" sz="1800" dirty="0" err="1"/>
              <a:t>mencoba</a:t>
            </a:r>
            <a:r>
              <a:rPr lang="en-US" sz="1800" dirty="0"/>
              <a:t> </a:t>
            </a:r>
            <a:r>
              <a:rPr lang="en-US" sz="1800" dirty="0" err="1"/>
              <a:t>tanpa</a:t>
            </a:r>
            <a:r>
              <a:rPr lang="en-US" sz="1800" dirty="0"/>
              <a:t> </a:t>
            </a:r>
            <a:r>
              <a:rPr lang="en-US" sz="1800" dirty="0" err="1"/>
              <a:t>melakukan</a:t>
            </a:r>
            <a:r>
              <a:rPr lang="en-US" sz="1800" dirty="0"/>
              <a:t> </a:t>
            </a:r>
            <a:r>
              <a:rPr lang="en-US" sz="1800" dirty="0" err="1"/>
              <a:t>instalasi</a:t>
            </a:r>
            <a:r>
              <a:rPr lang="en-US" sz="1800" dirty="0"/>
              <a:t> </a:t>
            </a:r>
            <a:r>
              <a:rPr lang="en-US" sz="1800" dirty="0" err="1"/>
              <a:t>pilih</a:t>
            </a:r>
            <a:r>
              <a:rPr lang="en-US" sz="1800" dirty="0"/>
              <a:t> </a:t>
            </a:r>
            <a:r>
              <a:rPr lang="en-US" sz="1800" b="1" dirty="0"/>
              <a:t>Try Ubuntu</a:t>
            </a:r>
            <a:endParaRPr lang="en-US" sz="1800" dirty="0"/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7775" y="2266950"/>
            <a:ext cx="5610225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9346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791200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en-US" sz="1700" dirty="0" err="1"/>
              <a:t>Pilihan</a:t>
            </a:r>
            <a:r>
              <a:rPr lang="en-US" sz="1700" dirty="0"/>
              <a:t> </a:t>
            </a:r>
            <a:r>
              <a:rPr lang="en-US" sz="1700" dirty="0" err="1"/>
              <a:t>berikutnya</a:t>
            </a:r>
            <a:r>
              <a:rPr lang="en-US" sz="1700" dirty="0"/>
              <a:t> </a:t>
            </a:r>
            <a:r>
              <a:rPr lang="en-US" sz="1700" dirty="0" err="1"/>
              <a:t>yaitu</a:t>
            </a:r>
            <a:r>
              <a:rPr lang="en-US" sz="1700" dirty="0"/>
              <a:t> </a:t>
            </a:r>
            <a:r>
              <a:rPr lang="en-US" sz="1700" dirty="0" err="1"/>
              <a:t>memilih</a:t>
            </a:r>
            <a:r>
              <a:rPr lang="en-US" sz="1700" dirty="0"/>
              <a:t> </a:t>
            </a:r>
            <a:r>
              <a:rPr lang="en-US" sz="1700" dirty="0" err="1"/>
              <a:t>opsi</a:t>
            </a:r>
            <a:r>
              <a:rPr lang="en-US" sz="1700" dirty="0"/>
              <a:t> </a:t>
            </a:r>
            <a:r>
              <a:rPr lang="en-US" sz="1700" dirty="0" err="1"/>
              <a:t>paket</a:t>
            </a:r>
            <a:r>
              <a:rPr lang="en-US" sz="1700" dirty="0"/>
              <a:t> </a:t>
            </a:r>
            <a:r>
              <a:rPr lang="en-US" sz="1700" dirty="0" err="1"/>
              <a:t>pendukung</a:t>
            </a:r>
            <a:r>
              <a:rPr lang="en-US" sz="1700" dirty="0"/>
              <a:t> </a:t>
            </a:r>
            <a:r>
              <a:rPr lang="en-US" sz="1700" dirty="0" err="1"/>
              <a:t>seperti</a:t>
            </a:r>
            <a:r>
              <a:rPr lang="en-US" sz="1700" dirty="0"/>
              <a:t> plugins mp3 </a:t>
            </a:r>
            <a:r>
              <a:rPr lang="en-US" sz="1700" dirty="0" err="1"/>
              <a:t>melalui</a:t>
            </a:r>
            <a:r>
              <a:rPr lang="en-US" sz="1700" dirty="0"/>
              <a:t> </a:t>
            </a:r>
            <a:r>
              <a:rPr lang="en-US" sz="1700" dirty="0" err="1"/>
              <a:t>jaringan</a:t>
            </a:r>
            <a:r>
              <a:rPr lang="en-US" sz="1700" dirty="0"/>
              <a:t> internet, </a:t>
            </a:r>
            <a:r>
              <a:rPr lang="en-US" sz="1700" dirty="0" err="1"/>
              <a:t>namun</a:t>
            </a:r>
            <a:r>
              <a:rPr lang="en-US" sz="1700" dirty="0"/>
              <a:t> </a:t>
            </a:r>
            <a:r>
              <a:rPr lang="en-US" sz="1700" dirty="0" err="1"/>
              <a:t>apabila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terkoneksi</a:t>
            </a:r>
            <a:r>
              <a:rPr lang="en-US" sz="1700" dirty="0"/>
              <a:t> </a:t>
            </a:r>
            <a:r>
              <a:rPr lang="en-US" sz="1700" dirty="0" err="1"/>
              <a:t>dalam</a:t>
            </a:r>
            <a:r>
              <a:rPr lang="en-US" sz="1700" dirty="0"/>
              <a:t> internet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perlu</a:t>
            </a:r>
            <a:r>
              <a:rPr lang="en-US" sz="1700" dirty="0"/>
              <a:t> </a:t>
            </a:r>
            <a:r>
              <a:rPr lang="en-US" sz="1700" dirty="0" err="1"/>
              <a:t>memberi</a:t>
            </a:r>
            <a:r>
              <a:rPr lang="en-US" sz="1700" dirty="0"/>
              <a:t> </a:t>
            </a:r>
            <a:r>
              <a:rPr lang="en-US" sz="1700" dirty="0" err="1"/>
              <a:t>tanda</a:t>
            </a:r>
            <a:r>
              <a:rPr lang="en-US" sz="1700" dirty="0"/>
              <a:t>, </a:t>
            </a:r>
            <a:r>
              <a:rPr lang="en-US" sz="1700" dirty="0" err="1"/>
              <a:t>kemudian</a:t>
            </a:r>
            <a:r>
              <a:rPr lang="en-US" sz="1700" dirty="0"/>
              <a:t> </a:t>
            </a:r>
            <a:r>
              <a:rPr lang="en-US" sz="1700" dirty="0" err="1"/>
              <a:t>pilih</a:t>
            </a:r>
            <a:r>
              <a:rPr lang="en-US" sz="1700" dirty="0"/>
              <a:t> </a:t>
            </a:r>
            <a:r>
              <a:rPr lang="en-US" sz="1700" b="1" dirty="0"/>
              <a:t>Continue</a:t>
            </a:r>
            <a:endParaRPr lang="en-US" sz="1700" dirty="0"/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928812"/>
            <a:ext cx="6400800" cy="424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9255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3048000"/>
          </a:xfrm>
        </p:spPr>
        <p:txBody>
          <a:bodyPr/>
          <a:lstStyle/>
          <a:p>
            <a:pPr marL="339725" lvl="0" indent="-339725">
              <a:buSzPct val="100000"/>
              <a:buFont typeface="+mj-lt"/>
              <a:buAutoNum type="arabicPeriod" startAt="5"/>
            </a:pPr>
            <a:r>
              <a:rPr lang="en-US" sz="1600" dirty="0" err="1"/>
              <a:t>Tahap</a:t>
            </a:r>
            <a:r>
              <a:rPr lang="en-US" sz="1600" dirty="0"/>
              <a:t> </a:t>
            </a:r>
            <a:r>
              <a:rPr lang="en-US" sz="1600" dirty="0" err="1"/>
              <a:t>berikutnya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proses </a:t>
            </a:r>
            <a:r>
              <a:rPr lang="en-US" sz="1600" dirty="0" err="1"/>
              <a:t>pemilihan</a:t>
            </a:r>
            <a:r>
              <a:rPr lang="en-US" sz="1600" dirty="0"/>
              <a:t> </a:t>
            </a:r>
            <a:r>
              <a:rPr lang="en-US" sz="1600" dirty="0" err="1"/>
              <a:t>partisi</a:t>
            </a:r>
            <a:r>
              <a:rPr lang="en-US" sz="1600" dirty="0"/>
              <a:t> </a:t>
            </a:r>
            <a:r>
              <a:rPr lang="en-US" sz="1600" dirty="0" err="1"/>
              <a:t>harddisk</a:t>
            </a:r>
            <a:r>
              <a:rPr lang="en-US" sz="1600" dirty="0"/>
              <a:t> </a:t>
            </a:r>
            <a:r>
              <a:rPr lang="en-US" sz="1600" dirty="0" err="1"/>
              <a:t>instalasi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pilihan</a:t>
            </a:r>
            <a:r>
              <a:rPr lang="en-US" sz="1600" dirty="0"/>
              <a:t>,</a:t>
            </a:r>
          </a:p>
          <a:p>
            <a:pPr marL="693738" lvl="1" indent="-236538"/>
            <a:r>
              <a:rPr lang="en-US" sz="1600" b="1" i="1" dirty="0"/>
              <a:t>Erase disk and install Ubuntu</a:t>
            </a:r>
            <a:r>
              <a:rPr lang="en-US" sz="1600" b="1" dirty="0"/>
              <a:t> </a:t>
            </a:r>
            <a:endParaRPr lang="en-US" sz="1600" dirty="0"/>
          </a:p>
          <a:p>
            <a:pPr marL="693738" indent="0">
              <a:buNone/>
            </a:pP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Pilihan</a:t>
            </a:r>
            <a:r>
              <a:rPr lang="en-US" sz="1600" dirty="0"/>
              <a:t> </a:t>
            </a:r>
            <a:r>
              <a:rPr lang="en-US" sz="1600" dirty="0" err="1"/>
              <a:t>tersebut</a:t>
            </a:r>
            <a:r>
              <a:rPr lang="en-US" sz="1600" dirty="0"/>
              <a:t> </a:t>
            </a:r>
            <a:r>
              <a:rPr lang="en-US" sz="1600" dirty="0" err="1"/>
              <a:t>merupakan</a:t>
            </a:r>
            <a:r>
              <a:rPr lang="en-US" sz="1600" dirty="0"/>
              <a:t> </a:t>
            </a:r>
            <a:r>
              <a:rPr lang="en-US" sz="1600" dirty="0" err="1"/>
              <a:t>menginstal</a:t>
            </a:r>
            <a:r>
              <a:rPr lang="en-US" sz="1600" dirty="0"/>
              <a:t> </a:t>
            </a:r>
            <a:r>
              <a:rPr lang="en-US" sz="1600" dirty="0" err="1"/>
              <a:t>sIstem</a:t>
            </a:r>
            <a:r>
              <a:rPr lang="en-US" sz="1600" dirty="0"/>
              <a:t> </a:t>
            </a:r>
            <a:r>
              <a:rPr lang="en-US" sz="1600" dirty="0" err="1"/>
              <a:t>operasi</a:t>
            </a:r>
            <a:r>
              <a:rPr lang="en-US" sz="1600" dirty="0"/>
              <a:t> Linux Ubuntu </a:t>
            </a:r>
            <a:r>
              <a:rPr lang="en-US" sz="1600" dirty="0" err="1"/>
              <a:t>menggunakan</a:t>
            </a:r>
            <a:r>
              <a:rPr lang="en-US" sz="1600" dirty="0"/>
              <a:t> </a:t>
            </a:r>
            <a:r>
              <a:rPr lang="en-US" sz="1600" dirty="0" err="1"/>
              <a:t>partisi</a:t>
            </a:r>
            <a:r>
              <a:rPr lang="en-US" sz="1600" dirty="0"/>
              <a:t> </a:t>
            </a:r>
            <a:r>
              <a:rPr lang="en-US" sz="1600" dirty="0" err="1"/>
              <a:t>harddisk</a:t>
            </a:r>
            <a:r>
              <a:rPr lang="en-US" sz="1600" dirty="0"/>
              <a:t> </a:t>
            </a:r>
            <a:r>
              <a:rPr lang="en-US" sz="1600" dirty="0" err="1"/>
              <a:t>sepenuhnya</a:t>
            </a:r>
            <a:r>
              <a:rPr lang="en-US" sz="1600" dirty="0"/>
              <a:t> </a:t>
            </a:r>
            <a:r>
              <a:rPr lang="en-US" sz="1600" dirty="0" err="1"/>
              <a:t>tanpa</a:t>
            </a:r>
            <a:r>
              <a:rPr lang="en-US" sz="1600" dirty="0"/>
              <a:t> </a:t>
            </a:r>
            <a:r>
              <a:rPr lang="en-US" sz="1600" dirty="0" err="1"/>
              <a:t>ada</a:t>
            </a:r>
            <a:r>
              <a:rPr lang="en-US" sz="1600" dirty="0"/>
              <a:t> </a:t>
            </a:r>
            <a:r>
              <a:rPr lang="en-US" sz="1600" dirty="0" err="1"/>
              <a:t>pemilihan</a:t>
            </a:r>
            <a:r>
              <a:rPr lang="en-US" sz="1600" dirty="0"/>
              <a:t> </a:t>
            </a:r>
            <a:r>
              <a:rPr lang="en-US" sz="1600" dirty="0" err="1"/>
              <a:t>secara</a:t>
            </a:r>
            <a:r>
              <a:rPr lang="en-US" sz="1600" dirty="0"/>
              <a:t> manual.</a:t>
            </a:r>
          </a:p>
          <a:p>
            <a:pPr marL="693738" lvl="1" indent="-236538"/>
            <a:r>
              <a:rPr lang="en-US" sz="1600" b="1" i="1" dirty="0"/>
              <a:t>Something else </a:t>
            </a:r>
            <a:endParaRPr lang="en-US" sz="1600" dirty="0"/>
          </a:p>
          <a:p>
            <a:pPr marL="693738" indent="0">
              <a:spcBef>
                <a:spcPts val="800"/>
              </a:spcBef>
              <a:buNone/>
            </a:pPr>
            <a:r>
              <a:rPr lang="en-US" sz="1600" dirty="0" err="1"/>
              <a:t>Merupakan</a:t>
            </a:r>
            <a:r>
              <a:rPr lang="en-US" sz="1600" dirty="0"/>
              <a:t> </a:t>
            </a:r>
            <a:r>
              <a:rPr lang="en-US" sz="1600" dirty="0" err="1"/>
              <a:t>pilihan</a:t>
            </a:r>
            <a:r>
              <a:rPr lang="en-US" sz="1600" dirty="0"/>
              <a:t> </a:t>
            </a:r>
            <a:r>
              <a:rPr lang="en-US" sz="1600" dirty="0" err="1"/>
              <a:t>menginstalasi</a:t>
            </a:r>
            <a:r>
              <a:rPr lang="en-US" sz="1600" dirty="0"/>
              <a:t> </a:t>
            </a:r>
            <a:r>
              <a:rPr lang="en-US" sz="1600" dirty="0" err="1"/>
              <a:t>sistem</a:t>
            </a:r>
            <a:r>
              <a:rPr lang="en-US" sz="1600" dirty="0"/>
              <a:t> </a:t>
            </a:r>
            <a:r>
              <a:rPr lang="en-US" sz="1600" dirty="0" err="1"/>
              <a:t>operasi</a:t>
            </a:r>
            <a:r>
              <a:rPr lang="en-US" sz="1600" dirty="0"/>
              <a:t> Linux Ubuntu </a:t>
            </a:r>
            <a:r>
              <a:rPr lang="en-US" sz="1600" dirty="0" err="1"/>
              <a:t>secara</a:t>
            </a:r>
            <a:r>
              <a:rPr lang="en-US" sz="1600" dirty="0"/>
              <a:t> manual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pemilihan</a:t>
            </a:r>
            <a:r>
              <a:rPr lang="en-US" sz="1600" dirty="0"/>
              <a:t> </a:t>
            </a:r>
            <a:r>
              <a:rPr lang="en-US" sz="1600" dirty="0" err="1"/>
              <a:t>partisi</a:t>
            </a:r>
            <a:r>
              <a:rPr lang="en-US" sz="1600" dirty="0"/>
              <a:t> </a:t>
            </a:r>
            <a:r>
              <a:rPr lang="en-US" sz="1600" dirty="0" err="1"/>
              <a:t>harddisk</a:t>
            </a:r>
            <a:endParaRPr lang="en-US" sz="1600" dirty="0"/>
          </a:p>
          <a:p>
            <a:pPr marL="341313" indent="0">
              <a:spcBef>
                <a:spcPts val="800"/>
              </a:spcBef>
              <a:buNone/>
            </a:pPr>
            <a:r>
              <a:rPr lang="en-US" sz="1600" dirty="0" err="1"/>
              <a:t>Pilih</a:t>
            </a:r>
            <a:r>
              <a:rPr lang="en-US" sz="1600" dirty="0"/>
              <a:t> </a:t>
            </a:r>
            <a:r>
              <a:rPr lang="en-US" sz="1600" dirty="0" err="1"/>
              <a:t>opsi</a:t>
            </a:r>
            <a:r>
              <a:rPr lang="en-US" sz="1600" dirty="0"/>
              <a:t> </a:t>
            </a:r>
            <a:r>
              <a:rPr lang="en-US" sz="1600" b="1" dirty="0"/>
              <a:t>Something else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instalasi</a:t>
            </a:r>
            <a:r>
              <a:rPr lang="en-US" sz="1600" dirty="0"/>
              <a:t> yang </a:t>
            </a:r>
            <a:r>
              <a:rPr lang="en-US" sz="1600" dirty="0" err="1"/>
              <a:t>akan</a:t>
            </a:r>
            <a:r>
              <a:rPr lang="en-US" sz="1600" dirty="0"/>
              <a:t> </a:t>
            </a:r>
            <a:r>
              <a:rPr lang="en-US" sz="1600" dirty="0" err="1"/>
              <a:t>dilakukan</a:t>
            </a:r>
            <a:r>
              <a:rPr lang="en-US" sz="1600" dirty="0"/>
              <a:t>, </a:t>
            </a:r>
            <a:r>
              <a:rPr lang="en-US" sz="1600" dirty="0" err="1"/>
              <a:t>sehingga</a:t>
            </a:r>
            <a:r>
              <a:rPr lang="en-US" sz="1600" dirty="0"/>
              <a:t> </a:t>
            </a:r>
            <a:r>
              <a:rPr lang="en-US" sz="1600" dirty="0" err="1"/>
              <a:t>bisa</a:t>
            </a:r>
            <a:r>
              <a:rPr lang="en-US" sz="1600" dirty="0"/>
              <a:t> </a:t>
            </a:r>
            <a:r>
              <a:rPr lang="en-US" sz="1600" dirty="0" err="1"/>
              <a:t>memanage</a:t>
            </a:r>
            <a:r>
              <a:rPr lang="en-US" sz="1600" dirty="0"/>
              <a:t> </a:t>
            </a:r>
            <a:r>
              <a:rPr lang="en-US" sz="1600" dirty="0" err="1"/>
              <a:t>partisi</a:t>
            </a:r>
            <a:r>
              <a:rPr lang="en-US" sz="1600" dirty="0"/>
              <a:t> </a:t>
            </a:r>
            <a:r>
              <a:rPr lang="en-US" sz="1600" dirty="0" err="1"/>
              <a:t>harddisk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keperluan</a:t>
            </a:r>
            <a:r>
              <a:rPr lang="en-US" sz="1600" dirty="0"/>
              <a:t> </a:t>
            </a:r>
            <a:r>
              <a:rPr lang="en-US" sz="1600" dirty="0" err="1"/>
              <a:t>tempat</a:t>
            </a:r>
            <a:r>
              <a:rPr lang="en-US" sz="1600" dirty="0"/>
              <a:t> filesystem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penyimpanan</a:t>
            </a:r>
            <a:r>
              <a:rPr lang="en-US" sz="1600" dirty="0"/>
              <a:t> data. </a:t>
            </a:r>
            <a:r>
              <a:rPr lang="en-US" sz="1600" dirty="0" err="1"/>
              <a:t>Klik</a:t>
            </a:r>
            <a:r>
              <a:rPr lang="en-US" sz="1600" dirty="0"/>
              <a:t> </a:t>
            </a:r>
            <a:r>
              <a:rPr lang="en-US" sz="1600" b="1" dirty="0"/>
              <a:t>Continue</a:t>
            </a:r>
            <a:endParaRPr lang="en-US" sz="1600" dirty="0"/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3562350"/>
            <a:ext cx="60960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4550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715000"/>
          </a:xfrm>
        </p:spPr>
        <p:txBody>
          <a:bodyPr>
            <a:normAutofit/>
          </a:bodyPr>
          <a:lstStyle/>
          <a:p>
            <a:pPr marL="342900" lvl="0" indent="-342900">
              <a:buSzPct val="100000"/>
              <a:buFont typeface="+mj-lt"/>
              <a:buAutoNum type="arabicPeriod" startAt="6"/>
            </a:pPr>
            <a:r>
              <a:rPr lang="en-US" sz="1800" dirty="0" err="1"/>
              <a:t>Tampilan</a:t>
            </a:r>
            <a:r>
              <a:rPr lang="en-US" sz="1800" dirty="0"/>
              <a:t> </a:t>
            </a:r>
            <a:r>
              <a:rPr lang="en-US" sz="1800" dirty="0" err="1"/>
              <a:t>berikutnya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memanage</a:t>
            </a:r>
            <a:r>
              <a:rPr lang="en-US" sz="1800" dirty="0"/>
              <a:t> </a:t>
            </a:r>
            <a:r>
              <a:rPr lang="en-US" sz="1800" dirty="0" err="1"/>
              <a:t>partisi</a:t>
            </a:r>
            <a:r>
              <a:rPr lang="en-US" sz="1800" dirty="0"/>
              <a:t> </a:t>
            </a:r>
            <a:r>
              <a:rPr lang="en-US" sz="1800" dirty="0" err="1"/>
              <a:t>harddisk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dilakukannya</a:t>
            </a:r>
            <a:r>
              <a:rPr lang="en-US" sz="1800" dirty="0"/>
              <a:t> </a:t>
            </a:r>
            <a:r>
              <a:rPr lang="en-US" sz="1800" dirty="0" err="1"/>
              <a:t>instalasi</a:t>
            </a:r>
            <a:r>
              <a:rPr lang="en-US" sz="1800" dirty="0"/>
              <a:t> </a:t>
            </a:r>
            <a:r>
              <a:rPr lang="en-US" sz="1800" dirty="0" err="1"/>
              <a:t>sistem</a:t>
            </a:r>
            <a:r>
              <a:rPr lang="en-US" sz="1800" dirty="0"/>
              <a:t> </a:t>
            </a:r>
            <a:r>
              <a:rPr lang="en-US" sz="1800" dirty="0" err="1"/>
              <a:t>operasi</a:t>
            </a:r>
            <a:r>
              <a:rPr lang="en-US" sz="1800" dirty="0"/>
              <a:t>.</a:t>
            </a:r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524000"/>
            <a:ext cx="6400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34932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10200"/>
          </a:xfrm>
        </p:spPr>
        <p:txBody>
          <a:bodyPr/>
          <a:lstStyle/>
          <a:p>
            <a:pPr marL="457200" lvl="0" indent="-457200">
              <a:buSzPct val="100000"/>
              <a:buFont typeface="+mj-lt"/>
              <a:buAutoNum type="arabicPeriod" startAt="7"/>
            </a:pPr>
            <a:r>
              <a:rPr lang="en-US" sz="1800" dirty="0" err="1"/>
              <a:t>Klik</a:t>
            </a:r>
            <a:r>
              <a:rPr lang="en-US" sz="1800" dirty="0"/>
              <a:t> </a:t>
            </a:r>
            <a:r>
              <a:rPr lang="en-US" sz="1800" b="1" dirty="0"/>
              <a:t>New Partition Table </a:t>
            </a:r>
            <a:endParaRPr lang="en-US" sz="1800" dirty="0"/>
          </a:p>
          <a:p>
            <a:pPr marL="457200" lvl="0" indent="-457200">
              <a:buSzPct val="100000"/>
              <a:buFont typeface="+mj-lt"/>
              <a:buAutoNum type="arabicPeriod" startAt="7"/>
            </a:pPr>
            <a:r>
              <a:rPr lang="en-US" sz="1800" dirty="0" err="1"/>
              <a:t>Maka</a:t>
            </a:r>
            <a:r>
              <a:rPr lang="en-US" sz="1800" dirty="0"/>
              <a:t> </a:t>
            </a:r>
            <a:r>
              <a:rPr lang="en-US" sz="1800" dirty="0" err="1"/>
              <a:t>tampilan</a:t>
            </a:r>
            <a:r>
              <a:rPr lang="en-US" sz="1800" dirty="0"/>
              <a:t> </a:t>
            </a:r>
            <a:r>
              <a:rPr lang="en-US" sz="1800" dirty="0" err="1"/>
              <a:t>berikutnya</a:t>
            </a:r>
            <a:r>
              <a:rPr lang="en-US" sz="1800" dirty="0"/>
              <a:t> </a:t>
            </a:r>
            <a:r>
              <a:rPr lang="en-US" sz="1800" dirty="0" err="1"/>
              <a:t>akan</a:t>
            </a:r>
            <a:r>
              <a:rPr lang="en-US" sz="1800" dirty="0"/>
              <a:t> </a:t>
            </a:r>
            <a:r>
              <a:rPr lang="en-US" sz="1800" dirty="0" err="1"/>
              <a:t>menampilkan</a:t>
            </a:r>
            <a:r>
              <a:rPr lang="en-US" sz="1800" dirty="0"/>
              <a:t> </a:t>
            </a:r>
            <a:r>
              <a:rPr lang="en-US" sz="1800" dirty="0" err="1"/>
              <a:t>partisi</a:t>
            </a:r>
            <a:r>
              <a:rPr lang="en-US" sz="1800" dirty="0"/>
              <a:t> yang </a:t>
            </a:r>
            <a:r>
              <a:rPr lang="en-US" sz="1800" dirty="0" err="1"/>
              <a:t>sudah</a:t>
            </a:r>
            <a:r>
              <a:rPr lang="en-US" sz="1800" dirty="0"/>
              <a:t> </a:t>
            </a:r>
            <a:r>
              <a:rPr lang="en-US" sz="1800" dirty="0" err="1"/>
              <a:t>terbuat</a:t>
            </a:r>
            <a:r>
              <a:rPr lang="en-US" sz="1800" dirty="0"/>
              <a:t> (</a:t>
            </a:r>
            <a:r>
              <a:rPr lang="en-US" sz="1800" dirty="0" err="1"/>
              <a:t>FreeSpace</a:t>
            </a:r>
            <a:r>
              <a:rPr lang="en-US" sz="1800" dirty="0"/>
              <a:t>)</a:t>
            </a:r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128837"/>
            <a:ext cx="4267200" cy="373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/>
          <a:srcRect b="9566"/>
          <a:stretch>
            <a:fillRect/>
          </a:stretch>
        </p:blipFill>
        <p:spPr bwMode="auto">
          <a:xfrm>
            <a:off x="4724400" y="2133600"/>
            <a:ext cx="424815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38402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562600"/>
          </a:xfrm>
        </p:spPr>
        <p:txBody>
          <a:bodyPr/>
          <a:lstStyle/>
          <a:p>
            <a:pPr marL="342900" lvl="0" indent="-342900">
              <a:buSzPct val="100000"/>
              <a:buFont typeface="+mj-lt"/>
              <a:buAutoNum type="arabicPeriod" startAt="9"/>
            </a:pPr>
            <a:r>
              <a:rPr lang="en-US" sz="1500" dirty="0" err="1"/>
              <a:t>Selanjutnya</a:t>
            </a:r>
            <a:r>
              <a:rPr lang="en-US" sz="1500" dirty="0"/>
              <a:t> </a:t>
            </a:r>
            <a:r>
              <a:rPr lang="en-US" sz="1500" dirty="0" err="1"/>
              <a:t>pilih</a:t>
            </a:r>
            <a:r>
              <a:rPr lang="en-US" sz="1500" dirty="0"/>
              <a:t> </a:t>
            </a:r>
            <a:r>
              <a:rPr lang="en-US" sz="1500" b="1" dirty="0"/>
              <a:t>Add </a:t>
            </a:r>
            <a:r>
              <a:rPr lang="en-US" sz="1500" dirty="0" err="1"/>
              <a:t>dan</a:t>
            </a:r>
            <a:r>
              <a:rPr lang="en-US" sz="1500" dirty="0"/>
              <a:t> </a:t>
            </a:r>
            <a:r>
              <a:rPr lang="en-US" sz="1500" dirty="0" err="1"/>
              <a:t>untuk</a:t>
            </a:r>
            <a:r>
              <a:rPr lang="en-US" sz="1500" dirty="0"/>
              <a:t> file system </a:t>
            </a:r>
            <a:r>
              <a:rPr lang="en-US" sz="1500" dirty="0" err="1"/>
              <a:t>berikan</a:t>
            </a:r>
            <a:r>
              <a:rPr lang="en-US" sz="1500" dirty="0"/>
              <a:t> </a:t>
            </a:r>
            <a:r>
              <a:rPr lang="en-US" sz="1500" i="1" dirty="0"/>
              <a:t>space </a:t>
            </a:r>
            <a:r>
              <a:rPr lang="en-US" sz="1500" dirty="0" err="1"/>
              <a:t>harddisk</a:t>
            </a:r>
            <a:r>
              <a:rPr lang="en-US" sz="1500" dirty="0"/>
              <a:t> </a:t>
            </a:r>
            <a:r>
              <a:rPr lang="en-US" sz="1500" dirty="0" err="1"/>
              <a:t>lebih</a:t>
            </a:r>
            <a:r>
              <a:rPr lang="en-US" sz="1500" dirty="0"/>
              <a:t> </a:t>
            </a:r>
            <a:r>
              <a:rPr lang="en-US" sz="1500" dirty="0" err="1"/>
              <a:t>besar</a:t>
            </a:r>
            <a:r>
              <a:rPr lang="en-US" sz="1500" dirty="0"/>
              <a:t> </a:t>
            </a:r>
            <a:r>
              <a:rPr lang="en-US" sz="1500" dirty="0" err="1"/>
              <a:t>misalkan</a:t>
            </a:r>
            <a:r>
              <a:rPr lang="en-US" sz="1500" dirty="0"/>
              <a:t> 8 GB </a:t>
            </a:r>
            <a:r>
              <a:rPr lang="en-US" sz="1500" dirty="0" err="1"/>
              <a:t>ataupun</a:t>
            </a:r>
            <a:r>
              <a:rPr lang="en-US" sz="1500" dirty="0"/>
              <a:t> </a:t>
            </a:r>
            <a:r>
              <a:rPr lang="en-US" sz="1500" dirty="0" err="1"/>
              <a:t>lebih</a:t>
            </a:r>
            <a:r>
              <a:rPr lang="en-US" sz="1500" dirty="0"/>
              <a:t>. </a:t>
            </a:r>
            <a:r>
              <a:rPr lang="en-US" sz="1500" dirty="0" err="1"/>
              <a:t>Kemudian</a:t>
            </a:r>
            <a:r>
              <a:rPr lang="en-US" sz="1500" dirty="0"/>
              <a:t> </a:t>
            </a:r>
            <a:r>
              <a:rPr lang="en-US" sz="1500" dirty="0" err="1"/>
              <a:t>pada</a:t>
            </a:r>
            <a:r>
              <a:rPr lang="en-US" sz="1500" dirty="0"/>
              <a:t> </a:t>
            </a:r>
            <a:r>
              <a:rPr lang="en-US" sz="1500" dirty="0" err="1"/>
              <a:t>opsi</a:t>
            </a:r>
            <a:r>
              <a:rPr lang="en-US" sz="1500" dirty="0"/>
              <a:t> </a:t>
            </a:r>
            <a:r>
              <a:rPr lang="en-US" sz="1500" b="1" dirty="0"/>
              <a:t>Use As </a:t>
            </a:r>
            <a:r>
              <a:rPr lang="en-US" sz="1500" dirty="0" err="1"/>
              <a:t>pilih</a:t>
            </a:r>
            <a:r>
              <a:rPr lang="en-US" sz="1500" dirty="0"/>
              <a:t> </a:t>
            </a:r>
            <a:r>
              <a:rPr lang="en-US" sz="1500" dirty="0" err="1"/>
              <a:t>dengan</a:t>
            </a:r>
            <a:r>
              <a:rPr lang="en-US" sz="1500" dirty="0"/>
              <a:t> format </a:t>
            </a:r>
            <a:r>
              <a:rPr lang="en-US" sz="1500" b="1" dirty="0"/>
              <a:t>Ext4 Journal System </a:t>
            </a:r>
            <a:r>
              <a:rPr lang="en-US" sz="1500" dirty="0" err="1"/>
              <a:t>dan</a:t>
            </a:r>
            <a:r>
              <a:rPr lang="en-US" sz="1500" dirty="0"/>
              <a:t> </a:t>
            </a:r>
            <a:r>
              <a:rPr lang="en-US" sz="1500" dirty="0" err="1"/>
              <a:t>opsi</a:t>
            </a:r>
            <a:r>
              <a:rPr lang="en-US" sz="1500" dirty="0"/>
              <a:t> </a:t>
            </a:r>
            <a:r>
              <a:rPr lang="en-US" sz="1500" b="1" dirty="0"/>
              <a:t>Mount Point</a:t>
            </a:r>
            <a:r>
              <a:rPr lang="en-US" sz="1500" dirty="0"/>
              <a:t> </a:t>
            </a:r>
            <a:r>
              <a:rPr lang="en-US" sz="1500" dirty="0" err="1"/>
              <a:t>pilih</a:t>
            </a:r>
            <a:r>
              <a:rPr lang="en-US" sz="1500" dirty="0"/>
              <a:t> “</a:t>
            </a:r>
            <a:r>
              <a:rPr lang="en-US" sz="1500" b="1" dirty="0"/>
              <a:t>/</a:t>
            </a:r>
            <a:r>
              <a:rPr lang="en-US" sz="1500" dirty="0"/>
              <a:t>”  (root). </a:t>
            </a:r>
            <a:r>
              <a:rPr lang="en-US" sz="1500" dirty="0" err="1"/>
              <a:t>Selesai</a:t>
            </a:r>
            <a:r>
              <a:rPr lang="en-US" sz="1500" dirty="0"/>
              <a:t> </a:t>
            </a:r>
            <a:r>
              <a:rPr lang="en-US" sz="1500" b="1" dirty="0"/>
              <a:t>OK</a:t>
            </a:r>
          </a:p>
          <a:p>
            <a:pPr marL="342900" indent="-342900">
              <a:buSzPct val="100000"/>
              <a:buFont typeface="+mj-lt"/>
              <a:buAutoNum type="arabicPeriod" startAt="9"/>
            </a:pPr>
            <a:r>
              <a:rPr lang="en-US" sz="1500" dirty="0" err="1"/>
              <a:t>Setelah</a:t>
            </a:r>
            <a:r>
              <a:rPr lang="en-US" sz="1500" dirty="0"/>
              <a:t> </a:t>
            </a:r>
            <a:r>
              <a:rPr lang="en-US" sz="1500" dirty="0" err="1"/>
              <a:t>selesai</a:t>
            </a:r>
            <a:r>
              <a:rPr lang="en-US" sz="1500" dirty="0"/>
              <a:t> </a:t>
            </a:r>
            <a:r>
              <a:rPr lang="en-US" sz="1500" dirty="0" err="1"/>
              <a:t>sisa</a:t>
            </a:r>
            <a:r>
              <a:rPr lang="en-US" sz="1500" dirty="0"/>
              <a:t> </a:t>
            </a:r>
            <a:r>
              <a:rPr lang="en-US" sz="1500" dirty="0" err="1"/>
              <a:t>partisi</a:t>
            </a:r>
            <a:r>
              <a:rPr lang="en-US" sz="1500" dirty="0"/>
              <a:t> </a:t>
            </a:r>
            <a:r>
              <a:rPr lang="en-US" sz="1500" dirty="0" err="1"/>
              <a:t>harddisk</a:t>
            </a:r>
            <a:r>
              <a:rPr lang="en-US" sz="1500" dirty="0"/>
              <a:t> </a:t>
            </a:r>
            <a:r>
              <a:rPr lang="en-US" sz="1500" dirty="0" err="1"/>
              <a:t>dibuat</a:t>
            </a:r>
            <a:r>
              <a:rPr lang="en-US" sz="1500" dirty="0"/>
              <a:t> </a:t>
            </a:r>
            <a:r>
              <a:rPr lang="en-US" sz="1500" dirty="0" err="1"/>
              <a:t>untuk</a:t>
            </a:r>
            <a:r>
              <a:rPr lang="en-US" sz="1500" dirty="0"/>
              <a:t> </a:t>
            </a:r>
            <a:r>
              <a:rPr lang="en-US" sz="1500" dirty="0" err="1"/>
              <a:t>partisi</a:t>
            </a:r>
            <a:r>
              <a:rPr lang="en-US" sz="1500" dirty="0"/>
              <a:t> </a:t>
            </a:r>
            <a:r>
              <a:rPr lang="en-US" sz="1500" b="1" dirty="0"/>
              <a:t>swap </a:t>
            </a:r>
            <a:r>
              <a:rPr lang="en-US" sz="1500" dirty="0" err="1"/>
              <a:t>dengan</a:t>
            </a:r>
            <a:r>
              <a:rPr lang="en-US" sz="1500" dirty="0"/>
              <a:t> </a:t>
            </a:r>
            <a:r>
              <a:rPr lang="en-US" sz="1500" dirty="0" err="1"/>
              <a:t>catatan</a:t>
            </a:r>
            <a:r>
              <a:rPr lang="en-US" sz="1500" dirty="0"/>
              <a:t> </a:t>
            </a:r>
            <a:r>
              <a:rPr lang="en-US" sz="1500" dirty="0" err="1"/>
              <a:t>untuk</a:t>
            </a:r>
            <a:r>
              <a:rPr lang="en-US" sz="1500" dirty="0"/>
              <a:t> </a:t>
            </a:r>
            <a:r>
              <a:rPr lang="en-US" sz="1500" dirty="0" err="1"/>
              <a:t>partisi</a:t>
            </a:r>
            <a:r>
              <a:rPr lang="en-US" sz="1500" dirty="0"/>
              <a:t> </a:t>
            </a:r>
            <a:r>
              <a:rPr lang="en-US" sz="1500" dirty="0" err="1"/>
              <a:t>ukuran</a:t>
            </a:r>
            <a:r>
              <a:rPr lang="en-US" sz="1500" dirty="0"/>
              <a:t> </a:t>
            </a:r>
            <a:r>
              <a:rPr lang="en-US" sz="1500" dirty="0" err="1"/>
              <a:t>partisinya</a:t>
            </a:r>
            <a:r>
              <a:rPr lang="en-US" sz="1500" dirty="0"/>
              <a:t> </a:t>
            </a:r>
            <a:r>
              <a:rPr lang="en-US" sz="1500" dirty="0" err="1"/>
              <a:t>lebih</a:t>
            </a:r>
            <a:r>
              <a:rPr lang="en-US" sz="1500" dirty="0"/>
              <a:t> </a:t>
            </a:r>
            <a:r>
              <a:rPr lang="en-US" sz="1500" dirty="0" err="1"/>
              <a:t>kecil</a:t>
            </a:r>
            <a:r>
              <a:rPr lang="en-US" sz="1500" dirty="0"/>
              <a:t> </a:t>
            </a:r>
            <a:r>
              <a:rPr lang="en-US" sz="1500" dirty="0" err="1"/>
              <a:t>dari</a:t>
            </a:r>
            <a:r>
              <a:rPr lang="en-US" sz="1500" dirty="0"/>
              <a:t> </a:t>
            </a:r>
            <a:r>
              <a:rPr lang="en-US" sz="1500" dirty="0" err="1"/>
              <a:t>ukuran</a:t>
            </a:r>
            <a:r>
              <a:rPr lang="en-US" sz="1500" dirty="0"/>
              <a:t> </a:t>
            </a:r>
            <a:r>
              <a:rPr lang="en-US" sz="1500" dirty="0" err="1"/>
              <a:t>harddisk</a:t>
            </a:r>
            <a:r>
              <a:rPr lang="en-US" sz="1500" dirty="0"/>
              <a:t> filesystem. </a:t>
            </a:r>
            <a:r>
              <a:rPr lang="en-US" sz="1500" dirty="0" err="1"/>
              <a:t>Pada</a:t>
            </a:r>
            <a:r>
              <a:rPr lang="en-US" sz="1500" dirty="0"/>
              <a:t> </a:t>
            </a:r>
            <a:r>
              <a:rPr lang="en-US" sz="1500" b="1" dirty="0"/>
              <a:t>Use As </a:t>
            </a:r>
            <a:r>
              <a:rPr lang="en-US" sz="1500" dirty="0" err="1"/>
              <a:t>pilih</a:t>
            </a:r>
            <a:r>
              <a:rPr lang="en-US" sz="1500" dirty="0"/>
              <a:t> </a:t>
            </a:r>
            <a:r>
              <a:rPr lang="en-US" sz="1500" b="1" dirty="0"/>
              <a:t>Swap Area.</a:t>
            </a:r>
            <a:r>
              <a:rPr lang="en-US" sz="1500" dirty="0"/>
              <a:t> </a:t>
            </a:r>
            <a:r>
              <a:rPr lang="en-US" sz="1500" dirty="0" err="1"/>
              <a:t>Selesai</a:t>
            </a:r>
            <a:r>
              <a:rPr lang="en-US" sz="1500" dirty="0"/>
              <a:t> </a:t>
            </a:r>
            <a:r>
              <a:rPr lang="en-US" sz="1500" dirty="0" err="1"/>
              <a:t>Klik</a:t>
            </a:r>
            <a:r>
              <a:rPr lang="en-US" sz="1500" dirty="0"/>
              <a:t> </a:t>
            </a:r>
            <a:r>
              <a:rPr lang="en-US" sz="1500" b="1" dirty="0"/>
              <a:t>OK</a:t>
            </a:r>
            <a:endParaRPr lang="en-US" sz="1500" dirty="0"/>
          </a:p>
          <a:p>
            <a:pPr marL="342900" lvl="0" indent="-342900">
              <a:buSzPct val="100000"/>
              <a:buFont typeface="+mj-lt"/>
              <a:buAutoNum type="arabicPeriod" startAt="9"/>
            </a:pPr>
            <a:endParaRPr lang="en-US" sz="1700" dirty="0"/>
          </a:p>
          <a:p>
            <a:endParaRPr lang="en-US" dirty="0"/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552700"/>
            <a:ext cx="4343400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2552701"/>
            <a:ext cx="4343400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1247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562600"/>
          </a:xfrm>
        </p:spPr>
        <p:txBody>
          <a:bodyPr>
            <a:normAutofit/>
          </a:bodyPr>
          <a:lstStyle/>
          <a:p>
            <a:pPr marL="342900" lvl="0" indent="-342900">
              <a:buSzPct val="100000"/>
              <a:buFont typeface="+mj-lt"/>
              <a:buAutoNum type="arabicPeriod" startAt="11"/>
            </a:pPr>
            <a:r>
              <a:rPr lang="en-US" sz="1600" dirty="0" err="1"/>
              <a:t>Berikutnya</a:t>
            </a:r>
            <a:r>
              <a:rPr lang="en-US" sz="1600" dirty="0"/>
              <a:t> </a:t>
            </a:r>
            <a:r>
              <a:rPr lang="en-US" sz="1600" dirty="0" err="1"/>
              <a:t>Partisi</a:t>
            </a:r>
            <a:r>
              <a:rPr lang="en-US" sz="1600" dirty="0"/>
              <a:t> </a:t>
            </a:r>
            <a:r>
              <a:rPr lang="en-US" sz="1600" dirty="0" err="1"/>
              <a:t>harddisk</a:t>
            </a:r>
            <a:r>
              <a:rPr lang="en-US" sz="1600" dirty="0"/>
              <a:t> </a:t>
            </a:r>
            <a:r>
              <a:rPr lang="en-US" sz="1600" dirty="0" err="1"/>
              <a:t>siap</a:t>
            </a:r>
            <a:r>
              <a:rPr lang="en-US" sz="1600" dirty="0"/>
              <a:t> </a:t>
            </a:r>
            <a:r>
              <a:rPr lang="en-US" sz="1600" dirty="0" err="1"/>
              <a:t>dilakukan</a:t>
            </a:r>
            <a:r>
              <a:rPr lang="en-US" sz="1600" dirty="0"/>
              <a:t> </a:t>
            </a:r>
            <a:r>
              <a:rPr lang="en-US" sz="1600" dirty="0" err="1"/>
              <a:t>instalasi</a:t>
            </a:r>
            <a:r>
              <a:rPr lang="en-US" sz="1600" dirty="0"/>
              <a:t> </a:t>
            </a:r>
            <a:r>
              <a:rPr lang="en-US" sz="1600" dirty="0" err="1"/>
              <a:t>sistem</a:t>
            </a:r>
            <a:r>
              <a:rPr lang="en-US" sz="1600" dirty="0"/>
              <a:t> </a:t>
            </a:r>
            <a:r>
              <a:rPr lang="en-US" sz="1600" dirty="0" err="1"/>
              <a:t>operasi</a:t>
            </a:r>
            <a:r>
              <a:rPr lang="en-US" sz="1600" dirty="0"/>
              <a:t> Linux Ubuntu 12.04. </a:t>
            </a:r>
            <a:r>
              <a:rPr lang="en-US" sz="1600" dirty="0" err="1"/>
              <a:t>Klik</a:t>
            </a:r>
            <a:r>
              <a:rPr lang="en-US" sz="1600" dirty="0"/>
              <a:t> </a:t>
            </a:r>
            <a:r>
              <a:rPr lang="en-US" sz="1600" b="1" dirty="0"/>
              <a:t>Install Now</a:t>
            </a:r>
          </a:p>
          <a:p>
            <a:pPr marL="342900" lvl="0" indent="-342900">
              <a:buSzPct val="100000"/>
              <a:buFont typeface="+mj-lt"/>
              <a:buAutoNum type="arabicPeriod" startAt="11"/>
            </a:pPr>
            <a:r>
              <a:rPr lang="en-US" sz="1600" dirty="0" err="1"/>
              <a:t>Setelah</a:t>
            </a:r>
            <a:r>
              <a:rPr lang="en-US" sz="1600" dirty="0"/>
              <a:t> </a:t>
            </a:r>
            <a:r>
              <a:rPr lang="en-US" sz="1600" dirty="0" err="1"/>
              <a:t>itu</a:t>
            </a:r>
            <a:r>
              <a:rPr lang="en-US" sz="1600" dirty="0"/>
              <a:t> proses </a:t>
            </a:r>
            <a:r>
              <a:rPr lang="en-US" sz="1600" dirty="0" err="1"/>
              <a:t>Instalasi</a:t>
            </a:r>
            <a:r>
              <a:rPr lang="en-US" sz="1600" dirty="0"/>
              <a:t> </a:t>
            </a:r>
            <a:r>
              <a:rPr lang="en-US" sz="1600" dirty="0" err="1"/>
              <a:t>ke</a:t>
            </a:r>
            <a:r>
              <a:rPr lang="en-US" sz="1600" dirty="0"/>
              <a:t> </a:t>
            </a:r>
            <a:r>
              <a:rPr lang="en-US" sz="1600" dirty="0" err="1"/>
              <a:t>harddisk</a:t>
            </a:r>
            <a:r>
              <a:rPr lang="en-US" sz="1600" dirty="0"/>
              <a:t> </a:t>
            </a:r>
            <a:r>
              <a:rPr lang="en-US" sz="1600" dirty="0" err="1"/>
              <a:t>akan</a:t>
            </a:r>
            <a:r>
              <a:rPr lang="en-US" sz="1600" dirty="0"/>
              <a:t> </a:t>
            </a:r>
            <a:r>
              <a:rPr lang="en-US" sz="1600" dirty="0" err="1"/>
              <a:t>dilakukan</a:t>
            </a:r>
            <a:endParaRPr lang="en-US" sz="1600" dirty="0"/>
          </a:p>
          <a:p>
            <a:endParaRPr lang="en-US" sz="1700" dirty="0"/>
          </a:p>
        </p:txBody>
      </p:sp>
      <p:pic>
        <p:nvPicPr>
          <p:cNvPr id="6" name="Pictur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133600"/>
            <a:ext cx="441960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2133600"/>
            <a:ext cx="4267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08085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715000"/>
          </a:xfrm>
        </p:spPr>
        <p:txBody>
          <a:bodyPr/>
          <a:lstStyle/>
          <a:p>
            <a:pPr marL="342900" lvl="0" indent="-342900">
              <a:buSzPct val="100000"/>
              <a:buFont typeface="+mj-lt"/>
              <a:buAutoNum type="arabicPeriod" startAt="13"/>
            </a:pPr>
            <a:r>
              <a:rPr lang="en-US" sz="1700" dirty="0" err="1"/>
              <a:t>Saat</a:t>
            </a:r>
            <a:r>
              <a:rPr lang="en-US" sz="1700" dirty="0"/>
              <a:t> </a:t>
            </a:r>
            <a:r>
              <a:rPr lang="en-US" sz="1700" dirty="0" err="1"/>
              <a:t>melakukan</a:t>
            </a:r>
            <a:r>
              <a:rPr lang="en-US" sz="1700" dirty="0"/>
              <a:t> proses </a:t>
            </a:r>
            <a:r>
              <a:rPr lang="en-US" sz="1700" dirty="0" err="1"/>
              <a:t>instalasi</a:t>
            </a:r>
            <a:r>
              <a:rPr lang="en-US" sz="1700" dirty="0"/>
              <a:t>, setting </a:t>
            </a:r>
            <a:r>
              <a:rPr lang="en-US" sz="1700" dirty="0" err="1"/>
              <a:t>untuk</a:t>
            </a:r>
            <a:r>
              <a:rPr lang="en-US" sz="1700" dirty="0"/>
              <a:t> zona </a:t>
            </a:r>
            <a:r>
              <a:rPr lang="en-US" sz="1700" dirty="0" err="1"/>
              <a:t>waktu</a:t>
            </a:r>
            <a:r>
              <a:rPr lang="en-US" sz="1700" dirty="0"/>
              <a:t> </a:t>
            </a:r>
            <a:r>
              <a:rPr lang="en-US" sz="1700" dirty="0" err="1"/>
              <a:t>sesuai</a:t>
            </a:r>
            <a:r>
              <a:rPr lang="en-US" sz="1700" dirty="0"/>
              <a:t> yang </a:t>
            </a:r>
            <a:r>
              <a:rPr lang="en-US" sz="1700" dirty="0" err="1"/>
              <a:t>digunakan</a:t>
            </a:r>
            <a:r>
              <a:rPr lang="en-US" sz="1700" dirty="0"/>
              <a:t>. </a:t>
            </a:r>
            <a:r>
              <a:rPr lang="en-US" sz="1700" dirty="0" err="1"/>
              <a:t>Klik</a:t>
            </a:r>
            <a:r>
              <a:rPr lang="en-US" sz="1700" dirty="0"/>
              <a:t> </a:t>
            </a:r>
            <a:r>
              <a:rPr lang="en-US" sz="1700" b="1" dirty="0"/>
              <a:t>Continue</a:t>
            </a:r>
            <a:endParaRPr lang="en-US" sz="1700" dirty="0"/>
          </a:p>
          <a:p>
            <a:pPr marL="342900" lvl="0" indent="-342900">
              <a:buSzPct val="100000"/>
              <a:buFont typeface="+mj-lt"/>
              <a:buAutoNum type="arabicPeriod" startAt="13"/>
            </a:pPr>
            <a:r>
              <a:rPr lang="en-US" sz="1700" dirty="0" err="1"/>
              <a:t>Kemudian</a:t>
            </a:r>
            <a:r>
              <a:rPr lang="en-US" sz="1700" dirty="0"/>
              <a:t> </a:t>
            </a:r>
            <a:r>
              <a:rPr lang="en-US" sz="1700" dirty="0" err="1"/>
              <a:t>masih</a:t>
            </a:r>
            <a:r>
              <a:rPr lang="en-US" sz="1700" dirty="0"/>
              <a:t> </a:t>
            </a:r>
            <a:r>
              <a:rPr lang="en-US" sz="1700" dirty="0" err="1"/>
              <a:t>dalam</a:t>
            </a:r>
            <a:r>
              <a:rPr lang="en-US" sz="1700" dirty="0"/>
              <a:t> proses </a:t>
            </a:r>
            <a:r>
              <a:rPr lang="en-US" sz="1700" dirty="0" err="1"/>
              <a:t>instalasi</a:t>
            </a:r>
            <a:r>
              <a:rPr lang="en-US" sz="1700" dirty="0"/>
              <a:t>, </a:t>
            </a:r>
            <a:r>
              <a:rPr lang="en-US" sz="1700" dirty="0" err="1"/>
              <a:t>ditampilkan</a:t>
            </a:r>
            <a:r>
              <a:rPr lang="en-US" sz="1700" dirty="0"/>
              <a:t> </a:t>
            </a:r>
            <a:r>
              <a:rPr lang="en-US" sz="1700" dirty="0" err="1"/>
              <a:t>pilihan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</a:t>
            </a:r>
            <a:r>
              <a:rPr lang="en-US" sz="1700" i="1" dirty="0"/>
              <a:t>keyboard</a:t>
            </a:r>
            <a:r>
              <a:rPr lang="en-US" sz="1700" dirty="0"/>
              <a:t> yang di </a:t>
            </a:r>
            <a:r>
              <a:rPr lang="en-US" sz="1700" dirty="0" err="1"/>
              <a:t>gunakan</a:t>
            </a:r>
            <a:r>
              <a:rPr lang="en-US" sz="1700" dirty="0"/>
              <a:t>. </a:t>
            </a:r>
            <a:r>
              <a:rPr lang="en-US" sz="1700" dirty="0" err="1"/>
              <a:t>Selesai</a:t>
            </a:r>
            <a:r>
              <a:rPr lang="en-US" sz="1700" dirty="0"/>
              <a:t>, </a:t>
            </a:r>
            <a:r>
              <a:rPr lang="en-US" sz="1700" dirty="0" err="1"/>
              <a:t>klik</a:t>
            </a:r>
            <a:r>
              <a:rPr lang="en-US" sz="1700" dirty="0"/>
              <a:t> </a:t>
            </a:r>
            <a:r>
              <a:rPr lang="en-US" sz="1700" b="1" dirty="0"/>
              <a:t>Continue</a:t>
            </a:r>
            <a:endParaRPr lang="en-US" sz="1700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466975"/>
            <a:ext cx="441960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2438400"/>
            <a:ext cx="42672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1020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638800"/>
          </a:xfrm>
        </p:spPr>
        <p:txBody>
          <a:bodyPr>
            <a:normAutofit/>
          </a:bodyPr>
          <a:lstStyle/>
          <a:p>
            <a:pPr marL="342900" lvl="0" indent="-342900">
              <a:buSzPct val="100000"/>
              <a:buFont typeface="+mj-lt"/>
              <a:buAutoNum type="arabicPeriod" startAt="15"/>
            </a:pPr>
            <a:r>
              <a:rPr lang="en-US" sz="1700" dirty="0" err="1"/>
              <a:t>Tampilan</a:t>
            </a:r>
            <a:r>
              <a:rPr lang="en-US" sz="1700" dirty="0"/>
              <a:t> </a:t>
            </a:r>
            <a:r>
              <a:rPr lang="en-US" sz="1700" dirty="0" err="1"/>
              <a:t>berikutnya</a:t>
            </a:r>
            <a:r>
              <a:rPr lang="en-US" sz="1700" dirty="0"/>
              <a:t> </a:t>
            </a:r>
            <a:r>
              <a:rPr lang="en-US" sz="1700" dirty="0" err="1"/>
              <a:t>merupakan</a:t>
            </a:r>
            <a:r>
              <a:rPr lang="en-US" sz="1700" dirty="0"/>
              <a:t> input </a:t>
            </a:r>
            <a:r>
              <a:rPr lang="en-US" sz="1700" b="1" dirty="0"/>
              <a:t>username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b="1" dirty="0"/>
              <a:t>password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verifikasi</a:t>
            </a:r>
            <a:r>
              <a:rPr lang="en-US" sz="1700" dirty="0"/>
              <a:t> </a:t>
            </a:r>
            <a:r>
              <a:rPr lang="en-US" sz="1700" dirty="0" err="1"/>
              <a:t>saat</a:t>
            </a:r>
            <a:r>
              <a:rPr lang="en-US" sz="1700" dirty="0"/>
              <a:t> </a:t>
            </a:r>
            <a:r>
              <a:rPr lang="en-US" sz="1700" dirty="0" err="1"/>
              <a:t>masuk</a:t>
            </a:r>
            <a:r>
              <a:rPr lang="en-US" sz="1700" dirty="0"/>
              <a:t>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i="1" dirty="0"/>
              <a:t>login</a:t>
            </a:r>
            <a:r>
              <a:rPr lang="en-US" sz="1700" dirty="0"/>
              <a:t> </a:t>
            </a:r>
            <a:r>
              <a:rPr lang="en-US" sz="1700" dirty="0" err="1"/>
              <a:t>ke</a:t>
            </a:r>
            <a:r>
              <a:rPr lang="en-US" sz="1700" dirty="0"/>
              <a:t> </a:t>
            </a:r>
            <a:r>
              <a:rPr lang="en-US" sz="1700" dirty="0" err="1"/>
              <a:t>sistem</a:t>
            </a:r>
            <a:r>
              <a:rPr lang="en-US" sz="1700" dirty="0"/>
              <a:t> </a:t>
            </a:r>
            <a:r>
              <a:rPr lang="en-US" sz="1700" dirty="0" err="1"/>
              <a:t>operasi</a:t>
            </a:r>
            <a:r>
              <a:rPr lang="en-US" sz="1700" dirty="0"/>
              <a:t>. </a:t>
            </a:r>
            <a:r>
              <a:rPr lang="en-US" sz="1700" dirty="0" err="1"/>
              <a:t>Apabila</a:t>
            </a:r>
            <a:r>
              <a:rPr lang="en-US" sz="1700" dirty="0"/>
              <a:t> </a:t>
            </a:r>
            <a:r>
              <a:rPr lang="en-US" sz="1700" dirty="0" err="1"/>
              <a:t>telah</a:t>
            </a:r>
            <a:r>
              <a:rPr lang="en-US" sz="1700" dirty="0"/>
              <a:t> </a:t>
            </a:r>
            <a:r>
              <a:rPr lang="en-US" sz="1700" dirty="0" err="1"/>
              <a:t>selesai</a:t>
            </a:r>
            <a:r>
              <a:rPr lang="en-US" sz="1700" dirty="0"/>
              <a:t> </a:t>
            </a:r>
            <a:r>
              <a:rPr lang="en-US" sz="1700" dirty="0" err="1"/>
              <a:t>klik</a:t>
            </a:r>
            <a:r>
              <a:rPr lang="en-US" sz="1700" dirty="0"/>
              <a:t> </a:t>
            </a:r>
            <a:r>
              <a:rPr lang="en-US" sz="1700" b="1" dirty="0"/>
              <a:t>Continue</a:t>
            </a:r>
            <a:endParaRPr lang="en-US" sz="1700" dirty="0"/>
          </a:p>
          <a:p>
            <a:pPr marL="342900" lvl="0" indent="-342900">
              <a:buSzPct val="100000"/>
              <a:buFont typeface="+mj-lt"/>
              <a:buAutoNum type="arabicPeriod" startAt="15"/>
            </a:pPr>
            <a:r>
              <a:rPr lang="en-US" sz="1700" dirty="0" err="1"/>
              <a:t>Setelah</a:t>
            </a:r>
            <a:r>
              <a:rPr lang="en-US" sz="1700" dirty="0"/>
              <a:t> </a:t>
            </a:r>
            <a:r>
              <a:rPr lang="en-US" sz="1700" dirty="0" err="1"/>
              <a:t>itu</a:t>
            </a:r>
            <a:r>
              <a:rPr lang="en-US" sz="1700" dirty="0"/>
              <a:t>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memasukki</a:t>
            </a:r>
            <a:r>
              <a:rPr lang="en-US" sz="1700" dirty="0"/>
              <a:t> proses </a:t>
            </a:r>
            <a:r>
              <a:rPr lang="en-US" sz="1700" dirty="0" err="1"/>
              <a:t>peng</a:t>
            </a:r>
            <a:r>
              <a:rPr lang="en-US" sz="1700" dirty="0"/>
              <a:t>-</a:t>
            </a:r>
            <a:r>
              <a:rPr lang="en-US" sz="1700" i="1" dirty="0"/>
              <a:t>copy</a:t>
            </a:r>
            <a:r>
              <a:rPr lang="en-US" sz="1700" dirty="0"/>
              <a:t>-an file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instalasi</a:t>
            </a:r>
            <a:r>
              <a:rPr lang="en-US" sz="1700" dirty="0"/>
              <a:t> </a:t>
            </a:r>
            <a:r>
              <a:rPr lang="en-US" sz="1700" dirty="0" err="1"/>
              <a:t>ke</a:t>
            </a:r>
            <a:r>
              <a:rPr lang="en-US" sz="1700" dirty="0"/>
              <a:t> </a:t>
            </a:r>
            <a:r>
              <a:rPr lang="en-US" sz="1700" i="1" dirty="0"/>
              <a:t>filesystem</a:t>
            </a:r>
            <a:r>
              <a:rPr lang="en-US" sz="1700" dirty="0"/>
              <a:t>.</a:t>
            </a:r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1" y="2438400"/>
            <a:ext cx="4419600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2438400"/>
            <a:ext cx="4276725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7692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715000"/>
          </a:xfrm>
        </p:spPr>
        <p:txBody>
          <a:bodyPr/>
          <a:lstStyle/>
          <a:p>
            <a:pPr marL="342900" lvl="0" indent="-342900">
              <a:buSzPct val="100000"/>
              <a:buFont typeface="+mj-lt"/>
              <a:buAutoNum type="arabicPeriod" startAt="17"/>
            </a:pPr>
            <a:r>
              <a:rPr lang="en-US" sz="1700" dirty="0" err="1"/>
              <a:t>Setelah</a:t>
            </a:r>
            <a:r>
              <a:rPr lang="en-US" sz="1700" dirty="0"/>
              <a:t> proses </a:t>
            </a:r>
            <a:r>
              <a:rPr lang="en-US" sz="1700" i="1" dirty="0"/>
              <a:t>install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</a:t>
            </a:r>
            <a:r>
              <a:rPr lang="en-US" sz="1700" i="1" dirty="0"/>
              <a:t>restart</a:t>
            </a:r>
            <a:r>
              <a:rPr lang="en-US" sz="1700" dirty="0"/>
              <a:t> </a:t>
            </a:r>
            <a:r>
              <a:rPr lang="en-US" sz="1700" dirty="0" err="1"/>
              <a:t>komputer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memilih</a:t>
            </a:r>
            <a:r>
              <a:rPr lang="en-US" sz="1700" dirty="0"/>
              <a:t> </a:t>
            </a:r>
            <a:r>
              <a:rPr lang="en-US" sz="1700" b="1" dirty="0"/>
              <a:t>Restart Now</a:t>
            </a:r>
            <a:r>
              <a:rPr lang="en-US" sz="1700" dirty="0"/>
              <a:t>.</a:t>
            </a:r>
          </a:p>
          <a:p>
            <a:pPr marL="342900" lvl="0" indent="-342900">
              <a:buSzPct val="100000"/>
              <a:buFont typeface="+mj-lt"/>
              <a:buAutoNum type="arabicPeriod" startAt="17"/>
            </a:pPr>
            <a:r>
              <a:rPr lang="en-US" sz="1700" dirty="0" err="1"/>
              <a:t>Masuk</a:t>
            </a:r>
            <a:r>
              <a:rPr lang="en-US" sz="1700" dirty="0"/>
              <a:t> </a:t>
            </a:r>
            <a:r>
              <a:rPr lang="en-US" sz="1700" dirty="0" err="1"/>
              <a:t>ke</a:t>
            </a:r>
            <a:r>
              <a:rPr lang="en-US" sz="1700" dirty="0"/>
              <a:t> </a:t>
            </a:r>
            <a:r>
              <a:rPr lang="en-US" sz="1700" dirty="0" err="1"/>
              <a:t>sistem</a:t>
            </a:r>
            <a:r>
              <a:rPr lang="en-US" sz="1700" dirty="0"/>
              <a:t> </a:t>
            </a:r>
            <a:r>
              <a:rPr lang="en-US" sz="1700" dirty="0" err="1"/>
              <a:t>operasi</a:t>
            </a:r>
            <a:r>
              <a:rPr lang="en-US" sz="1700" dirty="0"/>
              <a:t> yang </a:t>
            </a:r>
            <a:r>
              <a:rPr lang="en-US" sz="1700" dirty="0" err="1"/>
              <a:t>sudah</a:t>
            </a:r>
            <a:r>
              <a:rPr lang="en-US" sz="1700" dirty="0"/>
              <a:t> </a:t>
            </a:r>
            <a:r>
              <a:rPr lang="en-US" sz="1700" dirty="0" err="1"/>
              <a:t>terinstall</a:t>
            </a:r>
            <a:r>
              <a:rPr lang="en-US" sz="1700" dirty="0"/>
              <a:t>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masukkan</a:t>
            </a:r>
            <a:r>
              <a:rPr lang="en-US" sz="1700" dirty="0"/>
              <a:t> </a:t>
            </a:r>
            <a:r>
              <a:rPr lang="en-US" sz="1700" b="1" dirty="0"/>
              <a:t>username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b="1" dirty="0"/>
              <a:t>password </a:t>
            </a:r>
            <a:r>
              <a:rPr lang="en-US" sz="1700" dirty="0"/>
              <a:t>yang </a:t>
            </a:r>
            <a:r>
              <a:rPr lang="en-US" sz="1700" dirty="0" err="1"/>
              <a:t>telah</a:t>
            </a:r>
            <a:r>
              <a:rPr lang="en-US" sz="1700" dirty="0"/>
              <a:t> </a:t>
            </a:r>
            <a:r>
              <a:rPr lang="en-US" sz="1700" dirty="0" err="1"/>
              <a:t>dibuat</a:t>
            </a:r>
            <a:r>
              <a:rPr lang="en-US" sz="1700" dirty="0"/>
              <a:t>.</a:t>
            </a:r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1" y="2171700"/>
            <a:ext cx="4419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2133600"/>
            <a:ext cx="4267199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375308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638800"/>
          </a:xfrm>
        </p:spPr>
        <p:txBody>
          <a:bodyPr>
            <a:normAutofit/>
          </a:bodyPr>
          <a:lstStyle/>
          <a:p>
            <a:pPr marL="457200" lvl="0" indent="-457200">
              <a:buSzPct val="100000"/>
              <a:buFont typeface="+mj-lt"/>
              <a:buAutoNum type="arabicPeriod" startAt="19"/>
            </a:pPr>
            <a:r>
              <a:rPr lang="en-US" sz="2000" dirty="0" err="1"/>
              <a:t>Tampilan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Ubuntu 12.04 desktop yang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terinstall</a:t>
            </a: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457200" lvl="0" indent="-457200">
              <a:buSzPct val="100000"/>
              <a:buFont typeface="+mj-lt"/>
              <a:buAutoNum type="arabicPeriod" startAt="19"/>
            </a:pPr>
            <a:endParaRPr lang="en-US" sz="2000" dirty="0"/>
          </a:p>
          <a:p>
            <a:pPr marL="0" lvl="0" indent="0">
              <a:buSzPct val="100000"/>
              <a:buNone/>
            </a:pPr>
            <a:endParaRPr lang="en-US" sz="2000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524000"/>
            <a:ext cx="6248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356681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64</TotalTime>
  <Words>554</Words>
  <Application>Microsoft Office PowerPoint</Application>
  <PresentationFormat>On-screen Show (4:3)</PresentationFormat>
  <Paragraphs>53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Arial</vt:lpstr>
      <vt:lpstr>Clarity</vt:lpstr>
      <vt:lpstr>Install Sistem Operasi Linux - UBuntu</vt:lpstr>
      <vt:lpstr>Instalasi Sistem Operasi Linux - UBUNTU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Install Sistem Operasi Linux - UBuntu</dc:title>
  <dc:creator>Lenovo</dc:creator>
  <cp:lastModifiedBy>Row_Bee</cp:lastModifiedBy>
  <cp:revision>16</cp:revision>
  <dcterms:created xsi:type="dcterms:W3CDTF">2017-04-23T09:24:04Z</dcterms:created>
  <dcterms:modified xsi:type="dcterms:W3CDTF">2018-09-05T02:51:23Z</dcterms:modified>
</cp:coreProperties>
</file>