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1" r:id="rId4"/>
    <p:sldId id="262" r:id="rId5"/>
    <p:sldId id="263" r:id="rId6"/>
    <p:sldId id="271" r:id="rId7"/>
    <p:sldId id="273" r:id="rId8"/>
    <p:sldId id="274" r:id="rId9"/>
    <p:sldId id="275" r:id="rId10"/>
    <p:sldId id="270" r:id="rId11"/>
    <p:sldId id="265" r:id="rId12"/>
    <p:sldId id="267" r:id="rId13"/>
    <p:sldId id="268" r:id="rId14"/>
    <p:sldId id="266" r:id="rId15"/>
    <p:sldId id="272" r:id="rId16"/>
    <p:sldId id="269" r:id="rId17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66" d="100"/>
          <a:sy n="66" d="100"/>
        </p:scale>
        <p:origin x="13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EAF935-93A4-4858-B0FC-609FB26F2D0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A990C1-ACD2-4311-A8D2-4C142A07ED0F}">
      <dgm:prSet phldrT="[Text]" custT="1"/>
      <dgm:spPr/>
      <dgm:t>
        <a:bodyPr/>
        <a:lstStyle/>
        <a:p>
          <a:r>
            <a:rPr lang="en-GB" sz="2000" dirty="0" err="1"/>
            <a:t>Statistika</a:t>
          </a:r>
          <a:r>
            <a:rPr lang="en-GB" sz="2000" dirty="0"/>
            <a:t> </a:t>
          </a:r>
          <a:r>
            <a:rPr lang="en-GB" sz="1400" dirty="0"/>
            <a:t>(</a:t>
          </a:r>
          <a:r>
            <a:rPr lang="en-GB" sz="1400" dirty="0" err="1"/>
            <a:t>berdasarkan</a:t>
          </a:r>
          <a:r>
            <a:rPr lang="en-GB" sz="1400" dirty="0"/>
            <a:t> </a:t>
          </a:r>
          <a:r>
            <a:rPr lang="en-GB" sz="1400" dirty="0" err="1"/>
            <a:t>definisi</a:t>
          </a:r>
          <a:r>
            <a:rPr lang="en-GB" sz="1400" dirty="0"/>
            <a:t>)</a:t>
          </a:r>
          <a:endParaRPr lang="en-US" sz="2000" dirty="0"/>
        </a:p>
      </dgm:t>
    </dgm:pt>
    <dgm:pt modelId="{41715693-ED13-4FB9-9928-B4B9B8FA30D4}" type="parTrans" cxnId="{624AEA93-C983-4902-BB44-82C623A94EDA}">
      <dgm:prSet/>
      <dgm:spPr/>
      <dgm:t>
        <a:bodyPr/>
        <a:lstStyle/>
        <a:p>
          <a:endParaRPr lang="en-US" sz="1000"/>
        </a:p>
      </dgm:t>
    </dgm:pt>
    <dgm:pt modelId="{3A1B7514-6BAD-42CC-A14A-E3640FD8A5BA}" type="sibTrans" cxnId="{624AEA93-C983-4902-BB44-82C623A94EDA}">
      <dgm:prSet/>
      <dgm:spPr/>
      <dgm:t>
        <a:bodyPr/>
        <a:lstStyle/>
        <a:p>
          <a:endParaRPr lang="en-US" sz="1000"/>
        </a:p>
      </dgm:t>
    </dgm:pt>
    <dgm:pt modelId="{6DCA9782-A274-4C08-A6CB-09C7F5E133D3}">
      <dgm:prSet phldrT="[Text]" custT="1"/>
      <dgm:spPr/>
      <dgm:t>
        <a:bodyPr/>
        <a:lstStyle/>
        <a:p>
          <a:r>
            <a:rPr lang="en-GB" sz="2000" dirty="0" err="1"/>
            <a:t>Statistika</a:t>
          </a:r>
          <a:r>
            <a:rPr lang="en-GB" sz="2000" dirty="0"/>
            <a:t> </a:t>
          </a:r>
          <a:r>
            <a:rPr lang="en-GB" sz="2000" dirty="0" err="1"/>
            <a:t>Deskriptif</a:t>
          </a:r>
          <a:endParaRPr lang="en-US" sz="2000" dirty="0"/>
        </a:p>
      </dgm:t>
    </dgm:pt>
    <dgm:pt modelId="{FD15AEDA-41F1-4F48-BFCB-81A4D3DC5B30}" type="parTrans" cxnId="{0BAE3B4A-C1B5-46C6-B80B-CEF48BC87679}">
      <dgm:prSet/>
      <dgm:spPr/>
      <dgm:t>
        <a:bodyPr/>
        <a:lstStyle/>
        <a:p>
          <a:endParaRPr lang="en-US" sz="1000"/>
        </a:p>
      </dgm:t>
    </dgm:pt>
    <dgm:pt modelId="{0E459BFA-9A7C-4F25-B087-5D1751F13F66}" type="sibTrans" cxnId="{0BAE3B4A-C1B5-46C6-B80B-CEF48BC87679}">
      <dgm:prSet/>
      <dgm:spPr/>
      <dgm:t>
        <a:bodyPr/>
        <a:lstStyle/>
        <a:p>
          <a:endParaRPr lang="en-US" sz="1000"/>
        </a:p>
      </dgm:t>
    </dgm:pt>
    <dgm:pt modelId="{B30C2461-1256-4024-874F-A92D80ADAF90}">
      <dgm:prSet phldrT="[Text]" custT="1"/>
      <dgm:spPr/>
      <dgm:t>
        <a:bodyPr/>
        <a:lstStyle/>
        <a:p>
          <a:r>
            <a:rPr lang="en-GB" sz="2000" dirty="0" err="1"/>
            <a:t>Statistika</a:t>
          </a:r>
          <a:r>
            <a:rPr lang="en-GB" sz="2000" dirty="0"/>
            <a:t> </a:t>
          </a:r>
          <a:r>
            <a:rPr lang="en-GB" sz="2000" dirty="0" err="1"/>
            <a:t>Inferensial</a:t>
          </a:r>
          <a:endParaRPr lang="en-US" sz="2000" dirty="0"/>
        </a:p>
      </dgm:t>
    </dgm:pt>
    <dgm:pt modelId="{BE12F334-29A9-4C1C-B379-4A5F00117A19}" type="parTrans" cxnId="{60EFB024-C6CE-47A5-AE95-BCA9791B9299}">
      <dgm:prSet/>
      <dgm:spPr/>
      <dgm:t>
        <a:bodyPr/>
        <a:lstStyle/>
        <a:p>
          <a:endParaRPr lang="en-US" sz="1000"/>
        </a:p>
      </dgm:t>
    </dgm:pt>
    <dgm:pt modelId="{6EE0BB11-745B-4E17-BC24-B143360A319A}" type="sibTrans" cxnId="{60EFB024-C6CE-47A5-AE95-BCA9791B9299}">
      <dgm:prSet/>
      <dgm:spPr/>
      <dgm:t>
        <a:bodyPr/>
        <a:lstStyle/>
        <a:p>
          <a:endParaRPr lang="en-US" sz="1000"/>
        </a:p>
      </dgm:t>
    </dgm:pt>
    <dgm:pt modelId="{651B2446-41A6-45E2-ADD8-5CD2D1799889}" type="pres">
      <dgm:prSet presAssocID="{3DEAF935-93A4-4858-B0FC-609FB26F2D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4C8B45-430D-44BD-99FD-ABA261C25F73}" type="pres">
      <dgm:prSet presAssocID="{49A990C1-ACD2-4311-A8D2-4C142A07ED0F}" presName="hierRoot1" presStyleCnt="0">
        <dgm:presLayoutVars>
          <dgm:hierBranch val="init"/>
        </dgm:presLayoutVars>
      </dgm:prSet>
      <dgm:spPr/>
    </dgm:pt>
    <dgm:pt modelId="{E6E02F64-5CF3-4583-A916-95F11B5843F0}" type="pres">
      <dgm:prSet presAssocID="{49A990C1-ACD2-4311-A8D2-4C142A07ED0F}" presName="rootComposite1" presStyleCnt="0"/>
      <dgm:spPr/>
    </dgm:pt>
    <dgm:pt modelId="{0AFAD72F-112A-45B6-9881-6EFCF1A3C991}" type="pres">
      <dgm:prSet presAssocID="{49A990C1-ACD2-4311-A8D2-4C142A07ED0F}" presName="rootText1" presStyleLbl="node0" presStyleIdx="0" presStyleCnt="1">
        <dgm:presLayoutVars>
          <dgm:chPref val="3"/>
        </dgm:presLayoutVars>
      </dgm:prSet>
      <dgm:spPr/>
    </dgm:pt>
    <dgm:pt modelId="{C5114F9B-7472-4C28-BA43-F8A58A048632}" type="pres">
      <dgm:prSet presAssocID="{49A990C1-ACD2-4311-A8D2-4C142A07ED0F}" presName="rootConnector1" presStyleLbl="node1" presStyleIdx="0" presStyleCnt="0"/>
      <dgm:spPr/>
    </dgm:pt>
    <dgm:pt modelId="{ABB5362A-4701-414F-A2D4-A7BB9983C82B}" type="pres">
      <dgm:prSet presAssocID="{49A990C1-ACD2-4311-A8D2-4C142A07ED0F}" presName="hierChild2" presStyleCnt="0"/>
      <dgm:spPr/>
    </dgm:pt>
    <dgm:pt modelId="{F0865E81-3A95-4B2E-AA38-5278D74D9C10}" type="pres">
      <dgm:prSet presAssocID="{FD15AEDA-41F1-4F48-BFCB-81A4D3DC5B30}" presName="Name37" presStyleLbl="parChTrans1D2" presStyleIdx="0" presStyleCnt="2"/>
      <dgm:spPr/>
    </dgm:pt>
    <dgm:pt modelId="{15B54881-948D-4AC5-B0F2-AA9244C92D88}" type="pres">
      <dgm:prSet presAssocID="{6DCA9782-A274-4C08-A6CB-09C7F5E133D3}" presName="hierRoot2" presStyleCnt="0">
        <dgm:presLayoutVars>
          <dgm:hierBranch val="init"/>
        </dgm:presLayoutVars>
      </dgm:prSet>
      <dgm:spPr/>
    </dgm:pt>
    <dgm:pt modelId="{D859CB5F-C11F-4991-9E0A-CF9D0DD43DD7}" type="pres">
      <dgm:prSet presAssocID="{6DCA9782-A274-4C08-A6CB-09C7F5E133D3}" presName="rootComposite" presStyleCnt="0"/>
      <dgm:spPr/>
    </dgm:pt>
    <dgm:pt modelId="{73D02E24-FBF2-45A8-94E9-4BE95392D8A6}" type="pres">
      <dgm:prSet presAssocID="{6DCA9782-A274-4C08-A6CB-09C7F5E133D3}" presName="rootText" presStyleLbl="node2" presStyleIdx="0" presStyleCnt="2" custScaleY="62719">
        <dgm:presLayoutVars>
          <dgm:chPref val="3"/>
        </dgm:presLayoutVars>
      </dgm:prSet>
      <dgm:spPr/>
    </dgm:pt>
    <dgm:pt modelId="{EB8255BD-9506-4209-AAB1-F137E4911EDB}" type="pres">
      <dgm:prSet presAssocID="{6DCA9782-A274-4C08-A6CB-09C7F5E133D3}" presName="rootConnector" presStyleLbl="node2" presStyleIdx="0" presStyleCnt="2"/>
      <dgm:spPr/>
    </dgm:pt>
    <dgm:pt modelId="{809B1442-AA3D-4C55-BA56-6FE6EB969374}" type="pres">
      <dgm:prSet presAssocID="{6DCA9782-A274-4C08-A6CB-09C7F5E133D3}" presName="hierChild4" presStyleCnt="0"/>
      <dgm:spPr/>
    </dgm:pt>
    <dgm:pt modelId="{73C11A4E-6DE5-4366-8A77-576434352D6A}" type="pres">
      <dgm:prSet presAssocID="{6DCA9782-A274-4C08-A6CB-09C7F5E133D3}" presName="hierChild5" presStyleCnt="0"/>
      <dgm:spPr/>
    </dgm:pt>
    <dgm:pt modelId="{A8F0B433-2C2D-43BE-A28A-B07E17F6CF07}" type="pres">
      <dgm:prSet presAssocID="{BE12F334-29A9-4C1C-B379-4A5F00117A19}" presName="Name37" presStyleLbl="parChTrans1D2" presStyleIdx="1" presStyleCnt="2"/>
      <dgm:spPr/>
    </dgm:pt>
    <dgm:pt modelId="{65E95C62-2300-4A18-9013-42DE03C26D1D}" type="pres">
      <dgm:prSet presAssocID="{B30C2461-1256-4024-874F-A92D80ADAF90}" presName="hierRoot2" presStyleCnt="0">
        <dgm:presLayoutVars>
          <dgm:hierBranch val="init"/>
        </dgm:presLayoutVars>
      </dgm:prSet>
      <dgm:spPr/>
    </dgm:pt>
    <dgm:pt modelId="{1FCDFE49-7CFC-4F7D-B0AC-C09A263BC4F6}" type="pres">
      <dgm:prSet presAssocID="{B30C2461-1256-4024-874F-A92D80ADAF90}" presName="rootComposite" presStyleCnt="0"/>
      <dgm:spPr/>
    </dgm:pt>
    <dgm:pt modelId="{116FA759-872F-44A5-8253-DEA4A48E93DC}" type="pres">
      <dgm:prSet presAssocID="{B30C2461-1256-4024-874F-A92D80ADAF90}" presName="rootText" presStyleLbl="node2" presStyleIdx="1" presStyleCnt="2" custScaleY="68451">
        <dgm:presLayoutVars>
          <dgm:chPref val="3"/>
        </dgm:presLayoutVars>
      </dgm:prSet>
      <dgm:spPr/>
    </dgm:pt>
    <dgm:pt modelId="{B870F45F-1C31-42D7-BBBC-CBBC0274BC1F}" type="pres">
      <dgm:prSet presAssocID="{B30C2461-1256-4024-874F-A92D80ADAF90}" presName="rootConnector" presStyleLbl="node2" presStyleIdx="1" presStyleCnt="2"/>
      <dgm:spPr/>
    </dgm:pt>
    <dgm:pt modelId="{BAAF2189-876F-47DC-9ACB-9D577B1461BD}" type="pres">
      <dgm:prSet presAssocID="{B30C2461-1256-4024-874F-A92D80ADAF90}" presName="hierChild4" presStyleCnt="0"/>
      <dgm:spPr/>
    </dgm:pt>
    <dgm:pt modelId="{335D96F7-EC40-4419-BBF8-A01733EDBFF3}" type="pres">
      <dgm:prSet presAssocID="{B30C2461-1256-4024-874F-A92D80ADAF90}" presName="hierChild5" presStyleCnt="0"/>
      <dgm:spPr/>
    </dgm:pt>
    <dgm:pt modelId="{3A46B8A1-2859-4190-B12E-E864EE6DDCEB}" type="pres">
      <dgm:prSet presAssocID="{49A990C1-ACD2-4311-A8D2-4C142A07ED0F}" presName="hierChild3" presStyleCnt="0"/>
      <dgm:spPr/>
    </dgm:pt>
  </dgm:ptLst>
  <dgm:cxnLst>
    <dgm:cxn modelId="{A1D02C0E-6CC9-427F-9FEE-D9107824941F}" type="presOf" srcId="{B30C2461-1256-4024-874F-A92D80ADAF90}" destId="{116FA759-872F-44A5-8253-DEA4A48E93DC}" srcOrd="0" destOrd="0" presId="urn:microsoft.com/office/officeart/2005/8/layout/orgChart1"/>
    <dgm:cxn modelId="{0712671B-BF54-423E-8BD4-B8455B841706}" type="presOf" srcId="{B30C2461-1256-4024-874F-A92D80ADAF90}" destId="{B870F45F-1C31-42D7-BBBC-CBBC0274BC1F}" srcOrd="1" destOrd="0" presId="urn:microsoft.com/office/officeart/2005/8/layout/orgChart1"/>
    <dgm:cxn modelId="{60EFB024-C6CE-47A5-AE95-BCA9791B9299}" srcId="{49A990C1-ACD2-4311-A8D2-4C142A07ED0F}" destId="{B30C2461-1256-4024-874F-A92D80ADAF90}" srcOrd="1" destOrd="0" parTransId="{BE12F334-29A9-4C1C-B379-4A5F00117A19}" sibTransId="{6EE0BB11-745B-4E17-BC24-B143360A319A}"/>
    <dgm:cxn modelId="{4C896827-D308-4795-A1C9-6FB79B3839E4}" type="presOf" srcId="{49A990C1-ACD2-4311-A8D2-4C142A07ED0F}" destId="{C5114F9B-7472-4C28-BA43-F8A58A048632}" srcOrd="1" destOrd="0" presId="urn:microsoft.com/office/officeart/2005/8/layout/orgChart1"/>
    <dgm:cxn modelId="{0169B265-A66C-462D-8338-EC17045FBEFB}" type="presOf" srcId="{FD15AEDA-41F1-4F48-BFCB-81A4D3DC5B30}" destId="{F0865E81-3A95-4B2E-AA38-5278D74D9C10}" srcOrd="0" destOrd="0" presId="urn:microsoft.com/office/officeart/2005/8/layout/orgChart1"/>
    <dgm:cxn modelId="{0BAE3B4A-C1B5-46C6-B80B-CEF48BC87679}" srcId="{49A990C1-ACD2-4311-A8D2-4C142A07ED0F}" destId="{6DCA9782-A274-4C08-A6CB-09C7F5E133D3}" srcOrd="0" destOrd="0" parTransId="{FD15AEDA-41F1-4F48-BFCB-81A4D3DC5B30}" sibTransId="{0E459BFA-9A7C-4F25-B087-5D1751F13F66}"/>
    <dgm:cxn modelId="{A263D989-E97A-48A4-8228-D26307D425F4}" type="presOf" srcId="{6DCA9782-A274-4C08-A6CB-09C7F5E133D3}" destId="{EB8255BD-9506-4209-AAB1-F137E4911EDB}" srcOrd="1" destOrd="0" presId="urn:microsoft.com/office/officeart/2005/8/layout/orgChart1"/>
    <dgm:cxn modelId="{624AEA93-C983-4902-BB44-82C623A94EDA}" srcId="{3DEAF935-93A4-4858-B0FC-609FB26F2D09}" destId="{49A990C1-ACD2-4311-A8D2-4C142A07ED0F}" srcOrd="0" destOrd="0" parTransId="{41715693-ED13-4FB9-9928-B4B9B8FA30D4}" sibTransId="{3A1B7514-6BAD-42CC-A14A-E3640FD8A5BA}"/>
    <dgm:cxn modelId="{CC6FD3C0-BF91-4C97-9D0F-26F280B9FD62}" type="presOf" srcId="{3DEAF935-93A4-4858-B0FC-609FB26F2D09}" destId="{651B2446-41A6-45E2-ADD8-5CD2D1799889}" srcOrd="0" destOrd="0" presId="urn:microsoft.com/office/officeart/2005/8/layout/orgChart1"/>
    <dgm:cxn modelId="{D175A1E3-2025-4109-82DB-3B24FBF3FE57}" type="presOf" srcId="{BE12F334-29A9-4C1C-B379-4A5F00117A19}" destId="{A8F0B433-2C2D-43BE-A28A-B07E17F6CF07}" srcOrd="0" destOrd="0" presId="urn:microsoft.com/office/officeart/2005/8/layout/orgChart1"/>
    <dgm:cxn modelId="{848DB4E7-A37D-4FBE-A836-7C7D1B6B67D7}" type="presOf" srcId="{6DCA9782-A274-4C08-A6CB-09C7F5E133D3}" destId="{73D02E24-FBF2-45A8-94E9-4BE95392D8A6}" srcOrd="0" destOrd="0" presId="urn:microsoft.com/office/officeart/2005/8/layout/orgChart1"/>
    <dgm:cxn modelId="{CA0003EF-6180-4E51-BDD5-EBB1902C4E7E}" type="presOf" srcId="{49A990C1-ACD2-4311-A8D2-4C142A07ED0F}" destId="{0AFAD72F-112A-45B6-9881-6EFCF1A3C991}" srcOrd="0" destOrd="0" presId="urn:microsoft.com/office/officeart/2005/8/layout/orgChart1"/>
    <dgm:cxn modelId="{4DAE523F-4879-45F8-9BC5-1DFC8E69420B}" type="presParOf" srcId="{651B2446-41A6-45E2-ADD8-5CD2D1799889}" destId="{614C8B45-430D-44BD-99FD-ABA261C25F73}" srcOrd="0" destOrd="0" presId="urn:microsoft.com/office/officeart/2005/8/layout/orgChart1"/>
    <dgm:cxn modelId="{D6559769-93A8-409C-A671-A4854137AF0A}" type="presParOf" srcId="{614C8B45-430D-44BD-99FD-ABA261C25F73}" destId="{E6E02F64-5CF3-4583-A916-95F11B5843F0}" srcOrd="0" destOrd="0" presId="urn:microsoft.com/office/officeart/2005/8/layout/orgChart1"/>
    <dgm:cxn modelId="{72AB087D-B104-49DD-886A-00E99A50BF8D}" type="presParOf" srcId="{E6E02F64-5CF3-4583-A916-95F11B5843F0}" destId="{0AFAD72F-112A-45B6-9881-6EFCF1A3C991}" srcOrd="0" destOrd="0" presId="urn:microsoft.com/office/officeart/2005/8/layout/orgChart1"/>
    <dgm:cxn modelId="{E6FA3518-4264-4F28-954B-780628D679AC}" type="presParOf" srcId="{E6E02F64-5CF3-4583-A916-95F11B5843F0}" destId="{C5114F9B-7472-4C28-BA43-F8A58A048632}" srcOrd="1" destOrd="0" presId="urn:microsoft.com/office/officeart/2005/8/layout/orgChart1"/>
    <dgm:cxn modelId="{16AF7CF9-93B6-4392-8E60-014433789522}" type="presParOf" srcId="{614C8B45-430D-44BD-99FD-ABA261C25F73}" destId="{ABB5362A-4701-414F-A2D4-A7BB9983C82B}" srcOrd="1" destOrd="0" presId="urn:microsoft.com/office/officeart/2005/8/layout/orgChart1"/>
    <dgm:cxn modelId="{FB2A071B-A7D7-4F65-9EDA-C6B63FA4B16D}" type="presParOf" srcId="{ABB5362A-4701-414F-A2D4-A7BB9983C82B}" destId="{F0865E81-3A95-4B2E-AA38-5278D74D9C10}" srcOrd="0" destOrd="0" presId="urn:microsoft.com/office/officeart/2005/8/layout/orgChart1"/>
    <dgm:cxn modelId="{FF605F52-C1A7-4372-8CD3-26F52FE1BA05}" type="presParOf" srcId="{ABB5362A-4701-414F-A2D4-A7BB9983C82B}" destId="{15B54881-948D-4AC5-B0F2-AA9244C92D88}" srcOrd="1" destOrd="0" presId="urn:microsoft.com/office/officeart/2005/8/layout/orgChart1"/>
    <dgm:cxn modelId="{A298A34A-A276-444D-AE9C-E0B5272FB7D3}" type="presParOf" srcId="{15B54881-948D-4AC5-B0F2-AA9244C92D88}" destId="{D859CB5F-C11F-4991-9E0A-CF9D0DD43DD7}" srcOrd="0" destOrd="0" presId="urn:microsoft.com/office/officeart/2005/8/layout/orgChart1"/>
    <dgm:cxn modelId="{01BF7EAB-D52E-4C68-A605-61373C1CBACC}" type="presParOf" srcId="{D859CB5F-C11F-4991-9E0A-CF9D0DD43DD7}" destId="{73D02E24-FBF2-45A8-94E9-4BE95392D8A6}" srcOrd="0" destOrd="0" presId="urn:microsoft.com/office/officeart/2005/8/layout/orgChart1"/>
    <dgm:cxn modelId="{DFB170CE-A2DF-4F4C-B888-18467855CF29}" type="presParOf" srcId="{D859CB5F-C11F-4991-9E0A-CF9D0DD43DD7}" destId="{EB8255BD-9506-4209-AAB1-F137E4911EDB}" srcOrd="1" destOrd="0" presId="urn:microsoft.com/office/officeart/2005/8/layout/orgChart1"/>
    <dgm:cxn modelId="{A344F8CF-5B92-4FE4-9C7D-04B5B7F11572}" type="presParOf" srcId="{15B54881-948D-4AC5-B0F2-AA9244C92D88}" destId="{809B1442-AA3D-4C55-BA56-6FE6EB969374}" srcOrd="1" destOrd="0" presId="urn:microsoft.com/office/officeart/2005/8/layout/orgChart1"/>
    <dgm:cxn modelId="{AB164BB4-1A8D-4863-ADFD-E68EA1889921}" type="presParOf" srcId="{15B54881-948D-4AC5-B0F2-AA9244C92D88}" destId="{73C11A4E-6DE5-4366-8A77-576434352D6A}" srcOrd="2" destOrd="0" presId="urn:microsoft.com/office/officeart/2005/8/layout/orgChart1"/>
    <dgm:cxn modelId="{E6EB5EF4-7E41-4416-BAA2-E8AF1E750174}" type="presParOf" srcId="{ABB5362A-4701-414F-A2D4-A7BB9983C82B}" destId="{A8F0B433-2C2D-43BE-A28A-B07E17F6CF07}" srcOrd="2" destOrd="0" presId="urn:microsoft.com/office/officeart/2005/8/layout/orgChart1"/>
    <dgm:cxn modelId="{0621565C-DA30-4E16-A5F5-49839C9016CF}" type="presParOf" srcId="{ABB5362A-4701-414F-A2D4-A7BB9983C82B}" destId="{65E95C62-2300-4A18-9013-42DE03C26D1D}" srcOrd="3" destOrd="0" presId="urn:microsoft.com/office/officeart/2005/8/layout/orgChart1"/>
    <dgm:cxn modelId="{5CDE06E3-6781-40F7-AF91-CC6C2C2665FB}" type="presParOf" srcId="{65E95C62-2300-4A18-9013-42DE03C26D1D}" destId="{1FCDFE49-7CFC-4F7D-B0AC-C09A263BC4F6}" srcOrd="0" destOrd="0" presId="urn:microsoft.com/office/officeart/2005/8/layout/orgChart1"/>
    <dgm:cxn modelId="{6BC46DBD-78D7-4110-B88D-B79E7AC5BB0C}" type="presParOf" srcId="{1FCDFE49-7CFC-4F7D-B0AC-C09A263BC4F6}" destId="{116FA759-872F-44A5-8253-DEA4A48E93DC}" srcOrd="0" destOrd="0" presId="urn:microsoft.com/office/officeart/2005/8/layout/orgChart1"/>
    <dgm:cxn modelId="{F2244E21-6F93-4743-8E60-1268D8FEA632}" type="presParOf" srcId="{1FCDFE49-7CFC-4F7D-B0AC-C09A263BC4F6}" destId="{B870F45F-1C31-42D7-BBBC-CBBC0274BC1F}" srcOrd="1" destOrd="0" presId="urn:microsoft.com/office/officeart/2005/8/layout/orgChart1"/>
    <dgm:cxn modelId="{46D3951F-EBCF-4A00-B3FA-F50270401EE6}" type="presParOf" srcId="{65E95C62-2300-4A18-9013-42DE03C26D1D}" destId="{BAAF2189-876F-47DC-9ACB-9D577B1461BD}" srcOrd="1" destOrd="0" presId="urn:microsoft.com/office/officeart/2005/8/layout/orgChart1"/>
    <dgm:cxn modelId="{A250100D-28EC-407D-9145-663E7EE68773}" type="presParOf" srcId="{65E95C62-2300-4A18-9013-42DE03C26D1D}" destId="{335D96F7-EC40-4419-BBF8-A01733EDBFF3}" srcOrd="2" destOrd="0" presId="urn:microsoft.com/office/officeart/2005/8/layout/orgChart1"/>
    <dgm:cxn modelId="{14B59F2C-FFB7-4414-B8DC-913488FB70CC}" type="presParOf" srcId="{614C8B45-430D-44BD-99FD-ABA261C25F73}" destId="{3A46B8A1-2859-4190-B12E-E864EE6DDC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EAF935-93A4-4858-B0FC-609FB26F2D0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A990C1-ACD2-4311-A8D2-4C142A07ED0F}">
      <dgm:prSet phldrT="[Text]" custT="1"/>
      <dgm:spPr/>
      <dgm:t>
        <a:bodyPr/>
        <a:lstStyle/>
        <a:p>
          <a:r>
            <a:rPr lang="en-GB" sz="2000" dirty="0" err="1"/>
            <a:t>Statistika</a:t>
          </a:r>
          <a:r>
            <a:rPr lang="en-GB" sz="2000" dirty="0"/>
            <a:t> </a:t>
          </a:r>
          <a:r>
            <a:rPr lang="en-GB" sz="1400" dirty="0"/>
            <a:t>(</a:t>
          </a:r>
          <a:r>
            <a:rPr lang="en-GB" sz="1400" dirty="0" err="1"/>
            <a:t>berdasarkan</a:t>
          </a:r>
          <a:r>
            <a:rPr lang="en-GB" sz="1400" dirty="0"/>
            <a:t> </a:t>
          </a:r>
          <a:r>
            <a:rPr lang="en-GB" sz="1400" dirty="0" err="1"/>
            <a:t>cara</a:t>
          </a:r>
          <a:r>
            <a:rPr lang="en-GB" sz="1400" dirty="0"/>
            <a:t> </a:t>
          </a:r>
          <a:r>
            <a:rPr lang="en-GB" sz="1400" dirty="0" err="1"/>
            <a:t>mempelajari</a:t>
          </a:r>
          <a:r>
            <a:rPr lang="en-GB" sz="1400" dirty="0"/>
            <a:t>)</a:t>
          </a:r>
          <a:endParaRPr lang="en-US" sz="2000" dirty="0"/>
        </a:p>
      </dgm:t>
    </dgm:pt>
    <dgm:pt modelId="{41715693-ED13-4FB9-9928-B4B9B8FA30D4}" type="parTrans" cxnId="{624AEA93-C983-4902-BB44-82C623A94EDA}">
      <dgm:prSet/>
      <dgm:spPr/>
      <dgm:t>
        <a:bodyPr/>
        <a:lstStyle/>
        <a:p>
          <a:endParaRPr lang="en-US" sz="1000"/>
        </a:p>
      </dgm:t>
    </dgm:pt>
    <dgm:pt modelId="{3A1B7514-6BAD-42CC-A14A-E3640FD8A5BA}" type="sibTrans" cxnId="{624AEA93-C983-4902-BB44-82C623A94EDA}">
      <dgm:prSet/>
      <dgm:spPr/>
      <dgm:t>
        <a:bodyPr/>
        <a:lstStyle/>
        <a:p>
          <a:endParaRPr lang="en-US" sz="1000"/>
        </a:p>
      </dgm:t>
    </dgm:pt>
    <dgm:pt modelId="{6DCA9782-A274-4C08-A6CB-09C7F5E133D3}">
      <dgm:prSet phldrT="[Text]" custT="1"/>
      <dgm:spPr/>
      <dgm:t>
        <a:bodyPr/>
        <a:lstStyle/>
        <a:p>
          <a:r>
            <a:rPr lang="en-GB" sz="2000" dirty="0" err="1"/>
            <a:t>Statistika</a:t>
          </a:r>
          <a:r>
            <a:rPr lang="en-GB" sz="2000" dirty="0"/>
            <a:t> </a:t>
          </a:r>
          <a:r>
            <a:rPr lang="en-GB" sz="2000" dirty="0" err="1"/>
            <a:t>Matematis</a:t>
          </a:r>
          <a:endParaRPr lang="en-US" sz="2000" dirty="0"/>
        </a:p>
      </dgm:t>
    </dgm:pt>
    <dgm:pt modelId="{FD15AEDA-41F1-4F48-BFCB-81A4D3DC5B30}" type="parTrans" cxnId="{0BAE3B4A-C1B5-46C6-B80B-CEF48BC87679}">
      <dgm:prSet/>
      <dgm:spPr/>
      <dgm:t>
        <a:bodyPr/>
        <a:lstStyle/>
        <a:p>
          <a:endParaRPr lang="en-US" sz="1000"/>
        </a:p>
      </dgm:t>
    </dgm:pt>
    <dgm:pt modelId="{0E459BFA-9A7C-4F25-B087-5D1751F13F66}" type="sibTrans" cxnId="{0BAE3B4A-C1B5-46C6-B80B-CEF48BC87679}">
      <dgm:prSet/>
      <dgm:spPr/>
      <dgm:t>
        <a:bodyPr/>
        <a:lstStyle/>
        <a:p>
          <a:endParaRPr lang="en-US" sz="1000"/>
        </a:p>
      </dgm:t>
    </dgm:pt>
    <dgm:pt modelId="{B30C2461-1256-4024-874F-A92D80ADAF90}">
      <dgm:prSet phldrT="[Text]" custT="1"/>
      <dgm:spPr/>
      <dgm:t>
        <a:bodyPr/>
        <a:lstStyle/>
        <a:p>
          <a:r>
            <a:rPr lang="en-GB" sz="2000" dirty="0" err="1"/>
            <a:t>Metode</a:t>
          </a:r>
          <a:r>
            <a:rPr lang="en-GB" sz="2000" dirty="0"/>
            <a:t> </a:t>
          </a:r>
          <a:r>
            <a:rPr lang="en-GB" sz="2000" dirty="0" err="1"/>
            <a:t>Statistika</a:t>
          </a:r>
          <a:endParaRPr lang="en-US" sz="2000" dirty="0"/>
        </a:p>
      </dgm:t>
    </dgm:pt>
    <dgm:pt modelId="{BE12F334-29A9-4C1C-B379-4A5F00117A19}" type="parTrans" cxnId="{60EFB024-C6CE-47A5-AE95-BCA9791B9299}">
      <dgm:prSet/>
      <dgm:spPr/>
      <dgm:t>
        <a:bodyPr/>
        <a:lstStyle/>
        <a:p>
          <a:endParaRPr lang="en-US" sz="1000"/>
        </a:p>
      </dgm:t>
    </dgm:pt>
    <dgm:pt modelId="{6EE0BB11-745B-4E17-BC24-B143360A319A}" type="sibTrans" cxnId="{60EFB024-C6CE-47A5-AE95-BCA9791B9299}">
      <dgm:prSet/>
      <dgm:spPr/>
      <dgm:t>
        <a:bodyPr/>
        <a:lstStyle/>
        <a:p>
          <a:endParaRPr lang="en-US" sz="1000"/>
        </a:p>
      </dgm:t>
    </dgm:pt>
    <dgm:pt modelId="{651B2446-41A6-45E2-ADD8-5CD2D1799889}" type="pres">
      <dgm:prSet presAssocID="{3DEAF935-93A4-4858-B0FC-609FB26F2D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4C8B45-430D-44BD-99FD-ABA261C25F73}" type="pres">
      <dgm:prSet presAssocID="{49A990C1-ACD2-4311-A8D2-4C142A07ED0F}" presName="hierRoot1" presStyleCnt="0">
        <dgm:presLayoutVars>
          <dgm:hierBranch val="init"/>
        </dgm:presLayoutVars>
      </dgm:prSet>
      <dgm:spPr/>
    </dgm:pt>
    <dgm:pt modelId="{E6E02F64-5CF3-4583-A916-95F11B5843F0}" type="pres">
      <dgm:prSet presAssocID="{49A990C1-ACD2-4311-A8D2-4C142A07ED0F}" presName="rootComposite1" presStyleCnt="0"/>
      <dgm:spPr/>
    </dgm:pt>
    <dgm:pt modelId="{0AFAD72F-112A-45B6-9881-6EFCF1A3C991}" type="pres">
      <dgm:prSet presAssocID="{49A990C1-ACD2-4311-A8D2-4C142A07ED0F}" presName="rootText1" presStyleLbl="node0" presStyleIdx="0" presStyleCnt="1">
        <dgm:presLayoutVars>
          <dgm:chPref val="3"/>
        </dgm:presLayoutVars>
      </dgm:prSet>
      <dgm:spPr/>
    </dgm:pt>
    <dgm:pt modelId="{C5114F9B-7472-4C28-BA43-F8A58A048632}" type="pres">
      <dgm:prSet presAssocID="{49A990C1-ACD2-4311-A8D2-4C142A07ED0F}" presName="rootConnector1" presStyleLbl="node1" presStyleIdx="0" presStyleCnt="0"/>
      <dgm:spPr/>
    </dgm:pt>
    <dgm:pt modelId="{ABB5362A-4701-414F-A2D4-A7BB9983C82B}" type="pres">
      <dgm:prSet presAssocID="{49A990C1-ACD2-4311-A8D2-4C142A07ED0F}" presName="hierChild2" presStyleCnt="0"/>
      <dgm:spPr/>
    </dgm:pt>
    <dgm:pt modelId="{F0865E81-3A95-4B2E-AA38-5278D74D9C10}" type="pres">
      <dgm:prSet presAssocID="{FD15AEDA-41F1-4F48-BFCB-81A4D3DC5B30}" presName="Name37" presStyleLbl="parChTrans1D2" presStyleIdx="0" presStyleCnt="2"/>
      <dgm:spPr/>
    </dgm:pt>
    <dgm:pt modelId="{15B54881-948D-4AC5-B0F2-AA9244C92D88}" type="pres">
      <dgm:prSet presAssocID="{6DCA9782-A274-4C08-A6CB-09C7F5E133D3}" presName="hierRoot2" presStyleCnt="0">
        <dgm:presLayoutVars>
          <dgm:hierBranch val="init"/>
        </dgm:presLayoutVars>
      </dgm:prSet>
      <dgm:spPr/>
    </dgm:pt>
    <dgm:pt modelId="{D859CB5F-C11F-4991-9E0A-CF9D0DD43DD7}" type="pres">
      <dgm:prSet presAssocID="{6DCA9782-A274-4C08-A6CB-09C7F5E133D3}" presName="rootComposite" presStyleCnt="0"/>
      <dgm:spPr/>
    </dgm:pt>
    <dgm:pt modelId="{73D02E24-FBF2-45A8-94E9-4BE95392D8A6}" type="pres">
      <dgm:prSet presAssocID="{6DCA9782-A274-4C08-A6CB-09C7F5E133D3}" presName="rootText" presStyleLbl="node2" presStyleIdx="0" presStyleCnt="2" custScaleY="68677">
        <dgm:presLayoutVars>
          <dgm:chPref val="3"/>
        </dgm:presLayoutVars>
      </dgm:prSet>
      <dgm:spPr/>
    </dgm:pt>
    <dgm:pt modelId="{EB8255BD-9506-4209-AAB1-F137E4911EDB}" type="pres">
      <dgm:prSet presAssocID="{6DCA9782-A274-4C08-A6CB-09C7F5E133D3}" presName="rootConnector" presStyleLbl="node2" presStyleIdx="0" presStyleCnt="2"/>
      <dgm:spPr/>
    </dgm:pt>
    <dgm:pt modelId="{809B1442-AA3D-4C55-BA56-6FE6EB969374}" type="pres">
      <dgm:prSet presAssocID="{6DCA9782-A274-4C08-A6CB-09C7F5E133D3}" presName="hierChild4" presStyleCnt="0"/>
      <dgm:spPr/>
    </dgm:pt>
    <dgm:pt modelId="{73C11A4E-6DE5-4366-8A77-576434352D6A}" type="pres">
      <dgm:prSet presAssocID="{6DCA9782-A274-4C08-A6CB-09C7F5E133D3}" presName="hierChild5" presStyleCnt="0"/>
      <dgm:spPr/>
    </dgm:pt>
    <dgm:pt modelId="{A8F0B433-2C2D-43BE-A28A-B07E17F6CF07}" type="pres">
      <dgm:prSet presAssocID="{BE12F334-29A9-4C1C-B379-4A5F00117A19}" presName="Name37" presStyleLbl="parChTrans1D2" presStyleIdx="1" presStyleCnt="2"/>
      <dgm:spPr/>
    </dgm:pt>
    <dgm:pt modelId="{65E95C62-2300-4A18-9013-42DE03C26D1D}" type="pres">
      <dgm:prSet presAssocID="{B30C2461-1256-4024-874F-A92D80ADAF90}" presName="hierRoot2" presStyleCnt="0">
        <dgm:presLayoutVars>
          <dgm:hierBranch val="init"/>
        </dgm:presLayoutVars>
      </dgm:prSet>
      <dgm:spPr/>
    </dgm:pt>
    <dgm:pt modelId="{1FCDFE49-7CFC-4F7D-B0AC-C09A263BC4F6}" type="pres">
      <dgm:prSet presAssocID="{B30C2461-1256-4024-874F-A92D80ADAF90}" presName="rootComposite" presStyleCnt="0"/>
      <dgm:spPr/>
    </dgm:pt>
    <dgm:pt modelId="{116FA759-872F-44A5-8253-DEA4A48E93DC}" type="pres">
      <dgm:prSet presAssocID="{B30C2461-1256-4024-874F-A92D80ADAF90}" presName="rootText" presStyleLbl="node2" presStyleIdx="1" presStyleCnt="2" custScaleY="72884">
        <dgm:presLayoutVars>
          <dgm:chPref val="3"/>
        </dgm:presLayoutVars>
      </dgm:prSet>
      <dgm:spPr/>
    </dgm:pt>
    <dgm:pt modelId="{B870F45F-1C31-42D7-BBBC-CBBC0274BC1F}" type="pres">
      <dgm:prSet presAssocID="{B30C2461-1256-4024-874F-A92D80ADAF90}" presName="rootConnector" presStyleLbl="node2" presStyleIdx="1" presStyleCnt="2"/>
      <dgm:spPr/>
    </dgm:pt>
    <dgm:pt modelId="{BAAF2189-876F-47DC-9ACB-9D577B1461BD}" type="pres">
      <dgm:prSet presAssocID="{B30C2461-1256-4024-874F-A92D80ADAF90}" presName="hierChild4" presStyleCnt="0"/>
      <dgm:spPr/>
    </dgm:pt>
    <dgm:pt modelId="{335D96F7-EC40-4419-BBF8-A01733EDBFF3}" type="pres">
      <dgm:prSet presAssocID="{B30C2461-1256-4024-874F-A92D80ADAF90}" presName="hierChild5" presStyleCnt="0"/>
      <dgm:spPr/>
    </dgm:pt>
    <dgm:pt modelId="{3A46B8A1-2859-4190-B12E-E864EE6DDCEB}" type="pres">
      <dgm:prSet presAssocID="{49A990C1-ACD2-4311-A8D2-4C142A07ED0F}" presName="hierChild3" presStyleCnt="0"/>
      <dgm:spPr/>
    </dgm:pt>
  </dgm:ptLst>
  <dgm:cxnLst>
    <dgm:cxn modelId="{60EFB024-C6CE-47A5-AE95-BCA9791B9299}" srcId="{49A990C1-ACD2-4311-A8D2-4C142A07ED0F}" destId="{B30C2461-1256-4024-874F-A92D80ADAF90}" srcOrd="1" destOrd="0" parTransId="{BE12F334-29A9-4C1C-B379-4A5F00117A19}" sibTransId="{6EE0BB11-745B-4E17-BC24-B143360A319A}"/>
    <dgm:cxn modelId="{5BAA3341-7E33-4DEB-9C5F-30A6804ED87E}" type="presOf" srcId="{6DCA9782-A274-4C08-A6CB-09C7F5E133D3}" destId="{EB8255BD-9506-4209-AAB1-F137E4911EDB}" srcOrd="1" destOrd="0" presId="urn:microsoft.com/office/officeart/2005/8/layout/orgChart1"/>
    <dgm:cxn modelId="{ED602B49-833A-4EB2-9036-54CF0F856927}" type="presOf" srcId="{BE12F334-29A9-4C1C-B379-4A5F00117A19}" destId="{A8F0B433-2C2D-43BE-A28A-B07E17F6CF07}" srcOrd="0" destOrd="0" presId="urn:microsoft.com/office/officeart/2005/8/layout/orgChart1"/>
    <dgm:cxn modelId="{0BAE3B4A-C1B5-46C6-B80B-CEF48BC87679}" srcId="{49A990C1-ACD2-4311-A8D2-4C142A07ED0F}" destId="{6DCA9782-A274-4C08-A6CB-09C7F5E133D3}" srcOrd="0" destOrd="0" parTransId="{FD15AEDA-41F1-4F48-BFCB-81A4D3DC5B30}" sibTransId="{0E459BFA-9A7C-4F25-B087-5D1751F13F66}"/>
    <dgm:cxn modelId="{96F9CF74-0879-43C8-A494-03CAA24715D1}" type="presOf" srcId="{49A990C1-ACD2-4311-A8D2-4C142A07ED0F}" destId="{0AFAD72F-112A-45B6-9881-6EFCF1A3C991}" srcOrd="0" destOrd="0" presId="urn:microsoft.com/office/officeart/2005/8/layout/orgChart1"/>
    <dgm:cxn modelId="{624AEA93-C983-4902-BB44-82C623A94EDA}" srcId="{3DEAF935-93A4-4858-B0FC-609FB26F2D09}" destId="{49A990C1-ACD2-4311-A8D2-4C142A07ED0F}" srcOrd="0" destOrd="0" parTransId="{41715693-ED13-4FB9-9928-B4B9B8FA30D4}" sibTransId="{3A1B7514-6BAD-42CC-A14A-E3640FD8A5BA}"/>
    <dgm:cxn modelId="{69375E9E-2C8D-44DF-8469-2BA301629872}" type="presOf" srcId="{49A990C1-ACD2-4311-A8D2-4C142A07ED0F}" destId="{C5114F9B-7472-4C28-BA43-F8A58A048632}" srcOrd="1" destOrd="0" presId="urn:microsoft.com/office/officeart/2005/8/layout/orgChart1"/>
    <dgm:cxn modelId="{B25A1DBE-43B5-43CB-93DA-316947F8C4EA}" type="presOf" srcId="{FD15AEDA-41F1-4F48-BFCB-81A4D3DC5B30}" destId="{F0865E81-3A95-4B2E-AA38-5278D74D9C10}" srcOrd="0" destOrd="0" presId="urn:microsoft.com/office/officeart/2005/8/layout/orgChart1"/>
    <dgm:cxn modelId="{0061AAC1-F6D1-405D-994B-F934BEF302F3}" type="presOf" srcId="{3DEAF935-93A4-4858-B0FC-609FB26F2D09}" destId="{651B2446-41A6-45E2-ADD8-5CD2D1799889}" srcOrd="0" destOrd="0" presId="urn:microsoft.com/office/officeart/2005/8/layout/orgChart1"/>
    <dgm:cxn modelId="{6C1756D0-278A-4941-A990-2CCDD49E0D9B}" type="presOf" srcId="{B30C2461-1256-4024-874F-A92D80ADAF90}" destId="{116FA759-872F-44A5-8253-DEA4A48E93DC}" srcOrd="0" destOrd="0" presId="urn:microsoft.com/office/officeart/2005/8/layout/orgChart1"/>
    <dgm:cxn modelId="{FC0FBED9-B7E2-4238-B3DD-4C8A49533864}" type="presOf" srcId="{B30C2461-1256-4024-874F-A92D80ADAF90}" destId="{B870F45F-1C31-42D7-BBBC-CBBC0274BC1F}" srcOrd="1" destOrd="0" presId="urn:microsoft.com/office/officeart/2005/8/layout/orgChart1"/>
    <dgm:cxn modelId="{65A35FF5-9F4D-4892-83E3-948276113933}" type="presOf" srcId="{6DCA9782-A274-4C08-A6CB-09C7F5E133D3}" destId="{73D02E24-FBF2-45A8-94E9-4BE95392D8A6}" srcOrd="0" destOrd="0" presId="urn:microsoft.com/office/officeart/2005/8/layout/orgChart1"/>
    <dgm:cxn modelId="{C344E035-E644-4E03-9A4B-43F8E2583296}" type="presParOf" srcId="{651B2446-41A6-45E2-ADD8-5CD2D1799889}" destId="{614C8B45-430D-44BD-99FD-ABA261C25F73}" srcOrd="0" destOrd="0" presId="urn:microsoft.com/office/officeart/2005/8/layout/orgChart1"/>
    <dgm:cxn modelId="{256EB37D-A7ED-4E7A-A95F-BE37DC321126}" type="presParOf" srcId="{614C8B45-430D-44BD-99FD-ABA261C25F73}" destId="{E6E02F64-5CF3-4583-A916-95F11B5843F0}" srcOrd="0" destOrd="0" presId="urn:microsoft.com/office/officeart/2005/8/layout/orgChart1"/>
    <dgm:cxn modelId="{EBC163E7-7D48-4A3B-9A58-CD59BAB11FA2}" type="presParOf" srcId="{E6E02F64-5CF3-4583-A916-95F11B5843F0}" destId="{0AFAD72F-112A-45B6-9881-6EFCF1A3C991}" srcOrd="0" destOrd="0" presId="urn:microsoft.com/office/officeart/2005/8/layout/orgChart1"/>
    <dgm:cxn modelId="{4FFB52AB-7658-4FB1-B5E1-912796228AA6}" type="presParOf" srcId="{E6E02F64-5CF3-4583-A916-95F11B5843F0}" destId="{C5114F9B-7472-4C28-BA43-F8A58A048632}" srcOrd="1" destOrd="0" presId="urn:microsoft.com/office/officeart/2005/8/layout/orgChart1"/>
    <dgm:cxn modelId="{76B38081-3401-4632-A0B0-FDFEE8D18CAC}" type="presParOf" srcId="{614C8B45-430D-44BD-99FD-ABA261C25F73}" destId="{ABB5362A-4701-414F-A2D4-A7BB9983C82B}" srcOrd="1" destOrd="0" presId="urn:microsoft.com/office/officeart/2005/8/layout/orgChart1"/>
    <dgm:cxn modelId="{1A0EBB03-5169-4C38-9466-93103243BC59}" type="presParOf" srcId="{ABB5362A-4701-414F-A2D4-A7BB9983C82B}" destId="{F0865E81-3A95-4B2E-AA38-5278D74D9C10}" srcOrd="0" destOrd="0" presId="urn:microsoft.com/office/officeart/2005/8/layout/orgChart1"/>
    <dgm:cxn modelId="{F7DCF2AD-A63A-4F08-8D05-C03BC09EDBC1}" type="presParOf" srcId="{ABB5362A-4701-414F-A2D4-A7BB9983C82B}" destId="{15B54881-948D-4AC5-B0F2-AA9244C92D88}" srcOrd="1" destOrd="0" presId="urn:microsoft.com/office/officeart/2005/8/layout/orgChart1"/>
    <dgm:cxn modelId="{86EF9304-801E-4E3E-BCDC-7245100229EA}" type="presParOf" srcId="{15B54881-948D-4AC5-B0F2-AA9244C92D88}" destId="{D859CB5F-C11F-4991-9E0A-CF9D0DD43DD7}" srcOrd="0" destOrd="0" presId="urn:microsoft.com/office/officeart/2005/8/layout/orgChart1"/>
    <dgm:cxn modelId="{29875D0A-9169-4816-A997-E98287F67E7F}" type="presParOf" srcId="{D859CB5F-C11F-4991-9E0A-CF9D0DD43DD7}" destId="{73D02E24-FBF2-45A8-94E9-4BE95392D8A6}" srcOrd="0" destOrd="0" presId="urn:microsoft.com/office/officeart/2005/8/layout/orgChart1"/>
    <dgm:cxn modelId="{AD729167-FD72-4EBA-97F9-5F2365C4D6FD}" type="presParOf" srcId="{D859CB5F-C11F-4991-9E0A-CF9D0DD43DD7}" destId="{EB8255BD-9506-4209-AAB1-F137E4911EDB}" srcOrd="1" destOrd="0" presId="urn:microsoft.com/office/officeart/2005/8/layout/orgChart1"/>
    <dgm:cxn modelId="{4CFF1C8F-53D7-469A-99AF-011C82145C75}" type="presParOf" srcId="{15B54881-948D-4AC5-B0F2-AA9244C92D88}" destId="{809B1442-AA3D-4C55-BA56-6FE6EB969374}" srcOrd="1" destOrd="0" presId="urn:microsoft.com/office/officeart/2005/8/layout/orgChart1"/>
    <dgm:cxn modelId="{DF42C40D-3E37-41B9-92E0-48C94E92CA25}" type="presParOf" srcId="{15B54881-948D-4AC5-B0F2-AA9244C92D88}" destId="{73C11A4E-6DE5-4366-8A77-576434352D6A}" srcOrd="2" destOrd="0" presId="urn:microsoft.com/office/officeart/2005/8/layout/orgChart1"/>
    <dgm:cxn modelId="{D30002CF-E5B7-4A67-A203-7477804F8E30}" type="presParOf" srcId="{ABB5362A-4701-414F-A2D4-A7BB9983C82B}" destId="{A8F0B433-2C2D-43BE-A28A-B07E17F6CF07}" srcOrd="2" destOrd="0" presId="urn:microsoft.com/office/officeart/2005/8/layout/orgChart1"/>
    <dgm:cxn modelId="{359D37CC-F6BE-438D-B83E-091AEF3A7837}" type="presParOf" srcId="{ABB5362A-4701-414F-A2D4-A7BB9983C82B}" destId="{65E95C62-2300-4A18-9013-42DE03C26D1D}" srcOrd="3" destOrd="0" presId="urn:microsoft.com/office/officeart/2005/8/layout/orgChart1"/>
    <dgm:cxn modelId="{4EE5E78C-CE1C-44BB-B83F-9D3A4381A5A6}" type="presParOf" srcId="{65E95C62-2300-4A18-9013-42DE03C26D1D}" destId="{1FCDFE49-7CFC-4F7D-B0AC-C09A263BC4F6}" srcOrd="0" destOrd="0" presId="urn:microsoft.com/office/officeart/2005/8/layout/orgChart1"/>
    <dgm:cxn modelId="{1F1298B7-6BC8-43CD-8097-844279A849F9}" type="presParOf" srcId="{1FCDFE49-7CFC-4F7D-B0AC-C09A263BC4F6}" destId="{116FA759-872F-44A5-8253-DEA4A48E93DC}" srcOrd="0" destOrd="0" presId="urn:microsoft.com/office/officeart/2005/8/layout/orgChart1"/>
    <dgm:cxn modelId="{930F5BC8-AAE3-45AD-9214-35EAF0EA4E4E}" type="presParOf" srcId="{1FCDFE49-7CFC-4F7D-B0AC-C09A263BC4F6}" destId="{B870F45F-1C31-42D7-BBBC-CBBC0274BC1F}" srcOrd="1" destOrd="0" presId="urn:microsoft.com/office/officeart/2005/8/layout/orgChart1"/>
    <dgm:cxn modelId="{14DF2CC4-227F-495B-8D5C-9BE9C17447C7}" type="presParOf" srcId="{65E95C62-2300-4A18-9013-42DE03C26D1D}" destId="{BAAF2189-876F-47DC-9ACB-9D577B1461BD}" srcOrd="1" destOrd="0" presId="urn:microsoft.com/office/officeart/2005/8/layout/orgChart1"/>
    <dgm:cxn modelId="{8D77C376-D82E-48EE-9186-83C0375D1ACA}" type="presParOf" srcId="{65E95C62-2300-4A18-9013-42DE03C26D1D}" destId="{335D96F7-EC40-4419-BBF8-A01733EDBFF3}" srcOrd="2" destOrd="0" presId="urn:microsoft.com/office/officeart/2005/8/layout/orgChart1"/>
    <dgm:cxn modelId="{E9E027A1-C7D8-44BE-93C2-CFB5D538B95F}" type="presParOf" srcId="{614C8B45-430D-44BD-99FD-ABA261C25F73}" destId="{3A46B8A1-2859-4190-B12E-E864EE6DDC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CFB1B7-9928-4837-B930-322E0A9D791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B5B9A9-669F-46F0-B021-389BBBA425F4}">
      <dgm:prSet phldrT="[Text]" custT="1"/>
      <dgm:spPr/>
      <dgm:t>
        <a:bodyPr/>
        <a:lstStyle/>
        <a:p>
          <a:r>
            <a:rPr lang="en-GB" sz="1400" dirty="0"/>
            <a:t>Sampling</a:t>
          </a:r>
          <a:endParaRPr lang="en-US" sz="1400" dirty="0"/>
        </a:p>
      </dgm:t>
    </dgm:pt>
    <dgm:pt modelId="{8D8F707E-C459-49AC-B683-3CA80A553CCD}" type="parTrans" cxnId="{6C4B5048-68F5-441B-9E67-2D8A9D9F0B8E}">
      <dgm:prSet/>
      <dgm:spPr/>
      <dgm:t>
        <a:bodyPr/>
        <a:lstStyle/>
        <a:p>
          <a:endParaRPr lang="en-US" sz="2400"/>
        </a:p>
      </dgm:t>
    </dgm:pt>
    <dgm:pt modelId="{3EEF1D54-FC51-4A18-9BF0-C418C0E6ADBF}" type="sibTrans" cxnId="{6C4B5048-68F5-441B-9E67-2D8A9D9F0B8E}">
      <dgm:prSet/>
      <dgm:spPr/>
      <dgm:t>
        <a:bodyPr/>
        <a:lstStyle/>
        <a:p>
          <a:endParaRPr lang="en-US" sz="2400"/>
        </a:p>
      </dgm:t>
    </dgm:pt>
    <dgm:pt modelId="{10385233-49AE-4C3F-B2DC-61F895A333F0}">
      <dgm:prSet phldrT="[Text]" custT="1"/>
      <dgm:spPr/>
      <dgm:t>
        <a:bodyPr/>
        <a:lstStyle/>
        <a:p>
          <a:r>
            <a:rPr lang="en-GB" sz="1400" dirty="0" err="1"/>
            <a:t>Probabilitas</a:t>
          </a:r>
          <a:endParaRPr lang="en-US" sz="1400" dirty="0"/>
        </a:p>
      </dgm:t>
    </dgm:pt>
    <dgm:pt modelId="{C6D2F601-6381-4C14-A34A-EAEBB89C6038}" type="parTrans" cxnId="{EFDA910E-974B-4EC5-A552-570C1DC2F25C}">
      <dgm:prSet/>
      <dgm:spPr/>
      <dgm:t>
        <a:bodyPr/>
        <a:lstStyle/>
        <a:p>
          <a:endParaRPr lang="en-US" sz="2400"/>
        </a:p>
      </dgm:t>
    </dgm:pt>
    <dgm:pt modelId="{FDE4A154-6B95-4811-A55E-EEB3E59F58A0}" type="sibTrans" cxnId="{EFDA910E-974B-4EC5-A552-570C1DC2F25C}">
      <dgm:prSet/>
      <dgm:spPr/>
      <dgm:t>
        <a:bodyPr/>
        <a:lstStyle/>
        <a:p>
          <a:endParaRPr lang="en-US" sz="2400"/>
        </a:p>
      </dgm:t>
    </dgm:pt>
    <dgm:pt modelId="{735AEA51-851B-45E2-9011-A3A9AB9B402F}">
      <dgm:prSet phldrT="[Text]" custT="1"/>
      <dgm:spPr/>
      <dgm:t>
        <a:bodyPr/>
        <a:lstStyle/>
        <a:p>
          <a:r>
            <a:rPr lang="en-GB" sz="1400" dirty="0"/>
            <a:t>Non-</a:t>
          </a:r>
          <a:r>
            <a:rPr lang="en-GB" sz="1400" dirty="0" err="1"/>
            <a:t>probabilitas</a:t>
          </a:r>
          <a:endParaRPr lang="en-US" sz="1400" dirty="0"/>
        </a:p>
      </dgm:t>
    </dgm:pt>
    <dgm:pt modelId="{59625254-4BB4-471A-9ADB-8AAFEADF6C42}" type="parTrans" cxnId="{9235C99C-B5F9-46B2-9E38-1A9A1BFAA51F}">
      <dgm:prSet/>
      <dgm:spPr/>
      <dgm:t>
        <a:bodyPr/>
        <a:lstStyle/>
        <a:p>
          <a:endParaRPr lang="en-US" sz="2400"/>
        </a:p>
      </dgm:t>
    </dgm:pt>
    <dgm:pt modelId="{4BB8C061-7D1F-42AA-84A6-6874EA972ACA}" type="sibTrans" cxnId="{9235C99C-B5F9-46B2-9E38-1A9A1BFAA51F}">
      <dgm:prSet/>
      <dgm:spPr/>
      <dgm:t>
        <a:bodyPr/>
        <a:lstStyle/>
        <a:p>
          <a:endParaRPr lang="en-US" sz="2400"/>
        </a:p>
      </dgm:t>
    </dgm:pt>
    <dgm:pt modelId="{5ABB920D-5539-43F3-8C46-135E4108DC05}">
      <dgm:prSet phldrT="[Text]" custT="1"/>
      <dgm:spPr/>
      <dgm:t>
        <a:bodyPr/>
        <a:lstStyle/>
        <a:p>
          <a:r>
            <a:rPr lang="en-GB" sz="1400" dirty="0" err="1"/>
            <a:t>Purposif</a:t>
          </a:r>
          <a:endParaRPr lang="en-US" sz="1400" dirty="0"/>
        </a:p>
      </dgm:t>
    </dgm:pt>
    <dgm:pt modelId="{46A277FB-B344-4FCB-A828-FF6269707D5B}" type="parTrans" cxnId="{6336AD78-0048-4FCB-8152-8AE331C71B75}">
      <dgm:prSet/>
      <dgm:spPr/>
      <dgm:t>
        <a:bodyPr/>
        <a:lstStyle/>
        <a:p>
          <a:endParaRPr lang="en-US" sz="2400"/>
        </a:p>
      </dgm:t>
    </dgm:pt>
    <dgm:pt modelId="{4D118F3A-DB36-41D3-A0D8-61904C1A058F}" type="sibTrans" cxnId="{6336AD78-0048-4FCB-8152-8AE331C71B75}">
      <dgm:prSet/>
      <dgm:spPr/>
      <dgm:t>
        <a:bodyPr/>
        <a:lstStyle/>
        <a:p>
          <a:endParaRPr lang="en-US" sz="2400"/>
        </a:p>
      </dgm:t>
    </dgm:pt>
    <dgm:pt modelId="{8B53DF21-79E6-472B-8862-E9869B86AFAD}">
      <dgm:prSet phldrT="[Text]" custT="1"/>
      <dgm:spPr/>
      <dgm:t>
        <a:bodyPr/>
        <a:lstStyle/>
        <a:p>
          <a:r>
            <a:rPr lang="en-GB" sz="1400" dirty="0" err="1"/>
            <a:t>Aksidental</a:t>
          </a:r>
          <a:endParaRPr lang="en-US" sz="1400" dirty="0"/>
        </a:p>
      </dgm:t>
    </dgm:pt>
    <dgm:pt modelId="{88AF2BDF-0E18-400A-8A0F-013A22F28C8C}" type="parTrans" cxnId="{5CEA5D51-B6CD-4627-87E6-6D24FF14CCFE}">
      <dgm:prSet/>
      <dgm:spPr/>
      <dgm:t>
        <a:bodyPr/>
        <a:lstStyle/>
        <a:p>
          <a:endParaRPr lang="en-US" sz="2400"/>
        </a:p>
      </dgm:t>
    </dgm:pt>
    <dgm:pt modelId="{05E446E6-0B3B-422D-A33E-E088FD9FC432}" type="sibTrans" cxnId="{5CEA5D51-B6CD-4627-87E6-6D24FF14CCFE}">
      <dgm:prSet/>
      <dgm:spPr/>
      <dgm:t>
        <a:bodyPr/>
        <a:lstStyle/>
        <a:p>
          <a:endParaRPr lang="en-US" sz="2400"/>
        </a:p>
      </dgm:t>
    </dgm:pt>
    <dgm:pt modelId="{09B1B4AC-E6FC-45F4-8837-B57CDBF09C5F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sederhana</a:t>
          </a:r>
          <a:endParaRPr lang="en-US" sz="1400" dirty="0"/>
        </a:p>
      </dgm:t>
    </dgm:pt>
    <dgm:pt modelId="{FDCEC058-7C98-4078-8047-32102C213CAA}" type="parTrans" cxnId="{90436C28-E2CB-4574-A903-449918F0568D}">
      <dgm:prSet/>
      <dgm:spPr/>
      <dgm:t>
        <a:bodyPr/>
        <a:lstStyle/>
        <a:p>
          <a:endParaRPr lang="en-US" sz="2400"/>
        </a:p>
      </dgm:t>
    </dgm:pt>
    <dgm:pt modelId="{94B6D559-6392-4C5B-9028-3A19EBF8C2C8}" type="sibTrans" cxnId="{90436C28-E2CB-4574-A903-449918F0568D}">
      <dgm:prSet/>
      <dgm:spPr/>
      <dgm:t>
        <a:bodyPr/>
        <a:lstStyle/>
        <a:p>
          <a:endParaRPr lang="en-US" sz="2400"/>
        </a:p>
      </dgm:t>
    </dgm:pt>
    <dgm:pt modelId="{7251E717-328C-4B9A-9F2D-2052DD0338B4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stratifikasi</a:t>
          </a:r>
          <a:endParaRPr lang="en-US" sz="1400" dirty="0"/>
        </a:p>
      </dgm:t>
    </dgm:pt>
    <dgm:pt modelId="{49E1AC7A-D835-4300-B76B-055DF101A3F5}" type="parTrans" cxnId="{E821144B-8AD5-4E84-A554-DFEF66E5880A}">
      <dgm:prSet/>
      <dgm:spPr/>
      <dgm:t>
        <a:bodyPr/>
        <a:lstStyle/>
        <a:p>
          <a:endParaRPr lang="en-US" sz="2400"/>
        </a:p>
      </dgm:t>
    </dgm:pt>
    <dgm:pt modelId="{48E07C79-23A6-4D0D-AA0B-B6CF8B8CB32E}" type="sibTrans" cxnId="{E821144B-8AD5-4E84-A554-DFEF66E5880A}">
      <dgm:prSet/>
      <dgm:spPr/>
      <dgm:t>
        <a:bodyPr/>
        <a:lstStyle/>
        <a:p>
          <a:endParaRPr lang="en-US" sz="2400"/>
        </a:p>
      </dgm:t>
    </dgm:pt>
    <dgm:pt modelId="{FE7EC65F-5DA2-4FB7-8504-10030403C250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kluster</a:t>
          </a:r>
          <a:endParaRPr lang="en-US" sz="1400" dirty="0"/>
        </a:p>
      </dgm:t>
    </dgm:pt>
    <dgm:pt modelId="{CCE38B23-6D61-4D54-8263-C12226DB9BD8}" type="parTrans" cxnId="{D9D07881-5C57-4E49-AAF1-DC66179839B8}">
      <dgm:prSet/>
      <dgm:spPr/>
      <dgm:t>
        <a:bodyPr/>
        <a:lstStyle/>
        <a:p>
          <a:endParaRPr lang="en-US" sz="2400"/>
        </a:p>
      </dgm:t>
    </dgm:pt>
    <dgm:pt modelId="{AC73FCFC-5588-43B6-9CF6-59EFE817969B}" type="sibTrans" cxnId="{D9D07881-5C57-4E49-AAF1-DC66179839B8}">
      <dgm:prSet/>
      <dgm:spPr/>
      <dgm:t>
        <a:bodyPr/>
        <a:lstStyle/>
        <a:p>
          <a:endParaRPr lang="en-US" sz="2400"/>
        </a:p>
      </dgm:t>
    </dgm:pt>
    <dgm:pt modelId="{525CC791-E68D-410E-B0E3-1546941E32F6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kluster</a:t>
          </a:r>
          <a:r>
            <a:rPr lang="en-GB" sz="1400" dirty="0"/>
            <a:t> </a:t>
          </a:r>
          <a:r>
            <a:rPr lang="en-GB" sz="1400" dirty="0" err="1"/>
            <a:t>stratifikasi</a:t>
          </a:r>
          <a:endParaRPr lang="en-US" sz="1400" dirty="0"/>
        </a:p>
      </dgm:t>
    </dgm:pt>
    <dgm:pt modelId="{91C5CD30-0F3B-4533-BD6F-2490769FCD81}" type="parTrans" cxnId="{CE37C549-E5BC-4916-AE1E-890572708EF0}">
      <dgm:prSet/>
      <dgm:spPr/>
      <dgm:t>
        <a:bodyPr/>
        <a:lstStyle/>
        <a:p>
          <a:endParaRPr lang="en-US" sz="2400"/>
        </a:p>
      </dgm:t>
    </dgm:pt>
    <dgm:pt modelId="{29192261-641E-4DA4-8C7F-6D14AFB7A5A8}" type="sibTrans" cxnId="{CE37C549-E5BC-4916-AE1E-890572708EF0}">
      <dgm:prSet/>
      <dgm:spPr/>
      <dgm:t>
        <a:bodyPr/>
        <a:lstStyle/>
        <a:p>
          <a:endParaRPr lang="en-US" sz="2400"/>
        </a:p>
      </dgm:t>
    </dgm:pt>
    <dgm:pt modelId="{CE0E7080-E288-4B45-95EB-72AF258BAF13}" type="pres">
      <dgm:prSet presAssocID="{7ACFB1B7-9928-4837-B930-322E0A9D791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ED45BB9-84A3-4D9D-B1B0-93CCA7310EB2}" type="pres">
      <dgm:prSet presAssocID="{C2B5B9A9-669F-46F0-B021-389BBBA425F4}" presName="hierRoot1" presStyleCnt="0">
        <dgm:presLayoutVars>
          <dgm:hierBranch val="init"/>
        </dgm:presLayoutVars>
      </dgm:prSet>
      <dgm:spPr/>
    </dgm:pt>
    <dgm:pt modelId="{2758CFE4-49A4-49FC-A4E2-52D700F7EC1E}" type="pres">
      <dgm:prSet presAssocID="{C2B5B9A9-669F-46F0-B021-389BBBA425F4}" presName="rootComposite1" presStyleCnt="0"/>
      <dgm:spPr/>
    </dgm:pt>
    <dgm:pt modelId="{D80D81BB-865E-4E84-A62C-603785635362}" type="pres">
      <dgm:prSet presAssocID="{C2B5B9A9-669F-46F0-B021-389BBBA425F4}" presName="rootText1" presStyleLbl="node0" presStyleIdx="0" presStyleCnt="1">
        <dgm:presLayoutVars>
          <dgm:chPref val="3"/>
        </dgm:presLayoutVars>
      </dgm:prSet>
      <dgm:spPr/>
    </dgm:pt>
    <dgm:pt modelId="{B81B4EC4-57F0-4C33-814C-F4B1E86D6E47}" type="pres">
      <dgm:prSet presAssocID="{C2B5B9A9-669F-46F0-B021-389BBBA425F4}" presName="rootConnector1" presStyleLbl="node1" presStyleIdx="0" presStyleCnt="0"/>
      <dgm:spPr/>
    </dgm:pt>
    <dgm:pt modelId="{178A1905-3011-4263-8763-CA7284FC0ABE}" type="pres">
      <dgm:prSet presAssocID="{C2B5B9A9-669F-46F0-B021-389BBBA425F4}" presName="hierChild2" presStyleCnt="0"/>
      <dgm:spPr/>
    </dgm:pt>
    <dgm:pt modelId="{32FC1AFC-8027-4668-A0BA-0A047F9CCA96}" type="pres">
      <dgm:prSet presAssocID="{C6D2F601-6381-4C14-A34A-EAEBB89C6038}" presName="Name37" presStyleLbl="parChTrans1D2" presStyleIdx="0" presStyleCnt="2"/>
      <dgm:spPr/>
    </dgm:pt>
    <dgm:pt modelId="{853E425B-80BE-451F-93E5-1CBA06AC20C1}" type="pres">
      <dgm:prSet presAssocID="{10385233-49AE-4C3F-B2DC-61F895A333F0}" presName="hierRoot2" presStyleCnt="0">
        <dgm:presLayoutVars>
          <dgm:hierBranch val="init"/>
        </dgm:presLayoutVars>
      </dgm:prSet>
      <dgm:spPr/>
    </dgm:pt>
    <dgm:pt modelId="{A61100C8-FB51-420C-BE9B-BF8DCA9B6F61}" type="pres">
      <dgm:prSet presAssocID="{10385233-49AE-4C3F-B2DC-61F895A333F0}" presName="rootComposite" presStyleCnt="0"/>
      <dgm:spPr/>
    </dgm:pt>
    <dgm:pt modelId="{C41446FE-8B38-47C2-9B75-70D22790BA2C}" type="pres">
      <dgm:prSet presAssocID="{10385233-49AE-4C3F-B2DC-61F895A333F0}" presName="rootText" presStyleLbl="node2" presStyleIdx="0" presStyleCnt="2" custScaleX="119024">
        <dgm:presLayoutVars>
          <dgm:chPref val="3"/>
        </dgm:presLayoutVars>
      </dgm:prSet>
      <dgm:spPr/>
    </dgm:pt>
    <dgm:pt modelId="{C25C3A50-414F-408A-A550-5D604893D8E0}" type="pres">
      <dgm:prSet presAssocID="{10385233-49AE-4C3F-B2DC-61F895A333F0}" presName="rootConnector" presStyleLbl="node2" presStyleIdx="0" presStyleCnt="2"/>
      <dgm:spPr/>
    </dgm:pt>
    <dgm:pt modelId="{9AB72608-48F9-4C07-A9E4-54F46490ED8B}" type="pres">
      <dgm:prSet presAssocID="{10385233-49AE-4C3F-B2DC-61F895A333F0}" presName="hierChild4" presStyleCnt="0"/>
      <dgm:spPr/>
    </dgm:pt>
    <dgm:pt modelId="{8F5485C1-5C67-41AB-BB2A-AE50250CF61A}" type="pres">
      <dgm:prSet presAssocID="{FDCEC058-7C98-4078-8047-32102C213CAA}" presName="Name37" presStyleLbl="parChTrans1D3" presStyleIdx="0" presStyleCnt="6"/>
      <dgm:spPr/>
    </dgm:pt>
    <dgm:pt modelId="{E1BE6066-1CD0-43EA-83DF-231D58B9850F}" type="pres">
      <dgm:prSet presAssocID="{09B1B4AC-E6FC-45F4-8837-B57CDBF09C5F}" presName="hierRoot2" presStyleCnt="0">
        <dgm:presLayoutVars>
          <dgm:hierBranch val="init"/>
        </dgm:presLayoutVars>
      </dgm:prSet>
      <dgm:spPr/>
    </dgm:pt>
    <dgm:pt modelId="{08F4B77B-1B80-4959-BAEE-6615F48D5D3D}" type="pres">
      <dgm:prSet presAssocID="{09B1B4AC-E6FC-45F4-8837-B57CDBF09C5F}" presName="rootComposite" presStyleCnt="0"/>
      <dgm:spPr/>
    </dgm:pt>
    <dgm:pt modelId="{C9BB9B0D-5006-4DC7-BBEC-90F2EAE3B8B4}" type="pres">
      <dgm:prSet presAssocID="{09B1B4AC-E6FC-45F4-8837-B57CDBF09C5F}" presName="rootText" presStyleLbl="node3" presStyleIdx="0" presStyleCnt="6">
        <dgm:presLayoutVars>
          <dgm:chPref val="3"/>
        </dgm:presLayoutVars>
      </dgm:prSet>
      <dgm:spPr/>
    </dgm:pt>
    <dgm:pt modelId="{89BED673-4885-45CB-8543-D1665C1934B7}" type="pres">
      <dgm:prSet presAssocID="{09B1B4AC-E6FC-45F4-8837-B57CDBF09C5F}" presName="rootConnector" presStyleLbl="node3" presStyleIdx="0" presStyleCnt="6"/>
      <dgm:spPr/>
    </dgm:pt>
    <dgm:pt modelId="{E2F3B86B-DDFF-43CF-A383-2CCB5C9A351E}" type="pres">
      <dgm:prSet presAssocID="{09B1B4AC-E6FC-45F4-8837-B57CDBF09C5F}" presName="hierChild4" presStyleCnt="0"/>
      <dgm:spPr/>
    </dgm:pt>
    <dgm:pt modelId="{954C4796-1BAF-49C3-A7E4-94FF764EEC66}" type="pres">
      <dgm:prSet presAssocID="{09B1B4AC-E6FC-45F4-8837-B57CDBF09C5F}" presName="hierChild5" presStyleCnt="0"/>
      <dgm:spPr/>
    </dgm:pt>
    <dgm:pt modelId="{7D0FC71A-BA6E-4F62-A593-882DDF7ACF69}" type="pres">
      <dgm:prSet presAssocID="{49E1AC7A-D835-4300-B76B-055DF101A3F5}" presName="Name37" presStyleLbl="parChTrans1D3" presStyleIdx="1" presStyleCnt="6"/>
      <dgm:spPr/>
    </dgm:pt>
    <dgm:pt modelId="{F402D3B6-F6E8-4767-A472-65D6B8A6BC60}" type="pres">
      <dgm:prSet presAssocID="{7251E717-328C-4B9A-9F2D-2052DD0338B4}" presName="hierRoot2" presStyleCnt="0">
        <dgm:presLayoutVars>
          <dgm:hierBranch val="init"/>
        </dgm:presLayoutVars>
      </dgm:prSet>
      <dgm:spPr/>
    </dgm:pt>
    <dgm:pt modelId="{F396A2B9-AD50-4416-8C46-F4752C1F9930}" type="pres">
      <dgm:prSet presAssocID="{7251E717-328C-4B9A-9F2D-2052DD0338B4}" presName="rootComposite" presStyleCnt="0"/>
      <dgm:spPr/>
    </dgm:pt>
    <dgm:pt modelId="{EB44BA85-85FE-423D-9339-B76E5F177E6C}" type="pres">
      <dgm:prSet presAssocID="{7251E717-328C-4B9A-9F2D-2052DD0338B4}" presName="rootText" presStyleLbl="node3" presStyleIdx="1" presStyleCnt="6">
        <dgm:presLayoutVars>
          <dgm:chPref val="3"/>
        </dgm:presLayoutVars>
      </dgm:prSet>
      <dgm:spPr/>
    </dgm:pt>
    <dgm:pt modelId="{9ABD99C3-4E65-44C0-85E6-7CD7CCBDC1F4}" type="pres">
      <dgm:prSet presAssocID="{7251E717-328C-4B9A-9F2D-2052DD0338B4}" presName="rootConnector" presStyleLbl="node3" presStyleIdx="1" presStyleCnt="6"/>
      <dgm:spPr/>
    </dgm:pt>
    <dgm:pt modelId="{3C748523-845E-4856-8C26-66A518A9C5A8}" type="pres">
      <dgm:prSet presAssocID="{7251E717-328C-4B9A-9F2D-2052DD0338B4}" presName="hierChild4" presStyleCnt="0"/>
      <dgm:spPr/>
    </dgm:pt>
    <dgm:pt modelId="{DEFD732B-FE7F-4788-91F6-3C8A4D595EF5}" type="pres">
      <dgm:prSet presAssocID="{7251E717-328C-4B9A-9F2D-2052DD0338B4}" presName="hierChild5" presStyleCnt="0"/>
      <dgm:spPr/>
    </dgm:pt>
    <dgm:pt modelId="{69E8ECD0-43E8-4B6F-BC48-678B49FC4D4F}" type="pres">
      <dgm:prSet presAssocID="{CCE38B23-6D61-4D54-8263-C12226DB9BD8}" presName="Name37" presStyleLbl="parChTrans1D3" presStyleIdx="2" presStyleCnt="6"/>
      <dgm:spPr/>
    </dgm:pt>
    <dgm:pt modelId="{59608280-BE3E-428C-95D2-4B5D10C001BB}" type="pres">
      <dgm:prSet presAssocID="{FE7EC65F-5DA2-4FB7-8504-10030403C250}" presName="hierRoot2" presStyleCnt="0">
        <dgm:presLayoutVars>
          <dgm:hierBranch val="init"/>
        </dgm:presLayoutVars>
      </dgm:prSet>
      <dgm:spPr/>
    </dgm:pt>
    <dgm:pt modelId="{5F8B99C7-8475-4BF7-B7A6-A50D70145B55}" type="pres">
      <dgm:prSet presAssocID="{FE7EC65F-5DA2-4FB7-8504-10030403C250}" presName="rootComposite" presStyleCnt="0"/>
      <dgm:spPr/>
    </dgm:pt>
    <dgm:pt modelId="{603221AE-B078-4020-BC12-B445434E996B}" type="pres">
      <dgm:prSet presAssocID="{FE7EC65F-5DA2-4FB7-8504-10030403C250}" presName="rootText" presStyleLbl="node3" presStyleIdx="2" presStyleCnt="6">
        <dgm:presLayoutVars>
          <dgm:chPref val="3"/>
        </dgm:presLayoutVars>
      </dgm:prSet>
      <dgm:spPr/>
    </dgm:pt>
    <dgm:pt modelId="{5D6960FC-FF75-4C1B-ABB3-14F3ADB0F6D7}" type="pres">
      <dgm:prSet presAssocID="{FE7EC65F-5DA2-4FB7-8504-10030403C250}" presName="rootConnector" presStyleLbl="node3" presStyleIdx="2" presStyleCnt="6"/>
      <dgm:spPr/>
    </dgm:pt>
    <dgm:pt modelId="{CA229BB1-F0FE-4CFD-A4F9-491EB895330D}" type="pres">
      <dgm:prSet presAssocID="{FE7EC65F-5DA2-4FB7-8504-10030403C250}" presName="hierChild4" presStyleCnt="0"/>
      <dgm:spPr/>
    </dgm:pt>
    <dgm:pt modelId="{3242738D-AC53-4077-977A-3D32DAD97ACD}" type="pres">
      <dgm:prSet presAssocID="{FE7EC65F-5DA2-4FB7-8504-10030403C250}" presName="hierChild5" presStyleCnt="0"/>
      <dgm:spPr/>
    </dgm:pt>
    <dgm:pt modelId="{C8083D17-DB3D-4E16-8C4B-86F0B93A084F}" type="pres">
      <dgm:prSet presAssocID="{91C5CD30-0F3B-4533-BD6F-2490769FCD81}" presName="Name37" presStyleLbl="parChTrans1D3" presStyleIdx="3" presStyleCnt="6"/>
      <dgm:spPr/>
    </dgm:pt>
    <dgm:pt modelId="{AFF405FA-3118-4759-B584-658E513A4E41}" type="pres">
      <dgm:prSet presAssocID="{525CC791-E68D-410E-B0E3-1546941E32F6}" presName="hierRoot2" presStyleCnt="0">
        <dgm:presLayoutVars>
          <dgm:hierBranch val="init"/>
        </dgm:presLayoutVars>
      </dgm:prSet>
      <dgm:spPr/>
    </dgm:pt>
    <dgm:pt modelId="{93C02AB0-E1EF-4D02-9142-D7CBC734DB27}" type="pres">
      <dgm:prSet presAssocID="{525CC791-E68D-410E-B0E3-1546941E32F6}" presName="rootComposite" presStyleCnt="0"/>
      <dgm:spPr/>
    </dgm:pt>
    <dgm:pt modelId="{700896F3-6B0F-4D49-A100-EBF9EB8A637E}" type="pres">
      <dgm:prSet presAssocID="{525CC791-E68D-410E-B0E3-1546941E32F6}" presName="rootText" presStyleLbl="node3" presStyleIdx="3" presStyleCnt="6" custScaleX="140098">
        <dgm:presLayoutVars>
          <dgm:chPref val="3"/>
        </dgm:presLayoutVars>
      </dgm:prSet>
      <dgm:spPr/>
    </dgm:pt>
    <dgm:pt modelId="{4043B204-A1B1-4448-9C05-6E669C2CF435}" type="pres">
      <dgm:prSet presAssocID="{525CC791-E68D-410E-B0E3-1546941E32F6}" presName="rootConnector" presStyleLbl="node3" presStyleIdx="3" presStyleCnt="6"/>
      <dgm:spPr/>
    </dgm:pt>
    <dgm:pt modelId="{63E1CBFB-25B5-4262-8BC4-7271196BEC9A}" type="pres">
      <dgm:prSet presAssocID="{525CC791-E68D-410E-B0E3-1546941E32F6}" presName="hierChild4" presStyleCnt="0"/>
      <dgm:spPr/>
    </dgm:pt>
    <dgm:pt modelId="{A10BB219-1AB6-44ED-AD92-6D2EAE4D6E58}" type="pres">
      <dgm:prSet presAssocID="{525CC791-E68D-410E-B0E3-1546941E32F6}" presName="hierChild5" presStyleCnt="0"/>
      <dgm:spPr/>
    </dgm:pt>
    <dgm:pt modelId="{205F16C7-33BE-44DC-8441-D18017052A76}" type="pres">
      <dgm:prSet presAssocID="{10385233-49AE-4C3F-B2DC-61F895A333F0}" presName="hierChild5" presStyleCnt="0"/>
      <dgm:spPr/>
    </dgm:pt>
    <dgm:pt modelId="{F6167CDB-CF4E-423B-9974-CB29B993DC6C}" type="pres">
      <dgm:prSet presAssocID="{59625254-4BB4-471A-9ADB-8AAFEADF6C42}" presName="Name37" presStyleLbl="parChTrans1D2" presStyleIdx="1" presStyleCnt="2"/>
      <dgm:spPr/>
    </dgm:pt>
    <dgm:pt modelId="{F9720E01-E758-42E0-B7CB-4627ED3ABD2B}" type="pres">
      <dgm:prSet presAssocID="{735AEA51-851B-45E2-9011-A3A9AB9B402F}" presName="hierRoot2" presStyleCnt="0">
        <dgm:presLayoutVars>
          <dgm:hierBranch val="init"/>
        </dgm:presLayoutVars>
      </dgm:prSet>
      <dgm:spPr/>
    </dgm:pt>
    <dgm:pt modelId="{12DD7462-BDE0-4331-8A8C-5BAE085E0ABE}" type="pres">
      <dgm:prSet presAssocID="{735AEA51-851B-45E2-9011-A3A9AB9B402F}" presName="rootComposite" presStyleCnt="0"/>
      <dgm:spPr/>
    </dgm:pt>
    <dgm:pt modelId="{CD4FF37A-F825-4915-9166-8AD41A3F37DC}" type="pres">
      <dgm:prSet presAssocID="{735AEA51-851B-45E2-9011-A3A9AB9B402F}" presName="rootText" presStyleLbl="node2" presStyleIdx="1" presStyleCnt="2" custScaleX="124353">
        <dgm:presLayoutVars>
          <dgm:chPref val="3"/>
        </dgm:presLayoutVars>
      </dgm:prSet>
      <dgm:spPr/>
    </dgm:pt>
    <dgm:pt modelId="{87ABFACA-D134-4AA1-9437-606075F5A4EB}" type="pres">
      <dgm:prSet presAssocID="{735AEA51-851B-45E2-9011-A3A9AB9B402F}" presName="rootConnector" presStyleLbl="node2" presStyleIdx="1" presStyleCnt="2"/>
      <dgm:spPr/>
    </dgm:pt>
    <dgm:pt modelId="{BFF53F7D-1B98-4205-8F76-6AB14E70594E}" type="pres">
      <dgm:prSet presAssocID="{735AEA51-851B-45E2-9011-A3A9AB9B402F}" presName="hierChild4" presStyleCnt="0"/>
      <dgm:spPr/>
    </dgm:pt>
    <dgm:pt modelId="{F5720671-5BF1-4B8D-93A0-890D0B744042}" type="pres">
      <dgm:prSet presAssocID="{46A277FB-B344-4FCB-A828-FF6269707D5B}" presName="Name37" presStyleLbl="parChTrans1D3" presStyleIdx="4" presStyleCnt="6"/>
      <dgm:spPr/>
    </dgm:pt>
    <dgm:pt modelId="{6B7B0B00-C33B-471D-8DFC-7973EC9C5E49}" type="pres">
      <dgm:prSet presAssocID="{5ABB920D-5539-43F3-8C46-135E4108DC05}" presName="hierRoot2" presStyleCnt="0">
        <dgm:presLayoutVars>
          <dgm:hierBranch val="init"/>
        </dgm:presLayoutVars>
      </dgm:prSet>
      <dgm:spPr/>
    </dgm:pt>
    <dgm:pt modelId="{672D4BBB-3A6B-460C-B03F-F19B6BB04D77}" type="pres">
      <dgm:prSet presAssocID="{5ABB920D-5539-43F3-8C46-135E4108DC05}" presName="rootComposite" presStyleCnt="0"/>
      <dgm:spPr/>
    </dgm:pt>
    <dgm:pt modelId="{6558D155-8C4A-4E2D-BACE-14432FD7B3EE}" type="pres">
      <dgm:prSet presAssocID="{5ABB920D-5539-43F3-8C46-135E4108DC05}" presName="rootText" presStyleLbl="node3" presStyleIdx="4" presStyleCnt="6">
        <dgm:presLayoutVars>
          <dgm:chPref val="3"/>
        </dgm:presLayoutVars>
      </dgm:prSet>
      <dgm:spPr/>
    </dgm:pt>
    <dgm:pt modelId="{8530A35C-B194-4D51-B299-A8A1917EC5B6}" type="pres">
      <dgm:prSet presAssocID="{5ABB920D-5539-43F3-8C46-135E4108DC05}" presName="rootConnector" presStyleLbl="node3" presStyleIdx="4" presStyleCnt="6"/>
      <dgm:spPr/>
    </dgm:pt>
    <dgm:pt modelId="{80201D6B-D2AF-496F-9031-E7890BCE60E5}" type="pres">
      <dgm:prSet presAssocID="{5ABB920D-5539-43F3-8C46-135E4108DC05}" presName="hierChild4" presStyleCnt="0"/>
      <dgm:spPr/>
    </dgm:pt>
    <dgm:pt modelId="{AE9F2BCD-A7CB-468C-B8DE-321AF3F29F15}" type="pres">
      <dgm:prSet presAssocID="{5ABB920D-5539-43F3-8C46-135E4108DC05}" presName="hierChild5" presStyleCnt="0"/>
      <dgm:spPr/>
    </dgm:pt>
    <dgm:pt modelId="{310D9F68-1F41-4EDE-82D3-4FF28C9C19D8}" type="pres">
      <dgm:prSet presAssocID="{88AF2BDF-0E18-400A-8A0F-013A22F28C8C}" presName="Name37" presStyleLbl="parChTrans1D3" presStyleIdx="5" presStyleCnt="6"/>
      <dgm:spPr/>
    </dgm:pt>
    <dgm:pt modelId="{7B1029D3-7F9B-4F00-97BF-846614F03237}" type="pres">
      <dgm:prSet presAssocID="{8B53DF21-79E6-472B-8862-E9869B86AFAD}" presName="hierRoot2" presStyleCnt="0">
        <dgm:presLayoutVars>
          <dgm:hierBranch val="init"/>
        </dgm:presLayoutVars>
      </dgm:prSet>
      <dgm:spPr/>
    </dgm:pt>
    <dgm:pt modelId="{4573E001-730E-4CC6-B2D0-40A4CA25C654}" type="pres">
      <dgm:prSet presAssocID="{8B53DF21-79E6-472B-8862-E9869B86AFAD}" presName="rootComposite" presStyleCnt="0"/>
      <dgm:spPr/>
    </dgm:pt>
    <dgm:pt modelId="{122554FE-B605-4455-B2F5-E667CB5E3656}" type="pres">
      <dgm:prSet presAssocID="{8B53DF21-79E6-472B-8862-E9869B86AFAD}" presName="rootText" presStyleLbl="node3" presStyleIdx="5" presStyleCnt="6">
        <dgm:presLayoutVars>
          <dgm:chPref val="3"/>
        </dgm:presLayoutVars>
      </dgm:prSet>
      <dgm:spPr/>
    </dgm:pt>
    <dgm:pt modelId="{F11DED63-058B-425F-99D9-639ED2AD5F76}" type="pres">
      <dgm:prSet presAssocID="{8B53DF21-79E6-472B-8862-E9869B86AFAD}" presName="rootConnector" presStyleLbl="node3" presStyleIdx="5" presStyleCnt="6"/>
      <dgm:spPr/>
    </dgm:pt>
    <dgm:pt modelId="{7D14B66F-C0C2-4783-8774-AEB1AA257D49}" type="pres">
      <dgm:prSet presAssocID="{8B53DF21-79E6-472B-8862-E9869B86AFAD}" presName="hierChild4" presStyleCnt="0"/>
      <dgm:spPr/>
    </dgm:pt>
    <dgm:pt modelId="{560FF909-ABBB-4147-9504-F0675274CBD5}" type="pres">
      <dgm:prSet presAssocID="{8B53DF21-79E6-472B-8862-E9869B86AFAD}" presName="hierChild5" presStyleCnt="0"/>
      <dgm:spPr/>
    </dgm:pt>
    <dgm:pt modelId="{178B0789-DB74-4EC7-9431-A71332355B24}" type="pres">
      <dgm:prSet presAssocID="{735AEA51-851B-45E2-9011-A3A9AB9B402F}" presName="hierChild5" presStyleCnt="0"/>
      <dgm:spPr/>
    </dgm:pt>
    <dgm:pt modelId="{EDA7C512-677C-4130-878F-9DC6645CA7EA}" type="pres">
      <dgm:prSet presAssocID="{C2B5B9A9-669F-46F0-B021-389BBBA425F4}" presName="hierChild3" presStyleCnt="0"/>
      <dgm:spPr/>
    </dgm:pt>
  </dgm:ptLst>
  <dgm:cxnLst>
    <dgm:cxn modelId="{31A9F100-B5C2-40D2-8B30-A48FD40984C1}" type="presOf" srcId="{09B1B4AC-E6FC-45F4-8837-B57CDBF09C5F}" destId="{C9BB9B0D-5006-4DC7-BBEC-90F2EAE3B8B4}" srcOrd="0" destOrd="0" presId="urn:microsoft.com/office/officeart/2005/8/layout/orgChart1"/>
    <dgm:cxn modelId="{DC4EFC06-CA37-4B82-84C2-D45E1A21E229}" type="presOf" srcId="{10385233-49AE-4C3F-B2DC-61F895A333F0}" destId="{C25C3A50-414F-408A-A550-5D604893D8E0}" srcOrd="1" destOrd="0" presId="urn:microsoft.com/office/officeart/2005/8/layout/orgChart1"/>
    <dgm:cxn modelId="{849BBF09-0DA1-4F97-8699-8BC28D85615B}" type="presOf" srcId="{CCE38B23-6D61-4D54-8263-C12226DB9BD8}" destId="{69E8ECD0-43E8-4B6F-BC48-678B49FC4D4F}" srcOrd="0" destOrd="0" presId="urn:microsoft.com/office/officeart/2005/8/layout/orgChart1"/>
    <dgm:cxn modelId="{8A7C370D-50EE-4EFF-B26D-1C618BD3B05B}" type="presOf" srcId="{FE7EC65F-5DA2-4FB7-8504-10030403C250}" destId="{603221AE-B078-4020-BC12-B445434E996B}" srcOrd="0" destOrd="0" presId="urn:microsoft.com/office/officeart/2005/8/layout/orgChart1"/>
    <dgm:cxn modelId="{EFDA910E-974B-4EC5-A552-570C1DC2F25C}" srcId="{C2B5B9A9-669F-46F0-B021-389BBBA425F4}" destId="{10385233-49AE-4C3F-B2DC-61F895A333F0}" srcOrd="0" destOrd="0" parTransId="{C6D2F601-6381-4C14-A34A-EAEBB89C6038}" sibTransId="{FDE4A154-6B95-4811-A55E-EEB3E59F58A0}"/>
    <dgm:cxn modelId="{CDBC5C11-B396-43E3-B6A9-912FFC3ABB7F}" type="presOf" srcId="{10385233-49AE-4C3F-B2DC-61F895A333F0}" destId="{C41446FE-8B38-47C2-9B75-70D22790BA2C}" srcOrd="0" destOrd="0" presId="urn:microsoft.com/office/officeart/2005/8/layout/orgChart1"/>
    <dgm:cxn modelId="{4D9CF026-FD29-4D0C-8B43-FA4E9CAE86EB}" type="presOf" srcId="{5ABB920D-5539-43F3-8C46-135E4108DC05}" destId="{8530A35C-B194-4D51-B299-A8A1917EC5B6}" srcOrd="1" destOrd="0" presId="urn:microsoft.com/office/officeart/2005/8/layout/orgChart1"/>
    <dgm:cxn modelId="{90436C28-E2CB-4574-A903-449918F0568D}" srcId="{10385233-49AE-4C3F-B2DC-61F895A333F0}" destId="{09B1B4AC-E6FC-45F4-8837-B57CDBF09C5F}" srcOrd="0" destOrd="0" parTransId="{FDCEC058-7C98-4078-8047-32102C213CAA}" sibTransId="{94B6D559-6392-4C5B-9028-3A19EBF8C2C8}"/>
    <dgm:cxn modelId="{A22E315D-FFCD-47FC-AD06-365C74C92828}" type="presOf" srcId="{49E1AC7A-D835-4300-B76B-055DF101A3F5}" destId="{7D0FC71A-BA6E-4F62-A593-882DDF7ACF69}" srcOrd="0" destOrd="0" presId="urn:microsoft.com/office/officeart/2005/8/layout/orgChart1"/>
    <dgm:cxn modelId="{031B6F44-558F-4717-9C8D-F4F2AF41F06C}" type="presOf" srcId="{735AEA51-851B-45E2-9011-A3A9AB9B402F}" destId="{CD4FF37A-F825-4915-9166-8AD41A3F37DC}" srcOrd="0" destOrd="0" presId="urn:microsoft.com/office/officeart/2005/8/layout/orgChart1"/>
    <dgm:cxn modelId="{CE949B66-0651-46B3-A973-B4FB5BB5377D}" type="presOf" srcId="{7ACFB1B7-9928-4837-B930-322E0A9D791B}" destId="{CE0E7080-E288-4B45-95EB-72AF258BAF13}" srcOrd="0" destOrd="0" presId="urn:microsoft.com/office/officeart/2005/8/layout/orgChart1"/>
    <dgm:cxn modelId="{780A9E67-D3BD-4BBC-9620-4209FF07050C}" type="presOf" srcId="{46A277FB-B344-4FCB-A828-FF6269707D5B}" destId="{F5720671-5BF1-4B8D-93A0-890D0B744042}" srcOrd="0" destOrd="0" presId="urn:microsoft.com/office/officeart/2005/8/layout/orgChart1"/>
    <dgm:cxn modelId="{6C4B5048-68F5-441B-9E67-2D8A9D9F0B8E}" srcId="{7ACFB1B7-9928-4837-B930-322E0A9D791B}" destId="{C2B5B9A9-669F-46F0-B021-389BBBA425F4}" srcOrd="0" destOrd="0" parTransId="{8D8F707E-C459-49AC-B683-3CA80A553CCD}" sibTransId="{3EEF1D54-FC51-4A18-9BF0-C418C0E6ADBF}"/>
    <dgm:cxn modelId="{CE37C549-E5BC-4916-AE1E-890572708EF0}" srcId="{10385233-49AE-4C3F-B2DC-61F895A333F0}" destId="{525CC791-E68D-410E-B0E3-1546941E32F6}" srcOrd="3" destOrd="0" parTransId="{91C5CD30-0F3B-4533-BD6F-2490769FCD81}" sibTransId="{29192261-641E-4DA4-8C7F-6D14AFB7A5A8}"/>
    <dgm:cxn modelId="{5232266A-4961-4E2B-978B-1E2A8FCC1785}" type="presOf" srcId="{09B1B4AC-E6FC-45F4-8837-B57CDBF09C5F}" destId="{89BED673-4885-45CB-8543-D1665C1934B7}" srcOrd="1" destOrd="0" presId="urn:microsoft.com/office/officeart/2005/8/layout/orgChart1"/>
    <dgm:cxn modelId="{E821144B-8AD5-4E84-A554-DFEF66E5880A}" srcId="{10385233-49AE-4C3F-B2DC-61F895A333F0}" destId="{7251E717-328C-4B9A-9F2D-2052DD0338B4}" srcOrd="1" destOrd="0" parTransId="{49E1AC7A-D835-4300-B76B-055DF101A3F5}" sibTransId="{48E07C79-23A6-4D0D-AA0B-B6CF8B8CB32E}"/>
    <dgm:cxn modelId="{65F6E94D-CDBF-4B10-B0C0-235A1A18D8B2}" type="presOf" srcId="{88AF2BDF-0E18-400A-8A0F-013A22F28C8C}" destId="{310D9F68-1F41-4EDE-82D3-4FF28C9C19D8}" srcOrd="0" destOrd="0" presId="urn:microsoft.com/office/officeart/2005/8/layout/orgChart1"/>
    <dgm:cxn modelId="{7CFC114F-25E5-44B9-B050-7A4A465C4C25}" type="presOf" srcId="{525CC791-E68D-410E-B0E3-1546941E32F6}" destId="{4043B204-A1B1-4448-9C05-6E669C2CF435}" srcOrd="1" destOrd="0" presId="urn:microsoft.com/office/officeart/2005/8/layout/orgChart1"/>
    <dgm:cxn modelId="{5CEA5D51-B6CD-4627-87E6-6D24FF14CCFE}" srcId="{735AEA51-851B-45E2-9011-A3A9AB9B402F}" destId="{8B53DF21-79E6-472B-8862-E9869B86AFAD}" srcOrd="1" destOrd="0" parTransId="{88AF2BDF-0E18-400A-8A0F-013A22F28C8C}" sibTransId="{05E446E6-0B3B-422D-A33E-E088FD9FC432}"/>
    <dgm:cxn modelId="{730BCD73-0FFE-412A-B6F0-F79B0445BC30}" type="presOf" srcId="{525CC791-E68D-410E-B0E3-1546941E32F6}" destId="{700896F3-6B0F-4D49-A100-EBF9EB8A637E}" srcOrd="0" destOrd="0" presId="urn:microsoft.com/office/officeart/2005/8/layout/orgChart1"/>
    <dgm:cxn modelId="{6336AD78-0048-4FCB-8152-8AE331C71B75}" srcId="{735AEA51-851B-45E2-9011-A3A9AB9B402F}" destId="{5ABB920D-5539-43F3-8C46-135E4108DC05}" srcOrd="0" destOrd="0" parTransId="{46A277FB-B344-4FCB-A828-FF6269707D5B}" sibTransId="{4D118F3A-DB36-41D3-A0D8-61904C1A058F}"/>
    <dgm:cxn modelId="{D9D07881-5C57-4E49-AAF1-DC66179839B8}" srcId="{10385233-49AE-4C3F-B2DC-61F895A333F0}" destId="{FE7EC65F-5DA2-4FB7-8504-10030403C250}" srcOrd="2" destOrd="0" parTransId="{CCE38B23-6D61-4D54-8263-C12226DB9BD8}" sibTransId="{AC73FCFC-5588-43B6-9CF6-59EFE817969B}"/>
    <dgm:cxn modelId="{38B76584-5E76-4BB0-AC71-4D376FEB2AA9}" type="presOf" srcId="{7251E717-328C-4B9A-9F2D-2052DD0338B4}" destId="{EB44BA85-85FE-423D-9339-B76E5F177E6C}" srcOrd="0" destOrd="0" presId="urn:microsoft.com/office/officeart/2005/8/layout/orgChart1"/>
    <dgm:cxn modelId="{1FB00E89-4FF9-4D3F-9F06-080146449808}" type="presOf" srcId="{735AEA51-851B-45E2-9011-A3A9AB9B402F}" destId="{87ABFACA-D134-4AA1-9437-606075F5A4EB}" srcOrd="1" destOrd="0" presId="urn:microsoft.com/office/officeart/2005/8/layout/orgChart1"/>
    <dgm:cxn modelId="{220BF88B-3C21-4AEA-ACFC-857975749451}" type="presOf" srcId="{FE7EC65F-5DA2-4FB7-8504-10030403C250}" destId="{5D6960FC-FF75-4C1B-ABB3-14F3ADB0F6D7}" srcOrd="1" destOrd="0" presId="urn:microsoft.com/office/officeart/2005/8/layout/orgChart1"/>
    <dgm:cxn modelId="{FC81298E-0A28-47EE-9927-8AAB3E2F3588}" type="presOf" srcId="{C6D2F601-6381-4C14-A34A-EAEBB89C6038}" destId="{32FC1AFC-8027-4668-A0BA-0A047F9CCA96}" srcOrd="0" destOrd="0" presId="urn:microsoft.com/office/officeart/2005/8/layout/orgChart1"/>
    <dgm:cxn modelId="{9235C99C-B5F9-46B2-9E38-1A9A1BFAA51F}" srcId="{C2B5B9A9-669F-46F0-B021-389BBBA425F4}" destId="{735AEA51-851B-45E2-9011-A3A9AB9B402F}" srcOrd="1" destOrd="0" parTransId="{59625254-4BB4-471A-9ADB-8AAFEADF6C42}" sibTransId="{4BB8C061-7D1F-42AA-84A6-6874EA972ACA}"/>
    <dgm:cxn modelId="{2AF7E5A0-B104-4250-AE09-AF79CE07732B}" type="presOf" srcId="{7251E717-328C-4B9A-9F2D-2052DD0338B4}" destId="{9ABD99C3-4E65-44C0-85E6-7CD7CCBDC1F4}" srcOrd="1" destOrd="0" presId="urn:microsoft.com/office/officeart/2005/8/layout/orgChart1"/>
    <dgm:cxn modelId="{85F6E9A1-8F4E-4780-BFE5-1A05D6D4FC84}" type="presOf" srcId="{8B53DF21-79E6-472B-8862-E9869B86AFAD}" destId="{122554FE-B605-4455-B2F5-E667CB5E3656}" srcOrd="0" destOrd="0" presId="urn:microsoft.com/office/officeart/2005/8/layout/orgChart1"/>
    <dgm:cxn modelId="{C8B1D1B5-A2A8-42DF-B237-BAAA31F8C1B0}" type="presOf" srcId="{59625254-4BB4-471A-9ADB-8AAFEADF6C42}" destId="{F6167CDB-CF4E-423B-9974-CB29B993DC6C}" srcOrd="0" destOrd="0" presId="urn:microsoft.com/office/officeart/2005/8/layout/orgChart1"/>
    <dgm:cxn modelId="{2B90D3C2-DB27-469F-A133-2E06324C8CC5}" type="presOf" srcId="{91C5CD30-0F3B-4533-BD6F-2490769FCD81}" destId="{C8083D17-DB3D-4E16-8C4B-86F0B93A084F}" srcOrd="0" destOrd="0" presId="urn:microsoft.com/office/officeart/2005/8/layout/orgChart1"/>
    <dgm:cxn modelId="{229974DE-47A3-4A7F-9828-5468F9E56608}" type="presOf" srcId="{FDCEC058-7C98-4078-8047-32102C213CAA}" destId="{8F5485C1-5C67-41AB-BB2A-AE50250CF61A}" srcOrd="0" destOrd="0" presId="urn:microsoft.com/office/officeart/2005/8/layout/orgChart1"/>
    <dgm:cxn modelId="{72FEE3DE-5D09-4CC8-9A2B-EF47BCFB4F21}" type="presOf" srcId="{C2B5B9A9-669F-46F0-B021-389BBBA425F4}" destId="{B81B4EC4-57F0-4C33-814C-F4B1E86D6E47}" srcOrd="1" destOrd="0" presId="urn:microsoft.com/office/officeart/2005/8/layout/orgChart1"/>
    <dgm:cxn modelId="{33B435EF-CB18-4415-83FF-A59F475251A6}" type="presOf" srcId="{C2B5B9A9-669F-46F0-B021-389BBBA425F4}" destId="{D80D81BB-865E-4E84-A62C-603785635362}" srcOrd="0" destOrd="0" presId="urn:microsoft.com/office/officeart/2005/8/layout/orgChart1"/>
    <dgm:cxn modelId="{8149E8EF-C352-486A-8712-AC23123FAB2D}" type="presOf" srcId="{8B53DF21-79E6-472B-8862-E9869B86AFAD}" destId="{F11DED63-058B-425F-99D9-639ED2AD5F76}" srcOrd="1" destOrd="0" presId="urn:microsoft.com/office/officeart/2005/8/layout/orgChart1"/>
    <dgm:cxn modelId="{7BA9C0FE-D06F-4DB9-AC88-DCFEB6D21417}" type="presOf" srcId="{5ABB920D-5539-43F3-8C46-135E4108DC05}" destId="{6558D155-8C4A-4E2D-BACE-14432FD7B3EE}" srcOrd="0" destOrd="0" presId="urn:microsoft.com/office/officeart/2005/8/layout/orgChart1"/>
    <dgm:cxn modelId="{AAE938A0-5378-4A65-B5CE-2C2DCE36DBDB}" type="presParOf" srcId="{CE0E7080-E288-4B45-95EB-72AF258BAF13}" destId="{8ED45BB9-84A3-4D9D-B1B0-93CCA7310EB2}" srcOrd="0" destOrd="0" presId="urn:microsoft.com/office/officeart/2005/8/layout/orgChart1"/>
    <dgm:cxn modelId="{9E76696D-E303-4984-AB8E-2252021FD141}" type="presParOf" srcId="{8ED45BB9-84A3-4D9D-B1B0-93CCA7310EB2}" destId="{2758CFE4-49A4-49FC-A4E2-52D700F7EC1E}" srcOrd="0" destOrd="0" presId="urn:microsoft.com/office/officeart/2005/8/layout/orgChart1"/>
    <dgm:cxn modelId="{B62FD7E1-0F0B-4A79-96ED-38636FF9FA3A}" type="presParOf" srcId="{2758CFE4-49A4-49FC-A4E2-52D700F7EC1E}" destId="{D80D81BB-865E-4E84-A62C-603785635362}" srcOrd="0" destOrd="0" presId="urn:microsoft.com/office/officeart/2005/8/layout/orgChart1"/>
    <dgm:cxn modelId="{909B7889-84FD-4F02-BE5E-58651E5AFCAB}" type="presParOf" srcId="{2758CFE4-49A4-49FC-A4E2-52D700F7EC1E}" destId="{B81B4EC4-57F0-4C33-814C-F4B1E86D6E47}" srcOrd="1" destOrd="0" presId="urn:microsoft.com/office/officeart/2005/8/layout/orgChart1"/>
    <dgm:cxn modelId="{AB92EF66-ABF4-4065-90AE-FB06BFBB9AFB}" type="presParOf" srcId="{8ED45BB9-84A3-4D9D-B1B0-93CCA7310EB2}" destId="{178A1905-3011-4263-8763-CA7284FC0ABE}" srcOrd="1" destOrd="0" presId="urn:microsoft.com/office/officeart/2005/8/layout/orgChart1"/>
    <dgm:cxn modelId="{4F9ACCC6-FE8F-43E1-93CE-DE5C6051C044}" type="presParOf" srcId="{178A1905-3011-4263-8763-CA7284FC0ABE}" destId="{32FC1AFC-8027-4668-A0BA-0A047F9CCA96}" srcOrd="0" destOrd="0" presId="urn:microsoft.com/office/officeart/2005/8/layout/orgChart1"/>
    <dgm:cxn modelId="{BC869CA2-392E-4C32-AF03-4EEE65BC376A}" type="presParOf" srcId="{178A1905-3011-4263-8763-CA7284FC0ABE}" destId="{853E425B-80BE-451F-93E5-1CBA06AC20C1}" srcOrd="1" destOrd="0" presId="urn:microsoft.com/office/officeart/2005/8/layout/orgChart1"/>
    <dgm:cxn modelId="{F72627EA-6CD7-4D99-A474-A6A9BEB27A13}" type="presParOf" srcId="{853E425B-80BE-451F-93E5-1CBA06AC20C1}" destId="{A61100C8-FB51-420C-BE9B-BF8DCA9B6F61}" srcOrd="0" destOrd="0" presId="urn:microsoft.com/office/officeart/2005/8/layout/orgChart1"/>
    <dgm:cxn modelId="{8F9922D8-5B9F-48D6-8792-BC9EB59059C0}" type="presParOf" srcId="{A61100C8-FB51-420C-BE9B-BF8DCA9B6F61}" destId="{C41446FE-8B38-47C2-9B75-70D22790BA2C}" srcOrd="0" destOrd="0" presId="urn:microsoft.com/office/officeart/2005/8/layout/orgChart1"/>
    <dgm:cxn modelId="{5ADFD612-17CE-4CD8-8499-C4CA6F1655C5}" type="presParOf" srcId="{A61100C8-FB51-420C-BE9B-BF8DCA9B6F61}" destId="{C25C3A50-414F-408A-A550-5D604893D8E0}" srcOrd="1" destOrd="0" presId="urn:microsoft.com/office/officeart/2005/8/layout/orgChart1"/>
    <dgm:cxn modelId="{ADA9BDFB-33A5-4BE4-BDEF-D7B30E4C9A14}" type="presParOf" srcId="{853E425B-80BE-451F-93E5-1CBA06AC20C1}" destId="{9AB72608-48F9-4C07-A9E4-54F46490ED8B}" srcOrd="1" destOrd="0" presId="urn:microsoft.com/office/officeart/2005/8/layout/orgChart1"/>
    <dgm:cxn modelId="{7A8E95AC-C79A-4629-BBE9-3E8FF65DEDA5}" type="presParOf" srcId="{9AB72608-48F9-4C07-A9E4-54F46490ED8B}" destId="{8F5485C1-5C67-41AB-BB2A-AE50250CF61A}" srcOrd="0" destOrd="0" presId="urn:microsoft.com/office/officeart/2005/8/layout/orgChart1"/>
    <dgm:cxn modelId="{3738C25B-8DE3-4740-B7A6-92D9F46BFA4B}" type="presParOf" srcId="{9AB72608-48F9-4C07-A9E4-54F46490ED8B}" destId="{E1BE6066-1CD0-43EA-83DF-231D58B9850F}" srcOrd="1" destOrd="0" presId="urn:microsoft.com/office/officeart/2005/8/layout/orgChart1"/>
    <dgm:cxn modelId="{860D5526-A461-4156-932A-3AB7FD66E1DB}" type="presParOf" srcId="{E1BE6066-1CD0-43EA-83DF-231D58B9850F}" destId="{08F4B77B-1B80-4959-BAEE-6615F48D5D3D}" srcOrd="0" destOrd="0" presId="urn:microsoft.com/office/officeart/2005/8/layout/orgChart1"/>
    <dgm:cxn modelId="{1117E8BA-4C1D-4249-B4D4-5E83259C826F}" type="presParOf" srcId="{08F4B77B-1B80-4959-BAEE-6615F48D5D3D}" destId="{C9BB9B0D-5006-4DC7-BBEC-90F2EAE3B8B4}" srcOrd="0" destOrd="0" presId="urn:microsoft.com/office/officeart/2005/8/layout/orgChart1"/>
    <dgm:cxn modelId="{77B1974D-B2BE-42DD-B7B5-04232DB4F97C}" type="presParOf" srcId="{08F4B77B-1B80-4959-BAEE-6615F48D5D3D}" destId="{89BED673-4885-45CB-8543-D1665C1934B7}" srcOrd="1" destOrd="0" presId="urn:microsoft.com/office/officeart/2005/8/layout/orgChart1"/>
    <dgm:cxn modelId="{09C1C364-22A0-47DA-855B-26B2FE33C9AA}" type="presParOf" srcId="{E1BE6066-1CD0-43EA-83DF-231D58B9850F}" destId="{E2F3B86B-DDFF-43CF-A383-2CCB5C9A351E}" srcOrd="1" destOrd="0" presId="urn:microsoft.com/office/officeart/2005/8/layout/orgChart1"/>
    <dgm:cxn modelId="{A0CF8CAE-0681-4EAF-B012-A04E4200F2E4}" type="presParOf" srcId="{E1BE6066-1CD0-43EA-83DF-231D58B9850F}" destId="{954C4796-1BAF-49C3-A7E4-94FF764EEC66}" srcOrd="2" destOrd="0" presId="urn:microsoft.com/office/officeart/2005/8/layout/orgChart1"/>
    <dgm:cxn modelId="{E6EF19F9-BA2A-4417-8E8F-42D836703B59}" type="presParOf" srcId="{9AB72608-48F9-4C07-A9E4-54F46490ED8B}" destId="{7D0FC71A-BA6E-4F62-A593-882DDF7ACF69}" srcOrd="2" destOrd="0" presId="urn:microsoft.com/office/officeart/2005/8/layout/orgChart1"/>
    <dgm:cxn modelId="{70DED8A4-BA53-4B48-8FA6-0853E8E05057}" type="presParOf" srcId="{9AB72608-48F9-4C07-A9E4-54F46490ED8B}" destId="{F402D3B6-F6E8-4767-A472-65D6B8A6BC60}" srcOrd="3" destOrd="0" presId="urn:microsoft.com/office/officeart/2005/8/layout/orgChart1"/>
    <dgm:cxn modelId="{26583CDA-9DFD-4E8E-8FB5-B14603D9BBDC}" type="presParOf" srcId="{F402D3B6-F6E8-4767-A472-65D6B8A6BC60}" destId="{F396A2B9-AD50-4416-8C46-F4752C1F9930}" srcOrd="0" destOrd="0" presId="urn:microsoft.com/office/officeart/2005/8/layout/orgChart1"/>
    <dgm:cxn modelId="{D1CF5F0E-023E-4D50-AE2F-A90DFC8F96B2}" type="presParOf" srcId="{F396A2B9-AD50-4416-8C46-F4752C1F9930}" destId="{EB44BA85-85FE-423D-9339-B76E5F177E6C}" srcOrd="0" destOrd="0" presId="urn:microsoft.com/office/officeart/2005/8/layout/orgChart1"/>
    <dgm:cxn modelId="{2AC42C0F-6306-4428-A8CA-50821BEC2C48}" type="presParOf" srcId="{F396A2B9-AD50-4416-8C46-F4752C1F9930}" destId="{9ABD99C3-4E65-44C0-85E6-7CD7CCBDC1F4}" srcOrd="1" destOrd="0" presId="urn:microsoft.com/office/officeart/2005/8/layout/orgChart1"/>
    <dgm:cxn modelId="{DD5B5114-3FA3-48D5-9BAA-7ABBD340F6A3}" type="presParOf" srcId="{F402D3B6-F6E8-4767-A472-65D6B8A6BC60}" destId="{3C748523-845E-4856-8C26-66A518A9C5A8}" srcOrd="1" destOrd="0" presId="urn:microsoft.com/office/officeart/2005/8/layout/orgChart1"/>
    <dgm:cxn modelId="{29FD62CB-B53B-44A3-B471-FA7B780AC0B8}" type="presParOf" srcId="{F402D3B6-F6E8-4767-A472-65D6B8A6BC60}" destId="{DEFD732B-FE7F-4788-91F6-3C8A4D595EF5}" srcOrd="2" destOrd="0" presId="urn:microsoft.com/office/officeart/2005/8/layout/orgChart1"/>
    <dgm:cxn modelId="{BB60F610-16A9-4D7B-8A67-6721D25356C4}" type="presParOf" srcId="{9AB72608-48F9-4C07-A9E4-54F46490ED8B}" destId="{69E8ECD0-43E8-4B6F-BC48-678B49FC4D4F}" srcOrd="4" destOrd="0" presId="urn:microsoft.com/office/officeart/2005/8/layout/orgChart1"/>
    <dgm:cxn modelId="{178F2EE1-DE76-4890-A5D2-582959CD92BF}" type="presParOf" srcId="{9AB72608-48F9-4C07-A9E4-54F46490ED8B}" destId="{59608280-BE3E-428C-95D2-4B5D10C001BB}" srcOrd="5" destOrd="0" presId="urn:microsoft.com/office/officeart/2005/8/layout/orgChart1"/>
    <dgm:cxn modelId="{CF7F85B4-822E-43D8-A33F-BC2568B58808}" type="presParOf" srcId="{59608280-BE3E-428C-95D2-4B5D10C001BB}" destId="{5F8B99C7-8475-4BF7-B7A6-A50D70145B55}" srcOrd="0" destOrd="0" presId="urn:microsoft.com/office/officeart/2005/8/layout/orgChart1"/>
    <dgm:cxn modelId="{86E994C2-493A-4529-AC7B-CD17416552B8}" type="presParOf" srcId="{5F8B99C7-8475-4BF7-B7A6-A50D70145B55}" destId="{603221AE-B078-4020-BC12-B445434E996B}" srcOrd="0" destOrd="0" presId="urn:microsoft.com/office/officeart/2005/8/layout/orgChart1"/>
    <dgm:cxn modelId="{53AA3BA6-58C2-4B8E-BB09-166CBBA43C6A}" type="presParOf" srcId="{5F8B99C7-8475-4BF7-B7A6-A50D70145B55}" destId="{5D6960FC-FF75-4C1B-ABB3-14F3ADB0F6D7}" srcOrd="1" destOrd="0" presId="urn:microsoft.com/office/officeart/2005/8/layout/orgChart1"/>
    <dgm:cxn modelId="{A4CB252A-A175-421B-9036-066AE5117BEC}" type="presParOf" srcId="{59608280-BE3E-428C-95D2-4B5D10C001BB}" destId="{CA229BB1-F0FE-4CFD-A4F9-491EB895330D}" srcOrd="1" destOrd="0" presId="urn:microsoft.com/office/officeart/2005/8/layout/orgChart1"/>
    <dgm:cxn modelId="{26656639-5D31-44F9-AEDE-C8DEF5F9471B}" type="presParOf" srcId="{59608280-BE3E-428C-95D2-4B5D10C001BB}" destId="{3242738D-AC53-4077-977A-3D32DAD97ACD}" srcOrd="2" destOrd="0" presId="urn:microsoft.com/office/officeart/2005/8/layout/orgChart1"/>
    <dgm:cxn modelId="{5E80EF80-4409-4ED5-A9F4-1701DE021B64}" type="presParOf" srcId="{9AB72608-48F9-4C07-A9E4-54F46490ED8B}" destId="{C8083D17-DB3D-4E16-8C4B-86F0B93A084F}" srcOrd="6" destOrd="0" presId="urn:microsoft.com/office/officeart/2005/8/layout/orgChart1"/>
    <dgm:cxn modelId="{608B7E6C-D0BC-4429-BC67-D6F12F5CFA40}" type="presParOf" srcId="{9AB72608-48F9-4C07-A9E4-54F46490ED8B}" destId="{AFF405FA-3118-4759-B584-658E513A4E41}" srcOrd="7" destOrd="0" presId="urn:microsoft.com/office/officeart/2005/8/layout/orgChart1"/>
    <dgm:cxn modelId="{748F0887-52E3-4236-BED1-6EFFDF6B73DB}" type="presParOf" srcId="{AFF405FA-3118-4759-B584-658E513A4E41}" destId="{93C02AB0-E1EF-4D02-9142-D7CBC734DB27}" srcOrd="0" destOrd="0" presId="urn:microsoft.com/office/officeart/2005/8/layout/orgChart1"/>
    <dgm:cxn modelId="{59DF9729-24C1-4D6A-B676-E874CBB750DC}" type="presParOf" srcId="{93C02AB0-E1EF-4D02-9142-D7CBC734DB27}" destId="{700896F3-6B0F-4D49-A100-EBF9EB8A637E}" srcOrd="0" destOrd="0" presId="urn:microsoft.com/office/officeart/2005/8/layout/orgChart1"/>
    <dgm:cxn modelId="{C5C24663-39E6-44B4-A87A-2C7643428D85}" type="presParOf" srcId="{93C02AB0-E1EF-4D02-9142-D7CBC734DB27}" destId="{4043B204-A1B1-4448-9C05-6E669C2CF435}" srcOrd="1" destOrd="0" presId="urn:microsoft.com/office/officeart/2005/8/layout/orgChart1"/>
    <dgm:cxn modelId="{5D975CBB-6C01-4DC2-B0AD-BD90D56D4D68}" type="presParOf" srcId="{AFF405FA-3118-4759-B584-658E513A4E41}" destId="{63E1CBFB-25B5-4262-8BC4-7271196BEC9A}" srcOrd="1" destOrd="0" presId="urn:microsoft.com/office/officeart/2005/8/layout/orgChart1"/>
    <dgm:cxn modelId="{4D8E936E-669E-4CE4-9EA4-0E04F87FBE91}" type="presParOf" srcId="{AFF405FA-3118-4759-B584-658E513A4E41}" destId="{A10BB219-1AB6-44ED-AD92-6D2EAE4D6E58}" srcOrd="2" destOrd="0" presId="urn:microsoft.com/office/officeart/2005/8/layout/orgChart1"/>
    <dgm:cxn modelId="{1B95A90F-4590-4F06-A762-11704FF8DFBD}" type="presParOf" srcId="{853E425B-80BE-451F-93E5-1CBA06AC20C1}" destId="{205F16C7-33BE-44DC-8441-D18017052A76}" srcOrd="2" destOrd="0" presId="urn:microsoft.com/office/officeart/2005/8/layout/orgChart1"/>
    <dgm:cxn modelId="{CE115DEB-291D-4F01-B058-8F5C65C64413}" type="presParOf" srcId="{178A1905-3011-4263-8763-CA7284FC0ABE}" destId="{F6167CDB-CF4E-423B-9974-CB29B993DC6C}" srcOrd="2" destOrd="0" presId="urn:microsoft.com/office/officeart/2005/8/layout/orgChart1"/>
    <dgm:cxn modelId="{A8FC5197-C812-446B-A728-1F76046FD63F}" type="presParOf" srcId="{178A1905-3011-4263-8763-CA7284FC0ABE}" destId="{F9720E01-E758-42E0-B7CB-4627ED3ABD2B}" srcOrd="3" destOrd="0" presId="urn:microsoft.com/office/officeart/2005/8/layout/orgChart1"/>
    <dgm:cxn modelId="{76F7112E-E922-4A37-A51A-C9DB509B2DAD}" type="presParOf" srcId="{F9720E01-E758-42E0-B7CB-4627ED3ABD2B}" destId="{12DD7462-BDE0-4331-8A8C-5BAE085E0ABE}" srcOrd="0" destOrd="0" presId="urn:microsoft.com/office/officeart/2005/8/layout/orgChart1"/>
    <dgm:cxn modelId="{C425EDE4-CA28-47E3-8B31-CF5D84135167}" type="presParOf" srcId="{12DD7462-BDE0-4331-8A8C-5BAE085E0ABE}" destId="{CD4FF37A-F825-4915-9166-8AD41A3F37DC}" srcOrd="0" destOrd="0" presId="urn:microsoft.com/office/officeart/2005/8/layout/orgChart1"/>
    <dgm:cxn modelId="{52F8FDFD-96D2-4D82-BDD8-97735B9C24DD}" type="presParOf" srcId="{12DD7462-BDE0-4331-8A8C-5BAE085E0ABE}" destId="{87ABFACA-D134-4AA1-9437-606075F5A4EB}" srcOrd="1" destOrd="0" presId="urn:microsoft.com/office/officeart/2005/8/layout/orgChart1"/>
    <dgm:cxn modelId="{664318B1-DA33-4967-95E1-9919306C9B0E}" type="presParOf" srcId="{F9720E01-E758-42E0-B7CB-4627ED3ABD2B}" destId="{BFF53F7D-1B98-4205-8F76-6AB14E70594E}" srcOrd="1" destOrd="0" presId="urn:microsoft.com/office/officeart/2005/8/layout/orgChart1"/>
    <dgm:cxn modelId="{E8C21634-4DAF-4F8F-9930-98510E812BA5}" type="presParOf" srcId="{BFF53F7D-1B98-4205-8F76-6AB14E70594E}" destId="{F5720671-5BF1-4B8D-93A0-890D0B744042}" srcOrd="0" destOrd="0" presId="urn:microsoft.com/office/officeart/2005/8/layout/orgChart1"/>
    <dgm:cxn modelId="{BF9BE024-0260-44A8-A31E-D66856B4882E}" type="presParOf" srcId="{BFF53F7D-1B98-4205-8F76-6AB14E70594E}" destId="{6B7B0B00-C33B-471D-8DFC-7973EC9C5E49}" srcOrd="1" destOrd="0" presId="urn:microsoft.com/office/officeart/2005/8/layout/orgChart1"/>
    <dgm:cxn modelId="{0FBF5BEC-267D-4A6A-A346-6A5BC9FDE3B5}" type="presParOf" srcId="{6B7B0B00-C33B-471D-8DFC-7973EC9C5E49}" destId="{672D4BBB-3A6B-460C-B03F-F19B6BB04D77}" srcOrd="0" destOrd="0" presId="urn:microsoft.com/office/officeart/2005/8/layout/orgChart1"/>
    <dgm:cxn modelId="{529D2D0F-A028-48E5-90D9-508D04B83D23}" type="presParOf" srcId="{672D4BBB-3A6B-460C-B03F-F19B6BB04D77}" destId="{6558D155-8C4A-4E2D-BACE-14432FD7B3EE}" srcOrd="0" destOrd="0" presId="urn:microsoft.com/office/officeart/2005/8/layout/orgChart1"/>
    <dgm:cxn modelId="{103817F1-DA2F-43AF-A6EB-7BDE21DA2190}" type="presParOf" srcId="{672D4BBB-3A6B-460C-B03F-F19B6BB04D77}" destId="{8530A35C-B194-4D51-B299-A8A1917EC5B6}" srcOrd="1" destOrd="0" presId="urn:microsoft.com/office/officeart/2005/8/layout/orgChart1"/>
    <dgm:cxn modelId="{44BF6827-7587-416B-8531-8BE3723DFE54}" type="presParOf" srcId="{6B7B0B00-C33B-471D-8DFC-7973EC9C5E49}" destId="{80201D6B-D2AF-496F-9031-E7890BCE60E5}" srcOrd="1" destOrd="0" presId="urn:microsoft.com/office/officeart/2005/8/layout/orgChart1"/>
    <dgm:cxn modelId="{9EAF26B8-BFED-42FF-A2CB-DE1A7455C6A2}" type="presParOf" srcId="{6B7B0B00-C33B-471D-8DFC-7973EC9C5E49}" destId="{AE9F2BCD-A7CB-468C-B8DE-321AF3F29F15}" srcOrd="2" destOrd="0" presId="urn:microsoft.com/office/officeart/2005/8/layout/orgChart1"/>
    <dgm:cxn modelId="{0402F47F-FFC4-4C01-89BB-AA10956284F7}" type="presParOf" srcId="{BFF53F7D-1B98-4205-8F76-6AB14E70594E}" destId="{310D9F68-1F41-4EDE-82D3-4FF28C9C19D8}" srcOrd="2" destOrd="0" presId="urn:microsoft.com/office/officeart/2005/8/layout/orgChart1"/>
    <dgm:cxn modelId="{119A85D2-5CF3-483A-AEE2-7FA16C22A705}" type="presParOf" srcId="{BFF53F7D-1B98-4205-8F76-6AB14E70594E}" destId="{7B1029D3-7F9B-4F00-97BF-846614F03237}" srcOrd="3" destOrd="0" presId="urn:microsoft.com/office/officeart/2005/8/layout/orgChart1"/>
    <dgm:cxn modelId="{0DE8A982-3E72-47C1-BF5A-CFA93155D6EE}" type="presParOf" srcId="{7B1029D3-7F9B-4F00-97BF-846614F03237}" destId="{4573E001-730E-4CC6-B2D0-40A4CA25C654}" srcOrd="0" destOrd="0" presId="urn:microsoft.com/office/officeart/2005/8/layout/orgChart1"/>
    <dgm:cxn modelId="{4DD728B2-2A35-440E-B2F9-B2B42D9F6A3A}" type="presParOf" srcId="{4573E001-730E-4CC6-B2D0-40A4CA25C654}" destId="{122554FE-B605-4455-B2F5-E667CB5E3656}" srcOrd="0" destOrd="0" presId="urn:microsoft.com/office/officeart/2005/8/layout/orgChart1"/>
    <dgm:cxn modelId="{6AED5E85-1C80-4277-AA8B-56A0825220AC}" type="presParOf" srcId="{4573E001-730E-4CC6-B2D0-40A4CA25C654}" destId="{F11DED63-058B-425F-99D9-639ED2AD5F76}" srcOrd="1" destOrd="0" presId="urn:microsoft.com/office/officeart/2005/8/layout/orgChart1"/>
    <dgm:cxn modelId="{F22508DC-2F1D-466D-9411-C3229B5EA8B2}" type="presParOf" srcId="{7B1029D3-7F9B-4F00-97BF-846614F03237}" destId="{7D14B66F-C0C2-4783-8774-AEB1AA257D49}" srcOrd="1" destOrd="0" presId="urn:microsoft.com/office/officeart/2005/8/layout/orgChart1"/>
    <dgm:cxn modelId="{88E8F095-93B9-4DE9-ACF9-8AD8196FD13F}" type="presParOf" srcId="{7B1029D3-7F9B-4F00-97BF-846614F03237}" destId="{560FF909-ABBB-4147-9504-F0675274CBD5}" srcOrd="2" destOrd="0" presId="urn:microsoft.com/office/officeart/2005/8/layout/orgChart1"/>
    <dgm:cxn modelId="{8A2BE03F-6A8F-49BB-93EE-652C67E240E8}" type="presParOf" srcId="{F9720E01-E758-42E0-B7CB-4627ED3ABD2B}" destId="{178B0789-DB74-4EC7-9431-A71332355B24}" srcOrd="2" destOrd="0" presId="urn:microsoft.com/office/officeart/2005/8/layout/orgChart1"/>
    <dgm:cxn modelId="{36ACFD30-E40A-4BCB-840E-36B119354E48}" type="presParOf" srcId="{8ED45BB9-84A3-4D9D-B1B0-93CCA7310EB2}" destId="{EDA7C512-677C-4130-878F-9DC6645CA7E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CFB1B7-9928-4837-B930-322E0A9D791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B5B9A9-669F-46F0-B021-389BBBA425F4}">
      <dgm:prSet phldrT="[Text]" custT="1"/>
      <dgm:spPr/>
      <dgm:t>
        <a:bodyPr/>
        <a:lstStyle/>
        <a:p>
          <a:r>
            <a:rPr lang="en-GB" sz="1400" dirty="0"/>
            <a:t>Sampling</a:t>
          </a:r>
          <a:endParaRPr lang="en-US" sz="1400" dirty="0"/>
        </a:p>
      </dgm:t>
    </dgm:pt>
    <dgm:pt modelId="{8D8F707E-C459-49AC-B683-3CA80A553CCD}" type="parTrans" cxnId="{6C4B5048-68F5-441B-9E67-2D8A9D9F0B8E}">
      <dgm:prSet/>
      <dgm:spPr/>
      <dgm:t>
        <a:bodyPr/>
        <a:lstStyle/>
        <a:p>
          <a:endParaRPr lang="en-US" sz="2400"/>
        </a:p>
      </dgm:t>
    </dgm:pt>
    <dgm:pt modelId="{3EEF1D54-FC51-4A18-9BF0-C418C0E6ADBF}" type="sibTrans" cxnId="{6C4B5048-68F5-441B-9E67-2D8A9D9F0B8E}">
      <dgm:prSet/>
      <dgm:spPr/>
      <dgm:t>
        <a:bodyPr/>
        <a:lstStyle/>
        <a:p>
          <a:endParaRPr lang="en-US" sz="2400"/>
        </a:p>
      </dgm:t>
    </dgm:pt>
    <dgm:pt modelId="{10385233-49AE-4C3F-B2DC-61F895A333F0}">
      <dgm:prSet phldrT="[Text]" custT="1"/>
      <dgm:spPr/>
      <dgm:t>
        <a:bodyPr/>
        <a:lstStyle/>
        <a:p>
          <a:r>
            <a:rPr lang="en-GB" sz="1400" dirty="0" err="1"/>
            <a:t>Probabilitas</a:t>
          </a:r>
          <a:endParaRPr lang="en-US" sz="1400" dirty="0"/>
        </a:p>
      </dgm:t>
    </dgm:pt>
    <dgm:pt modelId="{C6D2F601-6381-4C14-A34A-EAEBB89C6038}" type="parTrans" cxnId="{EFDA910E-974B-4EC5-A552-570C1DC2F25C}">
      <dgm:prSet/>
      <dgm:spPr/>
      <dgm:t>
        <a:bodyPr/>
        <a:lstStyle/>
        <a:p>
          <a:endParaRPr lang="en-US" sz="2400"/>
        </a:p>
      </dgm:t>
    </dgm:pt>
    <dgm:pt modelId="{FDE4A154-6B95-4811-A55E-EEB3E59F58A0}" type="sibTrans" cxnId="{EFDA910E-974B-4EC5-A552-570C1DC2F25C}">
      <dgm:prSet/>
      <dgm:spPr/>
      <dgm:t>
        <a:bodyPr/>
        <a:lstStyle/>
        <a:p>
          <a:endParaRPr lang="en-US" sz="2400"/>
        </a:p>
      </dgm:t>
    </dgm:pt>
    <dgm:pt modelId="{735AEA51-851B-45E2-9011-A3A9AB9B402F}">
      <dgm:prSet phldrT="[Text]" custT="1"/>
      <dgm:spPr/>
      <dgm:t>
        <a:bodyPr/>
        <a:lstStyle/>
        <a:p>
          <a:r>
            <a:rPr lang="en-GB" sz="1400" dirty="0"/>
            <a:t>Non-</a:t>
          </a:r>
          <a:r>
            <a:rPr lang="en-GB" sz="1400" dirty="0" err="1"/>
            <a:t>probabilitas</a:t>
          </a:r>
          <a:endParaRPr lang="en-US" sz="1400" dirty="0"/>
        </a:p>
      </dgm:t>
    </dgm:pt>
    <dgm:pt modelId="{59625254-4BB4-471A-9ADB-8AAFEADF6C42}" type="parTrans" cxnId="{9235C99C-B5F9-46B2-9E38-1A9A1BFAA51F}">
      <dgm:prSet/>
      <dgm:spPr/>
      <dgm:t>
        <a:bodyPr/>
        <a:lstStyle/>
        <a:p>
          <a:endParaRPr lang="en-US" sz="2400"/>
        </a:p>
      </dgm:t>
    </dgm:pt>
    <dgm:pt modelId="{4BB8C061-7D1F-42AA-84A6-6874EA972ACA}" type="sibTrans" cxnId="{9235C99C-B5F9-46B2-9E38-1A9A1BFAA51F}">
      <dgm:prSet/>
      <dgm:spPr/>
      <dgm:t>
        <a:bodyPr/>
        <a:lstStyle/>
        <a:p>
          <a:endParaRPr lang="en-US" sz="2400"/>
        </a:p>
      </dgm:t>
    </dgm:pt>
    <dgm:pt modelId="{5ABB920D-5539-43F3-8C46-135E4108DC05}">
      <dgm:prSet phldrT="[Text]" custT="1"/>
      <dgm:spPr/>
      <dgm:t>
        <a:bodyPr/>
        <a:lstStyle/>
        <a:p>
          <a:r>
            <a:rPr lang="en-GB" sz="1400" dirty="0" err="1"/>
            <a:t>Purposif</a:t>
          </a:r>
          <a:endParaRPr lang="en-US" sz="1400" dirty="0"/>
        </a:p>
      </dgm:t>
    </dgm:pt>
    <dgm:pt modelId="{46A277FB-B344-4FCB-A828-FF6269707D5B}" type="parTrans" cxnId="{6336AD78-0048-4FCB-8152-8AE331C71B75}">
      <dgm:prSet/>
      <dgm:spPr/>
      <dgm:t>
        <a:bodyPr/>
        <a:lstStyle/>
        <a:p>
          <a:endParaRPr lang="en-US" sz="2400"/>
        </a:p>
      </dgm:t>
    </dgm:pt>
    <dgm:pt modelId="{4D118F3A-DB36-41D3-A0D8-61904C1A058F}" type="sibTrans" cxnId="{6336AD78-0048-4FCB-8152-8AE331C71B75}">
      <dgm:prSet/>
      <dgm:spPr/>
      <dgm:t>
        <a:bodyPr/>
        <a:lstStyle/>
        <a:p>
          <a:endParaRPr lang="en-US" sz="2400"/>
        </a:p>
      </dgm:t>
    </dgm:pt>
    <dgm:pt modelId="{8B53DF21-79E6-472B-8862-E9869B86AFAD}">
      <dgm:prSet phldrT="[Text]" custT="1"/>
      <dgm:spPr/>
      <dgm:t>
        <a:bodyPr/>
        <a:lstStyle/>
        <a:p>
          <a:r>
            <a:rPr lang="en-GB" sz="1400" dirty="0" err="1"/>
            <a:t>Aksidental</a:t>
          </a:r>
          <a:endParaRPr lang="en-US" sz="1400" dirty="0"/>
        </a:p>
      </dgm:t>
    </dgm:pt>
    <dgm:pt modelId="{88AF2BDF-0E18-400A-8A0F-013A22F28C8C}" type="parTrans" cxnId="{5CEA5D51-B6CD-4627-87E6-6D24FF14CCFE}">
      <dgm:prSet/>
      <dgm:spPr/>
      <dgm:t>
        <a:bodyPr/>
        <a:lstStyle/>
        <a:p>
          <a:endParaRPr lang="en-US" sz="2400"/>
        </a:p>
      </dgm:t>
    </dgm:pt>
    <dgm:pt modelId="{05E446E6-0B3B-422D-A33E-E088FD9FC432}" type="sibTrans" cxnId="{5CEA5D51-B6CD-4627-87E6-6D24FF14CCFE}">
      <dgm:prSet/>
      <dgm:spPr/>
      <dgm:t>
        <a:bodyPr/>
        <a:lstStyle/>
        <a:p>
          <a:endParaRPr lang="en-US" sz="2400"/>
        </a:p>
      </dgm:t>
    </dgm:pt>
    <dgm:pt modelId="{09B1B4AC-E6FC-45F4-8837-B57CDBF09C5F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sederhana</a:t>
          </a:r>
          <a:endParaRPr lang="en-US" sz="1400" dirty="0"/>
        </a:p>
      </dgm:t>
    </dgm:pt>
    <dgm:pt modelId="{FDCEC058-7C98-4078-8047-32102C213CAA}" type="parTrans" cxnId="{90436C28-E2CB-4574-A903-449918F0568D}">
      <dgm:prSet/>
      <dgm:spPr/>
      <dgm:t>
        <a:bodyPr/>
        <a:lstStyle/>
        <a:p>
          <a:endParaRPr lang="en-US" sz="2400"/>
        </a:p>
      </dgm:t>
    </dgm:pt>
    <dgm:pt modelId="{94B6D559-6392-4C5B-9028-3A19EBF8C2C8}" type="sibTrans" cxnId="{90436C28-E2CB-4574-A903-449918F0568D}">
      <dgm:prSet/>
      <dgm:spPr/>
      <dgm:t>
        <a:bodyPr/>
        <a:lstStyle/>
        <a:p>
          <a:endParaRPr lang="en-US" sz="2400"/>
        </a:p>
      </dgm:t>
    </dgm:pt>
    <dgm:pt modelId="{7251E717-328C-4B9A-9F2D-2052DD0338B4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stratifikasi</a:t>
          </a:r>
          <a:endParaRPr lang="en-US" sz="1400" dirty="0"/>
        </a:p>
      </dgm:t>
    </dgm:pt>
    <dgm:pt modelId="{49E1AC7A-D835-4300-B76B-055DF101A3F5}" type="parTrans" cxnId="{E821144B-8AD5-4E84-A554-DFEF66E5880A}">
      <dgm:prSet/>
      <dgm:spPr/>
      <dgm:t>
        <a:bodyPr/>
        <a:lstStyle/>
        <a:p>
          <a:endParaRPr lang="en-US" sz="2400"/>
        </a:p>
      </dgm:t>
    </dgm:pt>
    <dgm:pt modelId="{48E07C79-23A6-4D0D-AA0B-B6CF8B8CB32E}" type="sibTrans" cxnId="{E821144B-8AD5-4E84-A554-DFEF66E5880A}">
      <dgm:prSet/>
      <dgm:spPr/>
      <dgm:t>
        <a:bodyPr/>
        <a:lstStyle/>
        <a:p>
          <a:endParaRPr lang="en-US" sz="2400"/>
        </a:p>
      </dgm:t>
    </dgm:pt>
    <dgm:pt modelId="{FE7EC65F-5DA2-4FB7-8504-10030403C250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kluster</a:t>
          </a:r>
          <a:endParaRPr lang="en-US" sz="1400" dirty="0"/>
        </a:p>
      </dgm:t>
    </dgm:pt>
    <dgm:pt modelId="{CCE38B23-6D61-4D54-8263-C12226DB9BD8}" type="parTrans" cxnId="{D9D07881-5C57-4E49-AAF1-DC66179839B8}">
      <dgm:prSet/>
      <dgm:spPr/>
      <dgm:t>
        <a:bodyPr/>
        <a:lstStyle/>
        <a:p>
          <a:endParaRPr lang="en-US" sz="2400"/>
        </a:p>
      </dgm:t>
    </dgm:pt>
    <dgm:pt modelId="{AC73FCFC-5588-43B6-9CF6-59EFE817969B}" type="sibTrans" cxnId="{D9D07881-5C57-4E49-AAF1-DC66179839B8}">
      <dgm:prSet/>
      <dgm:spPr/>
      <dgm:t>
        <a:bodyPr/>
        <a:lstStyle/>
        <a:p>
          <a:endParaRPr lang="en-US" sz="2400"/>
        </a:p>
      </dgm:t>
    </dgm:pt>
    <dgm:pt modelId="{525CC791-E68D-410E-B0E3-1546941E32F6}">
      <dgm:prSet phldrT="[Text]" custT="1"/>
      <dgm:spPr/>
      <dgm:t>
        <a:bodyPr/>
        <a:lstStyle/>
        <a:p>
          <a:r>
            <a:rPr lang="en-GB" sz="1400" dirty="0"/>
            <a:t>Random </a:t>
          </a:r>
          <a:r>
            <a:rPr lang="en-GB" sz="1400" dirty="0" err="1"/>
            <a:t>kluster</a:t>
          </a:r>
          <a:r>
            <a:rPr lang="en-GB" sz="1400" dirty="0"/>
            <a:t> </a:t>
          </a:r>
          <a:r>
            <a:rPr lang="en-GB" sz="1400" dirty="0" err="1"/>
            <a:t>stratifikasi</a:t>
          </a:r>
          <a:endParaRPr lang="en-US" sz="1400" dirty="0"/>
        </a:p>
      </dgm:t>
    </dgm:pt>
    <dgm:pt modelId="{91C5CD30-0F3B-4533-BD6F-2490769FCD81}" type="parTrans" cxnId="{CE37C549-E5BC-4916-AE1E-890572708EF0}">
      <dgm:prSet/>
      <dgm:spPr/>
      <dgm:t>
        <a:bodyPr/>
        <a:lstStyle/>
        <a:p>
          <a:endParaRPr lang="en-US" sz="2400"/>
        </a:p>
      </dgm:t>
    </dgm:pt>
    <dgm:pt modelId="{29192261-641E-4DA4-8C7F-6D14AFB7A5A8}" type="sibTrans" cxnId="{CE37C549-E5BC-4916-AE1E-890572708EF0}">
      <dgm:prSet/>
      <dgm:spPr/>
      <dgm:t>
        <a:bodyPr/>
        <a:lstStyle/>
        <a:p>
          <a:endParaRPr lang="en-US" sz="2400"/>
        </a:p>
      </dgm:t>
    </dgm:pt>
    <dgm:pt modelId="{CE0E7080-E288-4B45-95EB-72AF258BAF13}" type="pres">
      <dgm:prSet presAssocID="{7ACFB1B7-9928-4837-B930-322E0A9D791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ED45BB9-84A3-4D9D-B1B0-93CCA7310EB2}" type="pres">
      <dgm:prSet presAssocID="{C2B5B9A9-669F-46F0-B021-389BBBA425F4}" presName="hierRoot1" presStyleCnt="0">
        <dgm:presLayoutVars>
          <dgm:hierBranch val="init"/>
        </dgm:presLayoutVars>
      </dgm:prSet>
      <dgm:spPr/>
    </dgm:pt>
    <dgm:pt modelId="{2758CFE4-49A4-49FC-A4E2-52D700F7EC1E}" type="pres">
      <dgm:prSet presAssocID="{C2B5B9A9-669F-46F0-B021-389BBBA425F4}" presName="rootComposite1" presStyleCnt="0"/>
      <dgm:spPr/>
    </dgm:pt>
    <dgm:pt modelId="{D80D81BB-865E-4E84-A62C-603785635362}" type="pres">
      <dgm:prSet presAssocID="{C2B5B9A9-669F-46F0-B021-389BBBA425F4}" presName="rootText1" presStyleLbl="node0" presStyleIdx="0" presStyleCnt="1">
        <dgm:presLayoutVars>
          <dgm:chPref val="3"/>
        </dgm:presLayoutVars>
      </dgm:prSet>
      <dgm:spPr/>
    </dgm:pt>
    <dgm:pt modelId="{B81B4EC4-57F0-4C33-814C-F4B1E86D6E47}" type="pres">
      <dgm:prSet presAssocID="{C2B5B9A9-669F-46F0-B021-389BBBA425F4}" presName="rootConnector1" presStyleLbl="node1" presStyleIdx="0" presStyleCnt="0"/>
      <dgm:spPr/>
    </dgm:pt>
    <dgm:pt modelId="{178A1905-3011-4263-8763-CA7284FC0ABE}" type="pres">
      <dgm:prSet presAssocID="{C2B5B9A9-669F-46F0-B021-389BBBA425F4}" presName="hierChild2" presStyleCnt="0"/>
      <dgm:spPr/>
    </dgm:pt>
    <dgm:pt modelId="{32FC1AFC-8027-4668-A0BA-0A047F9CCA96}" type="pres">
      <dgm:prSet presAssocID="{C6D2F601-6381-4C14-A34A-EAEBB89C6038}" presName="Name37" presStyleLbl="parChTrans1D2" presStyleIdx="0" presStyleCnt="2"/>
      <dgm:spPr/>
    </dgm:pt>
    <dgm:pt modelId="{853E425B-80BE-451F-93E5-1CBA06AC20C1}" type="pres">
      <dgm:prSet presAssocID="{10385233-49AE-4C3F-B2DC-61F895A333F0}" presName="hierRoot2" presStyleCnt="0">
        <dgm:presLayoutVars>
          <dgm:hierBranch val="init"/>
        </dgm:presLayoutVars>
      </dgm:prSet>
      <dgm:spPr/>
    </dgm:pt>
    <dgm:pt modelId="{A61100C8-FB51-420C-BE9B-BF8DCA9B6F61}" type="pres">
      <dgm:prSet presAssocID="{10385233-49AE-4C3F-B2DC-61F895A333F0}" presName="rootComposite" presStyleCnt="0"/>
      <dgm:spPr/>
    </dgm:pt>
    <dgm:pt modelId="{C41446FE-8B38-47C2-9B75-70D22790BA2C}" type="pres">
      <dgm:prSet presAssocID="{10385233-49AE-4C3F-B2DC-61F895A333F0}" presName="rootText" presStyleLbl="node2" presStyleIdx="0" presStyleCnt="2" custScaleX="119024">
        <dgm:presLayoutVars>
          <dgm:chPref val="3"/>
        </dgm:presLayoutVars>
      </dgm:prSet>
      <dgm:spPr/>
    </dgm:pt>
    <dgm:pt modelId="{C25C3A50-414F-408A-A550-5D604893D8E0}" type="pres">
      <dgm:prSet presAssocID="{10385233-49AE-4C3F-B2DC-61F895A333F0}" presName="rootConnector" presStyleLbl="node2" presStyleIdx="0" presStyleCnt="2"/>
      <dgm:spPr/>
    </dgm:pt>
    <dgm:pt modelId="{9AB72608-48F9-4C07-A9E4-54F46490ED8B}" type="pres">
      <dgm:prSet presAssocID="{10385233-49AE-4C3F-B2DC-61F895A333F0}" presName="hierChild4" presStyleCnt="0"/>
      <dgm:spPr/>
    </dgm:pt>
    <dgm:pt modelId="{8F5485C1-5C67-41AB-BB2A-AE50250CF61A}" type="pres">
      <dgm:prSet presAssocID="{FDCEC058-7C98-4078-8047-32102C213CAA}" presName="Name37" presStyleLbl="parChTrans1D3" presStyleIdx="0" presStyleCnt="6"/>
      <dgm:spPr/>
    </dgm:pt>
    <dgm:pt modelId="{E1BE6066-1CD0-43EA-83DF-231D58B9850F}" type="pres">
      <dgm:prSet presAssocID="{09B1B4AC-E6FC-45F4-8837-B57CDBF09C5F}" presName="hierRoot2" presStyleCnt="0">
        <dgm:presLayoutVars>
          <dgm:hierBranch val="init"/>
        </dgm:presLayoutVars>
      </dgm:prSet>
      <dgm:spPr/>
    </dgm:pt>
    <dgm:pt modelId="{08F4B77B-1B80-4959-BAEE-6615F48D5D3D}" type="pres">
      <dgm:prSet presAssocID="{09B1B4AC-E6FC-45F4-8837-B57CDBF09C5F}" presName="rootComposite" presStyleCnt="0"/>
      <dgm:spPr/>
    </dgm:pt>
    <dgm:pt modelId="{C9BB9B0D-5006-4DC7-BBEC-90F2EAE3B8B4}" type="pres">
      <dgm:prSet presAssocID="{09B1B4AC-E6FC-45F4-8837-B57CDBF09C5F}" presName="rootText" presStyleLbl="node3" presStyleIdx="0" presStyleCnt="6">
        <dgm:presLayoutVars>
          <dgm:chPref val="3"/>
        </dgm:presLayoutVars>
      </dgm:prSet>
      <dgm:spPr/>
    </dgm:pt>
    <dgm:pt modelId="{89BED673-4885-45CB-8543-D1665C1934B7}" type="pres">
      <dgm:prSet presAssocID="{09B1B4AC-E6FC-45F4-8837-B57CDBF09C5F}" presName="rootConnector" presStyleLbl="node3" presStyleIdx="0" presStyleCnt="6"/>
      <dgm:spPr/>
    </dgm:pt>
    <dgm:pt modelId="{E2F3B86B-DDFF-43CF-A383-2CCB5C9A351E}" type="pres">
      <dgm:prSet presAssocID="{09B1B4AC-E6FC-45F4-8837-B57CDBF09C5F}" presName="hierChild4" presStyleCnt="0"/>
      <dgm:spPr/>
    </dgm:pt>
    <dgm:pt modelId="{954C4796-1BAF-49C3-A7E4-94FF764EEC66}" type="pres">
      <dgm:prSet presAssocID="{09B1B4AC-E6FC-45F4-8837-B57CDBF09C5F}" presName="hierChild5" presStyleCnt="0"/>
      <dgm:spPr/>
    </dgm:pt>
    <dgm:pt modelId="{7D0FC71A-BA6E-4F62-A593-882DDF7ACF69}" type="pres">
      <dgm:prSet presAssocID="{49E1AC7A-D835-4300-B76B-055DF101A3F5}" presName="Name37" presStyleLbl="parChTrans1D3" presStyleIdx="1" presStyleCnt="6"/>
      <dgm:spPr/>
    </dgm:pt>
    <dgm:pt modelId="{F402D3B6-F6E8-4767-A472-65D6B8A6BC60}" type="pres">
      <dgm:prSet presAssocID="{7251E717-328C-4B9A-9F2D-2052DD0338B4}" presName="hierRoot2" presStyleCnt="0">
        <dgm:presLayoutVars>
          <dgm:hierBranch val="init"/>
        </dgm:presLayoutVars>
      </dgm:prSet>
      <dgm:spPr/>
    </dgm:pt>
    <dgm:pt modelId="{F396A2B9-AD50-4416-8C46-F4752C1F9930}" type="pres">
      <dgm:prSet presAssocID="{7251E717-328C-4B9A-9F2D-2052DD0338B4}" presName="rootComposite" presStyleCnt="0"/>
      <dgm:spPr/>
    </dgm:pt>
    <dgm:pt modelId="{EB44BA85-85FE-423D-9339-B76E5F177E6C}" type="pres">
      <dgm:prSet presAssocID="{7251E717-328C-4B9A-9F2D-2052DD0338B4}" presName="rootText" presStyleLbl="node3" presStyleIdx="1" presStyleCnt="6">
        <dgm:presLayoutVars>
          <dgm:chPref val="3"/>
        </dgm:presLayoutVars>
      </dgm:prSet>
      <dgm:spPr/>
    </dgm:pt>
    <dgm:pt modelId="{9ABD99C3-4E65-44C0-85E6-7CD7CCBDC1F4}" type="pres">
      <dgm:prSet presAssocID="{7251E717-328C-4B9A-9F2D-2052DD0338B4}" presName="rootConnector" presStyleLbl="node3" presStyleIdx="1" presStyleCnt="6"/>
      <dgm:spPr/>
    </dgm:pt>
    <dgm:pt modelId="{3C748523-845E-4856-8C26-66A518A9C5A8}" type="pres">
      <dgm:prSet presAssocID="{7251E717-328C-4B9A-9F2D-2052DD0338B4}" presName="hierChild4" presStyleCnt="0"/>
      <dgm:spPr/>
    </dgm:pt>
    <dgm:pt modelId="{DEFD732B-FE7F-4788-91F6-3C8A4D595EF5}" type="pres">
      <dgm:prSet presAssocID="{7251E717-328C-4B9A-9F2D-2052DD0338B4}" presName="hierChild5" presStyleCnt="0"/>
      <dgm:spPr/>
    </dgm:pt>
    <dgm:pt modelId="{69E8ECD0-43E8-4B6F-BC48-678B49FC4D4F}" type="pres">
      <dgm:prSet presAssocID="{CCE38B23-6D61-4D54-8263-C12226DB9BD8}" presName="Name37" presStyleLbl="parChTrans1D3" presStyleIdx="2" presStyleCnt="6"/>
      <dgm:spPr/>
    </dgm:pt>
    <dgm:pt modelId="{59608280-BE3E-428C-95D2-4B5D10C001BB}" type="pres">
      <dgm:prSet presAssocID="{FE7EC65F-5DA2-4FB7-8504-10030403C250}" presName="hierRoot2" presStyleCnt="0">
        <dgm:presLayoutVars>
          <dgm:hierBranch val="init"/>
        </dgm:presLayoutVars>
      </dgm:prSet>
      <dgm:spPr/>
    </dgm:pt>
    <dgm:pt modelId="{5F8B99C7-8475-4BF7-B7A6-A50D70145B55}" type="pres">
      <dgm:prSet presAssocID="{FE7EC65F-5DA2-4FB7-8504-10030403C250}" presName="rootComposite" presStyleCnt="0"/>
      <dgm:spPr/>
    </dgm:pt>
    <dgm:pt modelId="{603221AE-B078-4020-BC12-B445434E996B}" type="pres">
      <dgm:prSet presAssocID="{FE7EC65F-5DA2-4FB7-8504-10030403C250}" presName="rootText" presStyleLbl="node3" presStyleIdx="2" presStyleCnt="6">
        <dgm:presLayoutVars>
          <dgm:chPref val="3"/>
        </dgm:presLayoutVars>
      </dgm:prSet>
      <dgm:spPr/>
    </dgm:pt>
    <dgm:pt modelId="{5D6960FC-FF75-4C1B-ABB3-14F3ADB0F6D7}" type="pres">
      <dgm:prSet presAssocID="{FE7EC65F-5DA2-4FB7-8504-10030403C250}" presName="rootConnector" presStyleLbl="node3" presStyleIdx="2" presStyleCnt="6"/>
      <dgm:spPr/>
    </dgm:pt>
    <dgm:pt modelId="{CA229BB1-F0FE-4CFD-A4F9-491EB895330D}" type="pres">
      <dgm:prSet presAssocID="{FE7EC65F-5DA2-4FB7-8504-10030403C250}" presName="hierChild4" presStyleCnt="0"/>
      <dgm:spPr/>
    </dgm:pt>
    <dgm:pt modelId="{3242738D-AC53-4077-977A-3D32DAD97ACD}" type="pres">
      <dgm:prSet presAssocID="{FE7EC65F-5DA2-4FB7-8504-10030403C250}" presName="hierChild5" presStyleCnt="0"/>
      <dgm:spPr/>
    </dgm:pt>
    <dgm:pt modelId="{C8083D17-DB3D-4E16-8C4B-86F0B93A084F}" type="pres">
      <dgm:prSet presAssocID="{91C5CD30-0F3B-4533-BD6F-2490769FCD81}" presName="Name37" presStyleLbl="parChTrans1D3" presStyleIdx="3" presStyleCnt="6"/>
      <dgm:spPr/>
    </dgm:pt>
    <dgm:pt modelId="{AFF405FA-3118-4759-B584-658E513A4E41}" type="pres">
      <dgm:prSet presAssocID="{525CC791-E68D-410E-B0E3-1546941E32F6}" presName="hierRoot2" presStyleCnt="0">
        <dgm:presLayoutVars>
          <dgm:hierBranch val="init"/>
        </dgm:presLayoutVars>
      </dgm:prSet>
      <dgm:spPr/>
    </dgm:pt>
    <dgm:pt modelId="{93C02AB0-E1EF-4D02-9142-D7CBC734DB27}" type="pres">
      <dgm:prSet presAssocID="{525CC791-E68D-410E-B0E3-1546941E32F6}" presName="rootComposite" presStyleCnt="0"/>
      <dgm:spPr/>
    </dgm:pt>
    <dgm:pt modelId="{700896F3-6B0F-4D49-A100-EBF9EB8A637E}" type="pres">
      <dgm:prSet presAssocID="{525CC791-E68D-410E-B0E3-1546941E32F6}" presName="rootText" presStyleLbl="node3" presStyleIdx="3" presStyleCnt="6" custScaleX="140098">
        <dgm:presLayoutVars>
          <dgm:chPref val="3"/>
        </dgm:presLayoutVars>
      </dgm:prSet>
      <dgm:spPr/>
    </dgm:pt>
    <dgm:pt modelId="{4043B204-A1B1-4448-9C05-6E669C2CF435}" type="pres">
      <dgm:prSet presAssocID="{525CC791-E68D-410E-B0E3-1546941E32F6}" presName="rootConnector" presStyleLbl="node3" presStyleIdx="3" presStyleCnt="6"/>
      <dgm:spPr/>
    </dgm:pt>
    <dgm:pt modelId="{63E1CBFB-25B5-4262-8BC4-7271196BEC9A}" type="pres">
      <dgm:prSet presAssocID="{525CC791-E68D-410E-B0E3-1546941E32F6}" presName="hierChild4" presStyleCnt="0"/>
      <dgm:spPr/>
    </dgm:pt>
    <dgm:pt modelId="{A10BB219-1AB6-44ED-AD92-6D2EAE4D6E58}" type="pres">
      <dgm:prSet presAssocID="{525CC791-E68D-410E-B0E3-1546941E32F6}" presName="hierChild5" presStyleCnt="0"/>
      <dgm:spPr/>
    </dgm:pt>
    <dgm:pt modelId="{205F16C7-33BE-44DC-8441-D18017052A76}" type="pres">
      <dgm:prSet presAssocID="{10385233-49AE-4C3F-B2DC-61F895A333F0}" presName="hierChild5" presStyleCnt="0"/>
      <dgm:spPr/>
    </dgm:pt>
    <dgm:pt modelId="{F6167CDB-CF4E-423B-9974-CB29B993DC6C}" type="pres">
      <dgm:prSet presAssocID="{59625254-4BB4-471A-9ADB-8AAFEADF6C42}" presName="Name37" presStyleLbl="parChTrans1D2" presStyleIdx="1" presStyleCnt="2"/>
      <dgm:spPr/>
    </dgm:pt>
    <dgm:pt modelId="{F9720E01-E758-42E0-B7CB-4627ED3ABD2B}" type="pres">
      <dgm:prSet presAssocID="{735AEA51-851B-45E2-9011-A3A9AB9B402F}" presName="hierRoot2" presStyleCnt="0">
        <dgm:presLayoutVars>
          <dgm:hierBranch val="init"/>
        </dgm:presLayoutVars>
      </dgm:prSet>
      <dgm:spPr/>
    </dgm:pt>
    <dgm:pt modelId="{12DD7462-BDE0-4331-8A8C-5BAE085E0ABE}" type="pres">
      <dgm:prSet presAssocID="{735AEA51-851B-45E2-9011-A3A9AB9B402F}" presName="rootComposite" presStyleCnt="0"/>
      <dgm:spPr/>
    </dgm:pt>
    <dgm:pt modelId="{CD4FF37A-F825-4915-9166-8AD41A3F37DC}" type="pres">
      <dgm:prSet presAssocID="{735AEA51-851B-45E2-9011-A3A9AB9B402F}" presName="rootText" presStyleLbl="node2" presStyleIdx="1" presStyleCnt="2" custScaleX="124353">
        <dgm:presLayoutVars>
          <dgm:chPref val="3"/>
        </dgm:presLayoutVars>
      </dgm:prSet>
      <dgm:spPr/>
    </dgm:pt>
    <dgm:pt modelId="{87ABFACA-D134-4AA1-9437-606075F5A4EB}" type="pres">
      <dgm:prSet presAssocID="{735AEA51-851B-45E2-9011-A3A9AB9B402F}" presName="rootConnector" presStyleLbl="node2" presStyleIdx="1" presStyleCnt="2"/>
      <dgm:spPr/>
    </dgm:pt>
    <dgm:pt modelId="{BFF53F7D-1B98-4205-8F76-6AB14E70594E}" type="pres">
      <dgm:prSet presAssocID="{735AEA51-851B-45E2-9011-A3A9AB9B402F}" presName="hierChild4" presStyleCnt="0"/>
      <dgm:spPr/>
    </dgm:pt>
    <dgm:pt modelId="{F5720671-5BF1-4B8D-93A0-890D0B744042}" type="pres">
      <dgm:prSet presAssocID="{46A277FB-B344-4FCB-A828-FF6269707D5B}" presName="Name37" presStyleLbl="parChTrans1D3" presStyleIdx="4" presStyleCnt="6"/>
      <dgm:spPr/>
    </dgm:pt>
    <dgm:pt modelId="{6B7B0B00-C33B-471D-8DFC-7973EC9C5E49}" type="pres">
      <dgm:prSet presAssocID="{5ABB920D-5539-43F3-8C46-135E4108DC05}" presName="hierRoot2" presStyleCnt="0">
        <dgm:presLayoutVars>
          <dgm:hierBranch val="init"/>
        </dgm:presLayoutVars>
      </dgm:prSet>
      <dgm:spPr/>
    </dgm:pt>
    <dgm:pt modelId="{672D4BBB-3A6B-460C-B03F-F19B6BB04D77}" type="pres">
      <dgm:prSet presAssocID="{5ABB920D-5539-43F3-8C46-135E4108DC05}" presName="rootComposite" presStyleCnt="0"/>
      <dgm:spPr/>
    </dgm:pt>
    <dgm:pt modelId="{6558D155-8C4A-4E2D-BACE-14432FD7B3EE}" type="pres">
      <dgm:prSet presAssocID="{5ABB920D-5539-43F3-8C46-135E4108DC05}" presName="rootText" presStyleLbl="node3" presStyleIdx="4" presStyleCnt="6">
        <dgm:presLayoutVars>
          <dgm:chPref val="3"/>
        </dgm:presLayoutVars>
      </dgm:prSet>
      <dgm:spPr/>
    </dgm:pt>
    <dgm:pt modelId="{8530A35C-B194-4D51-B299-A8A1917EC5B6}" type="pres">
      <dgm:prSet presAssocID="{5ABB920D-5539-43F3-8C46-135E4108DC05}" presName="rootConnector" presStyleLbl="node3" presStyleIdx="4" presStyleCnt="6"/>
      <dgm:spPr/>
    </dgm:pt>
    <dgm:pt modelId="{80201D6B-D2AF-496F-9031-E7890BCE60E5}" type="pres">
      <dgm:prSet presAssocID="{5ABB920D-5539-43F3-8C46-135E4108DC05}" presName="hierChild4" presStyleCnt="0"/>
      <dgm:spPr/>
    </dgm:pt>
    <dgm:pt modelId="{AE9F2BCD-A7CB-468C-B8DE-321AF3F29F15}" type="pres">
      <dgm:prSet presAssocID="{5ABB920D-5539-43F3-8C46-135E4108DC05}" presName="hierChild5" presStyleCnt="0"/>
      <dgm:spPr/>
    </dgm:pt>
    <dgm:pt modelId="{310D9F68-1F41-4EDE-82D3-4FF28C9C19D8}" type="pres">
      <dgm:prSet presAssocID="{88AF2BDF-0E18-400A-8A0F-013A22F28C8C}" presName="Name37" presStyleLbl="parChTrans1D3" presStyleIdx="5" presStyleCnt="6"/>
      <dgm:spPr/>
    </dgm:pt>
    <dgm:pt modelId="{7B1029D3-7F9B-4F00-97BF-846614F03237}" type="pres">
      <dgm:prSet presAssocID="{8B53DF21-79E6-472B-8862-E9869B86AFAD}" presName="hierRoot2" presStyleCnt="0">
        <dgm:presLayoutVars>
          <dgm:hierBranch val="init"/>
        </dgm:presLayoutVars>
      </dgm:prSet>
      <dgm:spPr/>
    </dgm:pt>
    <dgm:pt modelId="{4573E001-730E-4CC6-B2D0-40A4CA25C654}" type="pres">
      <dgm:prSet presAssocID="{8B53DF21-79E6-472B-8862-E9869B86AFAD}" presName="rootComposite" presStyleCnt="0"/>
      <dgm:spPr/>
    </dgm:pt>
    <dgm:pt modelId="{122554FE-B605-4455-B2F5-E667CB5E3656}" type="pres">
      <dgm:prSet presAssocID="{8B53DF21-79E6-472B-8862-E9869B86AFAD}" presName="rootText" presStyleLbl="node3" presStyleIdx="5" presStyleCnt="6">
        <dgm:presLayoutVars>
          <dgm:chPref val="3"/>
        </dgm:presLayoutVars>
      </dgm:prSet>
      <dgm:spPr/>
    </dgm:pt>
    <dgm:pt modelId="{F11DED63-058B-425F-99D9-639ED2AD5F76}" type="pres">
      <dgm:prSet presAssocID="{8B53DF21-79E6-472B-8862-E9869B86AFAD}" presName="rootConnector" presStyleLbl="node3" presStyleIdx="5" presStyleCnt="6"/>
      <dgm:spPr/>
    </dgm:pt>
    <dgm:pt modelId="{7D14B66F-C0C2-4783-8774-AEB1AA257D49}" type="pres">
      <dgm:prSet presAssocID="{8B53DF21-79E6-472B-8862-E9869B86AFAD}" presName="hierChild4" presStyleCnt="0"/>
      <dgm:spPr/>
    </dgm:pt>
    <dgm:pt modelId="{560FF909-ABBB-4147-9504-F0675274CBD5}" type="pres">
      <dgm:prSet presAssocID="{8B53DF21-79E6-472B-8862-E9869B86AFAD}" presName="hierChild5" presStyleCnt="0"/>
      <dgm:spPr/>
    </dgm:pt>
    <dgm:pt modelId="{178B0789-DB74-4EC7-9431-A71332355B24}" type="pres">
      <dgm:prSet presAssocID="{735AEA51-851B-45E2-9011-A3A9AB9B402F}" presName="hierChild5" presStyleCnt="0"/>
      <dgm:spPr/>
    </dgm:pt>
    <dgm:pt modelId="{EDA7C512-677C-4130-878F-9DC6645CA7EA}" type="pres">
      <dgm:prSet presAssocID="{C2B5B9A9-669F-46F0-B021-389BBBA425F4}" presName="hierChild3" presStyleCnt="0"/>
      <dgm:spPr/>
    </dgm:pt>
  </dgm:ptLst>
  <dgm:cxnLst>
    <dgm:cxn modelId="{37DCB104-815D-4ADE-89F8-775146642C28}" type="presOf" srcId="{49E1AC7A-D835-4300-B76B-055DF101A3F5}" destId="{7D0FC71A-BA6E-4F62-A593-882DDF7ACF69}" srcOrd="0" destOrd="0" presId="urn:microsoft.com/office/officeart/2005/8/layout/orgChart1"/>
    <dgm:cxn modelId="{217F3B05-47AC-45FF-83F1-A88FDC2F0495}" type="presOf" srcId="{5ABB920D-5539-43F3-8C46-135E4108DC05}" destId="{8530A35C-B194-4D51-B299-A8A1917EC5B6}" srcOrd="1" destOrd="0" presId="urn:microsoft.com/office/officeart/2005/8/layout/orgChart1"/>
    <dgm:cxn modelId="{EFDA910E-974B-4EC5-A552-570C1DC2F25C}" srcId="{C2B5B9A9-669F-46F0-B021-389BBBA425F4}" destId="{10385233-49AE-4C3F-B2DC-61F895A333F0}" srcOrd="0" destOrd="0" parTransId="{C6D2F601-6381-4C14-A34A-EAEBB89C6038}" sibTransId="{FDE4A154-6B95-4811-A55E-EEB3E59F58A0}"/>
    <dgm:cxn modelId="{FE749422-AB94-4695-8D67-CEDB67F7BCE3}" type="presOf" srcId="{C6D2F601-6381-4C14-A34A-EAEBB89C6038}" destId="{32FC1AFC-8027-4668-A0BA-0A047F9CCA96}" srcOrd="0" destOrd="0" presId="urn:microsoft.com/office/officeart/2005/8/layout/orgChart1"/>
    <dgm:cxn modelId="{90436C28-E2CB-4574-A903-449918F0568D}" srcId="{10385233-49AE-4C3F-B2DC-61F895A333F0}" destId="{09B1B4AC-E6FC-45F4-8837-B57CDBF09C5F}" srcOrd="0" destOrd="0" parTransId="{FDCEC058-7C98-4078-8047-32102C213CAA}" sibTransId="{94B6D559-6392-4C5B-9028-3A19EBF8C2C8}"/>
    <dgm:cxn modelId="{C93B662D-B52D-403E-88FD-C11EF579F86E}" type="presOf" srcId="{8B53DF21-79E6-472B-8862-E9869B86AFAD}" destId="{122554FE-B605-4455-B2F5-E667CB5E3656}" srcOrd="0" destOrd="0" presId="urn:microsoft.com/office/officeart/2005/8/layout/orgChart1"/>
    <dgm:cxn modelId="{95BD5D31-45C9-4C23-8D31-D6AD7BE06E33}" type="presOf" srcId="{10385233-49AE-4C3F-B2DC-61F895A333F0}" destId="{C25C3A50-414F-408A-A550-5D604893D8E0}" srcOrd="1" destOrd="0" presId="urn:microsoft.com/office/officeart/2005/8/layout/orgChart1"/>
    <dgm:cxn modelId="{6C4B5048-68F5-441B-9E67-2D8A9D9F0B8E}" srcId="{7ACFB1B7-9928-4837-B930-322E0A9D791B}" destId="{C2B5B9A9-669F-46F0-B021-389BBBA425F4}" srcOrd="0" destOrd="0" parTransId="{8D8F707E-C459-49AC-B683-3CA80A553CCD}" sibTransId="{3EEF1D54-FC51-4A18-9BF0-C418C0E6ADBF}"/>
    <dgm:cxn modelId="{CE37C549-E5BC-4916-AE1E-890572708EF0}" srcId="{10385233-49AE-4C3F-B2DC-61F895A333F0}" destId="{525CC791-E68D-410E-B0E3-1546941E32F6}" srcOrd="3" destOrd="0" parTransId="{91C5CD30-0F3B-4533-BD6F-2490769FCD81}" sibTransId="{29192261-641E-4DA4-8C7F-6D14AFB7A5A8}"/>
    <dgm:cxn modelId="{E821144B-8AD5-4E84-A554-DFEF66E5880A}" srcId="{10385233-49AE-4C3F-B2DC-61F895A333F0}" destId="{7251E717-328C-4B9A-9F2D-2052DD0338B4}" srcOrd="1" destOrd="0" parTransId="{49E1AC7A-D835-4300-B76B-055DF101A3F5}" sibTransId="{48E07C79-23A6-4D0D-AA0B-B6CF8B8CB32E}"/>
    <dgm:cxn modelId="{E62FC54D-61D9-44CF-A02B-295420996C76}" type="presOf" srcId="{46A277FB-B344-4FCB-A828-FF6269707D5B}" destId="{F5720671-5BF1-4B8D-93A0-890D0B744042}" srcOrd="0" destOrd="0" presId="urn:microsoft.com/office/officeart/2005/8/layout/orgChart1"/>
    <dgm:cxn modelId="{31B4C34E-D6B4-428C-986B-733FCB36E90D}" type="presOf" srcId="{C2B5B9A9-669F-46F0-B021-389BBBA425F4}" destId="{D80D81BB-865E-4E84-A62C-603785635362}" srcOrd="0" destOrd="0" presId="urn:microsoft.com/office/officeart/2005/8/layout/orgChart1"/>
    <dgm:cxn modelId="{5CEA5D51-B6CD-4627-87E6-6D24FF14CCFE}" srcId="{735AEA51-851B-45E2-9011-A3A9AB9B402F}" destId="{8B53DF21-79E6-472B-8862-E9869B86AFAD}" srcOrd="1" destOrd="0" parTransId="{88AF2BDF-0E18-400A-8A0F-013A22F28C8C}" sibTransId="{05E446E6-0B3B-422D-A33E-E088FD9FC432}"/>
    <dgm:cxn modelId="{07A3A353-12EE-494F-8810-4D491F7820B1}" type="presOf" srcId="{91C5CD30-0F3B-4533-BD6F-2490769FCD81}" destId="{C8083D17-DB3D-4E16-8C4B-86F0B93A084F}" srcOrd="0" destOrd="0" presId="urn:microsoft.com/office/officeart/2005/8/layout/orgChart1"/>
    <dgm:cxn modelId="{6336AD78-0048-4FCB-8152-8AE331C71B75}" srcId="{735AEA51-851B-45E2-9011-A3A9AB9B402F}" destId="{5ABB920D-5539-43F3-8C46-135E4108DC05}" srcOrd="0" destOrd="0" parTransId="{46A277FB-B344-4FCB-A828-FF6269707D5B}" sibTransId="{4D118F3A-DB36-41D3-A0D8-61904C1A058F}"/>
    <dgm:cxn modelId="{3D99FD7B-D788-47F7-9968-4587E9EEF60D}" type="presOf" srcId="{09B1B4AC-E6FC-45F4-8837-B57CDBF09C5F}" destId="{C9BB9B0D-5006-4DC7-BBEC-90F2EAE3B8B4}" srcOrd="0" destOrd="0" presId="urn:microsoft.com/office/officeart/2005/8/layout/orgChart1"/>
    <dgm:cxn modelId="{D9D07881-5C57-4E49-AAF1-DC66179839B8}" srcId="{10385233-49AE-4C3F-B2DC-61F895A333F0}" destId="{FE7EC65F-5DA2-4FB7-8504-10030403C250}" srcOrd="2" destOrd="0" parTransId="{CCE38B23-6D61-4D54-8263-C12226DB9BD8}" sibTransId="{AC73FCFC-5588-43B6-9CF6-59EFE817969B}"/>
    <dgm:cxn modelId="{73AF5182-97DD-432E-9AB8-E26832566FC9}" type="presOf" srcId="{09B1B4AC-E6FC-45F4-8837-B57CDBF09C5F}" destId="{89BED673-4885-45CB-8543-D1665C1934B7}" srcOrd="1" destOrd="0" presId="urn:microsoft.com/office/officeart/2005/8/layout/orgChart1"/>
    <dgm:cxn modelId="{07C1E298-0C67-4264-A452-D0CE39A647B8}" type="presOf" srcId="{735AEA51-851B-45E2-9011-A3A9AB9B402F}" destId="{CD4FF37A-F825-4915-9166-8AD41A3F37DC}" srcOrd="0" destOrd="0" presId="urn:microsoft.com/office/officeart/2005/8/layout/orgChart1"/>
    <dgm:cxn modelId="{01A66F9C-F901-4C9D-BC27-9A63817CFC65}" type="presOf" srcId="{CCE38B23-6D61-4D54-8263-C12226DB9BD8}" destId="{69E8ECD0-43E8-4B6F-BC48-678B49FC4D4F}" srcOrd="0" destOrd="0" presId="urn:microsoft.com/office/officeart/2005/8/layout/orgChart1"/>
    <dgm:cxn modelId="{9235C99C-B5F9-46B2-9E38-1A9A1BFAA51F}" srcId="{C2B5B9A9-669F-46F0-B021-389BBBA425F4}" destId="{735AEA51-851B-45E2-9011-A3A9AB9B402F}" srcOrd="1" destOrd="0" parTransId="{59625254-4BB4-471A-9ADB-8AAFEADF6C42}" sibTransId="{4BB8C061-7D1F-42AA-84A6-6874EA972ACA}"/>
    <dgm:cxn modelId="{7BEF3CA2-9A02-4AF7-B417-E0682A65F968}" type="presOf" srcId="{7ACFB1B7-9928-4837-B930-322E0A9D791B}" destId="{CE0E7080-E288-4B45-95EB-72AF258BAF13}" srcOrd="0" destOrd="0" presId="urn:microsoft.com/office/officeart/2005/8/layout/orgChart1"/>
    <dgm:cxn modelId="{95235FA8-B933-4785-A6F8-D95079A8521B}" type="presOf" srcId="{FE7EC65F-5DA2-4FB7-8504-10030403C250}" destId="{603221AE-B078-4020-BC12-B445434E996B}" srcOrd="0" destOrd="0" presId="urn:microsoft.com/office/officeart/2005/8/layout/orgChart1"/>
    <dgm:cxn modelId="{61F5B5AF-6826-402C-B601-4FB69FF2DADF}" type="presOf" srcId="{7251E717-328C-4B9A-9F2D-2052DD0338B4}" destId="{EB44BA85-85FE-423D-9339-B76E5F177E6C}" srcOrd="0" destOrd="0" presId="urn:microsoft.com/office/officeart/2005/8/layout/orgChart1"/>
    <dgm:cxn modelId="{557912B2-A343-4F7F-BF42-4142E646525C}" type="presOf" srcId="{525CC791-E68D-410E-B0E3-1546941E32F6}" destId="{700896F3-6B0F-4D49-A100-EBF9EB8A637E}" srcOrd="0" destOrd="0" presId="urn:microsoft.com/office/officeart/2005/8/layout/orgChart1"/>
    <dgm:cxn modelId="{002C9CB3-C5EC-44D7-9003-5C6381257741}" type="presOf" srcId="{FDCEC058-7C98-4078-8047-32102C213CAA}" destId="{8F5485C1-5C67-41AB-BB2A-AE50250CF61A}" srcOrd="0" destOrd="0" presId="urn:microsoft.com/office/officeart/2005/8/layout/orgChart1"/>
    <dgm:cxn modelId="{2325E0B8-7E85-40D5-8950-0A8B975AE44F}" type="presOf" srcId="{735AEA51-851B-45E2-9011-A3A9AB9B402F}" destId="{87ABFACA-D134-4AA1-9437-606075F5A4EB}" srcOrd="1" destOrd="0" presId="urn:microsoft.com/office/officeart/2005/8/layout/orgChart1"/>
    <dgm:cxn modelId="{6DEEC5C4-B781-47BA-B587-3153F6F45AA3}" type="presOf" srcId="{59625254-4BB4-471A-9ADB-8AAFEADF6C42}" destId="{F6167CDB-CF4E-423B-9974-CB29B993DC6C}" srcOrd="0" destOrd="0" presId="urn:microsoft.com/office/officeart/2005/8/layout/orgChart1"/>
    <dgm:cxn modelId="{9EDFBEC5-D6A2-43D5-8765-615D1F47869B}" type="presOf" srcId="{FE7EC65F-5DA2-4FB7-8504-10030403C250}" destId="{5D6960FC-FF75-4C1B-ABB3-14F3ADB0F6D7}" srcOrd="1" destOrd="0" presId="urn:microsoft.com/office/officeart/2005/8/layout/orgChart1"/>
    <dgm:cxn modelId="{CDDD65CD-3BC2-47C1-BDB0-F67B02B71A3C}" type="presOf" srcId="{525CC791-E68D-410E-B0E3-1546941E32F6}" destId="{4043B204-A1B1-4448-9C05-6E669C2CF435}" srcOrd="1" destOrd="0" presId="urn:microsoft.com/office/officeart/2005/8/layout/orgChart1"/>
    <dgm:cxn modelId="{4A1D4AD0-441F-44BD-A13D-31C986718CF8}" type="presOf" srcId="{88AF2BDF-0E18-400A-8A0F-013A22F28C8C}" destId="{310D9F68-1F41-4EDE-82D3-4FF28C9C19D8}" srcOrd="0" destOrd="0" presId="urn:microsoft.com/office/officeart/2005/8/layout/orgChart1"/>
    <dgm:cxn modelId="{9898E0ED-68D1-4E92-9E61-8952653DFDBB}" type="presOf" srcId="{10385233-49AE-4C3F-B2DC-61F895A333F0}" destId="{C41446FE-8B38-47C2-9B75-70D22790BA2C}" srcOrd="0" destOrd="0" presId="urn:microsoft.com/office/officeart/2005/8/layout/orgChart1"/>
    <dgm:cxn modelId="{098AC6F1-D1F9-4110-9FCF-4747F033EDD1}" type="presOf" srcId="{7251E717-328C-4B9A-9F2D-2052DD0338B4}" destId="{9ABD99C3-4E65-44C0-85E6-7CD7CCBDC1F4}" srcOrd="1" destOrd="0" presId="urn:microsoft.com/office/officeart/2005/8/layout/orgChart1"/>
    <dgm:cxn modelId="{8B6B55F5-7818-45D8-BFDE-8F88B6E2569C}" type="presOf" srcId="{8B53DF21-79E6-472B-8862-E9869B86AFAD}" destId="{F11DED63-058B-425F-99D9-639ED2AD5F76}" srcOrd="1" destOrd="0" presId="urn:microsoft.com/office/officeart/2005/8/layout/orgChart1"/>
    <dgm:cxn modelId="{FDB28AF7-FA13-4BA7-BF20-69B0F4939792}" type="presOf" srcId="{C2B5B9A9-669F-46F0-B021-389BBBA425F4}" destId="{B81B4EC4-57F0-4C33-814C-F4B1E86D6E47}" srcOrd="1" destOrd="0" presId="urn:microsoft.com/office/officeart/2005/8/layout/orgChart1"/>
    <dgm:cxn modelId="{0E90D4F9-A1DE-41B3-B83A-DABF95C5A1B2}" type="presOf" srcId="{5ABB920D-5539-43F3-8C46-135E4108DC05}" destId="{6558D155-8C4A-4E2D-BACE-14432FD7B3EE}" srcOrd="0" destOrd="0" presId="urn:microsoft.com/office/officeart/2005/8/layout/orgChart1"/>
    <dgm:cxn modelId="{0A7498E3-0978-4D8F-A8C3-76401E9F0EE9}" type="presParOf" srcId="{CE0E7080-E288-4B45-95EB-72AF258BAF13}" destId="{8ED45BB9-84A3-4D9D-B1B0-93CCA7310EB2}" srcOrd="0" destOrd="0" presId="urn:microsoft.com/office/officeart/2005/8/layout/orgChart1"/>
    <dgm:cxn modelId="{08D4586E-E326-48D6-A290-EC58BC60613A}" type="presParOf" srcId="{8ED45BB9-84A3-4D9D-B1B0-93CCA7310EB2}" destId="{2758CFE4-49A4-49FC-A4E2-52D700F7EC1E}" srcOrd="0" destOrd="0" presId="urn:microsoft.com/office/officeart/2005/8/layout/orgChart1"/>
    <dgm:cxn modelId="{C9A0364D-CB76-4042-8A7A-B0323ABA54AD}" type="presParOf" srcId="{2758CFE4-49A4-49FC-A4E2-52D700F7EC1E}" destId="{D80D81BB-865E-4E84-A62C-603785635362}" srcOrd="0" destOrd="0" presId="urn:microsoft.com/office/officeart/2005/8/layout/orgChart1"/>
    <dgm:cxn modelId="{66A5B7D7-4DDA-49B8-8445-0AF2DD884328}" type="presParOf" srcId="{2758CFE4-49A4-49FC-A4E2-52D700F7EC1E}" destId="{B81B4EC4-57F0-4C33-814C-F4B1E86D6E47}" srcOrd="1" destOrd="0" presId="urn:microsoft.com/office/officeart/2005/8/layout/orgChart1"/>
    <dgm:cxn modelId="{FA83E28E-BD72-4BED-9C5C-31691F98CCE8}" type="presParOf" srcId="{8ED45BB9-84A3-4D9D-B1B0-93CCA7310EB2}" destId="{178A1905-3011-4263-8763-CA7284FC0ABE}" srcOrd="1" destOrd="0" presId="urn:microsoft.com/office/officeart/2005/8/layout/orgChart1"/>
    <dgm:cxn modelId="{05B59BFB-8F1E-4B4A-902C-9B4A690D47E2}" type="presParOf" srcId="{178A1905-3011-4263-8763-CA7284FC0ABE}" destId="{32FC1AFC-8027-4668-A0BA-0A047F9CCA96}" srcOrd="0" destOrd="0" presId="urn:microsoft.com/office/officeart/2005/8/layout/orgChart1"/>
    <dgm:cxn modelId="{7D679857-E8FC-40D0-BC1D-3063134F2356}" type="presParOf" srcId="{178A1905-3011-4263-8763-CA7284FC0ABE}" destId="{853E425B-80BE-451F-93E5-1CBA06AC20C1}" srcOrd="1" destOrd="0" presId="urn:microsoft.com/office/officeart/2005/8/layout/orgChart1"/>
    <dgm:cxn modelId="{59B1FB3F-229D-4726-8B82-060E8F3F8023}" type="presParOf" srcId="{853E425B-80BE-451F-93E5-1CBA06AC20C1}" destId="{A61100C8-FB51-420C-BE9B-BF8DCA9B6F61}" srcOrd="0" destOrd="0" presId="urn:microsoft.com/office/officeart/2005/8/layout/orgChart1"/>
    <dgm:cxn modelId="{ACF0DF93-B3A2-4324-8618-C639BC964C7C}" type="presParOf" srcId="{A61100C8-FB51-420C-BE9B-BF8DCA9B6F61}" destId="{C41446FE-8B38-47C2-9B75-70D22790BA2C}" srcOrd="0" destOrd="0" presId="urn:microsoft.com/office/officeart/2005/8/layout/orgChart1"/>
    <dgm:cxn modelId="{D4283A1B-6B46-45C3-BAC7-88D4BCFBE88E}" type="presParOf" srcId="{A61100C8-FB51-420C-BE9B-BF8DCA9B6F61}" destId="{C25C3A50-414F-408A-A550-5D604893D8E0}" srcOrd="1" destOrd="0" presId="urn:microsoft.com/office/officeart/2005/8/layout/orgChart1"/>
    <dgm:cxn modelId="{8D371F64-0D56-4C64-8707-236173FA4DBC}" type="presParOf" srcId="{853E425B-80BE-451F-93E5-1CBA06AC20C1}" destId="{9AB72608-48F9-4C07-A9E4-54F46490ED8B}" srcOrd="1" destOrd="0" presId="urn:microsoft.com/office/officeart/2005/8/layout/orgChart1"/>
    <dgm:cxn modelId="{F088F194-8ABB-4B8A-8363-27B665A83231}" type="presParOf" srcId="{9AB72608-48F9-4C07-A9E4-54F46490ED8B}" destId="{8F5485C1-5C67-41AB-BB2A-AE50250CF61A}" srcOrd="0" destOrd="0" presId="urn:microsoft.com/office/officeart/2005/8/layout/orgChart1"/>
    <dgm:cxn modelId="{1E779623-ED03-4270-B8AA-01B273C11B54}" type="presParOf" srcId="{9AB72608-48F9-4C07-A9E4-54F46490ED8B}" destId="{E1BE6066-1CD0-43EA-83DF-231D58B9850F}" srcOrd="1" destOrd="0" presId="urn:microsoft.com/office/officeart/2005/8/layout/orgChart1"/>
    <dgm:cxn modelId="{94BF2AEA-4D68-4A65-853D-084848E9CE34}" type="presParOf" srcId="{E1BE6066-1CD0-43EA-83DF-231D58B9850F}" destId="{08F4B77B-1B80-4959-BAEE-6615F48D5D3D}" srcOrd="0" destOrd="0" presId="urn:microsoft.com/office/officeart/2005/8/layout/orgChart1"/>
    <dgm:cxn modelId="{EACD7B1F-AB52-477D-8242-BDE2F85D8491}" type="presParOf" srcId="{08F4B77B-1B80-4959-BAEE-6615F48D5D3D}" destId="{C9BB9B0D-5006-4DC7-BBEC-90F2EAE3B8B4}" srcOrd="0" destOrd="0" presId="urn:microsoft.com/office/officeart/2005/8/layout/orgChart1"/>
    <dgm:cxn modelId="{BEAF860B-BDA7-4701-A5CE-15720DF7328C}" type="presParOf" srcId="{08F4B77B-1B80-4959-BAEE-6615F48D5D3D}" destId="{89BED673-4885-45CB-8543-D1665C1934B7}" srcOrd="1" destOrd="0" presId="urn:microsoft.com/office/officeart/2005/8/layout/orgChart1"/>
    <dgm:cxn modelId="{3B915093-BE47-4109-B1F5-B0D7AF81420D}" type="presParOf" srcId="{E1BE6066-1CD0-43EA-83DF-231D58B9850F}" destId="{E2F3B86B-DDFF-43CF-A383-2CCB5C9A351E}" srcOrd="1" destOrd="0" presId="urn:microsoft.com/office/officeart/2005/8/layout/orgChart1"/>
    <dgm:cxn modelId="{C65F9927-E1A5-4F95-843F-06797372492C}" type="presParOf" srcId="{E1BE6066-1CD0-43EA-83DF-231D58B9850F}" destId="{954C4796-1BAF-49C3-A7E4-94FF764EEC66}" srcOrd="2" destOrd="0" presId="urn:microsoft.com/office/officeart/2005/8/layout/orgChart1"/>
    <dgm:cxn modelId="{C6375590-0C6E-4F3A-823A-5C6369D5CFB8}" type="presParOf" srcId="{9AB72608-48F9-4C07-A9E4-54F46490ED8B}" destId="{7D0FC71A-BA6E-4F62-A593-882DDF7ACF69}" srcOrd="2" destOrd="0" presId="urn:microsoft.com/office/officeart/2005/8/layout/orgChart1"/>
    <dgm:cxn modelId="{81EEE65E-13CE-45EF-B234-506DF85AD896}" type="presParOf" srcId="{9AB72608-48F9-4C07-A9E4-54F46490ED8B}" destId="{F402D3B6-F6E8-4767-A472-65D6B8A6BC60}" srcOrd="3" destOrd="0" presId="urn:microsoft.com/office/officeart/2005/8/layout/orgChart1"/>
    <dgm:cxn modelId="{DD0A7916-838D-4D75-8BEB-5B5A5F0C53F7}" type="presParOf" srcId="{F402D3B6-F6E8-4767-A472-65D6B8A6BC60}" destId="{F396A2B9-AD50-4416-8C46-F4752C1F9930}" srcOrd="0" destOrd="0" presId="urn:microsoft.com/office/officeart/2005/8/layout/orgChart1"/>
    <dgm:cxn modelId="{F63A0A36-DC85-4510-A9B1-A801EB773AF7}" type="presParOf" srcId="{F396A2B9-AD50-4416-8C46-F4752C1F9930}" destId="{EB44BA85-85FE-423D-9339-B76E5F177E6C}" srcOrd="0" destOrd="0" presId="urn:microsoft.com/office/officeart/2005/8/layout/orgChart1"/>
    <dgm:cxn modelId="{5EEF2609-2187-427B-9CD0-E7539005AF35}" type="presParOf" srcId="{F396A2B9-AD50-4416-8C46-F4752C1F9930}" destId="{9ABD99C3-4E65-44C0-85E6-7CD7CCBDC1F4}" srcOrd="1" destOrd="0" presId="urn:microsoft.com/office/officeart/2005/8/layout/orgChart1"/>
    <dgm:cxn modelId="{6C4D444A-713D-4555-9699-93E310BAA420}" type="presParOf" srcId="{F402D3B6-F6E8-4767-A472-65D6B8A6BC60}" destId="{3C748523-845E-4856-8C26-66A518A9C5A8}" srcOrd="1" destOrd="0" presId="urn:microsoft.com/office/officeart/2005/8/layout/orgChart1"/>
    <dgm:cxn modelId="{EEBEEB22-BD1A-4BE0-955C-AAC2FD8D65B6}" type="presParOf" srcId="{F402D3B6-F6E8-4767-A472-65D6B8A6BC60}" destId="{DEFD732B-FE7F-4788-91F6-3C8A4D595EF5}" srcOrd="2" destOrd="0" presId="urn:microsoft.com/office/officeart/2005/8/layout/orgChart1"/>
    <dgm:cxn modelId="{EFE46F80-C2BB-4079-A64B-B0A51778A116}" type="presParOf" srcId="{9AB72608-48F9-4C07-A9E4-54F46490ED8B}" destId="{69E8ECD0-43E8-4B6F-BC48-678B49FC4D4F}" srcOrd="4" destOrd="0" presId="urn:microsoft.com/office/officeart/2005/8/layout/orgChart1"/>
    <dgm:cxn modelId="{989C62D1-8E9A-473D-BF1E-B5C3AE69BB30}" type="presParOf" srcId="{9AB72608-48F9-4C07-A9E4-54F46490ED8B}" destId="{59608280-BE3E-428C-95D2-4B5D10C001BB}" srcOrd="5" destOrd="0" presId="urn:microsoft.com/office/officeart/2005/8/layout/orgChart1"/>
    <dgm:cxn modelId="{0FBCF608-C73C-4EFE-9071-874F6106D75E}" type="presParOf" srcId="{59608280-BE3E-428C-95D2-4B5D10C001BB}" destId="{5F8B99C7-8475-4BF7-B7A6-A50D70145B55}" srcOrd="0" destOrd="0" presId="urn:microsoft.com/office/officeart/2005/8/layout/orgChart1"/>
    <dgm:cxn modelId="{277FED80-996E-489B-9FBF-369AC5B63598}" type="presParOf" srcId="{5F8B99C7-8475-4BF7-B7A6-A50D70145B55}" destId="{603221AE-B078-4020-BC12-B445434E996B}" srcOrd="0" destOrd="0" presId="urn:microsoft.com/office/officeart/2005/8/layout/orgChart1"/>
    <dgm:cxn modelId="{06B02BE0-5761-429D-AE14-CFB88E305217}" type="presParOf" srcId="{5F8B99C7-8475-4BF7-B7A6-A50D70145B55}" destId="{5D6960FC-FF75-4C1B-ABB3-14F3ADB0F6D7}" srcOrd="1" destOrd="0" presId="urn:microsoft.com/office/officeart/2005/8/layout/orgChart1"/>
    <dgm:cxn modelId="{ED55E8CA-CD94-4F22-B6B0-97FF4363D81C}" type="presParOf" srcId="{59608280-BE3E-428C-95D2-4B5D10C001BB}" destId="{CA229BB1-F0FE-4CFD-A4F9-491EB895330D}" srcOrd="1" destOrd="0" presId="urn:microsoft.com/office/officeart/2005/8/layout/orgChart1"/>
    <dgm:cxn modelId="{65EA0584-76C3-4D89-9D31-A481B29875E5}" type="presParOf" srcId="{59608280-BE3E-428C-95D2-4B5D10C001BB}" destId="{3242738D-AC53-4077-977A-3D32DAD97ACD}" srcOrd="2" destOrd="0" presId="urn:microsoft.com/office/officeart/2005/8/layout/orgChart1"/>
    <dgm:cxn modelId="{7279FA39-9814-4921-B4C3-D3974315D94F}" type="presParOf" srcId="{9AB72608-48F9-4C07-A9E4-54F46490ED8B}" destId="{C8083D17-DB3D-4E16-8C4B-86F0B93A084F}" srcOrd="6" destOrd="0" presId="urn:microsoft.com/office/officeart/2005/8/layout/orgChart1"/>
    <dgm:cxn modelId="{0B028655-B175-4034-95EA-CD911B707842}" type="presParOf" srcId="{9AB72608-48F9-4C07-A9E4-54F46490ED8B}" destId="{AFF405FA-3118-4759-B584-658E513A4E41}" srcOrd="7" destOrd="0" presId="urn:microsoft.com/office/officeart/2005/8/layout/orgChart1"/>
    <dgm:cxn modelId="{EA41B712-351E-44FB-A3B9-A385E6506FC1}" type="presParOf" srcId="{AFF405FA-3118-4759-B584-658E513A4E41}" destId="{93C02AB0-E1EF-4D02-9142-D7CBC734DB27}" srcOrd="0" destOrd="0" presId="urn:microsoft.com/office/officeart/2005/8/layout/orgChart1"/>
    <dgm:cxn modelId="{02DFE015-CA94-4A14-8DE7-1B7272FD09CF}" type="presParOf" srcId="{93C02AB0-E1EF-4D02-9142-D7CBC734DB27}" destId="{700896F3-6B0F-4D49-A100-EBF9EB8A637E}" srcOrd="0" destOrd="0" presId="urn:microsoft.com/office/officeart/2005/8/layout/orgChart1"/>
    <dgm:cxn modelId="{1613BD57-0403-4EC8-A8E6-BCE0AF7B59A4}" type="presParOf" srcId="{93C02AB0-E1EF-4D02-9142-D7CBC734DB27}" destId="{4043B204-A1B1-4448-9C05-6E669C2CF435}" srcOrd="1" destOrd="0" presId="urn:microsoft.com/office/officeart/2005/8/layout/orgChart1"/>
    <dgm:cxn modelId="{83C6836C-FB03-4FBA-9EED-6F8A0DE7FBA2}" type="presParOf" srcId="{AFF405FA-3118-4759-B584-658E513A4E41}" destId="{63E1CBFB-25B5-4262-8BC4-7271196BEC9A}" srcOrd="1" destOrd="0" presId="urn:microsoft.com/office/officeart/2005/8/layout/orgChart1"/>
    <dgm:cxn modelId="{A61C8024-4BAD-4592-AB15-353B645C24C7}" type="presParOf" srcId="{AFF405FA-3118-4759-B584-658E513A4E41}" destId="{A10BB219-1AB6-44ED-AD92-6D2EAE4D6E58}" srcOrd="2" destOrd="0" presId="urn:microsoft.com/office/officeart/2005/8/layout/orgChart1"/>
    <dgm:cxn modelId="{E6FE5508-49E8-46F9-A782-1A965432C353}" type="presParOf" srcId="{853E425B-80BE-451F-93E5-1CBA06AC20C1}" destId="{205F16C7-33BE-44DC-8441-D18017052A76}" srcOrd="2" destOrd="0" presId="urn:microsoft.com/office/officeart/2005/8/layout/orgChart1"/>
    <dgm:cxn modelId="{66A42442-5902-422A-A40F-C15657259DBF}" type="presParOf" srcId="{178A1905-3011-4263-8763-CA7284FC0ABE}" destId="{F6167CDB-CF4E-423B-9974-CB29B993DC6C}" srcOrd="2" destOrd="0" presId="urn:microsoft.com/office/officeart/2005/8/layout/orgChart1"/>
    <dgm:cxn modelId="{B9149D56-74DF-4B62-B01B-00C87FCB39BA}" type="presParOf" srcId="{178A1905-3011-4263-8763-CA7284FC0ABE}" destId="{F9720E01-E758-42E0-B7CB-4627ED3ABD2B}" srcOrd="3" destOrd="0" presId="urn:microsoft.com/office/officeart/2005/8/layout/orgChart1"/>
    <dgm:cxn modelId="{88F502E0-5CA0-466E-BBF5-0DEE1EA3A460}" type="presParOf" srcId="{F9720E01-E758-42E0-B7CB-4627ED3ABD2B}" destId="{12DD7462-BDE0-4331-8A8C-5BAE085E0ABE}" srcOrd="0" destOrd="0" presId="urn:microsoft.com/office/officeart/2005/8/layout/orgChart1"/>
    <dgm:cxn modelId="{44F9FC79-BF59-468D-868F-E5552CC737B3}" type="presParOf" srcId="{12DD7462-BDE0-4331-8A8C-5BAE085E0ABE}" destId="{CD4FF37A-F825-4915-9166-8AD41A3F37DC}" srcOrd="0" destOrd="0" presId="urn:microsoft.com/office/officeart/2005/8/layout/orgChart1"/>
    <dgm:cxn modelId="{2B7E40E3-DDBE-43CF-9BA4-C4F3C3BFF28B}" type="presParOf" srcId="{12DD7462-BDE0-4331-8A8C-5BAE085E0ABE}" destId="{87ABFACA-D134-4AA1-9437-606075F5A4EB}" srcOrd="1" destOrd="0" presId="urn:microsoft.com/office/officeart/2005/8/layout/orgChart1"/>
    <dgm:cxn modelId="{872A3D48-8976-400C-AF8E-0ADFCBCCF41E}" type="presParOf" srcId="{F9720E01-E758-42E0-B7CB-4627ED3ABD2B}" destId="{BFF53F7D-1B98-4205-8F76-6AB14E70594E}" srcOrd="1" destOrd="0" presId="urn:microsoft.com/office/officeart/2005/8/layout/orgChart1"/>
    <dgm:cxn modelId="{14F0494F-3EB6-40E0-8742-A2DBF123C97F}" type="presParOf" srcId="{BFF53F7D-1B98-4205-8F76-6AB14E70594E}" destId="{F5720671-5BF1-4B8D-93A0-890D0B744042}" srcOrd="0" destOrd="0" presId="urn:microsoft.com/office/officeart/2005/8/layout/orgChart1"/>
    <dgm:cxn modelId="{DBF7BDF9-BFC9-47FB-A536-999A435CF081}" type="presParOf" srcId="{BFF53F7D-1B98-4205-8F76-6AB14E70594E}" destId="{6B7B0B00-C33B-471D-8DFC-7973EC9C5E49}" srcOrd="1" destOrd="0" presId="urn:microsoft.com/office/officeart/2005/8/layout/orgChart1"/>
    <dgm:cxn modelId="{E5B811CD-71E8-448D-9CC9-2998453DC821}" type="presParOf" srcId="{6B7B0B00-C33B-471D-8DFC-7973EC9C5E49}" destId="{672D4BBB-3A6B-460C-B03F-F19B6BB04D77}" srcOrd="0" destOrd="0" presId="urn:microsoft.com/office/officeart/2005/8/layout/orgChart1"/>
    <dgm:cxn modelId="{D0DC26D6-6F8E-417A-B10E-556BE8CFDF34}" type="presParOf" srcId="{672D4BBB-3A6B-460C-B03F-F19B6BB04D77}" destId="{6558D155-8C4A-4E2D-BACE-14432FD7B3EE}" srcOrd="0" destOrd="0" presId="urn:microsoft.com/office/officeart/2005/8/layout/orgChart1"/>
    <dgm:cxn modelId="{5BC28E8B-B7A7-4909-AAA6-DE1A65C21AB7}" type="presParOf" srcId="{672D4BBB-3A6B-460C-B03F-F19B6BB04D77}" destId="{8530A35C-B194-4D51-B299-A8A1917EC5B6}" srcOrd="1" destOrd="0" presId="urn:microsoft.com/office/officeart/2005/8/layout/orgChart1"/>
    <dgm:cxn modelId="{88492887-C65C-4247-BFAE-466AF1A8D2E9}" type="presParOf" srcId="{6B7B0B00-C33B-471D-8DFC-7973EC9C5E49}" destId="{80201D6B-D2AF-496F-9031-E7890BCE60E5}" srcOrd="1" destOrd="0" presId="urn:microsoft.com/office/officeart/2005/8/layout/orgChart1"/>
    <dgm:cxn modelId="{0E62FB3E-53C5-424C-B0E1-0BC58E5623DA}" type="presParOf" srcId="{6B7B0B00-C33B-471D-8DFC-7973EC9C5E49}" destId="{AE9F2BCD-A7CB-468C-B8DE-321AF3F29F15}" srcOrd="2" destOrd="0" presId="urn:microsoft.com/office/officeart/2005/8/layout/orgChart1"/>
    <dgm:cxn modelId="{0EB1ABFD-0C65-4661-8F66-19C898803EFA}" type="presParOf" srcId="{BFF53F7D-1B98-4205-8F76-6AB14E70594E}" destId="{310D9F68-1F41-4EDE-82D3-4FF28C9C19D8}" srcOrd="2" destOrd="0" presId="urn:microsoft.com/office/officeart/2005/8/layout/orgChart1"/>
    <dgm:cxn modelId="{A18DEFA5-05C0-419D-ABFF-5715BF390286}" type="presParOf" srcId="{BFF53F7D-1B98-4205-8F76-6AB14E70594E}" destId="{7B1029D3-7F9B-4F00-97BF-846614F03237}" srcOrd="3" destOrd="0" presId="urn:microsoft.com/office/officeart/2005/8/layout/orgChart1"/>
    <dgm:cxn modelId="{1C6C1E2C-5753-49E2-B520-5E06E71C33BE}" type="presParOf" srcId="{7B1029D3-7F9B-4F00-97BF-846614F03237}" destId="{4573E001-730E-4CC6-B2D0-40A4CA25C654}" srcOrd="0" destOrd="0" presId="urn:microsoft.com/office/officeart/2005/8/layout/orgChart1"/>
    <dgm:cxn modelId="{3FA2DA84-873D-45D1-A7F2-531CEE5E00A7}" type="presParOf" srcId="{4573E001-730E-4CC6-B2D0-40A4CA25C654}" destId="{122554FE-B605-4455-B2F5-E667CB5E3656}" srcOrd="0" destOrd="0" presId="urn:microsoft.com/office/officeart/2005/8/layout/orgChart1"/>
    <dgm:cxn modelId="{24C1484A-ED9B-48B1-9681-3030A4BD1730}" type="presParOf" srcId="{4573E001-730E-4CC6-B2D0-40A4CA25C654}" destId="{F11DED63-058B-425F-99D9-639ED2AD5F76}" srcOrd="1" destOrd="0" presId="urn:microsoft.com/office/officeart/2005/8/layout/orgChart1"/>
    <dgm:cxn modelId="{23CDE47B-DA8B-4F53-9C47-64CD2EC07D8C}" type="presParOf" srcId="{7B1029D3-7F9B-4F00-97BF-846614F03237}" destId="{7D14B66F-C0C2-4783-8774-AEB1AA257D49}" srcOrd="1" destOrd="0" presId="urn:microsoft.com/office/officeart/2005/8/layout/orgChart1"/>
    <dgm:cxn modelId="{39C69162-D042-410D-98F2-C802D6D5AD3A}" type="presParOf" srcId="{7B1029D3-7F9B-4F00-97BF-846614F03237}" destId="{560FF909-ABBB-4147-9504-F0675274CBD5}" srcOrd="2" destOrd="0" presId="urn:microsoft.com/office/officeart/2005/8/layout/orgChart1"/>
    <dgm:cxn modelId="{E216D0DA-F4B9-4223-AEA3-CF0ECA34DB93}" type="presParOf" srcId="{F9720E01-E758-42E0-B7CB-4627ED3ABD2B}" destId="{178B0789-DB74-4EC7-9431-A71332355B24}" srcOrd="2" destOrd="0" presId="urn:microsoft.com/office/officeart/2005/8/layout/orgChart1"/>
    <dgm:cxn modelId="{08FD32DD-84D4-42E0-BD1C-44AB8D4E8CEB}" type="presParOf" srcId="{8ED45BB9-84A3-4D9D-B1B0-93CCA7310EB2}" destId="{EDA7C512-677C-4130-878F-9DC6645CA7E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EAF935-93A4-4858-B0FC-609FB26F2D0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A990C1-ACD2-4311-A8D2-4C142A07ED0F}">
      <dgm:prSet phldrT="[Text]" custT="1"/>
      <dgm:spPr/>
      <dgm:t>
        <a:bodyPr/>
        <a:lstStyle/>
        <a:p>
          <a:r>
            <a:rPr lang="en-GB" sz="2000" dirty="0" err="1"/>
            <a:t>Variabel</a:t>
          </a:r>
          <a:endParaRPr lang="en-US" sz="2000" dirty="0"/>
        </a:p>
      </dgm:t>
    </dgm:pt>
    <dgm:pt modelId="{41715693-ED13-4FB9-9928-B4B9B8FA30D4}" type="parTrans" cxnId="{624AEA93-C983-4902-BB44-82C623A94EDA}">
      <dgm:prSet/>
      <dgm:spPr/>
      <dgm:t>
        <a:bodyPr/>
        <a:lstStyle/>
        <a:p>
          <a:endParaRPr lang="en-US" sz="1000"/>
        </a:p>
      </dgm:t>
    </dgm:pt>
    <dgm:pt modelId="{3A1B7514-6BAD-42CC-A14A-E3640FD8A5BA}" type="sibTrans" cxnId="{624AEA93-C983-4902-BB44-82C623A94EDA}">
      <dgm:prSet/>
      <dgm:spPr/>
      <dgm:t>
        <a:bodyPr/>
        <a:lstStyle/>
        <a:p>
          <a:endParaRPr lang="en-US" sz="1000"/>
        </a:p>
      </dgm:t>
    </dgm:pt>
    <dgm:pt modelId="{6DCA9782-A274-4C08-A6CB-09C7F5E133D3}">
      <dgm:prSet phldrT="[Text]" custT="1"/>
      <dgm:spPr/>
      <dgm:t>
        <a:bodyPr/>
        <a:lstStyle/>
        <a:p>
          <a:r>
            <a:rPr lang="en-GB" sz="2000" dirty="0" err="1"/>
            <a:t>Diskrit</a:t>
          </a:r>
          <a:endParaRPr lang="en-US" sz="2000" dirty="0"/>
        </a:p>
      </dgm:t>
    </dgm:pt>
    <dgm:pt modelId="{FD15AEDA-41F1-4F48-BFCB-81A4D3DC5B30}" type="parTrans" cxnId="{0BAE3B4A-C1B5-46C6-B80B-CEF48BC87679}">
      <dgm:prSet/>
      <dgm:spPr/>
      <dgm:t>
        <a:bodyPr/>
        <a:lstStyle/>
        <a:p>
          <a:endParaRPr lang="en-US" sz="1000"/>
        </a:p>
      </dgm:t>
    </dgm:pt>
    <dgm:pt modelId="{0E459BFA-9A7C-4F25-B087-5D1751F13F66}" type="sibTrans" cxnId="{0BAE3B4A-C1B5-46C6-B80B-CEF48BC87679}">
      <dgm:prSet/>
      <dgm:spPr/>
      <dgm:t>
        <a:bodyPr/>
        <a:lstStyle/>
        <a:p>
          <a:endParaRPr lang="en-US" sz="1000"/>
        </a:p>
      </dgm:t>
    </dgm:pt>
    <dgm:pt modelId="{B30C2461-1256-4024-874F-A92D80ADAF90}">
      <dgm:prSet phldrT="[Text]" custT="1"/>
      <dgm:spPr/>
      <dgm:t>
        <a:bodyPr/>
        <a:lstStyle/>
        <a:p>
          <a:r>
            <a:rPr lang="en-GB" sz="2000" dirty="0" err="1"/>
            <a:t>Kontinu</a:t>
          </a:r>
          <a:endParaRPr lang="en-US" sz="2000" dirty="0"/>
        </a:p>
      </dgm:t>
    </dgm:pt>
    <dgm:pt modelId="{BE12F334-29A9-4C1C-B379-4A5F00117A19}" type="parTrans" cxnId="{60EFB024-C6CE-47A5-AE95-BCA9791B9299}">
      <dgm:prSet/>
      <dgm:spPr/>
      <dgm:t>
        <a:bodyPr/>
        <a:lstStyle/>
        <a:p>
          <a:endParaRPr lang="en-US" sz="1000"/>
        </a:p>
      </dgm:t>
    </dgm:pt>
    <dgm:pt modelId="{6EE0BB11-745B-4E17-BC24-B143360A319A}" type="sibTrans" cxnId="{60EFB024-C6CE-47A5-AE95-BCA9791B9299}">
      <dgm:prSet/>
      <dgm:spPr/>
      <dgm:t>
        <a:bodyPr/>
        <a:lstStyle/>
        <a:p>
          <a:endParaRPr lang="en-US" sz="1000"/>
        </a:p>
      </dgm:t>
    </dgm:pt>
    <dgm:pt modelId="{651B2446-41A6-45E2-ADD8-5CD2D1799889}" type="pres">
      <dgm:prSet presAssocID="{3DEAF935-93A4-4858-B0FC-609FB26F2D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4C8B45-430D-44BD-99FD-ABA261C25F73}" type="pres">
      <dgm:prSet presAssocID="{49A990C1-ACD2-4311-A8D2-4C142A07ED0F}" presName="hierRoot1" presStyleCnt="0">
        <dgm:presLayoutVars>
          <dgm:hierBranch val="init"/>
        </dgm:presLayoutVars>
      </dgm:prSet>
      <dgm:spPr/>
    </dgm:pt>
    <dgm:pt modelId="{E6E02F64-5CF3-4583-A916-95F11B5843F0}" type="pres">
      <dgm:prSet presAssocID="{49A990C1-ACD2-4311-A8D2-4C142A07ED0F}" presName="rootComposite1" presStyleCnt="0"/>
      <dgm:spPr/>
    </dgm:pt>
    <dgm:pt modelId="{0AFAD72F-112A-45B6-9881-6EFCF1A3C991}" type="pres">
      <dgm:prSet presAssocID="{49A990C1-ACD2-4311-A8D2-4C142A07ED0F}" presName="rootText1" presStyleLbl="node0" presStyleIdx="0" presStyleCnt="1" custScaleX="151001">
        <dgm:presLayoutVars>
          <dgm:chPref val="3"/>
        </dgm:presLayoutVars>
      </dgm:prSet>
      <dgm:spPr/>
    </dgm:pt>
    <dgm:pt modelId="{C5114F9B-7472-4C28-BA43-F8A58A048632}" type="pres">
      <dgm:prSet presAssocID="{49A990C1-ACD2-4311-A8D2-4C142A07ED0F}" presName="rootConnector1" presStyleLbl="node1" presStyleIdx="0" presStyleCnt="0"/>
      <dgm:spPr/>
    </dgm:pt>
    <dgm:pt modelId="{ABB5362A-4701-414F-A2D4-A7BB9983C82B}" type="pres">
      <dgm:prSet presAssocID="{49A990C1-ACD2-4311-A8D2-4C142A07ED0F}" presName="hierChild2" presStyleCnt="0"/>
      <dgm:spPr/>
    </dgm:pt>
    <dgm:pt modelId="{F0865E81-3A95-4B2E-AA38-5278D74D9C10}" type="pres">
      <dgm:prSet presAssocID="{FD15AEDA-41F1-4F48-BFCB-81A4D3DC5B30}" presName="Name37" presStyleLbl="parChTrans1D2" presStyleIdx="0" presStyleCnt="2"/>
      <dgm:spPr/>
    </dgm:pt>
    <dgm:pt modelId="{15B54881-948D-4AC5-B0F2-AA9244C92D88}" type="pres">
      <dgm:prSet presAssocID="{6DCA9782-A274-4C08-A6CB-09C7F5E133D3}" presName="hierRoot2" presStyleCnt="0">
        <dgm:presLayoutVars>
          <dgm:hierBranch val="init"/>
        </dgm:presLayoutVars>
      </dgm:prSet>
      <dgm:spPr/>
    </dgm:pt>
    <dgm:pt modelId="{D859CB5F-C11F-4991-9E0A-CF9D0DD43DD7}" type="pres">
      <dgm:prSet presAssocID="{6DCA9782-A274-4C08-A6CB-09C7F5E133D3}" presName="rootComposite" presStyleCnt="0"/>
      <dgm:spPr/>
    </dgm:pt>
    <dgm:pt modelId="{73D02E24-FBF2-45A8-94E9-4BE95392D8A6}" type="pres">
      <dgm:prSet presAssocID="{6DCA9782-A274-4C08-A6CB-09C7F5E133D3}" presName="rootText" presStyleLbl="node2" presStyleIdx="0" presStyleCnt="2" custScaleX="160272">
        <dgm:presLayoutVars>
          <dgm:chPref val="3"/>
        </dgm:presLayoutVars>
      </dgm:prSet>
      <dgm:spPr/>
    </dgm:pt>
    <dgm:pt modelId="{EB8255BD-9506-4209-AAB1-F137E4911EDB}" type="pres">
      <dgm:prSet presAssocID="{6DCA9782-A274-4C08-A6CB-09C7F5E133D3}" presName="rootConnector" presStyleLbl="node2" presStyleIdx="0" presStyleCnt="2"/>
      <dgm:spPr/>
    </dgm:pt>
    <dgm:pt modelId="{809B1442-AA3D-4C55-BA56-6FE6EB969374}" type="pres">
      <dgm:prSet presAssocID="{6DCA9782-A274-4C08-A6CB-09C7F5E133D3}" presName="hierChild4" presStyleCnt="0"/>
      <dgm:spPr/>
    </dgm:pt>
    <dgm:pt modelId="{73C11A4E-6DE5-4366-8A77-576434352D6A}" type="pres">
      <dgm:prSet presAssocID="{6DCA9782-A274-4C08-A6CB-09C7F5E133D3}" presName="hierChild5" presStyleCnt="0"/>
      <dgm:spPr/>
    </dgm:pt>
    <dgm:pt modelId="{A8F0B433-2C2D-43BE-A28A-B07E17F6CF07}" type="pres">
      <dgm:prSet presAssocID="{BE12F334-29A9-4C1C-B379-4A5F00117A19}" presName="Name37" presStyleLbl="parChTrans1D2" presStyleIdx="1" presStyleCnt="2"/>
      <dgm:spPr/>
    </dgm:pt>
    <dgm:pt modelId="{65E95C62-2300-4A18-9013-42DE03C26D1D}" type="pres">
      <dgm:prSet presAssocID="{B30C2461-1256-4024-874F-A92D80ADAF90}" presName="hierRoot2" presStyleCnt="0">
        <dgm:presLayoutVars>
          <dgm:hierBranch val="init"/>
        </dgm:presLayoutVars>
      </dgm:prSet>
      <dgm:spPr/>
    </dgm:pt>
    <dgm:pt modelId="{1FCDFE49-7CFC-4F7D-B0AC-C09A263BC4F6}" type="pres">
      <dgm:prSet presAssocID="{B30C2461-1256-4024-874F-A92D80ADAF90}" presName="rootComposite" presStyleCnt="0"/>
      <dgm:spPr/>
    </dgm:pt>
    <dgm:pt modelId="{116FA759-872F-44A5-8253-DEA4A48E93DC}" type="pres">
      <dgm:prSet presAssocID="{B30C2461-1256-4024-874F-A92D80ADAF90}" presName="rootText" presStyleLbl="node2" presStyleIdx="1" presStyleCnt="2" custScaleX="189071">
        <dgm:presLayoutVars>
          <dgm:chPref val="3"/>
        </dgm:presLayoutVars>
      </dgm:prSet>
      <dgm:spPr/>
    </dgm:pt>
    <dgm:pt modelId="{B870F45F-1C31-42D7-BBBC-CBBC0274BC1F}" type="pres">
      <dgm:prSet presAssocID="{B30C2461-1256-4024-874F-A92D80ADAF90}" presName="rootConnector" presStyleLbl="node2" presStyleIdx="1" presStyleCnt="2"/>
      <dgm:spPr/>
    </dgm:pt>
    <dgm:pt modelId="{BAAF2189-876F-47DC-9ACB-9D577B1461BD}" type="pres">
      <dgm:prSet presAssocID="{B30C2461-1256-4024-874F-A92D80ADAF90}" presName="hierChild4" presStyleCnt="0"/>
      <dgm:spPr/>
    </dgm:pt>
    <dgm:pt modelId="{335D96F7-EC40-4419-BBF8-A01733EDBFF3}" type="pres">
      <dgm:prSet presAssocID="{B30C2461-1256-4024-874F-A92D80ADAF90}" presName="hierChild5" presStyleCnt="0"/>
      <dgm:spPr/>
    </dgm:pt>
    <dgm:pt modelId="{3A46B8A1-2859-4190-B12E-E864EE6DDCEB}" type="pres">
      <dgm:prSet presAssocID="{49A990C1-ACD2-4311-A8D2-4C142A07ED0F}" presName="hierChild3" presStyleCnt="0"/>
      <dgm:spPr/>
    </dgm:pt>
  </dgm:ptLst>
  <dgm:cxnLst>
    <dgm:cxn modelId="{F15CDB06-F3A5-408C-8739-FF03AFE3F171}" type="presOf" srcId="{FD15AEDA-41F1-4F48-BFCB-81A4D3DC5B30}" destId="{F0865E81-3A95-4B2E-AA38-5278D74D9C10}" srcOrd="0" destOrd="0" presId="urn:microsoft.com/office/officeart/2005/8/layout/orgChart1"/>
    <dgm:cxn modelId="{AD9FE222-A68F-4428-BA98-FBF8456E33A3}" type="presOf" srcId="{6DCA9782-A274-4C08-A6CB-09C7F5E133D3}" destId="{73D02E24-FBF2-45A8-94E9-4BE95392D8A6}" srcOrd="0" destOrd="0" presId="urn:microsoft.com/office/officeart/2005/8/layout/orgChart1"/>
    <dgm:cxn modelId="{60EFB024-C6CE-47A5-AE95-BCA9791B9299}" srcId="{49A990C1-ACD2-4311-A8D2-4C142A07ED0F}" destId="{B30C2461-1256-4024-874F-A92D80ADAF90}" srcOrd="1" destOrd="0" parTransId="{BE12F334-29A9-4C1C-B379-4A5F00117A19}" sibTransId="{6EE0BB11-745B-4E17-BC24-B143360A319A}"/>
    <dgm:cxn modelId="{E60B355B-67E0-4F0E-A94B-2EC5EA2291BA}" type="presOf" srcId="{B30C2461-1256-4024-874F-A92D80ADAF90}" destId="{B870F45F-1C31-42D7-BBBC-CBBC0274BC1F}" srcOrd="1" destOrd="0" presId="urn:microsoft.com/office/officeart/2005/8/layout/orgChart1"/>
    <dgm:cxn modelId="{1CBA7760-2288-4C60-B174-68EA77F8031D}" type="presOf" srcId="{3DEAF935-93A4-4858-B0FC-609FB26F2D09}" destId="{651B2446-41A6-45E2-ADD8-5CD2D1799889}" srcOrd="0" destOrd="0" presId="urn:microsoft.com/office/officeart/2005/8/layout/orgChart1"/>
    <dgm:cxn modelId="{73325C44-8835-46DC-B380-D58EFCA699FC}" type="presOf" srcId="{6DCA9782-A274-4C08-A6CB-09C7F5E133D3}" destId="{EB8255BD-9506-4209-AAB1-F137E4911EDB}" srcOrd="1" destOrd="0" presId="urn:microsoft.com/office/officeart/2005/8/layout/orgChart1"/>
    <dgm:cxn modelId="{0BAE3B4A-C1B5-46C6-B80B-CEF48BC87679}" srcId="{49A990C1-ACD2-4311-A8D2-4C142A07ED0F}" destId="{6DCA9782-A274-4C08-A6CB-09C7F5E133D3}" srcOrd="0" destOrd="0" parTransId="{FD15AEDA-41F1-4F48-BFCB-81A4D3DC5B30}" sibTransId="{0E459BFA-9A7C-4F25-B087-5D1751F13F66}"/>
    <dgm:cxn modelId="{624AEA93-C983-4902-BB44-82C623A94EDA}" srcId="{3DEAF935-93A4-4858-B0FC-609FB26F2D09}" destId="{49A990C1-ACD2-4311-A8D2-4C142A07ED0F}" srcOrd="0" destOrd="0" parTransId="{41715693-ED13-4FB9-9928-B4B9B8FA30D4}" sibTransId="{3A1B7514-6BAD-42CC-A14A-E3640FD8A5BA}"/>
    <dgm:cxn modelId="{6340D1BE-6FF5-4DDB-A5A9-AF38F6EADE38}" type="presOf" srcId="{BE12F334-29A9-4C1C-B379-4A5F00117A19}" destId="{A8F0B433-2C2D-43BE-A28A-B07E17F6CF07}" srcOrd="0" destOrd="0" presId="urn:microsoft.com/office/officeart/2005/8/layout/orgChart1"/>
    <dgm:cxn modelId="{1D3518C7-E6D3-4487-86E5-B63C84900EA5}" type="presOf" srcId="{49A990C1-ACD2-4311-A8D2-4C142A07ED0F}" destId="{C5114F9B-7472-4C28-BA43-F8A58A048632}" srcOrd="1" destOrd="0" presId="urn:microsoft.com/office/officeart/2005/8/layout/orgChart1"/>
    <dgm:cxn modelId="{4C0F6DDA-EB64-4D53-842B-C8FA65D979F9}" type="presOf" srcId="{B30C2461-1256-4024-874F-A92D80ADAF90}" destId="{116FA759-872F-44A5-8253-DEA4A48E93DC}" srcOrd="0" destOrd="0" presId="urn:microsoft.com/office/officeart/2005/8/layout/orgChart1"/>
    <dgm:cxn modelId="{5866C9DF-94E2-40A7-86F0-1FF1C27AEDE9}" type="presOf" srcId="{49A990C1-ACD2-4311-A8D2-4C142A07ED0F}" destId="{0AFAD72F-112A-45B6-9881-6EFCF1A3C991}" srcOrd="0" destOrd="0" presId="urn:microsoft.com/office/officeart/2005/8/layout/orgChart1"/>
    <dgm:cxn modelId="{1DA32FF0-5E24-43C4-BC05-90612952239A}" type="presParOf" srcId="{651B2446-41A6-45E2-ADD8-5CD2D1799889}" destId="{614C8B45-430D-44BD-99FD-ABA261C25F73}" srcOrd="0" destOrd="0" presId="urn:microsoft.com/office/officeart/2005/8/layout/orgChart1"/>
    <dgm:cxn modelId="{9FA37170-EA0A-4A63-A84D-A94FACEBF380}" type="presParOf" srcId="{614C8B45-430D-44BD-99FD-ABA261C25F73}" destId="{E6E02F64-5CF3-4583-A916-95F11B5843F0}" srcOrd="0" destOrd="0" presId="urn:microsoft.com/office/officeart/2005/8/layout/orgChart1"/>
    <dgm:cxn modelId="{79F99AAC-E49E-487A-8072-B3A7D493A3F7}" type="presParOf" srcId="{E6E02F64-5CF3-4583-A916-95F11B5843F0}" destId="{0AFAD72F-112A-45B6-9881-6EFCF1A3C991}" srcOrd="0" destOrd="0" presId="urn:microsoft.com/office/officeart/2005/8/layout/orgChart1"/>
    <dgm:cxn modelId="{1AB149AE-59BE-4C4E-A024-497DD0DDF1BE}" type="presParOf" srcId="{E6E02F64-5CF3-4583-A916-95F11B5843F0}" destId="{C5114F9B-7472-4C28-BA43-F8A58A048632}" srcOrd="1" destOrd="0" presId="urn:microsoft.com/office/officeart/2005/8/layout/orgChart1"/>
    <dgm:cxn modelId="{4FCD2CDD-C1E2-42BA-AEC1-57F9B2401B86}" type="presParOf" srcId="{614C8B45-430D-44BD-99FD-ABA261C25F73}" destId="{ABB5362A-4701-414F-A2D4-A7BB9983C82B}" srcOrd="1" destOrd="0" presId="urn:microsoft.com/office/officeart/2005/8/layout/orgChart1"/>
    <dgm:cxn modelId="{D2A65AEE-1845-4DEF-9FA4-488E4E54CFA1}" type="presParOf" srcId="{ABB5362A-4701-414F-A2D4-A7BB9983C82B}" destId="{F0865E81-3A95-4B2E-AA38-5278D74D9C10}" srcOrd="0" destOrd="0" presId="urn:microsoft.com/office/officeart/2005/8/layout/orgChart1"/>
    <dgm:cxn modelId="{258F60AC-241B-4C61-82AA-C9E1932386E0}" type="presParOf" srcId="{ABB5362A-4701-414F-A2D4-A7BB9983C82B}" destId="{15B54881-948D-4AC5-B0F2-AA9244C92D88}" srcOrd="1" destOrd="0" presId="urn:microsoft.com/office/officeart/2005/8/layout/orgChart1"/>
    <dgm:cxn modelId="{26335CFD-E37A-4362-8C87-429681FA15D1}" type="presParOf" srcId="{15B54881-948D-4AC5-B0F2-AA9244C92D88}" destId="{D859CB5F-C11F-4991-9E0A-CF9D0DD43DD7}" srcOrd="0" destOrd="0" presId="urn:microsoft.com/office/officeart/2005/8/layout/orgChart1"/>
    <dgm:cxn modelId="{292C1BBA-A558-496E-AC96-DCCD2AC9DE82}" type="presParOf" srcId="{D859CB5F-C11F-4991-9E0A-CF9D0DD43DD7}" destId="{73D02E24-FBF2-45A8-94E9-4BE95392D8A6}" srcOrd="0" destOrd="0" presId="urn:microsoft.com/office/officeart/2005/8/layout/orgChart1"/>
    <dgm:cxn modelId="{1B28A69C-D56E-4DAA-ABD4-87E1B34C77F1}" type="presParOf" srcId="{D859CB5F-C11F-4991-9E0A-CF9D0DD43DD7}" destId="{EB8255BD-9506-4209-AAB1-F137E4911EDB}" srcOrd="1" destOrd="0" presId="urn:microsoft.com/office/officeart/2005/8/layout/orgChart1"/>
    <dgm:cxn modelId="{7D6177F6-6CEB-49F2-8BE7-0A328E72BF99}" type="presParOf" srcId="{15B54881-948D-4AC5-B0F2-AA9244C92D88}" destId="{809B1442-AA3D-4C55-BA56-6FE6EB969374}" srcOrd="1" destOrd="0" presId="urn:microsoft.com/office/officeart/2005/8/layout/orgChart1"/>
    <dgm:cxn modelId="{17651AE6-1A32-4E4F-A539-94FEB825A795}" type="presParOf" srcId="{15B54881-948D-4AC5-B0F2-AA9244C92D88}" destId="{73C11A4E-6DE5-4366-8A77-576434352D6A}" srcOrd="2" destOrd="0" presId="urn:microsoft.com/office/officeart/2005/8/layout/orgChart1"/>
    <dgm:cxn modelId="{AEDB2DAE-CD88-4D04-969F-C54B71FC7E3B}" type="presParOf" srcId="{ABB5362A-4701-414F-A2D4-A7BB9983C82B}" destId="{A8F0B433-2C2D-43BE-A28A-B07E17F6CF07}" srcOrd="2" destOrd="0" presId="urn:microsoft.com/office/officeart/2005/8/layout/orgChart1"/>
    <dgm:cxn modelId="{0E832376-CABF-47BD-8B5E-7AC66AC1D5D2}" type="presParOf" srcId="{ABB5362A-4701-414F-A2D4-A7BB9983C82B}" destId="{65E95C62-2300-4A18-9013-42DE03C26D1D}" srcOrd="3" destOrd="0" presId="urn:microsoft.com/office/officeart/2005/8/layout/orgChart1"/>
    <dgm:cxn modelId="{3A60993E-939B-41CD-A1D8-A3B91BCC3355}" type="presParOf" srcId="{65E95C62-2300-4A18-9013-42DE03C26D1D}" destId="{1FCDFE49-7CFC-4F7D-B0AC-C09A263BC4F6}" srcOrd="0" destOrd="0" presId="urn:microsoft.com/office/officeart/2005/8/layout/orgChart1"/>
    <dgm:cxn modelId="{5E3FAD21-5314-4E5D-9540-604A00068C74}" type="presParOf" srcId="{1FCDFE49-7CFC-4F7D-B0AC-C09A263BC4F6}" destId="{116FA759-872F-44A5-8253-DEA4A48E93DC}" srcOrd="0" destOrd="0" presId="urn:microsoft.com/office/officeart/2005/8/layout/orgChart1"/>
    <dgm:cxn modelId="{376A1B76-40B4-4E89-AB38-F259129E1BBF}" type="presParOf" srcId="{1FCDFE49-7CFC-4F7D-B0AC-C09A263BC4F6}" destId="{B870F45F-1C31-42D7-BBBC-CBBC0274BC1F}" srcOrd="1" destOrd="0" presId="urn:microsoft.com/office/officeart/2005/8/layout/orgChart1"/>
    <dgm:cxn modelId="{23FC7C71-20D5-45A5-B7BD-0EA2D638AC6D}" type="presParOf" srcId="{65E95C62-2300-4A18-9013-42DE03C26D1D}" destId="{BAAF2189-876F-47DC-9ACB-9D577B1461BD}" srcOrd="1" destOrd="0" presId="urn:microsoft.com/office/officeart/2005/8/layout/orgChart1"/>
    <dgm:cxn modelId="{328CF678-364D-49E8-9880-FFF827B6A7C2}" type="presParOf" srcId="{65E95C62-2300-4A18-9013-42DE03C26D1D}" destId="{335D96F7-EC40-4419-BBF8-A01733EDBFF3}" srcOrd="2" destOrd="0" presId="urn:microsoft.com/office/officeart/2005/8/layout/orgChart1"/>
    <dgm:cxn modelId="{3B1351A9-56F9-4DEE-876D-2A18B2886F5F}" type="presParOf" srcId="{614C8B45-430D-44BD-99FD-ABA261C25F73}" destId="{3A46B8A1-2859-4190-B12E-E864EE6DDC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EAF935-93A4-4858-B0FC-609FB26F2D0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A990C1-ACD2-4311-A8D2-4C142A07ED0F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GB" sz="2000" dirty="0"/>
            <a:t>Data</a:t>
          </a:r>
        </a:p>
        <a:p>
          <a:pPr>
            <a:spcAft>
              <a:spcPts val="0"/>
            </a:spcAft>
          </a:pPr>
          <a:r>
            <a:rPr lang="en-GB" sz="1200" dirty="0"/>
            <a:t>(</a:t>
          </a:r>
          <a:r>
            <a:rPr lang="en-GB" sz="1200" dirty="0" err="1"/>
            <a:t>berdasar</a:t>
          </a:r>
          <a:r>
            <a:rPr lang="en-GB" sz="1200" dirty="0"/>
            <a:t> </a:t>
          </a:r>
          <a:r>
            <a:rPr lang="en-GB" sz="1200" dirty="0" err="1"/>
            <a:t>bentuk</a:t>
          </a:r>
          <a:r>
            <a:rPr lang="en-GB" sz="1200" dirty="0"/>
            <a:t>)</a:t>
          </a:r>
          <a:endParaRPr lang="en-US" sz="2000" dirty="0"/>
        </a:p>
      </dgm:t>
    </dgm:pt>
    <dgm:pt modelId="{41715693-ED13-4FB9-9928-B4B9B8FA30D4}" type="parTrans" cxnId="{624AEA93-C983-4902-BB44-82C623A94EDA}">
      <dgm:prSet/>
      <dgm:spPr/>
      <dgm:t>
        <a:bodyPr/>
        <a:lstStyle/>
        <a:p>
          <a:endParaRPr lang="en-US" sz="1000"/>
        </a:p>
      </dgm:t>
    </dgm:pt>
    <dgm:pt modelId="{3A1B7514-6BAD-42CC-A14A-E3640FD8A5BA}" type="sibTrans" cxnId="{624AEA93-C983-4902-BB44-82C623A94EDA}">
      <dgm:prSet/>
      <dgm:spPr/>
      <dgm:t>
        <a:bodyPr/>
        <a:lstStyle/>
        <a:p>
          <a:endParaRPr lang="en-US" sz="1000"/>
        </a:p>
      </dgm:t>
    </dgm:pt>
    <dgm:pt modelId="{6DCA9782-A274-4C08-A6CB-09C7F5E133D3}">
      <dgm:prSet phldrT="[Text]" custT="1"/>
      <dgm:spPr/>
      <dgm:t>
        <a:bodyPr/>
        <a:lstStyle/>
        <a:p>
          <a:r>
            <a:rPr lang="en-GB" sz="2000" dirty="0" err="1"/>
            <a:t>Kualitatif</a:t>
          </a:r>
          <a:endParaRPr lang="en-US" sz="2000" dirty="0"/>
        </a:p>
      </dgm:t>
    </dgm:pt>
    <dgm:pt modelId="{FD15AEDA-41F1-4F48-BFCB-81A4D3DC5B30}" type="parTrans" cxnId="{0BAE3B4A-C1B5-46C6-B80B-CEF48BC87679}">
      <dgm:prSet/>
      <dgm:spPr/>
      <dgm:t>
        <a:bodyPr/>
        <a:lstStyle/>
        <a:p>
          <a:endParaRPr lang="en-US" sz="1000"/>
        </a:p>
      </dgm:t>
    </dgm:pt>
    <dgm:pt modelId="{0E459BFA-9A7C-4F25-B087-5D1751F13F66}" type="sibTrans" cxnId="{0BAE3B4A-C1B5-46C6-B80B-CEF48BC87679}">
      <dgm:prSet/>
      <dgm:spPr/>
      <dgm:t>
        <a:bodyPr/>
        <a:lstStyle/>
        <a:p>
          <a:endParaRPr lang="en-US" sz="1000"/>
        </a:p>
      </dgm:t>
    </dgm:pt>
    <dgm:pt modelId="{B30C2461-1256-4024-874F-A92D80ADAF90}">
      <dgm:prSet phldrT="[Text]" custT="1"/>
      <dgm:spPr/>
      <dgm:t>
        <a:bodyPr/>
        <a:lstStyle/>
        <a:p>
          <a:r>
            <a:rPr lang="en-GB" sz="2000" dirty="0" err="1"/>
            <a:t>Kuantitatif</a:t>
          </a:r>
          <a:endParaRPr lang="en-US" sz="2000" dirty="0"/>
        </a:p>
      </dgm:t>
    </dgm:pt>
    <dgm:pt modelId="{BE12F334-29A9-4C1C-B379-4A5F00117A19}" type="parTrans" cxnId="{60EFB024-C6CE-47A5-AE95-BCA9791B9299}">
      <dgm:prSet/>
      <dgm:spPr/>
      <dgm:t>
        <a:bodyPr/>
        <a:lstStyle/>
        <a:p>
          <a:endParaRPr lang="en-US" sz="1000"/>
        </a:p>
      </dgm:t>
    </dgm:pt>
    <dgm:pt modelId="{6EE0BB11-745B-4E17-BC24-B143360A319A}" type="sibTrans" cxnId="{60EFB024-C6CE-47A5-AE95-BCA9791B9299}">
      <dgm:prSet/>
      <dgm:spPr/>
      <dgm:t>
        <a:bodyPr/>
        <a:lstStyle/>
        <a:p>
          <a:endParaRPr lang="en-US" sz="1000"/>
        </a:p>
      </dgm:t>
    </dgm:pt>
    <dgm:pt modelId="{2D2C0389-3309-4745-BDBF-67D32E7BF836}">
      <dgm:prSet phldrT="[Text]" custT="1"/>
      <dgm:spPr/>
      <dgm:t>
        <a:bodyPr/>
        <a:lstStyle/>
        <a:p>
          <a:r>
            <a:rPr lang="en-GB" sz="2000" dirty="0" err="1"/>
            <a:t>Kontinu</a:t>
          </a:r>
          <a:endParaRPr lang="en-US" sz="2000" dirty="0"/>
        </a:p>
      </dgm:t>
    </dgm:pt>
    <dgm:pt modelId="{57DFA118-E4CA-4661-8357-5A9E544ED6C3}" type="parTrans" cxnId="{E9BAC48A-5A9F-4E3D-A513-71883077C5FD}">
      <dgm:prSet/>
      <dgm:spPr/>
      <dgm:t>
        <a:bodyPr/>
        <a:lstStyle/>
        <a:p>
          <a:endParaRPr lang="en-US"/>
        </a:p>
      </dgm:t>
    </dgm:pt>
    <dgm:pt modelId="{CF5C3BE6-7807-4FEA-A6F1-D2B282E26286}" type="sibTrans" cxnId="{E9BAC48A-5A9F-4E3D-A513-71883077C5FD}">
      <dgm:prSet/>
      <dgm:spPr/>
      <dgm:t>
        <a:bodyPr/>
        <a:lstStyle/>
        <a:p>
          <a:endParaRPr lang="en-US"/>
        </a:p>
      </dgm:t>
    </dgm:pt>
    <dgm:pt modelId="{52442D03-BA89-4928-9DA8-02B0251FA37A}">
      <dgm:prSet phldrT="[Text]" custT="1"/>
      <dgm:spPr/>
      <dgm:t>
        <a:bodyPr/>
        <a:lstStyle/>
        <a:p>
          <a:r>
            <a:rPr lang="en-GB" sz="2000" dirty="0" err="1"/>
            <a:t>Diskrit</a:t>
          </a:r>
          <a:endParaRPr lang="en-US" sz="2000" dirty="0"/>
        </a:p>
      </dgm:t>
    </dgm:pt>
    <dgm:pt modelId="{28BA10AA-A5F5-4E99-B391-C9FEE0F7E12A}" type="parTrans" cxnId="{19283B06-49F4-4C74-B792-E26D0EFB4501}">
      <dgm:prSet/>
      <dgm:spPr/>
      <dgm:t>
        <a:bodyPr/>
        <a:lstStyle/>
        <a:p>
          <a:endParaRPr lang="en-US"/>
        </a:p>
      </dgm:t>
    </dgm:pt>
    <dgm:pt modelId="{431B454D-0A02-493A-A1BF-8E547DBD572E}" type="sibTrans" cxnId="{19283B06-49F4-4C74-B792-E26D0EFB4501}">
      <dgm:prSet/>
      <dgm:spPr/>
      <dgm:t>
        <a:bodyPr/>
        <a:lstStyle/>
        <a:p>
          <a:endParaRPr lang="en-US"/>
        </a:p>
      </dgm:t>
    </dgm:pt>
    <dgm:pt modelId="{651B2446-41A6-45E2-ADD8-5CD2D1799889}" type="pres">
      <dgm:prSet presAssocID="{3DEAF935-93A4-4858-B0FC-609FB26F2D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4C8B45-430D-44BD-99FD-ABA261C25F73}" type="pres">
      <dgm:prSet presAssocID="{49A990C1-ACD2-4311-A8D2-4C142A07ED0F}" presName="hierRoot1" presStyleCnt="0">
        <dgm:presLayoutVars>
          <dgm:hierBranch val="init"/>
        </dgm:presLayoutVars>
      </dgm:prSet>
      <dgm:spPr/>
    </dgm:pt>
    <dgm:pt modelId="{E6E02F64-5CF3-4583-A916-95F11B5843F0}" type="pres">
      <dgm:prSet presAssocID="{49A990C1-ACD2-4311-A8D2-4C142A07ED0F}" presName="rootComposite1" presStyleCnt="0"/>
      <dgm:spPr/>
    </dgm:pt>
    <dgm:pt modelId="{0AFAD72F-112A-45B6-9881-6EFCF1A3C991}" type="pres">
      <dgm:prSet presAssocID="{49A990C1-ACD2-4311-A8D2-4C142A07ED0F}" presName="rootText1" presStyleLbl="node0" presStyleIdx="0" presStyleCnt="1" custScaleX="216416" custScaleY="161070">
        <dgm:presLayoutVars>
          <dgm:chPref val="3"/>
        </dgm:presLayoutVars>
      </dgm:prSet>
      <dgm:spPr/>
    </dgm:pt>
    <dgm:pt modelId="{C5114F9B-7472-4C28-BA43-F8A58A048632}" type="pres">
      <dgm:prSet presAssocID="{49A990C1-ACD2-4311-A8D2-4C142A07ED0F}" presName="rootConnector1" presStyleLbl="node1" presStyleIdx="0" presStyleCnt="0"/>
      <dgm:spPr/>
    </dgm:pt>
    <dgm:pt modelId="{ABB5362A-4701-414F-A2D4-A7BB9983C82B}" type="pres">
      <dgm:prSet presAssocID="{49A990C1-ACD2-4311-A8D2-4C142A07ED0F}" presName="hierChild2" presStyleCnt="0"/>
      <dgm:spPr/>
    </dgm:pt>
    <dgm:pt modelId="{F0865E81-3A95-4B2E-AA38-5278D74D9C10}" type="pres">
      <dgm:prSet presAssocID="{FD15AEDA-41F1-4F48-BFCB-81A4D3DC5B30}" presName="Name37" presStyleLbl="parChTrans1D2" presStyleIdx="0" presStyleCnt="2"/>
      <dgm:spPr/>
    </dgm:pt>
    <dgm:pt modelId="{15B54881-948D-4AC5-B0F2-AA9244C92D88}" type="pres">
      <dgm:prSet presAssocID="{6DCA9782-A274-4C08-A6CB-09C7F5E133D3}" presName="hierRoot2" presStyleCnt="0">
        <dgm:presLayoutVars>
          <dgm:hierBranch val="init"/>
        </dgm:presLayoutVars>
      </dgm:prSet>
      <dgm:spPr/>
    </dgm:pt>
    <dgm:pt modelId="{D859CB5F-C11F-4991-9E0A-CF9D0DD43DD7}" type="pres">
      <dgm:prSet presAssocID="{6DCA9782-A274-4C08-A6CB-09C7F5E133D3}" presName="rootComposite" presStyleCnt="0"/>
      <dgm:spPr/>
    </dgm:pt>
    <dgm:pt modelId="{73D02E24-FBF2-45A8-94E9-4BE95392D8A6}" type="pres">
      <dgm:prSet presAssocID="{6DCA9782-A274-4C08-A6CB-09C7F5E133D3}" presName="rootText" presStyleLbl="node2" presStyleIdx="0" presStyleCnt="2" custScaleX="160272">
        <dgm:presLayoutVars>
          <dgm:chPref val="3"/>
        </dgm:presLayoutVars>
      </dgm:prSet>
      <dgm:spPr/>
    </dgm:pt>
    <dgm:pt modelId="{EB8255BD-9506-4209-AAB1-F137E4911EDB}" type="pres">
      <dgm:prSet presAssocID="{6DCA9782-A274-4C08-A6CB-09C7F5E133D3}" presName="rootConnector" presStyleLbl="node2" presStyleIdx="0" presStyleCnt="2"/>
      <dgm:spPr/>
    </dgm:pt>
    <dgm:pt modelId="{809B1442-AA3D-4C55-BA56-6FE6EB969374}" type="pres">
      <dgm:prSet presAssocID="{6DCA9782-A274-4C08-A6CB-09C7F5E133D3}" presName="hierChild4" presStyleCnt="0"/>
      <dgm:spPr/>
    </dgm:pt>
    <dgm:pt modelId="{73C11A4E-6DE5-4366-8A77-576434352D6A}" type="pres">
      <dgm:prSet presAssocID="{6DCA9782-A274-4C08-A6CB-09C7F5E133D3}" presName="hierChild5" presStyleCnt="0"/>
      <dgm:spPr/>
    </dgm:pt>
    <dgm:pt modelId="{A8F0B433-2C2D-43BE-A28A-B07E17F6CF07}" type="pres">
      <dgm:prSet presAssocID="{BE12F334-29A9-4C1C-B379-4A5F00117A19}" presName="Name37" presStyleLbl="parChTrans1D2" presStyleIdx="1" presStyleCnt="2"/>
      <dgm:spPr/>
    </dgm:pt>
    <dgm:pt modelId="{65E95C62-2300-4A18-9013-42DE03C26D1D}" type="pres">
      <dgm:prSet presAssocID="{B30C2461-1256-4024-874F-A92D80ADAF90}" presName="hierRoot2" presStyleCnt="0">
        <dgm:presLayoutVars>
          <dgm:hierBranch val="init"/>
        </dgm:presLayoutVars>
      </dgm:prSet>
      <dgm:spPr/>
    </dgm:pt>
    <dgm:pt modelId="{1FCDFE49-7CFC-4F7D-B0AC-C09A263BC4F6}" type="pres">
      <dgm:prSet presAssocID="{B30C2461-1256-4024-874F-A92D80ADAF90}" presName="rootComposite" presStyleCnt="0"/>
      <dgm:spPr/>
    </dgm:pt>
    <dgm:pt modelId="{116FA759-872F-44A5-8253-DEA4A48E93DC}" type="pres">
      <dgm:prSet presAssocID="{B30C2461-1256-4024-874F-A92D80ADAF90}" presName="rootText" presStyleLbl="node2" presStyleIdx="1" presStyleCnt="2" custScaleX="189071">
        <dgm:presLayoutVars>
          <dgm:chPref val="3"/>
        </dgm:presLayoutVars>
      </dgm:prSet>
      <dgm:spPr/>
    </dgm:pt>
    <dgm:pt modelId="{B870F45F-1C31-42D7-BBBC-CBBC0274BC1F}" type="pres">
      <dgm:prSet presAssocID="{B30C2461-1256-4024-874F-A92D80ADAF90}" presName="rootConnector" presStyleLbl="node2" presStyleIdx="1" presStyleCnt="2"/>
      <dgm:spPr/>
    </dgm:pt>
    <dgm:pt modelId="{BAAF2189-876F-47DC-9ACB-9D577B1461BD}" type="pres">
      <dgm:prSet presAssocID="{B30C2461-1256-4024-874F-A92D80ADAF90}" presName="hierChild4" presStyleCnt="0"/>
      <dgm:spPr/>
    </dgm:pt>
    <dgm:pt modelId="{3D96E9F6-650E-48F6-9128-25F42F5B2636}" type="pres">
      <dgm:prSet presAssocID="{28BA10AA-A5F5-4E99-B391-C9FEE0F7E12A}" presName="Name37" presStyleLbl="parChTrans1D3" presStyleIdx="0" presStyleCnt="2"/>
      <dgm:spPr/>
    </dgm:pt>
    <dgm:pt modelId="{851BC9D0-88A1-45B7-BAFC-D4185F25DFFF}" type="pres">
      <dgm:prSet presAssocID="{52442D03-BA89-4928-9DA8-02B0251FA37A}" presName="hierRoot2" presStyleCnt="0">
        <dgm:presLayoutVars>
          <dgm:hierBranch val="init"/>
        </dgm:presLayoutVars>
      </dgm:prSet>
      <dgm:spPr/>
    </dgm:pt>
    <dgm:pt modelId="{99979E06-50BF-4D44-B9E2-F4FF3714CCF2}" type="pres">
      <dgm:prSet presAssocID="{52442D03-BA89-4928-9DA8-02B0251FA37A}" presName="rootComposite" presStyleCnt="0"/>
      <dgm:spPr/>
    </dgm:pt>
    <dgm:pt modelId="{962DCBFF-589F-4118-B5B1-05660BF50879}" type="pres">
      <dgm:prSet presAssocID="{52442D03-BA89-4928-9DA8-02B0251FA37A}" presName="rootText" presStyleLbl="node3" presStyleIdx="0" presStyleCnt="2">
        <dgm:presLayoutVars>
          <dgm:chPref val="3"/>
        </dgm:presLayoutVars>
      </dgm:prSet>
      <dgm:spPr/>
    </dgm:pt>
    <dgm:pt modelId="{BB049D94-9CCC-4CAD-960E-420BED7FFB2C}" type="pres">
      <dgm:prSet presAssocID="{52442D03-BA89-4928-9DA8-02B0251FA37A}" presName="rootConnector" presStyleLbl="node3" presStyleIdx="0" presStyleCnt="2"/>
      <dgm:spPr/>
    </dgm:pt>
    <dgm:pt modelId="{A4685E8A-5BF1-4388-A728-12EFC68F7AD9}" type="pres">
      <dgm:prSet presAssocID="{52442D03-BA89-4928-9DA8-02B0251FA37A}" presName="hierChild4" presStyleCnt="0"/>
      <dgm:spPr/>
    </dgm:pt>
    <dgm:pt modelId="{D60DFBC7-144B-468C-84BD-305ABF2813A3}" type="pres">
      <dgm:prSet presAssocID="{52442D03-BA89-4928-9DA8-02B0251FA37A}" presName="hierChild5" presStyleCnt="0"/>
      <dgm:spPr/>
    </dgm:pt>
    <dgm:pt modelId="{FC89EE54-16F1-437C-AC9B-4990CC45CFAE}" type="pres">
      <dgm:prSet presAssocID="{57DFA118-E4CA-4661-8357-5A9E544ED6C3}" presName="Name37" presStyleLbl="parChTrans1D3" presStyleIdx="1" presStyleCnt="2"/>
      <dgm:spPr/>
    </dgm:pt>
    <dgm:pt modelId="{9B82F751-09F1-4500-9825-AF6BE25A9F8F}" type="pres">
      <dgm:prSet presAssocID="{2D2C0389-3309-4745-BDBF-67D32E7BF836}" presName="hierRoot2" presStyleCnt="0">
        <dgm:presLayoutVars>
          <dgm:hierBranch val="init"/>
        </dgm:presLayoutVars>
      </dgm:prSet>
      <dgm:spPr/>
    </dgm:pt>
    <dgm:pt modelId="{1A1F39B8-14CC-4E04-ACCB-9741B2D20BAD}" type="pres">
      <dgm:prSet presAssocID="{2D2C0389-3309-4745-BDBF-67D32E7BF836}" presName="rootComposite" presStyleCnt="0"/>
      <dgm:spPr/>
    </dgm:pt>
    <dgm:pt modelId="{B7B3F687-B8BC-450C-88A6-8484221B4BA5}" type="pres">
      <dgm:prSet presAssocID="{2D2C0389-3309-4745-BDBF-67D32E7BF836}" presName="rootText" presStyleLbl="node3" presStyleIdx="1" presStyleCnt="2" custScaleX="131074">
        <dgm:presLayoutVars>
          <dgm:chPref val="3"/>
        </dgm:presLayoutVars>
      </dgm:prSet>
      <dgm:spPr/>
    </dgm:pt>
    <dgm:pt modelId="{58F1233B-DE7D-47BE-B62E-63330791C159}" type="pres">
      <dgm:prSet presAssocID="{2D2C0389-3309-4745-BDBF-67D32E7BF836}" presName="rootConnector" presStyleLbl="node3" presStyleIdx="1" presStyleCnt="2"/>
      <dgm:spPr/>
    </dgm:pt>
    <dgm:pt modelId="{FEA58FD8-868D-4D87-B969-C91DE6DA7E3B}" type="pres">
      <dgm:prSet presAssocID="{2D2C0389-3309-4745-BDBF-67D32E7BF836}" presName="hierChild4" presStyleCnt="0"/>
      <dgm:spPr/>
    </dgm:pt>
    <dgm:pt modelId="{E50C8179-4020-4549-8ECD-FCA508939C12}" type="pres">
      <dgm:prSet presAssocID="{2D2C0389-3309-4745-BDBF-67D32E7BF836}" presName="hierChild5" presStyleCnt="0"/>
      <dgm:spPr/>
    </dgm:pt>
    <dgm:pt modelId="{335D96F7-EC40-4419-BBF8-A01733EDBFF3}" type="pres">
      <dgm:prSet presAssocID="{B30C2461-1256-4024-874F-A92D80ADAF90}" presName="hierChild5" presStyleCnt="0"/>
      <dgm:spPr/>
    </dgm:pt>
    <dgm:pt modelId="{3A46B8A1-2859-4190-B12E-E864EE6DDCEB}" type="pres">
      <dgm:prSet presAssocID="{49A990C1-ACD2-4311-A8D2-4C142A07ED0F}" presName="hierChild3" presStyleCnt="0"/>
      <dgm:spPr/>
    </dgm:pt>
  </dgm:ptLst>
  <dgm:cxnLst>
    <dgm:cxn modelId="{F72AB802-410F-40EA-AAD7-781D69C3E3C3}" type="presOf" srcId="{2D2C0389-3309-4745-BDBF-67D32E7BF836}" destId="{58F1233B-DE7D-47BE-B62E-63330791C159}" srcOrd="1" destOrd="0" presId="urn:microsoft.com/office/officeart/2005/8/layout/orgChart1"/>
    <dgm:cxn modelId="{19283B06-49F4-4C74-B792-E26D0EFB4501}" srcId="{B30C2461-1256-4024-874F-A92D80ADAF90}" destId="{52442D03-BA89-4928-9DA8-02B0251FA37A}" srcOrd="0" destOrd="0" parTransId="{28BA10AA-A5F5-4E99-B391-C9FEE0F7E12A}" sibTransId="{431B454D-0A02-493A-A1BF-8E547DBD572E}"/>
    <dgm:cxn modelId="{95201D16-9765-479A-82F3-15DDADBD53B0}" type="presOf" srcId="{52442D03-BA89-4928-9DA8-02B0251FA37A}" destId="{962DCBFF-589F-4118-B5B1-05660BF50879}" srcOrd="0" destOrd="0" presId="urn:microsoft.com/office/officeart/2005/8/layout/orgChart1"/>
    <dgm:cxn modelId="{60EFB024-C6CE-47A5-AE95-BCA9791B9299}" srcId="{49A990C1-ACD2-4311-A8D2-4C142A07ED0F}" destId="{B30C2461-1256-4024-874F-A92D80ADAF90}" srcOrd="1" destOrd="0" parTransId="{BE12F334-29A9-4C1C-B379-4A5F00117A19}" sibTransId="{6EE0BB11-745B-4E17-BC24-B143360A319A}"/>
    <dgm:cxn modelId="{F5012B2A-51D7-403E-9673-04600DF51BCB}" type="presOf" srcId="{6DCA9782-A274-4C08-A6CB-09C7F5E133D3}" destId="{EB8255BD-9506-4209-AAB1-F137E4911EDB}" srcOrd="1" destOrd="0" presId="urn:microsoft.com/office/officeart/2005/8/layout/orgChart1"/>
    <dgm:cxn modelId="{94A17D2B-3280-45FC-9563-B025CFA370F0}" type="presOf" srcId="{3DEAF935-93A4-4858-B0FC-609FB26F2D09}" destId="{651B2446-41A6-45E2-ADD8-5CD2D1799889}" srcOrd="0" destOrd="0" presId="urn:microsoft.com/office/officeart/2005/8/layout/orgChart1"/>
    <dgm:cxn modelId="{C8822B3F-E1CF-4181-A386-70FD295151A9}" type="presOf" srcId="{57DFA118-E4CA-4661-8357-5A9E544ED6C3}" destId="{FC89EE54-16F1-437C-AC9B-4990CC45CFAE}" srcOrd="0" destOrd="0" presId="urn:microsoft.com/office/officeart/2005/8/layout/orgChart1"/>
    <dgm:cxn modelId="{9087645C-A8D1-4422-A7DB-5D976FAC2CC3}" type="presOf" srcId="{B30C2461-1256-4024-874F-A92D80ADAF90}" destId="{B870F45F-1C31-42D7-BBBC-CBBC0274BC1F}" srcOrd="1" destOrd="0" presId="urn:microsoft.com/office/officeart/2005/8/layout/orgChart1"/>
    <dgm:cxn modelId="{AE4A385D-16A5-48AA-AE7C-D09B1936DCF5}" type="presOf" srcId="{FD15AEDA-41F1-4F48-BFCB-81A4D3DC5B30}" destId="{F0865E81-3A95-4B2E-AA38-5278D74D9C10}" srcOrd="0" destOrd="0" presId="urn:microsoft.com/office/officeart/2005/8/layout/orgChart1"/>
    <dgm:cxn modelId="{0BAE3B4A-C1B5-46C6-B80B-CEF48BC87679}" srcId="{49A990C1-ACD2-4311-A8D2-4C142A07ED0F}" destId="{6DCA9782-A274-4C08-A6CB-09C7F5E133D3}" srcOrd="0" destOrd="0" parTransId="{FD15AEDA-41F1-4F48-BFCB-81A4D3DC5B30}" sibTransId="{0E459BFA-9A7C-4F25-B087-5D1751F13F66}"/>
    <dgm:cxn modelId="{E9BAC48A-5A9F-4E3D-A513-71883077C5FD}" srcId="{B30C2461-1256-4024-874F-A92D80ADAF90}" destId="{2D2C0389-3309-4745-BDBF-67D32E7BF836}" srcOrd="1" destOrd="0" parTransId="{57DFA118-E4CA-4661-8357-5A9E544ED6C3}" sibTransId="{CF5C3BE6-7807-4FEA-A6F1-D2B282E26286}"/>
    <dgm:cxn modelId="{E693248B-9F50-456B-ABB0-F24A38D0CC7A}" type="presOf" srcId="{28BA10AA-A5F5-4E99-B391-C9FEE0F7E12A}" destId="{3D96E9F6-650E-48F6-9128-25F42F5B2636}" srcOrd="0" destOrd="0" presId="urn:microsoft.com/office/officeart/2005/8/layout/orgChart1"/>
    <dgm:cxn modelId="{624AEA93-C983-4902-BB44-82C623A94EDA}" srcId="{3DEAF935-93A4-4858-B0FC-609FB26F2D09}" destId="{49A990C1-ACD2-4311-A8D2-4C142A07ED0F}" srcOrd="0" destOrd="0" parTransId="{41715693-ED13-4FB9-9928-B4B9B8FA30D4}" sibTransId="{3A1B7514-6BAD-42CC-A14A-E3640FD8A5BA}"/>
    <dgm:cxn modelId="{89B19996-F0B0-44EC-8CA3-97F112FFF60C}" type="presOf" srcId="{49A990C1-ACD2-4311-A8D2-4C142A07ED0F}" destId="{C5114F9B-7472-4C28-BA43-F8A58A048632}" srcOrd="1" destOrd="0" presId="urn:microsoft.com/office/officeart/2005/8/layout/orgChart1"/>
    <dgm:cxn modelId="{2D5E169F-2DE6-4407-AE1D-1FA99BF0EDF4}" type="presOf" srcId="{6DCA9782-A274-4C08-A6CB-09C7F5E133D3}" destId="{73D02E24-FBF2-45A8-94E9-4BE95392D8A6}" srcOrd="0" destOrd="0" presId="urn:microsoft.com/office/officeart/2005/8/layout/orgChart1"/>
    <dgm:cxn modelId="{C791E8A1-F88C-4D61-9832-C9E6E0408E54}" type="presOf" srcId="{49A990C1-ACD2-4311-A8D2-4C142A07ED0F}" destId="{0AFAD72F-112A-45B6-9881-6EFCF1A3C991}" srcOrd="0" destOrd="0" presId="urn:microsoft.com/office/officeart/2005/8/layout/orgChart1"/>
    <dgm:cxn modelId="{EC131BAD-D8ED-4D4E-8125-7A87AA77DF5B}" type="presOf" srcId="{52442D03-BA89-4928-9DA8-02B0251FA37A}" destId="{BB049D94-9CCC-4CAD-960E-420BED7FFB2C}" srcOrd="1" destOrd="0" presId="urn:microsoft.com/office/officeart/2005/8/layout/orgChart1"/>
    <dgm:cxn modelId="{98873CBE-020D-4772-913A-301F1C48CDE1}" type="presOf" srcId="{B30C2461-1256-4024-874F-A92D80ADAF90}" destId="{116FA759-872F-44A5-8253-DEA4A48E93DC}" srcOrd="0" destOrd="0" presId="urn:microsoft.com/office/officeart/2005/8/layout/orgChart1"/>
    <dgm:cxn modelId="{1131CBC1-7321-4BEC-BA11-8FDE4253E25C}" type="presOf" srcId="{BE12F334-29A9-4C1C-B379-4A5F00117A19}" destId="{A8F0B433-2C2D-43BE-A28A-B07E17F6CF07}" srcOrd="0" destOrd="0" presId="urn:microsoft.com/office/officeart/2005/8/layout/orgChart1"/>
    <dgm:cxn modelId="{D53255EB-6BC9-4654-8E83-E308E148ADD8}" type="presOf" srcId="{2D2C0389-3309-4745-BDBF-67D32E7BF836}" destId="{B7B3F687-B8BC-450C-88A6-8484221B4BA5}" srcOrd="0" destOrd="0" presId="urn:microsoft.com/office/officeart/2005/8/layout/orgChart1"/>
    <dgm:cxn modelId="{3903EF70-0662-4707-BE98-E64DC77238F8}" type="presParOf" srcId="{651B2446-41A6-45E2-ADD8-5CD2D1799889}" destId="{614C8B45-430D-44BD-99FD-ABA261C25F73}" srcOrd="0" destOrd="0" presId="urn:microsoft.com/office/officeart/2005/8/layout/orgChart1"/>
    <dgm:cxn modelId="{D8FCF9E6-252F-48CA-ABAE-AE2F7F2AEB59}" type="presParOf" srcId="{614C8B45-430D-44BD-99FD-ABA261C25F73}" destId="{E6E02F64-5CF3-4583-A916-95F11B5843F0}" srcOrd="0" destOrd="0" presId="urn:microsoft.com/office/officeart/2005/8/layout/orgChart1"/>
    <dgm:cxn modelId="{4CDABFFF-BEE2-4922-BDAF-60ECA9D0B0B0}" type="presParOf" srcId="{E6E02F64-5CF3-4583-A916-95F11B5843F0}" destId="{0AFAD72F-112A-45B6-9881-6EFCF1A3C991}" srcOrd="0" destOrd="0" presId="urn:microsoft.com/office/officeart/2005/8/layout/orgChart1"/>
    <dgm:cxn modelId="{C6C93502-D517-46E4-A31A-D2225C1AB6AA}" type="presParOf" srcId="{E6E02F64-5CF3-4583-A916-95F11B5843F0}" destId="{C5114F9B-7472-4C28-BA43-F8A58A048632}" srcOrd="1" destOrd="0" presId="urn:microsoft.com/office/officeart/2005/8/layout/orgChart1"/>
    <dgm:cxn modelId="{73C75456-6CB9-4774-939E-A43A2C1A43A0}" type="presParOf" srcId="{614C8B45-430D-44BD-99FD-ABA261C25F73}" destId="{ABB5362A-4701-414F-A2D4-A7BB9983C82B}" srcOrd="1" destOrd="0" presId="urn:microsoft.com/office/officeart/2005/8/layout/orgChart1"/>
    <dgm:cxn modelId="{7693ECB5-36CE-4F40-BA18-2B59B9C6C5A4}" type="presParOf" srcId="{ABB5362A-4701-414F-A2D4-A7BB9983C82B}" destId="{F0865E81-3A95-4B2E-AA38-5278D74D9C10}" srcOrd="0" destOrd="0" presId="urn:microsoft.com/office/officeart/2005/8/layout/orgChart1"/>
    <dgm:cxn modelId="{2AF5B664-4B1E-4BD1-9D4C-0245974B5657}" type="presParOf" srcId="{ABB5362A-4701-414F-A2D4-A7BB9983C82B}" destId="{15B54881-948D-4AC5-B0F2-AA9244C92D88}" srcOrd="1" destOrd="0" presId="urn:microsoft.com/office/officeart/2005/8/layout/orgChart1"/>
    <dgm:cxn modelId="{30506A4F-6838-45AA-B458-B8D4D76EBFF0}" type="presParOf" srcId="{15B54881-948D-4AC5-B0F2-AA9244C92D88}" destId="{D859CB5F-C11F-4991-9E0A-CF9D0DD43DD7}" srcOrd="0" destOrd="0" presId="urn:microsoft.com/office/officeart/2005/8/layout/orgChart1"/>
    <dgm:cxn modelId="{06667E69-A73F-407A-937E-DFF1A2028C7A}" type="presParOf" srcId="{D859CB5F-C11F-4991-9E0A-CF9D0DD43DD7}" destId="{73D02E24-FBF2-45A8-94E9-4BE95392D8A6}" srcOrd="0" destOrd="0" presId="urn:microsoft.com/office/officeart/2005/8/layout/orgChart1"/>
    <dgm:cxn modelId="{0C3E1BEB-2789-4F12-ACB2-03DB6F16DE79}" type="presParOf" srcId="{D859CB5F-C11F-4991-9E0A-CF9D0DD43DD7}" destId="{EB8255BD-9506-4209-AAB1-F137E4911EDB}" srcOrd="1" destOrd="0" presId="urn:microsoft.com/office/officeart/2005/8/layout/orgChart1"/>
    <dgm:cxn modelId="{F7E80A2C-B5DE-4BE8-A6B3-2A8894795685}" type="presParOf" srcId="{15B54881-948D-4AC5-B0F2-AA9244C92D88}" destId="{809B1442-AA3D-4C55-BA56-6FE6EB969374}" srcOrd="1" destOrd="0" presId="urn:microsoft.com/office/officeart/2005/8/layout/orgChart1"/>
    <dgm:cxn modelId="{A260BE97-941C-4461-AC15-E97C68317BA7}" type="presParOf" srcId="{15B54881-948D-4AC5-B0F2-AA9244C92D88}" destId="{73C11A4E-6DE5-4366-8A77-576434352D6A}" srcOrd="2" destOrd="0" presId="urn:microsoft.com/office/officeart/2005/8/layout/orgChart1"/>
    <dgm:cxn modelId="{D359EBD0-5B87-4E9C-A647-1A10C83BE23A}" type="presParOf" srcId="{ABB5362A-4701-414F-A2D4-A7BB9983C82B}" destId="{A8F0B433-2C2D-43BE-A28A-B07E17F6CF07}" srcOrd="2" destOrd="0" presId="urn:microsoft.com/office/officeart/2005/8/layout/orgChart1"/>
    <dgm:cxn modelId="{B5F73D8A-143E-4B18-9BE8-7A271E3F2ABF}" type="presParOf" srcId="{ABB5362A-4701-414F-A2D4-A7BB9983C82B}" destId="{65E95C62-2300-4A18-9013-42DE03C26D1D}" srcOrd="3" destOrd="0" presId="urn:microsoft.com/office/officeart/2005/8/layout/orgChart1"/>
    <dgm:cxn modelId="{E8724757-E191-4400-A0EF-2FB72A36F5D7}" type="presParOf" srcId="{65E95C62-2300-4A18-9013-42DE03C26D1D}" destId="{1FCDFE49-7CFC-4F7D-B0AC-C09A263BC4F6}" srcOrd="0" destOrd="0" presId="urn:microsoft.com/office/officeart/2005/8/layout/orgChart1"/>
    <dgm:cxn modelId="{3DA1C429-F5E1-4CBF-9896-6F85DB3FF17B}" type="presParOf" srcId="{1FCDFE49-7CFC-4F7D-B0AC-C09A263BC4F6}" destId="{116FA759-872F-44A5-8253-DEA4A48E93DC}" srcOrd="0" destOrd="0" presId="urn:microsoft.com/office/officeart/2005/8/layout/orgChart1"/>
    <dgm:cxn modelId="{75245439-5533-4D87-AD8F-6B0857D8EE07}" type="presParOf" srcId="{1FCDFE49-7CFC-4F7D-B0AC-C09A263BC4F6}" destId="{B870F45F-1C31-42D7-BBBC-CBBC0274BC1F}" srcOrd="1" destOrd="0" presId="urn:microsoft.com/office/officeart/2005/8/layout/orgChart1"/>
    <dgm:cxn modelId="{4CA6AC26-D688-4B68-9711-4E64EC435074}" type="presParOf" srcId="{65E95C62-2300-4A18-9013-42DE03C26D1D}" destId="{BAAF2189-876F-47DC-9ACB-9D577B1461BD}" srcOrd="1" destOrd="0" presId="urn:microsoft.com/office/officeart/2005/8/layout/orgChart1"/>
    <dgm:cxn modelId="{A12A9808-C4AA-4F84-9EFF-10886D132272}" type="presParOf" srcId="{BAAF2189-876F-47DC-9ACB-9D577B1461BD}" destId="{3D96E9F6-650E-48F6-9128-25F42F5B2636}" srcOrd="0" destOrd="0" presId="urn:microsoft.com/office/officeart/2005/8/layout/orgChart1"/>
    <dgm:cxn modelId="{8666653D-B6A0-4165-91F7-B565F4C3F1B4}" type="presParOf" srcId="{BAAF2189-876F-47DC-9ACB-9D577B1461BD}" destId="{851BC9D0-88A1-45B7-BAFC-D4185F25DFFF}" srcOrd="1" destOrd="0" presId="urn:microsoft.com/office/officeart/2005/8/layout/orgChart1"/>
    <dgm:cxn modelId="{6457BFDA-B75F-472B-9187-3928609AB2F2}" type="presParOf" srcId="{851BC9D0-88A1-45B7-BAFC-D4185F25DFFF}" destId="{99979E06-50BF-4D44-B9E2-F4FF3714CCF2}" srcOrd="0" destOrd="0" presId="urn:microsoft.com/office/officeart/2005/8/layout/orgChart1"/>
    <dgm:cxn modelId="{192A35A6-DC6C-4B07-A868-1EAD069DCC5C}" type="presParOf" srcId="{99979E06-50BF-4D44-B9E2-F4FF3714CCF2}" destId="{962DCBFF-589F-4118-B5B1-05660BF50879}" srcOrd="0" destOrd="0" presId="urn:microsoft.com/office/officeart/2005/8/layout/orgChart1"/>
    <dgm:cxn modelId="{6A730588-4317-466C-89CB-760D84EC6ED4}" type="presParOf" srcId="{99979E06-50BF-4D44-B9E2-F4FF3714CCF2}" destId="{BB049D94-9CCC-4CAD-960E-420BED7FFB2C}" srcOrd="1" destOrd="0" presId="urn:microsoft.com/office/officeart/2005/8/layout/orgChart1"/>
    <dgm:cxn modelId="{D38C7105-8FBC-4FF9-A917-991F5A5EC915}" type="presParOf" srcId="{851BC9D0-88A1-45B7-BAFC-D4185F25DFFF}" destId="{A4685E8A-5BF1-4388-A728-12EFC68F7AD9}" srcOrd="1" destOrd="0" presId="urn:microsoft.com/office/officeart/2005/8/layout/orgChart1"/>
    <dgm:cxn modelId="{EF192F4E-C09D-42C5-836A-9F42E170A56A}" type="presParOf" srcId="{851BC9D0-88A1-45B7-BAFC-D4185F25DFFF}" destId="{D60DFBC7-144B-468C-84BD-305ABF2813A3}" srcOrd="2" destOrd="0" presId="urn:microsoft.com/office/officeart/2005/8/layout/orgChart1"/>
    <dgm:cxn modelId="{8319F680-BD01-4046-B053-89E00649CDFE}" type="presParOf" srcId="{BAAF2189-876F-47DC-9ACB-9D577B1461BD}" destId="{FC89EE54-16F1-437C-AC9B-4990CC45CFAE}" srcOrd="2" destOrd="0" presId="urn:microsoft.com/office/officeart/2005/8/layout/orgChart1"/>
    <dgm:cxn modelId="{3B955ECB-CC9B-48E6-9000-69154879EF87}" type="presParOf" srcId="{BAAF2189-876F-47DC-9ACB-9D577B1461BD}" destId="{9B82F751-09F1-4500-9825-AF6BE25A9F8F}" srcOrd="3" destOrd="0" presId="urn:microsoft.com/office/officeart/2005/8/layout/orgChart1"/>
    <dgm:cxn modelId="{E1C36D50-67EF-4456-97B3-B428F1C40473}" type="presParOf" srcId="{9B82F751-09F1-4500-9825-AF6BE25A9F8F}" destId="{1A1F39B8-14CC-4E04-ACCB-9741B2D20BAD}" srcOrd="0" destOrd="0" presId="urn:microsoft.com/office/officeart/2005/8/layout/orgChart1"/>
    <dgm:cxn modelId="{6BEB3457-96FD-439D-82B2-73921257E8B6}" type="presParOf" srcId="{1A1F39B8-14CC-4E04-ACCB-9741B2D20BAD}" destId="{B7B3F687-B8BC-450C-88A6-8484221B4BA5}" srcOrd="0" destOrd="0" presId="urn:microsoft.com/office/officeart/2005/8/layout/orgChart1"/>
    <dgm:cxn modelId="{56CDCF88-006C-4541-8E52-AAD4BF6398DA}" type="presParOf" srcId="{1A1F39B8-14CC-4E04-ACCB-9741B2D20BAD}" destId="{58F1233B-DE7D-47BE-B62E-63330791C159}" srcOrd="1" destOrd="0" presId="urn:microsoft.com/office/officeart/2005/8/layout/orgChart1"/>
    <dgm:cxn modelId="{282618D7-E228-4EA2-AA8F-A99F3363D7E0}" type="presParOf" srcId="{9B82F751-09F1-4500-9825-AF6BE25A9F8F}" destId="{FEA58FD8-868D-4D87-B969-C91DE6DA7E3B}" srcOrd="1" destOrd="0" presId="urn:microsoft.com/office/officeart/2005/8/layout/orgChart1"/>
    <dgm:cxn modelId="{A799E63C-3D44-47D7-AEB4-CABC9690C861}" type="presParOf" srcId="{9B82F751-09F1-4500-9825-AF6BE25A9F8F}" destId="{E50C8179-4020-4549-8ECD-FCA508939C12}" srcOrd="2" destOrd="0" presId="urn:microsoft.com/office/officeart/2005/8/layout/orgChart1"/>
    <dgm:cxn modelId="{229DD8C1-C6B3-4C42-9B04-D798C7A5B696}" type="presParOf" srcId="{65E95C62-2300-4A18-9013-42DE03C26D1D}" destId="{335D96F7-EC40-4419-BBF8-A01733EDBFF3}" srcOrd="2" destOrd="0" presId="urn:microsoft.com/office/officeart/2005/8/layout/orgChart1"/>
    <dgm:cxn modelId="{C46F4DCB-3E87-4242-A828-A1B1E9258755}" type="presParOf" srcId="{614C8B45-430D-44BD-99FD-ABA261C25F73}" destId="{3A46B8A1-2859-4190-B12E-E864EE6DDC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DEAF935-93A4-4858-B0FC-609FB26F2D0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A990C1-ACD2-4311-A8D2-4C142A07ED0F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en-GB" sz="2000" dirty="0"/>
            <a:t>Data</a:t>
          </a:r>
        </a:p>
        <a:p>
          <a:pPr>
            <a:spcAft>
              <a:spcPts val="0"/>
            </a:spcAft>
          </a:pPr>
          <a:r>
            <a:rPr lang="en-GB" sz="1200" dirty="0"/>
            <a:t>(</a:t>
          </a:r>
          <a:r>
            <a:rPr lang="en-GB" sz="1200" dirty="0" err="1"/>
            <a:t>berdasar</a:t>
          </a:r>
          <a:r>
            <a:rPr lang="en-GB" sz="1200" dirty="0"/>
            <a:t> </a:t>
          </a:r>
          <a:r>
            <a:rPr lang="en-GB" sz="1200" dirty="0" err="1"/>
            <a:t>sumber</a:t>
          </a:r>
          <a:r>
            <a:rPr lang="en-GB" sz="1200" dirty="0"/>
            <a:t>)</a:t>
          </a:r>
          <a:endParaRPr lang="en-US" sz="2000" dirty="0"/>
        </a:p>
      </dgm:t>
    </dgm:pt>
    <dgm:pt modelId="{41715693-ED13-4FB9-9928-B4B9B8FA30D4}" type="parTrans" cxnId="{624AEA93-C983-4902-BB44-82C623A94EDA}">
      <dgm:prSet/>
      <dgm:spPr/>
      <dgm:t>
        <a:bodyPr/>
        <a:lstStyle/>
        <a:p>
          <a:endParaRPr lang="en-US" sz="1000"/>
        </a:p>
      </dgm:t>
    </dgm:pt>
    <dgm:pt modelId="{3A1B7514-6BAD-42CC-A14A-E3640FD8A5BA}" type="sibTrans" cxnId="{624AEA93-C983-4902-BB44-82C623A94EDA}">
      <dgm:prSet/>
      <dgm:spPr/>
      <dgm:t>
        <a:bodyPr/>
        <a:lstStyle/>
        <a:p>
          <a:endParaRPr lang="en-US" sz="1000"/>
        </a:p>
      </dgm:t>
    </dgm:pt>
    <dgm:pt modelId="{6DCA9782-A274-4C08-A6CB-09C7F5E133D3}">
      <dgm:prSet phldrT="[Text]" custT="1"/>
      <dgm:spPr/>
      <dgm:t>
        <a:bodyPr/>
        <a:lstStyle/>
        <a:p>
          <a:r>
            <a:rPr lang="en-GB" sz="2000" dirty="0"/>
            <a:t>Intern</a:t>
          </a:r>
          <a:endParaRPr lang="en-US" sz="2000" dirty="0"/>
        </a:p>
      </dgm:t>
    </dgm:pt>
    <dgm:pt modelId="{FD15AEDA-41F1-4F48-BFCB-81A4D3DC5B30}" type="parTrans" cxnId="{0BAE3B4A-C1B5-46C6-B80B-CEF48BC87679}">
      <dgm:prSet/>
      <dgm:spPr/>
      <dgm:t>
        <a:bodyPr/>
        <a:lstStyle/>
        <a:p>
          <a:endParaRPr lang="en-US" sz="1000"/>
        </a:p>
      </dgm:t>
    </dgm:pt>
    <dgm:pt modelId="{0E459BFA-9A7C-4F25-B087-5D1751F13F66}" type="sibTrans" cxnId="{0BAE3B4A-C1B5-46C6-B80B-CEF48BC87679}">
      <dgm:prSet/>
      <dgm:spPr/>
      <dgm:t>
        <a:bodyPr/>
        <a:lstStyle/>
        <a:p>
          <a:endParaRPr lang="en-US" sz="1000"/>
        </a:p>
      </dgm:t>
    </dgm:pt>
    <dgm:pt modelId="{B30C2461-1256-4024-874F-A92D80ADAF90}">
      <dgm:prSet phldrT="[Text]" custT="1"/>
      <dgm:spPr/>
      <dgm:t>
        <a:bodyPr/>
        <a:lstStyle/>
        <a:p>
          <a:r>
            <a:rPr lang="en-GB" sz="2000" dirty="0" err="1"/>
            <a:t>Ekstern</a:t>
          </a:r>
          <a:endParaRPr lang="en-US" sz="2000" dirty="0"/>
        </a:p>
      </dgm:t>
    </dgm:pt>
    <dgm:pt modelId="{BE12F334-29A9-4C1C-B379-4A5F00117A19}" type="parTrans" cxnId="{60EFB024-C6CE-47A5-AE95-BCA9791B9299}">
      <dgm:prSet/>
      <dgm:spPr/>
      <dgm:t>
        <a:bodyPr/>
        <a:lstStyle/>
        <a:p>
          <a:endParaRPr lang="en-US" sz="1000"/>
        </a:p>
      </dgm:t>
    </dgm:pt>
    <dgm:pt modelId="{6EE0BB11-745B-4E17-BC24-B143360A319A}" type="sibTrans" cxnId="{60EFB024-C6CE-47A5-AE95-BCA9791B9299}">
      <dgm:prSet/>
      <dgm:spPr/>
      <dgm:t>
        <a:bodyPr/>
        <a:lstStyle/>
        <a:p>
          <a:endParaRPr lang="en-US" sz="1000"/>
        </a:p>
      </dgm:t>
    </dgm:pt>
    <dgm:pt modelId="{2D2C0389-3309-4745-BDBF-67D32E7BF836}">
      <dgm:prSet phldrT="[Text]" custT="1"/>
      <dgm:spPr/>
      <dgm:t>
        <a:bodyPr/>
        <a:lstStyle/>
        <a:p>
          <a:r>
            <a:rPr lang="en-GB" sz="2000" dirty="0" err="1"/>
            <a:t>Sekunder</a:t>
          </a:r>
          <a:endParaRPr lang="en-US" sz="2000" dirty="0"/>
        </a:p>
      </dgm:t>
    </dgm:pt>
    <dgm:pt modelId="{57DFA118-E4CA-4661-8357-5A9E544ED6C3}" type="parTrans" cxnId="{E9BAC48A-5A9F-4E3D-A513-71883077C5FD}">
      <dgm:prSet/>
      <dgm:spPr/>
      <dgm:t>
        <a:bodyPr/>
        <a:lstStyle/>
        <a:p>
          <a:endParaRPr lang="en-US"/>
        </a:p>
      </dgm:t>
    </dgm:pt>
    <dgm:pt modelId="{CF5C3BE6-7807-4FEA-A6F1-D2B282E26286}" type="sibTrans" cxnId="{E9BAC48A-5A9F-4E3D-A513-71883077C5FD}">
      <dgm:prSet/>
      <dgm:spPr/>
      <dgm:t>
        <a:bodyPr/>
        <a:lstStyle/>
        <a:p>
          <a:endParaRPr lang="en-US"/>
        </a:p>
      </dgm:t>
    </dgm:pt>
    <dgm:pt modelId="{52442D03-BA89-4928-9DA8-02B0251FA37A}">
      <dgm:prSet phldrT="[Text]" custT="1"/>
      <dgm:spPr/>
      <dgm:t>
        <a:bodyPr/>
        <a:lstStyle/>
        <a:p>
          <a:r>
            <a:rPr lang="en-GB" sz="2000" dirty="0"/>
            <a:t>Primer</a:t>
          </a:r>
          <a:endParaRPr lang="en-US" sz="2000" dirty="0"/>
        </a:p>
      </dgm:t>
    </dgm:pt>
    <dgm:pt modelId="{28BA10AA-A5F5-4E99-B391-C9FEE0F7E12A}" type="parTrans" cxnId="{19283B06-49F4-4C74-B792-E26D0EFB4501}">
      <dgm:prSet/>
      <dgm:spPr/>
      <dgm:t>
        <a:bodyPr/>
        <a:lstStyle/>
        <a:p>
          <a:endParaRPr lang="en-US"/>
        </a:p>
      </dgm:t>
    </dgm:pt>
    <dgm:pt modelId="{431B454D-0A02-493A-A1BF-8E547DBD572E}" type="sibTrans" cxnId="{19283B06-49F4-4C74-B792-E26D0EFB4501}">
      <dgm:prSet/>
      <dgm:spPr/>
      <dgm:t>
        <a:bodyPr/>
        <a:lstStyle/>
        <a:p>
          <a:endParaRPr lang="en-US"/>
        </a:p>
      </dgm:t>
    </dgm:pt>
    <dgm:pt modelId="{651B2446-41A6-45E2-ADD8-5CD2D1799889}" type="pres">
      <dgm:prSet presAssocID="{3DEAF935-93A4-4858-B0FC-609FB26F2D0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4C8B45-430D-44BD-99FD-ABA261C25F73}" type="pres">
      <dgm:prSet presAssocID="{49A990C1-ACD2-4311-A8D2-4C142A07ED0F}" presName="hierRoot1" presStyleCnt="0">
        <dgm:presLayoutVars>
          <dgm:hierBranch val="init"/>
        </dgm:presLayoutVars>
      </dgm:prSet>
      <dgm:spPr/>
    </dgm:pt>
    <dgm:pt modelId="{E6E02F64-5CF3-4583-A916-95F11B5843F0}" type="pres">
      <dgm:prSet presAssocID="{49A990C1-ACD2-4311-A8D2-4C142A07ED0F}" presName="rootComposite1" presStyleCnt="0"/>
      <dgm:spPr/>
    </dgm:pt>
    <dgm:pt modelId="{0AFAD72F-112A-45B6-9881-6EFCF1A3C991}" type="pres">
      <dgm:prSet presAssocID="{49A990C1-ACD2-4311-A8D2-4C142A07ED0F}" presName="rootText1" presStyleLbl="node0" presStyleIdx="0" presStyleCnt="1" custScaleX="216416" custScaleY="161070">
        <dgm:presLayoutVars>
          <dgm:chPref val="3"/>
        </dgm:presLayoutVars>
      </dgm:prSet>
      <dgm:spPr/>
    </dgm:pt>
    <dgm:pt modelId="{C5114F9B-7472-4C28-BA43-F8A58A048632}" type="pres">
      <dgm:prSet presAssocID="{49A990C1-ACD2-4311-A8D2-4C142A07ED0F}" presName="rootConnector1" presStyleLbl="node1" presStyleIdx="0" presStyleCnt="0"/>
      <dgm:spPr/>
    </dgm:pt>
    <dgm:pt modelId="{ABB5362A-4701-414F-A2D4-A7BB9983C82B}" type="pres">
      <dgm:prSet presAssocID="{49A990C1-ACD2-4311-A8D2-4C142A07ED0F}" presName="hierChild2" presStyleCnt="0"/>
      <dgm:spPr/>
    </dgm:pt>
    <dgm:pt modelId="{F0865E81-3A95-4B2E-AA38-5278D74D9C10}" type="pres">
      <dgm:prSet presAssocID="{FD15AEDA-41F1-4F48-BFCB-81A4D3DC5B30}" presName="Name37" presStyleLbl="parChTrans1D2" presStyleIdx="0" presStyleCnt="2"/>
      <dgm:spPr/>
    </dgm:pt>
    <dgm:pt modelId="{15B54881-948D-4AC5-B0F2-AA9244C92D88}" type="pres">
      <dgm:prSet presAssocID="{6DCA9782-A274-4C08-A6CB-09C7F5E133D3}" presName="hierRoot2" presStyleCnt="0">
        <dgm:presLayoutVars>
          <dgm:hierBranch val="init"/>
        </dgm:presLayoutVars>
      </dgm:prSet>
      <dgm:spPr/>
    </dgm:pt>
    <dgm:pt modelId="{D859CB5F-C11F-4991-9E0A-CF9D0DD43DD7}" type="pres">
      <dgm:prSet presAssocID="{6DCA9782-A274-4C08-A6CB-09C7F5E133D3}" presName="rootComposite" presStyleCnt="0"/>
      <dgm:spPr/>
    </dgm:pt>
    <dgm:pt modelId="{73D02E24-FBF2-45A8-94E9-4BE95392D8A6}" type="pres">
      <dgm:prSet presAssocID="{6DCA9782-A274-4C08-A6CB-09C7F5E133D3}" presName="rootText" presStyleLbl="node2" presStyleIdx="0" presStyleCnt="2" custScaleX="160272">
        <dgm:presLayoutVars>
          <dgm:chPref val="3"/>
        </dgm:presLayoutVars>
      </dgm:prSet>
      <dgm:spPr/>
    </dgm:pt>
    <dgm:pt modelId="{EB8255BD-9506-4209-AAB1-F137E4911EDB}" type="pres">
      <dgm:prSet presAssocID="{6DCA9782-A274-4C08-A6CB-09C7F5E133D3}" presName="rootConnector" presStyleLbl="node2" presStyleIdx="0" presStyleCnt="2"/>
      <dgm:spPr/>
    </dgm:pt>
    <dgm:pt modelId="{809B1442-AA3D-4C55-BA56-6FE6EB969374}" type="pres">
      <dgm:prSet presAssocID="{6DCA9782-A274-4C08-A6CB-09C7F5E133D3}" presName="hierChild4" presStyleCnt="0"/>
      <dgm:spPr/>
    </dgm:pt>
    <dgm:pt modelId="{73C11A4E-6DE5-4366-8A77-576434352D6A}" type="pres">
      <dgm:prSet presAssocID="{6DCA9782-A274-4C08-A6CB-09C7F5E133D3}" presName="hierChild5" presStyleCnt="0"/>
      <dgm:spPr/>
    </dgm:pt>
    <dgm:pt modelId="{A8F0B433-2C2D-43BE-A28A-B07E17F6CF07}" type="pres">
      <dgm:prSet presAssocID="{BE12F334-29A9-4C1C-B379-4A5F00117A19}" presName="Name37" presStyleLbl="parChTrans1D2" presStyleIdx="1" presStyleCnt="2"/>
      <dgm:spPr/>
    </dgm:pt>
    <dgm:pt modelId="{65E95C62-2300-4A18-9013-42DE03C26D1D}" type="pres">
      <dgm:prSet presAssocID="{B30C2461-1256-4024-874F-A92D80ADAF90}" presName="hierRoot2" presStyleCnt="0">
        <dgm:presLayoutVars>
          <dgm:hierBranch val="init"/>
        </dgm:presLayoutVars>
      </dgm:prSet>
      <dgm:spPr/>
    </dgm:pt>
    <dgm:pt modelId="{1FCDFE49-7CFC-4F7D-B0AC-C09A263BC4F6}" type="pres">
      <dgm:prSet presAssocID="{B30C2461-1256-4024-874F-A92D80ADAF90}" presName="rootComposite" presStyleCnt="0"/>
      <dgm:spPr/>
    </dgm:pt>
    <dgm:pt modelId="{116FA759-872F-44A5-8253-DEA4A48E93DC}" type="pres">
      <dgm:prSet presAssocID="{B30C2461-1256-4024-874F-A92D80ADAF90}" presName="rootText" presStyleLbl="node2" presStyleIdx="1" presStyleCnt="2" custScaleX="189071">
        <dgm:presLayoutVars>
          <dgm:chPref val="3"/>
        </dgm:presLayoutVars>
      </dgm:prSet>
      <dgm:spPr/>
    </dgm:pt>
    <dgm:pt modelId="{B870F45F-1C31-42D7-BBBC-CBBC0274BC1F}" type="pres">
      <dgm:prSet presAssocID="{B30C2461-1256-4024-874F-A92D80ADAF90}" presName="rootConnector" presStyleLbl="node2" presStyleIdx="1" presStyleCnt="2"/>
      <dgm:spPr/>
    </dgm:pt>
    <dgm:pt modelId="{BAAF2189-876F-47DC-9ACB-9D577B1461BD}" type="pres">
      <dgm:prSet presAssocID="{B30C2461-1256-4024-874F-A92D80ADAF90}" presName="hierChild4" presStyleCnt="0"/>
      <dgm:spPr/>
    </dgm:pt>
    <dgm:pt modelId="{3D96E9F6-650E-48F6-9128-25F42F5B2636}" type="pres">
      <dgm:prSet presAssocID="{28BA10AA-A5F5-4E99-B391-C9FEE0F7E12A}" presName="Name37" presStyleLbl="parChTrans1D3" presStyleIdx="0" presStyleCnt="2"/>
      <dgm:spPr/>
    </dgm:pt>
    <dgm:pt modelId="{851BC9D0-88A1-45B7-BAFC-D4185F25DFFF}" type="pres">
      <dgm:prSet presAssocID="{52442D03-BA89-4928-9DA8-02B0251FA37A}" presName="hierRoot2" presStyleCnt="0">
        <dgm:presLayoutVars>
          <dgm:hierBranch val="init"/>
        </dgm:presLayoutVars>
      </dgm:prSet>
      <dgm:spPr/>
    </dgm:pt>
    <dgm:pt modelId="{99979E06-50BF-4D44-B9E2-F4FF3714CCF2}" type="pres">
      <dgm:prSet presAssocID="{52442D03-BA89-4928-9DA8-02B0251FA37A}" presName="rootComposite" presStyleCnt="0"/>
      <dgm:spPr/>
    </dgm:pt>
    <dgm:pt modelId="{962DCBFF-589F-4118-B5B1-05660BF50879}" type="pres">
      <dgm:prSet presAssocID="{52442D03-BA89-4928-9DA8-02B0251FA37A}" presName="rootText" presStyleLbl="node3" presStyleIdx="0" presStyleCnt="2" custScaleX="135238">
        <dgm:presLayoutVars>
          <dgm:chPref val="3"/>
        </dgm:presLayoutVars>
      </dgm:prSet>
      <dgm:spPr/>
    </dgm:pt>
    <dgm:pt modelId="{BB049D94-9CCC-4CAD-960E-420BED7FFB2C}" type="pres">
      <dgm:prSet presAssocID="{52442D03-BA89-4928-9DA8-02B0251FA37A}" presName="rootConnector" presStyleLbl="node3" presStyleIdx="0" presStyleCnt="2"/>
      <dgm:spPr/>
    </dgm:pt>
    <dgm:pt modelId="{A4685E8A-5BF1-4388-A728-12EFC68F7AD9}" type="pres">
      <dgm:prSet presAssocID="{52442D03-BA89-4928-9DA8-02B0251FA37A}" presName="hierChild4" presStyleCnt="0"/>
      <dgm:spPr/>
    </dgm:pt>
    <dgm:pt modelId="{D60DFBC7-144B-468C-84BD-305ABF2813A3}" type="pres">
      <dgm:prSet presAssocID="{52442D03-BA89-4928-9DA8-02B0251FA37A}" presName="hierChild5" presStyleCnt="0"/>
      <dgm:spPr/>
    </dgm:pt>
    <dgm:pt modelId="{FC89EE54-16F1-437C-AC9B-4990CC45CFAE}" type="pres">
      <dgm:prSet presAssocID="{57DFA118-E4CA-4661-8357-5A9E544ED6C3}" presName="Name37" presStyleLbl="parChTrans1D3" presStyleIdx="1" presStyleCnt="2"/>
      <dgm:spPr/>
    </dgm:pt>
    <dgm:pt modelId="{9B82F751-09F1-4500-9825-AF6BE25A9F8F}" type="pres">
      <dgm:prSet presAssocID="{2D2C0389-3309-4745-BDBF-67D32E7BF836}" presName="hierRoot2" presStyleCnt="0">
        <dgm:presLayoutVars>
          <dgm:hierBranch val="init"/>
        </dgm:presLayoutVars>
      </dgm:prSet>
      <dgm:spPr/>
    </dgm:pt>
    <dgm:pt modelId="{1A1F39B8-14CC-4E04-ACCB-9741B2D20BAD}" type="pres">
      <dgm:prSet presAssocID="{2D2C0389-3309-4745-BDBF-67D32E7BF836}" presName="rootComposite" presStyleCnt="0"/>
      <dgm:spPr/>
    </dgm:pt>
    <dgm:pt modelId="{B7B3F687-B8BC-450C-88A6-8484221B4BA5}" type="pres">
      <dgm:prSet presAssocID="{2D2C0389-3309-4745-BDBF-67D32E7BF836}" presName="rootText" presStyleLbl="node3" presStyleIdx="1" presStyleCnt="2" custScaleX="171116">
        <dgm:presLayoutVars>
          <dgm:chPref val="3"/>
        </dgm:presLayoutVars>
      </dgm:prSet>
      <dgm:spPr/>
    </dgm:pt>
    <dgm:pt modelId="{58F1233B-DE7D-47BE-B62E-63330791C159}" type="pres">
      <dgm:prSet presAssocID="{2D2C0389-3309-4745-BDBF-67D32E7BF836}" presName="rootConnector" presStyleLbl="node3" presStyleIdx="1" presStyleCnt="2"/>
      <dgm:spPr/>
    </dgm:pt>
    <dgm:pt modelId="{FEA58FD8-868D-4D87-B969-C91DE6DA7E3B}" type="pres">
      <dgm:prSet presAssocID="{2D2C0389-3309-4745-BDBF-67D32E7BF836}" presName="hierChild4" presStyleCnt="0"/>
      <dgm:spPr/>
    </dgm:pt>
    <dgm:pt modelId="{E50C8179-4020-4549-8ECD-FCA508939C12}" type="pres">
      <dgm:prSet presAssocID="{2D2C0389-3309-4745-BDBF-67D32E7BF836}" presName="hierChild5" presStyleCnt="0"/>
      <dgm:spPr/>
    </dgm:pt>
    <dgm:pt modelId="{335D96F7-EC40-4419-BBF8-A01733EDBFF3}" type="pres">
      <dgm:prSet presAssocID="{B30C2461-1256-4024-874F-A92D80ADAF90}" presName="hierChild5" presStyleCnt="0"/>
      <dgm:spPr/>
    </dgm:pt>
    <dgm:pt modelId="{3A46B8A1-2859-4190-B12E-E864EE6DDCEB}" type="pres">
      <dgm:prSet presAssocID="{49A990C1-ACD2-4311-A8D2-4C142A07ED0F}" presName="hierChild3" presStyleCnt="0"/>
      <dgm:spPr/>
    </dgm:pt>
  </dgm:ptLst>
  <dgm:cxnLst>
    <dgm:cxn modelId="{19283B06-49F4-4C74-B792-E26D0EFB4501}" srcId="{B30C2461-1256-4024-874F-A92D80ADAF90}" destId="{52442D03-BA89-4928-9DA8-02B0251FA37A}" srcOrd="0" destOrd="0" parTransId="{28BA10AA-A5F5-4E99-B391-C9FEE0F7E12A}" sibTransId="{431B454D-0A02-493A-A1BF-8E547DBD572E}"/>
    <dgm:cxn modelId="{4CD02D12-CA3A-4898-8E6C-00A5D0B4C8F2}" type="presOf" srcId="{57DFA118-E4CA-4661-8357-5A9E544ED6C3}" destId="{FC89EE54-16F1-437C-AC9B-4990CC45CFAE}" srcOrd="0" destOrd="0" presId="urn:microsoft.com/office/officeart/2005/8/layout/orgChart1"/>
    <dgm:cxn modelId="{997E4912-4856-430F-BFFB-9053DD3FEF97}" type="presOf" srcId="{52442D03-BA89-4928-9DA8-02B0251FA37A}" destId="{BB049D94-9CCC-4CAD-960E-420BED7FFB2C}" srcOrd="1" destOrd="0" presId="urn:microsoft.com/office/officeart/2005/8/layout/orgChart1"/>
    <dgm:cxn modelId="{FD1C3C16-86B2-44F3-A208-E785207490DD}" type="presOf" srcId="{49A990C1-ACD2-4311-A8D2-4C142A07ED0F}" destId="{0AFAD72F-112A-45B6-9881-6EFCF1A3C991}" srcOrd="0" destOrd="0" presId="urn:microsoft.com/office/officeart/2005/8/layout/orgChart1"/>
    <dgm:cxn modelId="{30BDB21E-E956-4C32-B86A-4696AA740A96}" type="presOf" srcId="{6DCA9782-A274-4C08-A6CB-09C7F5E133D3}" destId="{EB8255BD-9506-4209-AAB1-F137E4911EDB}" srcOrd="1" destOrd="0" presId="urn:microsoft.com/office/officeart/2005/8/layout/orgChart1"/>
    <dgm:cxn modelId="{3728F223-A26D-41C4-A81B-C4B063D6EF40}" type="presOf" srcId="{6DCA9782-A274-4C08-A6CB-09C7F5E133D3}" destId="{73D02E24-FBF2-45A8-94E9-4BE95392D8A6}" srcOrd="0" destOrd="0" presId="urn:microsoft.com/office/officeart/2005/8/layout/orgChart1"/>
    <dgm:cxn modelId="{60EFB024-C6CE-47A5-AE95-BCA9791B9299}" srcId="{49A990C1-ACD2-4311-A8D2-4C142A07ED0F}" destId="{B30C2461-1256-4024-874F-A92D80ADAF90}" srcOrd="1" destOrd="0" parTransId="{BE12F334-29A9-4C1C-B379-4A5F00117A19}" sibTransId="{6EE0BB11-745B-4E17-BC24-B143360A319A}"/>
    <dgm:cxn modelId="{8413E13E-031F-4A59-B033-D8735FE6D857}" type="presOf" srcId="{49A990C1-ACD2-4311-A8D2-4C142A07ED0F}" destId="{C5114F9B-7472-4C28-BA43-F8A58A048632}" srcOrd="1" destOrd="0" presId="urn:microsoft.com/office/officeart/2005/8/layout/orgChart1"/>
    <dgm:cxn modelId="{1FC21E6A-AA50-4915-B181-9708C8ED427A}" type="presOf" srcId="{28BA10AA-A5F5-4E99-B391-C9FEE0F7E12A}" destId="{3D96E9F6-650E-48F6-9128-25F42F5B2636}" srcOrd="0" destOrd="0" presId="urn:microsoft.com/office/officeart/2005/8/layout/orgChart1"/>
    <dgm:cxn modelId="{0BAE3B4A-C1B5-46C6-B80B-CEF48BC87679}" srcId="{49A990C1-ACD2-4311-A8D2-4C142A07ED0F}" destId="{6DCA9782-A274-4C08-A6CB-09C7F5E133D3}" srcOrd="0" destOrd="0" parTransId="{FD15AEDA-41F1-4F48-BFCB-81A4D3DC5B30}" sibTransId="{0E459BFA-9A7C-4F25-B087-5D1751F13F66}"/>
    <dgm:cxn modelId="{F212BF6A-4458-4249-8A8D-DB6DF39345ED}" type="presOf" srcId="{FD15AEDA-41F1-4F48-BFCB-81A4D3DC5B30}" destId="{F0865E81-3A95-4B2E-AA38-5278D74D9C10}" srcOrd="0" destOrd="0" presId="urn:microsoft.com/office/officeart/2005/8/layout/orgChart1"/>
    <dgm:cxn modelId="{7274194C-EF4E-46A3-A1FC-3AE45E90B83B}" type="presOf" srcId="{3DEAF935-93A4-4858-B0FC-609FB26F2D09}" destId="{651B2446-41A6-45E2-ADD8-5CD2D1799889}" srcOrd="0" destOrd="0" presId="urn:microsoft.com/office/officeart/2005/8/layout/orgChart1"/>
    <dgm:cxn modelId="{AFF0CA5A-75BD-4AC5-91D9-46C95139BB73}" type="presOf" srcId="{B30C2461-1256-4024-874F-A92D80ADAF90}" destId="{116FA759-872F-44A5-8253-DEA4A48E93DC}" srcOrd="0" destOrd="0" presId="urn:microsoft.com/office/officeart/2005/8/layout/orgChart1"/>
    <dgm:cxn modelId="{6FEDDF7B-AE4C-4846-A269-F564B28CC328}" type="presOf" srcId="{52442D03-BA89-4928-9DA8-02B0251FA37A}" destId="{962DCBFF-589F-4118-B5B1-05660BF50879}" srcOrd="0" destOrd="0" presId="urn:microsoft.com/office/officeart/2005/8/layout/orgChart1"/>
    <dgm:cxn modelId="{31E86880-6574-4281-8A00-C878C71E5936}" type="presOf" srcId="{2D2C0389-3309-4745-BDBF-67D32E7BF836}" destId="{B7B3F687-B8BC-450C-88A6-8484221B4BA5}" srcOrd="0" destOrd="0" presId="urn:microsoft.com/office/officeart/2005/8/layout/orgChart1"/>
    <dgm:cxn modelId="{E9BAC48A-5A9F-4E3D-A513-71883077C5FD}" srcId="{B30C2461-1256-4024-874F-A92D80ADAF90}" destId="{2D2C0389-3309-4745-BDBF-67D32E7BF836}" srcOrd="1" destOrd="0" parTransId="{57DFA118-E4CA-4661-8357-5A9E544ED6C3}" sibTransId="{CF5C3BE6-7807-4FEA-A6F1-D2B282E26286}"/>
    <dgm:cxn modelId="{624AEA93-C983-4902-BB44-82C623A94EDA}" srcId="{3DEAF935-93A4-4858-B0FC-609FB26F2D09}" destId="{49A990C1-ACD2-4311-A8D2-4C142A07ED0F}" srcOrd="0" destOrd="0" parTransId="{41715693-ED13-4FB9-9928-B4B9B8FA30D4}" sibTransId="{3A1B7514-6BAD-42CC-A14A-E3640FD8A5BA}"/>
    <dgm:cxn modelId="{D4261F97-EDBF-4C3D-B330-DEDE2C520E37}" type="presOf" srcId="{B30C2461-1256-4024-874F-A92D80ADAF90}" destId="{B870F45F-1C31-42D7-BBBC-CBBC0274BC1F}" srcOrd="1" destOrd="0" presId="urn:microsoft.com/office/officeart/2005/8/layout/orgChart1"/>
    <dgm:cxn modelId="{2623AFE4-D469-4D64-9DA4-2E6DD08DF446}" type="presOf" srcId="{BE12F334-29A9-4C1C-B379-4A5F00117A19}" destId="{A8F0B433-2C2D-43BE-A28A-B07E17F6CF07}" srcOrd="0" destOrd="0" presId="urn:microsoft.com/office/officeart/2005/8/layout/orgChart1"/>
    <dgm:cxn modelId="{7D7C86E7-0B1C-48F0-BD82-56061DE31243}" type="presOf" srcId="{2D2C0389-3309-4745-BDBF-67D32E7BF836}" destId="{58F1233B-DE7D-47BE-B62E-63330791C159}" srcOrd="1" destOrd="0" presId="urn:microsoft.com/office/officeart/2005/8/layout/orgChart1"/>
    <dgm:cxn modelId="{B9CBD082-FBAB-4B16-9952-995C63794EA0}" type="presParOf" srcId="{651B2446-41A6-45E2-ADD8-5CD2D1799889}" destId="{614C8B45-430D-44BD-99FD-ABA261C25F73}" srcOrd="0" destOrd="0" presId="urn:microsoft.com/office/officeart/2005/8/layout/orgChart1"/>
    <dgm:cxn modelId="{563CEBBA-959B-49FA-B7C0-7BCFCCDADF49}" type="presParOf" srcId="{614C8B45-430D-44BD-99FD-ABA261C25F73}" destId="{E6E02F64-5CF3-4583-A916-95F11B5843F0}" srcOrd="0" destOrd="0" presId="urn:microsoft.com/office/officeart/2005/8/layout/orgChart1"/>
    <dgm:cxn modelId="{AF1A57D1-F07D-4DEB-85EF-B91FD771EE26}" type="presParOf" srcId="{E6E02F64-5CF3-4583-A916-95F11B5843F0}" destId="{0AFAD72F-112A-45B6-9881-6EFCF1A3C991}" srcOrd="0" destOrd="0" presId="urn:microsoft.com/office/officeart/2005/8/layout/orgChart1"/>
    <dgm:cxn modelId="{9C521C58-E227-4D23-B69C-3194AC87CEB7}" type="presParOf" srcId="{E6E02F64-5CF3-4583-A916-95F11B5843F0}" destId="{C5114F9B-7472-4C28-BA43-F8A58A048632}" srcOrd="1" destOrd="0" presId="urn:microsoft.com/office/officeart/2005/8/layout/orgChart1"/>
    <dgm:cxn modelId="{B5FE38D2-61EA-4BEE-962E-6B6ED5C4C979}" type="presParOf" srcId="{614C8B45-430D-44BD-99FD-ABA261C25F73}" destId="{ABB5362A-4701-414F-A2D4-A7BB9983C82B}" srcOrd="1" destOrd="0" presId="urn:microsoft.com/office/officeart/2005/8/layout/orgChart1"/>
    <dgm:cxn modelId="{4DCCCBF9-92F2-4573-824A-8EA71842B842}" type="presParOf" srcId="{ABB5362A-4701-414F-A2D4-A7BB9983C82B}" destId="{F0865E81-3A95-4B2E-AA38-5278D74D9C10}" srcOrd="0" destOrd="0" presId="urn:microsoft.com/office/officeart/2005/8/layout/orgChart1"/>
    <dgm:cxn modelId="{8FDCE47E-5C00-4451-AE62-01C594BCDC42}" type="presParOf" srcId="{ABB5362A-4701-414F-A2D4-A7BB9983C82B}" destId="{15B54881-948D-4AC5-B0F2-AA9244C92D88}" srcOrd="1" destOrd="0" presId="urn:microsoft.com/office/officeart/2005/8/layout/orgChart1"/>
    <dgm:cxn modelId="{DA0C15FB-0F18-4512-9D19-D825FD290F0D}" type="presParOf" srcId="{15B54881-948D-4AC5-B0F2-AA9244C92D88}" destId="{D859CB5F-C11F-4991-9E0A-CF9D0DD43DD7}" srcOrd="0" destOrd="0" presId="urn:microsoft.com/office/officeart/2005/8/layout/orgChart1"/>
    <dgm:cxn modelId="{6739A0B8-C53B-44BA-811A-64228F6744BC}" type="presParOf" srcId="{D859CB5F-C11F-4991-9E0A-CF9D0DD43DD7}" destId="{73D02E24-FBF2-45A8-94E9-4BE95392D8A6}" srcOrd="0" destOrd="0" presId="urn:microsoft.com/office/officeart/2005/8/layout/orgChart1"/>
    <dgm:cxn modelId="{12215420-8D42-4B36-8047-D7CBF318B21A}" type="presParOf" srcId="{D859CB5F-C11F-4991-9E0A-CF9D0DD43DD7}" destId="{EB8255BD-9506-4209-AAB1-F137E4911EDB}" srcOrd="1" destOrd="0" presId="urn:microsoft.com/office/officeart/2005/8/layout/orgChart1"/>
    <dgm:cxn modelId="{F2A21DAC-B4CD-4C6C-B687-F6B787F79210}" type="presParOf" srcId="{15B54881-948D-4AC5-B0F2-AA9244C92D88}" destId="{809B1442-AA3D-4C55-BA56-6FE6EB969374}" srcOrd="1" destOrd="0" presId="urn:microsoft.com/office/officeart/2005/8/layout/orgChart1"/>
    <dgm:cxn modelId="{0D1998B8-2340-4035-AA92-224BD7489544}" type="presParOf" srcId="{15B54881-948D-4AC5-B0F2-AA9244C92D88}" destId="{73C11A4E-6DE5-4366-8A77-576434352D6A}" srcOrd="2" destOrd="0" presId="urn:microsoft.com/office/officeart/2005/8/layout/orgChart1"/>
    <dgm:cxn modelId="{54D610B3-7DFA-4770-9CB7-B3D3F618CA14}" type="presParOf" srcId="{ABB5362A-4701-414F-A2D4-A7BB9983C82B}" destId="{A8F0B433-2C2D-43BE-A28A-B07E17F6CF07}" srcOrd="2" destOrd="0" presId="urn:microsoft.com/office/officeart/2005/8/layout/orgChart1"/>
    <dgm:cxn modelId="{2973AE81-97DF-4E7B-A717-770EDE3589D2}" type="presParOf" srcId="{ABB5362A-4701-414F-A2D4-A7BB9983C82B}" destId="{65E95C62-2300-4A18-9013-42DE03C26D1D}" srcOrd="3" destOrd="0" presId="urn:microsoft.com/office/officeart/2005/8/layout/orgChart1"/>
    <dgm:cxn modelId="{F28B6A8B-7F14-42D7-8760-61E0804C4AC7}" type="presParOf" srcId="{65E95C62-2300-4A18-9013-42DE03C26D1D}" destId="{1FCDFE49-7CFC-4F7D-B0AC-C09A263BC4F6}" srcOrd="0" destOrd="0" presId="urn:microsoft.com/office/officeart/2005/8/layout/orgChart1"/>
    <dgm:cxn modelId="{E786A162-975D-4ABD-8DD9-E56A8D01271F}" type="presParOf" srcId="{1FCDFE49-7CFC-4F7D-B0AC-C09A263BC4F6}" destId="{116FA759-872F-44A5-8253-DEA4A48E93DC}" srcOrd="0" destOrd="0" presId="urn:microsoft.com/office/officeart/2005/8/layout/orgChart1"/>
    <dgm:cxn modelId="{D5A3463A-DD3A-4D8E-BECE-AD2086E4D6D8}" type="presParOf" srcId="{1FCDFE49-7CFC-4F7D-B0AC-C09A263BC4F6}" destId="{B870F45F-1C31-42D7-BBBC-CBBC0274BC1F}" srcOrd="1" destOrd="0" presId="urn:microsoft.com/office/officeart/2005/8/layout/orgChart1"/>
    <dgm:cxn modelId="{FD923F52-504C-4ECC-B008-A77906574463}" type="presParOf" srcId="{65E95C62-2300-4A18-9013-42DE03C26D1D}" destId="{BAAF2189-876F-47DC-9ACB-9D577B1461BD}" srcOrd="1" destOrd="0" presId="urn:microsoft.com/office/officeart/2005/8/layout/orgChart1"/>
    <dgm:cxn modelId="{7B57E2B7-ED3D-4B9E-A4E5-E338DDC7122D}" type="presParOf" srcId="{BAAF2189-876F-47DC-9ACB-9D577B1461BD}" destId="{3D96E9F6-650E-48F6-9128-25F42F5B2636}" srcOrd="0" destOrd="0" presId="urn:microsoft.com/office/officeart/2005/8/layout/orgChart1"/>
    <dgm:cxn modelId="{F96B5940-3706-46C1-B004-B4891F139C1D}" type="presParOf" srcId="{BAAF2189-876F-47DC-9ACB-9D577B1461BD}" destId="{851BC9D0-88A1-45B7-BAFC-D4185F25DFFF}" srcOrd="1" destOrd="0" presId="urn:microsoft.com/office/officeart/2005/8/layout/orgChart1"/>
    <dgm:cxn modelId="{0DC6EFDD-DC93-4C9A-8BAC-03FA8F811F7A}" type="presParOf" srcId="{851BC9D0-88A1-45B7-BAFC-D4185F25DFFF}" destId="{99979E06-50BF-4D44-B9E2-F4FF3714CCF2}" srcOrd="0" destOrd="0" presId="urn:microsoft.com/office/officeart/2005/8/layout/orgChart1"/>
    <dgm:cxn modelId="{F38EF131-C765-40B0-90FC-E6C244F9AA3C}" type="presParOf" srcId="{99979E06-50BF-4D44-B9E2-F4FF3714CCF2}" destId="{962DCBFF-589F-4118-B5B1-05660BF50879}" srcOrd="0" destOrd="0" presId="urn:microsoft.com/office/officeart/2005/8/layout/orgChart1"/>
    <dgm:cxn modelId="{AC8EC3E3-FD54-4F51-B62D-F65A62AB0F74}" type="presParOf" srcId="{99979E06-50BF-4D44-B9E2-F4FF3714CCF2}" destId="{BB049D94-9CCC-4CAD-960E-420BED7FFB2C}" srcOrd="1" destOrd="0" presId="urn:microsoft.com/office/officeart/2005/8/layout/orgChart1"/>
    <dgm:cxn modelId="{552B3EB9-BA2D-40DC-AE36-E3867CA9F448}" type="presParOf" srcId="{851BC9D0-88A1-45B7-BAFC-D4185F25DFFF}" destId="{A4685E8A-5BF1-4388-A728-12EFC68F7AD9}" srcOrd="1" destOrd="0" presId="urn:microsoft.com/office/officeart/2005/8/layout/orgChart1"/>
    <dgm:cxn modelId="{B1E421B5-7200-4991-8591-426CC2E0E52E}" type="presParOf" srcId="{851BC9D0-88A1-45B7-BAFC-D4185F25DFFF}" destId="{D60DFBC7-144B-468C-84BD-305ABF2813A3}" srcOrd="2" destOrd="0" presId="urn:microsoft.com/office/officeart/2005/8/layout/orgChart1"/>
    <dgm:cxn modelId="{2FA132D0-E86C-49B1-A37C-3CB38F72A8B1}" type="presParOf" srcId="{BAAF2189-876F-47DC-9ACB-9D577B1461BD}" destId="{FC89EE54-16F1-437C-AC9B-4990CC45CFAE}" srcOrd="2" destOrd="0" presId="urn:microsoft.com/office/officeart/2005/8/layout/orgChart1"/>
    <dgm:cxn modelId="{E19DED48-D2E4-43C8-9143-147AA2277E56}" type="presParOf" srcId="{BAAF2189-876F-47DC-9ACB-9D577B1461BD}" destId="{9B82F751-09F1-4500-9825-AF6BE25A9F8F}" srcOrd="3" destOrd="0" presId="urn:microsoft.com/office/officeart/2005/8/layout/orgChart1"/>
    <dgm:cxn modelId="{B0770C4F-15E9-4B82-B453-A70ED5E5678C}" type="presParOf" srcId="{9B82F751-09F1-4500-9825-AF6BE25A9F8F}" destId="{1A1F39B8-14CC-4E04-ACCB-9741B2D20BAD}" srcOrd="0" destOrd="0" presId="urn:microsoft.com/office/officeart/2005/8/layout/orgChart1"/>
    <dgm:cxn modelId="{8798D772-FD97-4676-BA46-255CDF7DE95A}" type="presParOf" srcId="{1A1F39B8-14CC-4E04-ACCB-9741B2D20BAD}" destId="{B7B3F687-B8BC-450C-88A6-8484221B4BA5}" srcOrd="0" destOrd="0" presId="urn:microsoft.com/office/officeart/2005/8/layout/orgChart1"/>
    <dgm:cxn modelId="{9682AADD-FBE7-47DA-9C09-180D304D77C9}" type="presParOf" srcId="{1A1F39B8-14CC-4E04-ACCB-9741B2D20BAD}" destId="{58F1233B-DE7D-47BE-B62E-63330791C159}" srcOrd="1" destOrd="0" presId="urn:microsoft.com/office/officeart/2005/8/layout/orgChart1"/>
    <dgm:cxn modelId="{905CBDF9-BC90-4893-B3DA-37A06690D7AA}" type="presParOf" srcId="{9B82F751-09F1-4500-9825-AF6BE25A9F8F}" destId="{FEA58FD8-868D-4D87-B969-C91DE6DA7E3B}" srcOrd="1" destOrd="0" presId="urn:microsoft.com/office/officeart/2005/8/layout/orgChart1"/>
    <dgm:cxn modelId="{8AB5386D-3E21-438D-AB27-DAD627EF19DA}" type="presParOf" srcId="{9B82F751-09F1-4500-9825-AF6BE25A9F8F}" destId="{E50C8179-4020-4549-8ECD-FCA508939C12}" srcOrd="2" destOrd="0" presId="urn:microsoft.com/office/officeart/2005/8/layout/orgChart1"/>
    <dgm:cxn modelId="{164A36E2-73F6-44A3-AE34-3EBCDFAF982A}" type="presParOf" srcId="{65E95C62-2300-4A18-9013-42DE03C26D1D}" destId="{335D96F7-EC40-4419-BBF8-A01733EDBFF3}" srcOrd="2" destOrd="0" presId="urn:microsoft.com/office/officeart/2005/8/layout/orgChart1"/>
    <dgm:cxn modelId="{73A2FB06-C598-4AA6-9114-BDC5F90ABEA5}" type="presParOf" srcId="{614C8B45-430D-44BD-99FD-ABA261C25F73}" destId="{3A46B8A1-2859-4190-B12E-E864EE6DDC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0B433-2C2D-43BE-A28A-B07E17F6CF07}">
      <dsp:nvSpPr>
        <dsp:cNvPr id="0" name=""/>
        <dsp:cNvSpPr/>
      </dsp:nvSpPr>
      <dsp:spPr>
        <a:xfrm>
          <a:off x="2002631" y="1009946"/>
          <a:ext cx="1095934" cy="380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203"/>
              </a:lnTo>
              <a:lnTo>
                <a:pt x="1095934" y="190203"/>
              </a:lnTo>
              <a:lnTo>
                <a:pt x="1095934" y="38040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65E81-3A95-4B2E-AA38-5278D74D9C10}">
      <dsp:nvSpPr>
        <dsp:cNvPr id="0" name=""/>
        <dsp:cNvSpPr/>
      </dsp:nvSpPr>
      <dsp:spPr>
        <a:xfrm>
          <a:off x="906696" y="1009946"/>
          <a:ext cx="1095934" cy="380407"/>
        </a:xfrm>
        <a:custGeom>
          <a:avLst/>
          <a:gdLst/>
          <a:ahLst/>
          <a:cxnLst/>
          <a:rect l="0" t="0" r="0" b="0"/>
          <a:pathLst>
            <a:path>
              <a:moveTo>
                <a:pt x="1095934" y="0"/>
              </a:moveTo>
              <a:lnTo>
                <a:pt x="1095934" y="190203"/>
              </a:lnTo>
              <a:lnTo>
                <a:pt x="0" y="190203"/>
              </a:lnTo>
              <a:lnTo>
                <a:pt x="0" y="38040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AD72F-112A-45B6-9881-6EFCF1A3C991}">
      <dsp:nvSpPr>
        <dsp:cNvPr id="0" name=""/>
        <dsp:cNvSpPr/>
      </dsp:nvSpPr>
      <dsp:spPr>
        <a:xfrm>
          <a:off x="1096900" y="104214"/>
          <a:ext cx="1811462" cy="9057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Statistika</a:t>
          </a:r>
          <a:r>
            <a:rPr lang="en-GB" sz="2000" kern="1200" dirty="0"/>
            <a:t> </a:t>
          </a:r>
          <a:r>
            <a:rPr lang="en-GB" sz="1400" kern="1200" dirty="0"/>
            <a:t>(</a:t>
          </a:r>
          <a:r>
            <a:rPr lang="en-GB" sz="1400" kern="1200" dirty="0" err="1"/>
            <a:t>berdasarkan</a:t>
          </a:r>
          <a:r>
            <a:rPr lang="en-GB" sz="1400" kern="1200" dirty="0"/>
            <a:t> </a:t>
          </a:r>
          <a:r>
            <a:rPr lang="en-GB" sz="1400" kern="1200" dirty="0" err="1"/>
            <a:t>definisi</a:t>
          </a:r>
          <a:r>
            <a:rPr lang="en-GB" sz="1400" kern="1200" dirty="0"/>
            <a:t>)</a:t>
          </a:r>
          <a:endParaRPr lang="en-US" sz="2000" kern="1200" dirty="0"/>
        </a:p>
      </dsp:txBody>
      <dsp:txXfrm>
        <a:off x="1096900" y="104214"/>
        <a:ext cx="1811462" cy="905731"/>
      </dsp:txXfrm>
    </dsp:sp>
    <dsp:sp modelId="{73D02E24-FBF2-45A8-94E9-4BE95392D8A6}">
      <dsp:nvSpPr>
        <dsp:cNvPr id="0" name=""/>
        <dsp:cNvSpPr/>
      </dsp:nvSpPr>
      <dsp:spPr>
        <a:xfrm>
          <a:off x="965" y="1390353"/>
          <a:ext cx="1811462" cy="5680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Statistika</a:t>
          </a:r>
          <a:r>
            <a:rPr lang="en-GB" sz="2000" kern="1200" dirty="0"/>
            <a:t> </a:t>
          </a:r>
          <a:r>
            <a:rPr lang="en-GB" sz="2000" kern="1200" dirty="0" err="1"/>
            <a:t>Deskriptif</a:t>
          </a:r>
          <a:endParaRPr lang="en-US" sz="2000" kern="1200" dirty="0"/>
        </a:p>
      </dsp:txBody>
      <dsp:txXfrm>
        <a:off x="965" y="1390353"/>
        <a:ext cx="1811462" cy="568065"/>
      </dsp:txXfrm>
    </dsp:sp>
    <dsp:sp modelId="{116FA759-872F-44A5-8253-DEA4A48E93DC}">
      <dsp:nvSpPr>
        <dsp:cNvPr id="0" name=""/>
        <dsp:cNvSpPr/>
      </dsp:nvSpPr>
      <dsp:spPr>
        <a:xfrm>
          <a:off x="2192835" y="1390353"/>
          <a:ext cx="1811462" cy="6199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Statistika</a:t>
          </a:r>
          <a:r>
            <a:rPr lang="en-GB" sz="2000" kern="1200" dirty="0"/>
            <a:t> </a:t>
          </a:r>
          <a:r>
            <a:rPr lang="en-GB" sz="2000" kern="1200" dirty="0" err="1"/>
            <a:t>Inferensial</a:t>
          </a:r>
          <a:endParaRPr lang="en-US" sz="2000" kern="1200" dirty="0"/>
        </a:p>
      </dsp:txBody>
      <dsp:txXfrm>
        <a:off x="2192835" y="1390353"/>
        <a:ext cx="1811462" cy="6199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0B433-2C2D-43BE-A28A-B07E17F6CF07}">
      <dsp:nvSpPr>
        <dsp:cNvPr id="0" name=""/>
        <dsp:cNvSpPr/>
      </dsp:nvSpPr>
      <dsp:spPr>
        <a:xfrm>
          <a:off x="2002631" y="1058132"/>
          <a:ext cx="1095934" cy="380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203"/>
              </a:lnTo>
              <a:lnTo>
                <a:pt x="1095934" y="190203"/>
              </a:lnTo>
              <a:lnTo>
                <a:pt x="1095934" y="38040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65E81-3A95-4B2E-AA38-5278D74D9C10}">
      <dsp:nvSpPr>
        <dsp:cNvPr id="0" name=""/>
        <dsp:cNvSpPr/>
      </dsp:nvSpPr>
      <dsp:spPr>
        <a:xfrm>
          <a:off x="906696" y="1058132"/>
          <a:ext cx="1095934" cy="380407"/>
        </a:xfrm>
        <a:custGeom>
          <a:avLst/>
          <a:gdLst/>
          <a:ahLst/>
          <a:cxnLst/>
          <a:rect l="0" t="0" r="0" b="0"/>
          <a:pathLst>
            <a:path>
              <a:moveTo>
                <a:pt x="1095934" y="0"/>
              </a:moveTo>
              <a:lnTo>
                <a:pt x="1095934" y="190203"/>
              </a:lnTo>
              <a:lnTo>
                <a:pt x="0" y="190203"/>
              </a:lnTo>
              <a:lnTo>
                <a:pt x="0" y="38040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AD72F-112A-45B6-9881-6EFCF1A3C991}">
      <dsp:nvSpPr>
        <dsp:cNvPr id="0" name=""/>
        <dsp:cNvSpPr/>
      </dsp:nvSpPr>
      <dsp:spPr>
        <a:xfrm>
          <a:off x="1096900" y="152401"/>
          <a:ext cx="1811462" cy="9057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Statistika</a:t>
          </a:r>
          <a:r>
            <a:rPr lang="en-GB" sz="2000" kern="1200" dirty="0"/>
            <a:t> </a:t>
          </a:r>
          <a:r>
            <a:rPr lang="en-GB" sz="1400" kern="1200" dirty="0"/>
            <a:t>(</a:t>
          </a:r>
          <a:r>
            <a:rPr lang="en-GB" sz="1400" kern="1200" dirty="0" err="1"/>
            <a:t>berdasarkan</a:t>
          </a:r>
          <a:r>
            <a:rPr lang="en-GB" sz="1400" kern="1200" dirty="0"/>
            <a:t> </a:t>
          </a:r>
          <a:r>
            <a:rPr lang="en-GB" sz="1400" kern="1200" dirty="0" err="1"/>
            <a:t>cara</a:t>
          </a:r>
          <a:r>
            <a:rPr lang="en-GB" sz="1400" kern="1200" dirty="0"/>
            <a:t> </a:t>
          </a:r>
          <a:r>
            <a:rPr lang="en-GB" sz="1400" kern="1200" dirty="0" err="1"/>
            <a:t>mempelajari</a:t>
          </a:r>
          <a:r>
            <a:rPr lang="en-GB" sz="1400" kern="1200" dirty="0"/>
            <a:t>)</a:t>
          </a:r>
          <a:endParaRPr lang="en-US" sz="2000" kern="1200" dirty="0"/>
        </a:p>
      </dsp:txBody>
      <dsp:txXfrm>
        <a:off x="1096900" y="152401"/>
        <a:ext cx="1811462" cy="905731"/>
      </dsp:txXfrm>
    </dsp:sp>
    <dsp:sp modelId="{73D02E24-FBF2-45A8-94E9-4BE95392D8A6}">
      <dsp:nvSpPr>
        <dsp:cNvPr id="0" name=""/>
        <dsp:cNvSpPr/>
      </dsp:nvSpPr>
      <dsp:spPr>
        <a:xfrm>
          <a:off x="965" y="1438539"/>
          <a:ext cx="1811462" cy="6220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Statistika</a:t>
          </a:r>
          <a:r>
            <a:rPr lang="en-GB" sz="2000" kern="1200" dirty="0"/>
            <a:t> </a:t>
          </a:r>
          <a:r>
            <a:rPr lang="en-GB" sz="2000" kern="1200" dirty="0" err="1"/>
            <a:t>Matematis</a:t>
          </a:r>
          <a:endParaRPr lang="en-US" sz="2000" kern="1200" dirty="0"/>
        </a:p>
      </dsp:txBody>
      <dsp:txXfrm>
        <a:off x="965" y="1438539"/>
        <a:ext cx="1811462" cy="622028"/>
      </dsp:txXfrm>
    </dsp:sp>
    <dsp:sp modelId="{116FA759-872F-44A5-8253-DEA4A48E93DC}">
      <dsp:nvSpPr>
        <dsp:cNvPr id="0" name=""/>
        <dsp:cNvSpPr/>
      </dsp:nvSpPr>
      <dsp:spPr>
        <a:xfrm>
          <a:off x="2192835" y="1438539"/>
          <a:ext cx="1811462" cy="6601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Metode</a:t>
          </a:r>
          <a:r>
            <a:rPr lang="en-GB" sz="2000" kern="1200" dirty="0"/>
            <a:t> </a:t>
          </a:r>
          <a:r>
            <a:rPr lang="en-GB" sz="2000" kern="1200" dirty="0" err="1"/>
            <a:t>Statistika</a:t>
          </a:r>
          <a:endParaRPr lang="en-US" sz="2000" kern="1200" dirty="0"/>
        </a:p>
      </dsp:txBody>
      <dsp:txXfrm>
        <a:off x="2192835" y="1438539"/>
        <a:ext cx="1811462" cy="6601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D9F68-1F41-4EDE-82D3-4FF28C9C19D8}">
      <dsp:nvSpPr>
        <dsp:cNvPr id="0" name=""/>
        <dsp:cNvSpPr/>
      </dsp:nvSpPr>
      <dsp:spPr>
        <a:xfrm>
          <a:off x="2503788" y="1391082"/>
          <a:ext cx="214056" cy="13426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2662"/>
              </a:lnTo>
              <a:lnTo>
                <a:pt x="214056" y="134266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20671-5BF1-4B8D-93A0-890D0B744042}">
      <dsp:nvSpPr>
        <dsp:cNvPr id="0" name=""/>
        <dsp:cNvSpPr/>
      </dsp:nvSpPr>
      <dsp:spPr>
        <a:xfrm>
          <a:off x="2503788" y="1391082"/>
          <a:ext cx="214056" cy="527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884"/>
              </a:lnTo>
              <a:lnTo>
                <a:pt x="214056" y="5278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167CDB-CF4E-423B-9974-CB29B993DC6C}">
      <dsp:nvSpPr>
        <dsp:cNvPr id="0" name=""/>
        <dsp:cNvSpPr/>
      </dsp:nvSpPr>
      <dsp:spPr>
        <a:xfrm>
          <a:off x="2271165" y="576304"/>
          <a:ext cx="803440" cy="240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495"/>
              </a:lnTo>
              <a:lnTo>
                <a:pt x="803440" y="120495"/>
              </a:lnTo>
              <a:lnTo>
                <a:pt x="803440" y="240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083D17-DB3D-4E16-8C4B-86F0B93A084F}">
      <dsp:nvSpPr>
        <dsp:cNvPr id="0" name=""/>
        <dsp:cNvSpPr/>
      </dsp:nvSpPr>
      <dsp:spPr>
        <a:xfrm>
          <a:off x="890792" y="1391082"/>
          <a:ext cx="204883" cy="2972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2219"/>
              </a:lnTo>
              <a:lnTo>
                <a:pt x="204883" y="297221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E8ECD0-43E8-4B6F-BC48-678B49FC4D4F}">
      <dsp:nvSpPr>
        <dsp:cNvPr id="0" name=""/>
        <dsp:cNvSpPr/>
      </dsp:nvSpPr>
      <dsp:spPr>
        <a:xfrm>
          <a:off x="890792" y="1391082"/>
          <a:ext cx="204883" cy="2157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7441"/>
              </a:lnTo>
              <a:lnTo>
                <a:pt x="204883" y="21574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0FC71A-BA6E-4F62-A593-882DDF7ACF69}">
      <dsp:nvSpPr>
        <dsp:cNvPr id="0" name=""/>
        <dsp:cNvSpPr/>
      </dsp:nvSpPr>
      <dsp:spPr>
        <a:xfrm>
          <a:off x="890792" y="1391082"/>
          <a:ext cx="204883" cy="13426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2662"/>
              </a:lnTo>
              <a:lnTo>
                <a:pt x="204883" y="134266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5485C1-5C67-41AB-BB2A-AE50250CF61A}">
      <dsp:nvSpPr>
        <dsp:cNvPr id="0" name=""/>
        <dsp:cNvSpPr/>
      </dsp:nvSpPr>
      <dsp:spPr>
        <a:xfrm>
          <a:off x="890792" y="1391082"/>
          <a:ext cx="204883" cy="527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884"/>
              </a:lnTo>
              <a:lnTo>
                <a:pt x="204883" y="5278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FC1AFC-8027-4668-A0BA-0A047F9CCA96}">
      <dsp:nvSpPr>
        <dsp:cNvPr id="0" name=""/>
        <dsp:cNvSpPr/>
      </dsp:nvSpPr>
      <dsp:spPr>
        <a:xfrm>
          <a:off x="1437148" y="576304"/>
          <a:ext cx="834017" cy="240990"/>
        </a:xfrm>
        <a:custGeom>
          <a:avLst/>
          <a:gdLst/>
          <a:ahLst/>
          <a:cxnLst/>
          <a:rect l="0" t="0" r="0" b="0"/>
          <a:pathLst>
            <a:path>
              <a:moveTo>
                <a:pt x="834017" y="0"/>
              </a:moveTo>
              <a:lnTo>
                <a:pt x="834017" y="120495"/>
              </a:lnTo>
              <a:lnTo>
                <a:pt x="0" y="120495"/>
              </a:lnTo>
              <a:lnTo>
                <a:pt x="0" y="240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0D81BB-865E-4E84-A62C-603785635362}">
      <dsp:nvSpPr>
        <dsp:cNvPr id="0" name=""/>
        <dsp:cNvSpPr/>
      </dsp:nvSpPr>
      <dsp:spPr>
        <a:xfrm>
          <a:off x="1697378" y="2516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Sampling</a:t>
          </a:r>
          <a:endParaRPr lang="en-US" sz="1400" kern="1200" dirty="0"/>
        </a:p>
      </dsp:txBody>
      <dsp:txXfrm>
        <a:off x="1697378" y="2516"/>
        <a:ext cx="1147575" cy="573787"/>
      </dsp:txXfrm>
    </dsp:sp>
    <dsp:sp modelId="{C41446FE-8B38-47C2-9B75-70D22790BA2C}">
      <dsp:nvSpPr>
        <dsp:cNvPr id="0" name=""/>
        <dsp:cNvSpPr/>
      </dsp:nvSpPr>
      <dsp:spPr>
        <a:xfrm>
          <a:off x="754203" y="817294"/>
          <a:ext cx="1365889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Probabilitas</a:t>
          </a:r>
          <a:endParaRPr lang="en-US" sz="1400" kern="1200" dirty="0"/>
        </a:p>
      </dsp:txBody>
      <dsp:txXfrm>
        <a:off x="754203" y="817294"/>
        <a:ext cx="1365889" cy="573787"/>
      </dsp:txXfrm>
    </dsp:sp>
    <dsp:sp modelId="{C9BB9B0D-5006-4DC7-BBEC-90F2EAE3B8B4}">
      <dsp:nvSpPr>
        <dsp:cNvPr id="0" name=""/>
        <dsp:cNvSpPr/>
      </dsp:nvSpPr>
      <dsp:spPr>
        <a:xfrm>
          <a:off x="1095676" y="1632073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sederhana</a:t>
          </a:r>
          <a:endParaRPr lang="en-US" sz="1400" kern="1200" dirty="0"/>
        </a:p>
      </dsp:txBody>
      <dsp:txXfrm>
        <a:off x="1095676" y="1632073"/>
        <a:ext cx="1147575" cy="573787"/>
      </dsp:txXfrm>
    </dsp:sp>
    <dsp:sp modelId="{EB44BA85-85FE-423D-9339-B76E5F177E6C}">
      <dsp:nvSpPr>
        <dsp:cNvPr id="0" name=""/>
        <dsp:cNvSpPr/>
      </dsp:nvSpPr>
      <dsp:spPr>
        <a:xfrm>
          <a:off x="1095676" y="2446851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stratifikasi</a:t>
          </a:r>
          <a:endParaRPr lang="en-US" sz="1400" kern="1200" dirty="0"/>
        </a:p>
      </dsp:txBody>
      <dsp:txXfrm>
        <a:off x="1095676" y="2446851"/>
        <a:ext cx="1147575" cy="573787"/>
      </dsp:txXfrm>
    </dsp:sp>
    <dsp:sp modelId="{603221AE-B078-4020-BC12-B445434E996B}">
      <dsp:nvSpPr>
        <dsp:cNvPr id="0" name=""/>
        <dsp:cNvSpPr/>
      </dsp:nvSpPr>
      <dsp:spPr>
        <a:xfrm>
          <a:off x="1095676" y="3261629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kluster</a:t>
          </a:r>
          <a:endParaRPr lang="en-US" sz="1400" kern="1200" dirty="0"/>
        </a:p>
      </dsp:txBody>
      <dsp:txXfrm>
        <a:off x="1095676" y="3261629"/>
        <a:ext cx="1147575" cy="573787"/>
      </dsp:txXfrm>
    </dsp:sp>
    <dsp:sp modelId="{700896F3-6B0F-4D49-A100-EBF9EB8A637E}">
      <dsp:nvSpPr>
        <dsp:cNvPr id="0" name=""/>
        <dsp:cNvSpPr/>
      </dsp:nvSpPr>
      <dsp:spPr>
        <a:xfrm>
          <a:off x="1095676" y="4076407"/>
          <a:ext cx="1607729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kluster</a:t>
          </a:r>
          <a:r>
            <a:rPr lang="en-GB" sz="1400" kern="1200" dirty="0"/>
            <a:t> </a:t>
          </a:r>
          <a:r>
            <a:rPr lang="en-GB" sz="1400" kern="1200" dirty="0" err="1"/>
            <a:t>stratifikasi</a:t>
          </a:r>
          <a:endParaRPr lang="en-US" sz="1400" kern="1200" dirty="0"/>
        </a:p>
      </dsp:txBody>
      <dsp:txXfrm>
        <a:off x="1095676" y="4076407"/>
        <a:ext cx="1607729" cy="573787"/>
      </dsp:txXfrm>
    </dsp:sp>
    <dsp:sp modelId="{CD4FF37A-F825-4915-9166-8AD41A3F37DC}">
      <dsp:nvSpPr>
        <dsp:cNvPr id="0" name=""/>
        <dsp:cNvSpPr/>
      </dsp:nvSpPr>
      <dsp:spPr>
        <a:xfrm>
          <a:off x="2361084" y="817294"/>
          <a:ext cx="1427044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Non-</a:t>
          </a:r>
          <a:r>
            <a:rPr lang="en-GB" sz="1400" kern="1200" dirty="0" err="1"/>
            <a:t>probabilitas</a:t>
          </a:r>
          <a:endParaRPr lang="en-US" sz="1400" kern="1200" dirty="0"/>
        </a:p>
      </dsp:txBody>
      <dsp:txXfrm>
        <a:off x="2361084" y="817294"/>
        <a:ext cx="1427044" cy="573787"/>
      </dsp:txXfrm>
    </dsp:sp>
    <dsp:sp modelId="{6558D155-8C4A-4E2D-BACE-14432FD7B3EE}">
      <dsp:nvSpPr>
        <dsp:cNvPr id="0" name=""/>
        <dsp:cNvSpPr/>
      </dsp:nvSpPr>
      <dsp:spPr>
        <a:xfrm>
          <a:off x="2717845" y="1632073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Purposif</a:t>
          </a:r>
          <a:endParaRPr lang="en-US" sz="1400" kern="1200" dirty="0"/>
        </a:p>
      </dsp:txBody>
      <dsp:txXfrm>
        <a:off x="2717845" y="1632073"/>
        <a:ext cx="1147575" cy="573787"/>
      </dsp:txXfrm>
    </dsp:sp>
    <dsp:sp modelId="{122554FE-B605-4455-B2F5-E667CB5E3656}">
      <dsp:nvSpPr>
        <dsp:cNvPr id="0" name=""/>
        <dsp:cNvSpPr/>
      </dsp:nvSpPr>
      <dsp:spPr>
        <a:xfrm>
          <a:off x="2717845" y="2446851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Aksidental</a:t>
          </a:r>
          <a:endParaRPr lang="en-US" sz="1400" kern="1200" dirty="0"/>
        </a:p>
      </dsp:txBody>
      <dsp:txXfrm>
        <a:off x="2717845" y="2446851"/>
        <a:ext cx="1147575" cy="5737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0D9F68-1F41-4EDE-82D3-4FF28C9C19D8}">
      <dsp:nvSpPr>
        <dsp:cNvPr id="0" name=""/>
        <dsp:cNvSpPr/>
      </dsp:nvSpPr>
      <dsp:spPr>
        <a:xfrm>
          <a:off x="2503788" y="1391082"/>
          <a:ext cx="214056" cy="13426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2662"/>
              </a:lnTo>
              <a:lnTo>
                <a:pt x="214056" y="134266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20671-5BF1-4B8D-93A0-890D0B744042}">
      <dsp:nvSpPr>
        <dsp:cNvPr id="0" name=""/>
        <dsp:cNvSpPr/>
      </dsp:nvSpPr>
      <dsp:spPr>
        <a:xfrm>
          <a:off x="2503788" y="1391082"/>
          <a:ext cx="214056" cy="527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884"/>
              </a:lnTo>
              <a:lnTo>
                <a:pt x="214056" y="5278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167CDB-CF4E-423B-9974-CB29B993DC6C}">
      <dsp:nvSpPr>
        <dsp:cNvPr id="0" name=""/>
        <dsp:cNvSpPr/>
      </dsp:nvSpPr>
      <dsp:spPr>
        <a:xfrm>
          <a:off x="2271165" y="576304"/>
          <a:ext cx="803440" cy="240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495"/>
              </a:lnTo>
              <a:lnTo>
                <a:pt x="803440" y="120495"/>
              </a:lnTo>
              <a:lnTo>
                <a:pt x="803440" y="240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083D17-DB3D-4E16-8C4B-86F0B93A084F}">
      <dsp:nvSpPr>
        <dsp:cNvPr id="0" name=""/>
        <dsp:cNvSpPr/>
      </dsp:nvSpPr>
      <dsp:spPr>
        <a:xfrm>
          <a:off x="890792" y="1391082"/>
          <a:ext cx="204883" cy="2972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2219"/>
              </a:lnTo>
              <a:lnTo>
                <a:pt x="204883" y="297221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E8ECD0-43E8-4B6F-BC48-678B49FC4D4F}">
      <dsp:nvSpPr>
        <dsp:cNvPr id="0" name=""/>
        <dsp:cNvSpPr/>
      </dsp:nvSpPr>
      <dsp:spPr>
        <a:xfrm>
          <a:off x="890792" y="1391082"/>
          <a:ext cx="204883" cy="2157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7441"/>
              </a:lnTo>
              <a:lnTo>
                <a:pt x="204883" y="21574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0FC71A-BA6E-4F62-A593-882DDF7ACF69}">
      <dsp:nvSpPr>
        <dsp:cNvPr id="0" name=""/>
        <dsp:cNvSpPr/>
      </dsp:nvSpPr>
      <dsp:spPr>
        <a:xfrm>
          <a:off x="890792" y="1391082"/>
          <a:ext cx="204883" cy="13426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2662"/>
              </a:lnTo>
              <a:lnTo>
                <a:pt x="204883" y="134266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5485C1-5C67-41AB-BB2A-AE50250CF61A}">
      <dsp:nvSpPr>
        <dsp:cNvPr id="0" name=""/>
        <dsp:cNvSpPr/>
      </dsp:nvSpPr>
      <dsp:spPr>
        <a:xfrm>
          <a:off x="890792" y="1391082"/>
          <a:ext cx="204883" cy="527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884"/>
              </a:lnTo>
              <a:lnTo>
                <a:pt x="204883" y="5278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FC1AFC-8027-4668-A0BA-0A047F9CCA96}">
      <dsp:nvSpPr>
        <dsp:cNvPr id="0" name=""/>
        <dsp:cNvSpPr/>
      </dsp:nvSpPr>
      <dsp:spPr>
        <a:xfrm>
          <a:off x="1437148" y="576304"/>
          <a:ext cx="834017" cy="240990"/>
        </a:xfrm>
        <a:custGeom>
          <a:avLst/>
          <a:gdLst/>
          <a:ahLst/>
          <a:cxnLst/>
          <a:rect l="0" t="0" r="0" b="0"/>
          <a:pathLst>
            <a:path>
              <a:moveTo>
                <a:pt x="834017" y="0"/>
              </a:moveTo>
              <a:lnTo>
                <a:pt x="834017" y="120495"/>
              </a:lnTo>
              <a:lnTo>
                <a:pt x="0" y="120495"/>
              </a:lnTo>
              <a:lnTo>
                <a:pt x="0" y="24099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0D81BB-865E-4E84-A62C-603785635362}">
      <dsp:nvSpPr>
        <dsp:cNvPr id="0" name=""/>
        <dsp:cNvSpPr/>
      </dsp:nvSpPr>
      <dsp:spPr>
        <a:xfrm>
          <a:off x="1697378" y="2516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Sampling</a:t>
          </a:r>
          <a:endParaRPr lang="en-US" sz="1400" kern="1200" dirty="0"/>
        </a:p>
      </dsp:txBody>
      <dsp:txXfrm>
        <a:off x="1697378" y="2516"/>
        <a:ext cx="1147575" cy="573787"/>
      </dsp:txXfrm>
    </dsp:sp>
    <dsp:sp modelId="{C41446FE-8B38-47C2-9B75-70D22790BA2C}">
      <dsp:nvSpPr>
        <dsp:cNvPr id="0" name=""/>
        <dsp:cNvSpPr/>
      </dsp:nvSpPr>
      <dsp:spPr>
        <a:xfrm>
          <a:off x="754203" y="817294"/>
          <a:ext cx="1365889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Probabilitas</a:t>
          </a:r>
          <a:endParaRPr lang="en-US" sz="1400" kern="1200" dirty="0"/>
        </a:p>
      </dsp:txBody>
      <dsp:txXfrm>
        <a:off x="754203" y="817294"/>
        <a:ext cx="1365889" cy="573787"/>
      </dsp:txXfrm>
    </dsp:sp>
    <dsp:sp modelId="{C9BB9B0D-5006-4DC7-BBEC-90F2EAE3B8B4}">
      <dsp:nvSpPr>
        <dsp:cNvPr id="0" name=""/>
        <dsp:cNvSpPr/>
      </dsp:nvSpPr>
      <dsp:spPr>
        <a:xfrm>
          <a:off x="1095676" y="1632073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sederhana</a:t>
          </a:r>
          <a:endParaRPr lang="en-US" sz="1400" kern="1200" dirty="0"/>
        </a:p>
      </dsp:txBody>
      <dsp:txXfrm>
        <a:off x="1095676" y="1632073"/>
        <a:ext cx="1147575" cy="573787"/>
      </dsp:txXfrm>
    </dsp:sp>
    <dsp:sp modelId="{EB44BA85-85FE-423D-9339-B76E5F177E6C}">
      <dsp:nvSpPr>
        <dsp:cNvPr id="0" name=""/>
        <dsp:cNvSpPr/>
      </dsp:nvSpPr>
      <dsp:spPr>
        <a:xfrm>
          <a:off x="1095676" y="2446851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stratifikasi</a:t>
          </a:r>
          <a:endParaRPr lang="en-US" sz="1400" kern="1200" dirty="0"/>
        </a:p>
      </dsp:txBody>
      <dsp:txXfrm>
        <a:off x="1095676" y="2446851"/>
        <a:ext cx="1147575" cy="573787"/>
      </dsp:txXfrm>
    </dsp:sp>
    <dsp:sp modelId="{603221AE-B078-4020-BC12-B445434E996B}">
      <dsp:nvSpPr>
        <dsp:cNvPr id="0" name=""/>
        <dsp:cNvSpPr/>
      </dsp:nvSpPr>
      <dsp:spPr>
        <a:xfrm>
          <a:off x="1095676" y="3261629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kluster</a:t>
          </a:r>
          <a:endParaRPr lang="en-US" sz="1400" kern="1200" dirty="0"/>
        </a:p>
      </dsp:txBody>
      <dsp:txXfrm>
        <a:off x="1095676" y="3261629"/>
        <a:ext cx="1147575" cy="573787"/>
      </dsp:txXfrm>
    </dsp:sp>
    <dsp:sp modelId="{700896F3-6B0F-4D49-A100-EBF9EB8A637E}">
      <dsp:nvSpPr>
        <dsp:cNvPr id="0" name=""/>
        <dsp:cNvSpPr/>
      </dsp:nvSpPr>
      <dsp:spPr>
        <a:xfrm>
          <a:off x="1095676" y="4076407"/>
          <a:ext cx="1607729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Random </a:t>
          </a:r>
          <a:r>
            <a:rPr lang="en-GB" sz="1400" kern="1200" dirty="0" err="1"/>
            <a:t>kluster</a:t>
          </a:r>
          <a:r>
            <a:rPr lang="en-GB" sz="1400" kern="1200" dirty="0"/>
            <a:t> </a:t>
          </a:r>
          <a:r>
            <a:rPr lang="en-GB" sz="1400" kern="1200" dirty="0" err="1"/>
            <a:t>stratifikasi</a:t>
          </a:r>
          <a:endParaRPr lang="en-US" sz="1400" kern="1200" dirty="0"/>
        </a:p>
      </dsp:txBody>
      <dsp:txXfrm>
        <a:off x="1095676" y="4076407"/>
        <a:ext cx="1607729" cy="573787"/>
      </dsp:txXfrm>
    </dsp:sp>
    <dsp:sp modelId="{CD4FF37A-F825-4915-9166-8AD41A3F37DC}">
      <dsp:nvSpPr>
        <dsp:cNvPr id="0" name=""/>
        <dsp:cNvSpPr/>
      </dsp:nvSpPr>
      <dsp:spPr>
        <a:xfrm>
          <a:off x="2361084" y="817294"/>
          <a:ext cx="1427044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Non-</a:t>
          </a:r>
          <a:r>
            <a:rPr lang="en-GB" sz="1400" kern="1200" dirty="0" err="1"/>
            <a:t>probabilitas</a:t>
          </a:r>
          <a:endParaRPr lang="en-US" sz="1400" kern="1200" dirty="0"/>
        </a:p>
      </dsp:txBody>
      <dsp:txXfrm>
        <a:off x="2361084" y="817294"/>
        <a:ext cx="1427044" cy="573787"/>
      </dsp:txXfrm>
    </dsp:sp>
    <dsp:sp modelId="{6558D155-8C4A-4E2D-BACE-14432FD7B3EE}">
      <dsp:nvSpPr>
        <dsp:cNvPr id="0" name=""/>
        <dsp:cNvSpPr/>
      </dsp:nvSpPr>
      <dsp:spPr>
        <a:xfrm>
          <a:off x="2717845" y="1632073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Purposif</a:t>
          </a:r>
          <a:endParaRPr lang="en-US" sz="1400" kern="1200" dirty="0"/>
        </a:p>
      </dsp:txBody>
      <dsp:txXfrm>
        <a:off x="2717845" y="1632073"/>
        <a:ext cx="1147575" cy="573787"/>
      </dsp:txXfrm>
    </dsp:sp>
    <dsp:sp modelId="{122554FE-B605-4455-B2F5-E667CB5E3656}">
      <dsp:nvSpPr>
        <dsp:cNvPr id="0" name=""/>
        <dsp:cNvSpPr/>
      </dsp:nvSpPr>
      <dsp:spPr>
        <a:xfrm>
          <a:off x="2717845" y="2446851"/>
          <a:ext cx="1147575" cy="573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 err="1"/>
            <a:t>Aksidental</a:t>
          </a:r>
          <a:endParaRPr lang="en-US" sz="1400" kern="1200" dirty="0"/>
        </a:p>
      </dsp:txBody>
      <dsp:txXfrm>
        <a:off x="2717845" y="2446851"/>
        <a:ext cx="1147575" cy="5737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F0B433-2C2D-43BE-A28A-B07E17F6CF07}">
      <dsp:nvSpPr>
        <dsp:cNvPr id="0" name=""/>
        <dsp:cNvSpPr/>
      </dsp:nvSpPr>
      <dsp:spPr>
        <a:xfrm>
          <a:off x="1671637" y="655390"/>
          <a:ext cx="817476" cy="1894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702"/>
              </a:lnTo>
              <a:lnTo>
                <a:pt x="817476" y="94702"/>
              </a:lnTo>
              <a:lnTo>
                <a:pt x="817476" y="18940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65E81-3A95-4B2E-AA38-5278D74D9C10}">
      <dsp:nvSpPr>
        <dsp:cNvPr id="0" name=""/>
        <dsp:cNvSpPr/>
      </dsp:nvSpPr>
      <dsp:spPr>
        <a:xfrm>
          <a:off x="724287" y="655390"/>
          <a:ext cx="947350" cy="189405"/>
        </a:xfrm>
        <a:custGeom>
          <a:avLst/>
          <a:gdLst/>
          <a:ahLst/>
          <a:cxnLst/>
          <a:rect l="0" t="0" r="0" b="0"/>
          <a:pathLst>
            <a:path>
              <a:moveTo>
                <a:pt x="947350" y="0"/>
              </a:moveTo>
              <a:lnTo>
                <a:pt x="947350" y="94702"/>
              </a:lnTo>
              <a:lnTo>
                <a:pt x="0" y="94702"/>
              </a:lnTo>
              <a:lnTo>
                <a:pt x="0" y="18940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AD72F-112A-45B6-9881-6EFCF1A3C991}">
      <dsp:nvSpPr>
        <dsp:cNvPr id="0" name=""/>
        <dsp:cNvSpPr/>
      </dsp:nvSpPr>
      <dsp:spPr>
        <a:xfrm>
          <a:off x="990673" y="204423"/>
          <a:ext cx="1361928" cy="4509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Variabel</a:t>
          </a:r>
          <a:endParaRPr lang="en-US" sz="2000" kern="1200" dirty="0"/>
        </a:p>
      </dsp:txBody>
      <dsp:txXfrm>
        <a:off x="990673" y="204423"/>
        <a:ext cx="1361928" cy="450966"/>
      </dsp:txXfrm>
    </dsp:sp>
    <dsp:sp modelId="{73D02E24-FBF2-45A8-94E9-4BE95392D8A6}">
      <dsp:nvSpPr>
        <dsp:cNvPr id="0" name=""/>
        <dsp:cNvSpPr/>
      </dsp:nvSpPr>
      <dsp:spPr>
        <a:xfrm>
          <a:off x="1514" y="844795"/>
          <a:ext cx="1445546" cy="4509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Diskrit</a:t>
          </a:r>
          <a:endParaRPr lang="en-US" sz="2000" kern="1200" dirty="0"/>
        </a:p>
      </dsp:txBody>
      <dsp:txXfrm>
        <a:off x="1514" y="844795"/>
        <a:ext cx="1445546" cy="450966"/>
      </dsp:txXfrm>
    </dsp:sp>
    <dsp:sp modelId="{116FA759-872F-44A5-8253-DEA4A48E93DC}">
      <dsp:nvSpPr>
        <dsp:cNvPr id="0" name=""/>
        <dsp:cNvSpPr/>
      </dsp:nvSpPr>
      <dsp:spPr>
        <a:xfrm>
          <a:off x="1636466" y="844795"/>
          <a:ext cx="1705294" cy="4509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Kontinu</a:t>
          </a:r>
          <a:endParaRPr lang="en-US" sz="2000" kern="1200" dirty="0"/>
        </a:p>
      </dsp:txBody>
      <dsp:txXfrm>
        <a:off x="1636466" y="844795"/>
        <a:ext cx="1705294" cy="4509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89EE54-16F1-437C-AC9B-4990CC45CFAE}">
      <dsp:nvSpPr>
        <dsp:cNvPr id="0" name=""/>
        <dsp:cNvSpPr/>
      </dsp:nvSpPr>
      <dsp:spPr>
        <a:xfrm>
          <a:off x="2460435" y="1305485"/>
          <a:ext cx="244140" cy="1007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7184"/>
              </a:lnTo>
              <a:lnTo>
                <a:pt x="244140" y="10071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6E9F6-650E-48F6-9128-25F42F5B2636}">
      <dsp:nvSpPr>
        <dsp:cNvPr id="0" name=""/>
        <dsp:cNvSpPr/>
      </dsp:nvSpPr>
      <dsp:spPr>
        <a:xfrm>
          <a:off x="2460435" y="1305485"/>
          <a:ext cx="244140" cy="3959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986"/>
              </a:lnTo>
              <a:lnTo>
                <a:pt x="244140" y="39598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0B433-2C2D-43BE-A28A-B07E17F6CF07}">
      <dsp:nvSpPr>
        <dsp:cNvPr id="0" name=""/>
        <dsp:cNvSpPr/>
      </dsp:nvSpPr>
      <dsp:spPr>
        <a:xfrm>
          <a:off x="2331243" y="694288"/>
          <a:ext cx="780232" cy="180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388"/>
              </a:lnTo>
              <a:lnTo>
                <a:pt x="780232" y="90388"/>
              </a:lnTo>
              <a:lnTo>
                <a:pt x="780232" y="18077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65E81-3A95-4B2E-AA38-5278D74D9C10}">
      <dsp:nvSpPr>
        <dsp:cNvPr id="0" name=""/>
        <dsp:cNvSpPr/>
      </dsp:nvSpPr>
      <dsp:spPr>
        <a:xfrm>
          <a:off x="1427054" y="694288"/>
          <a:ext cx="904188" cy="180776"/>
        </a:xfrm>
        <a:custGeom>
          <a:avLst/>
          <a:gdLst/>
          <a:ahLst/>
          <a:cxnLst/>
          <a:rect l="0" t="0" r="0" b="0"/>
          <a:pathLst>
            <a:path>
              <a:moveTo>
                <a:pt x="904188" y="0"/>
              </a:moveTo>
              <a:lnTo>
                <a:pt x="904188" y="90388"/>
              </a:lnTo>
              <a:lnTo>
                <a:pt x="0" y="90388"/>
              </a:lnTo>
              <a:lnTo>
                <a:pt x="0" y="18077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AD72F-112A-45B6-9881-6EFCF1A3C991}">
      <dsp:nvSpPr>
        <dsp:cNvPr id="0" name=""/>
        <dsp:cNvSpPr/>
      </dsp:nvSpPr>
      <dsp:spPr>
        <a:xfrm>
          <a:off x="1399744" y="1009"/>
          <a:ext cx="1862998" cy="6932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000" kern="1200" dirty="0"/>
            <a:t>Data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kern="1200" dirty="0"/>
            <a:t>(</a:t>
          </a:r>
          <a:r>
            <a:rPr lang="en-GB" sz="1200" kern="1200" dirty="0" err="1"/>
            <a:t>berdasar</a:t>
          </a:r>
          <a:r>
            <a:rPr lang="en-GB" sz="1200" kern="1200" dirty="0"/>
            <a:t> </a:t>
          </a:r>
          <a:r>
            <a:rPr lang="en-GB" sz="1200" kern="1200" dirty="0" err="1"/>
            <a:t>bentuk</a:t>
          </a:r>
          <a:r>
            <a:rPr lang="en-GB" sz="1200" kern="1200" dirty="0"/>
            <a:t>)</a:t>
          </a:r>
          <a:endParaRPr lang="en-US" sz="2000" kern="1200" dirty="0"/>
        </a:p>
      </dsp:txBody>
      <dsp:txXfrm>
        <a:off x="1399744" y="1009"/>
        <a:ext cx="1862998" cy="693278"/>
      </dsp:txXfrm>
    </dsp:sp>
    <dsp:sp modelId="{73D02E24-FBF2-45A8-94E9-4BE95392D8A6}">
      <dsp:nvSpPr>
        <dsp:cNvPr id="0" name=""/>
        <dsp:cNvSpPr/>
      </dsp:nvSpPr>
      <dsp:spPr>
        <a:xfrm>
          <a:off x="737210" y="875064"/>
          <a:ext cx="1379687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Kualitatif</a:t>
          </a:r>
          <a:endParaRPr lang="en-US" sz="2000" kern="1200" dirty="0"/>
        </a:p>
      </dsp:txBody>
      <dsp:txXfrm>
        <a:off x="737210" y="875064"/>
        <a:ext cx="1379687" cy="430420"/>
      </dsp:txXfrm>
    </dsp:sp>
    <dsp:sp modelId="{116FA759-872F-44A5-8253-DEA4A48E93DC}">
      <dsp:nvSpPr>
        <dsp:cNvPr id="0" name=""/>
        <dsp:cNvSpPr/>
      </dsp:nvSpPr>
      <dsp:spPr>
        <a:xfrm>
          <a:off x="2297674" y="875064"/>
          <a:ext cx="1627601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Kuantitatif</a:t>
          </a:r>
          <a:endParaRPr lang="en-US" sz="2000" kern="1200" dirty="0"/>
        </a:p>
      </dsp:txBody>
      <dsp:txXfrm>
        <a:off x="2297674" y="875064"/>
        <a:ext cx="1627601" cy="430420"/>
      </dsp:txXfrm>
    </dsp:sp>
    <dsp:sp modelId="{962DCBFF-589F-4118-B5B1-05660BF50879}">
      <dsp:nvSpPr>
        <dsp:cNvPr id="0" name=""/>
        <dsp:cNvSpPr/>
      </dsp:nvSpPr>
      <dsp:spPr>
        <a:xfrm>
          <a:off x="2704575" y="1486262"/>
          <a:ext cx="860841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Diskrit</a:t>
          </a:r>
          <a:endParaRPr lang="en-US" sz="2000" kern="1200" dirty="0"/>
        </a:p>
      </dsp:txBody>
      <dsp:txXfrm>
        <a:off x="2704575" y="1486262"/>
        <a:ext cx="860841" cy="430420"/>
      </dsp:txXfrm>
    </dsp:sp>
    <dsp:sp modelId="{B7B3F687-B8BC-450C-88A6-8484221B4BA5}">
      <dsp:nvSpPr>
        <dsp:cNvPr id="0" name=""/>
        <dsp:cNvSpPr/>
      </dsp:nvSpPr>
      <dsp:spPr>
        <a:xfrm>
          <a:off x="2704575" y="2097459"/>
          <a:ext cx="1128339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Kontinu</a:t>
          </a:r>
          <a:endParaRPr lang="en-US" sz="2000" kern="1200" dirty="0"/>
        </a:p>
      </dsp:txBody>
      <dsp:txXfrm>
        <a:off x="2704575" y="2097459"/>
        <a:ext cx="1128339" cy="4304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89EE54-16F1-437C-AC9B-4990CC45CFAE}">
      <dsp:nvSpPr>
        <dsp:cNvPr id="0" name=""/>
        <dsp:cNvSpPr/>
      </dsp:nvSpPr>
      <dsp:spPr>
        <a:xfrm>
          <a:off x="2334266" y="1305485"/>
          <a:ext cx="244140" cy="1007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7184"/>
              </a:lnTo>
              <a:lnTo>
                <a:pt x="244140" y="10071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6E9F6-650E-48F6-9128-25F42F5B2636}">
      <dsp:nvSpPr>
        <dsp:cNvPr id="0" name=""/>
        <dsp:cNvSpPr/>
      </dsp:nvSpPr>
      <dsp:spPr>
        <a:xfrm>
          <a:off x="2334266" y="1305485"/>
          <a:ext cx="244140" cy="3959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986"/>
              </a:lnTo>
              <a:lnTo>
                <a:pt x="244140" y="39598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0B433-2C2D-43BE-A28A-B07E17F6CF07}">
      <dsp:nvSpPr>
        <dsp:cNvPr id="0" name=""/>
        <dsp:cNvSpPr/>
      </dsp:nvSpPr>
      <dsp:spPr>
        <a:xfrm>
          <a:off x="2205075" y="694288"/>
          <a:ext cx="780232" cy="180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388"/>
              </a:lnTo>
              <a:lnTo>
                <a:pt x="780232" y="90388"/>
              </a:lnTo>
              <a:lnTo>
                <a:pt x="780232" y="18077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65E81-3A95-4B2E-AA38-5278D74D9C10}">
      <dsp:nvSpPr>
        <dsp:cNvPr id="0" name=""/>
        <dsp:cNvSpPr/>
      </dsp:nvSpPr>
      <dsp:spPr>
        <a:xfrm>
          <a:off x="1300886" y="694288"/>
          <a:ext cx="904188" cy="180776"/>
        </a:xfrm>
        <a:custGeom>
          <a:avLst/>
          <a:gdLst/>
          <a:ahLst/>
          <a:cxnLst/>
          <a:rect l="0" t="0" r="0" b="0"/>
          <a:pathLst>
            <a:path>
              <a:moveTo>
                <a:pt x="904188" y="0"/>
              </a:moveTo>
              <a:lnTo>
                <a:pt x="904188" y="90388"/>
              </a:lnTo>
              <a:lnTo>
                <a:pt x="0" y="90388"/>
              </a:lnTo>
              <a:lnTo>
                <a:pt x="0" y="18077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AD72F-112A-45B6-9881-6EFCF1A3C991}">
      <dsp:nvSpPr>
        <dsp:cNvPr id="0" name=""/>
        <dsp:cNvSpPr/>
      </dsp:nvSpPr>
      <dsp:spPr>
        <a:xfrm>
          <a:off x="1273576" y="1009"/>
          <a:ext cx="1862998" cy="6932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2000" kern="1200" dirty="0"/>
            <a:t>Data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GB" sz="1200" kern="1200" dirty="0"/>
            <a:t>(</a:t>
          </a:r>
          <a:r>
            <a:rPr lang="en-GB" sz="1200" kern="1200" dirty="0" err="1"/>
            <a:t>berdasar</a:t>
          </a:r>
          <a:r>
            <a:rPr lang="en-GB" sz="1200" kern="1200" dirty="0"/>
            <a:t> </a:t>
          </a:r>
          <a:r>
            <a:rPr lang="en-GB" sz="1200" kern="1200" dirty="0" err="1"/>
            <a:t>sumber</a:t>
          </a:r>
          <a:r>
            <a:rPr lang="en-GB" sz="1200" kern="1200" dirty="0"/>
            <a:t>)</a:t>
          </a:r>
          <a:endParaRPr lang="en-US" sz="2000" kern="1200" dirty="0"/>
        </a:p>
      </dsp:txBody>
      <dsp:txXfrm>
        <a:off x="1273576" y="1009"/>
        <a:ext cx="1862998" cy="693278"/>
      </dsp:txXfrm>
    </dsp:sp>
    <dsp:sp modelId="{73D02E24-FBF2-45A8-94E9-4BE95392D8A6}">
      <dsp:nvSpPr>
        <dsp:cNvPr id="0" name=""/>
        <dsp:cNvSpPr/>
      </dsp:nvSpPr>
      <dsp:spPr>
        <a:xfrm>
          <a:off x="611042" y="875064"/>
          <a:ext cx="1379687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Intern</a:t>
          </a:r>
          <a:endParaRPr lang="en-US" sz="2000" kern="1200" dirty="0"/>
        </a:p>
      </dsp:txBody>
      <dsp:txXfrm>
        <a:off x="611042" y="875064"/>
        <a:ext cx="1379687" cy="430420"/>
      </dsp:txXfrm>
    </dsp:sp>
    <dsp:sp modelId="{116FA759-872F-44A5-8253-DEA4A48E93DC}">
      <dsp:nvSpPr>
        <dsp:cNvPr id="0" name=""/>
        <dsp:cNvSpPr/>
      </dsp:nvSpPr>
      <dsp:spPr>
        <a:xfrm>
          <a:off x="2171506" y="875064"/>
          <a:ext cx="1627601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Ekstern</a:t>
          </a:r>
          <a:endParaRPr lang="en-US" sz="2000" kern="1200" dirty="0"/>
        </a:p>
      </dsp:txBody>
      <dsp:txXfrm>
        <a:off x="2171506" y="875064"/>
        <a:ext cx="1627601" cy="430420"/>
      </dsp:txXfrm>
    </dsp:sp>
    <dsp:sp modelId="{962DCBFF-589F-4118-B5B1-05660BF50879}">
      <dsp:nvSpPr>
        <dsp:cNvPr id="0" name=""/>
        <dsp:cNvSpPr/>
      </dsp:nvSpPr>
      <dsp:spPr>
        <a:xfrm>
          <a:off x="2578407" y="1486262"/>
          <a:ext cx="1164184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Primer</a:t>
          </a:r>
          <a:endParaRPr lang="en-US" sz="2000" kern="1200" dirty="0"/>
        </a:p>
      </dsp:txBody>
      <dsp:txXfrm>
        <a:off x="2578407" y="1486262"/>
        <a:ext cx="1164184" cy="430420"/>
      </dsp:txXfrm>
    </dsp:sp>
    <dsp:sp modelId="{B7B3F687-B8BC-450C-88A6-8484221B4BA5}">
      <dsp:nvSpPr>
        <dsp:cNvPr id="0" name=""/>
        <dsp:cNvSpPr/>
      </dsp:nvSpPr>
      <dsp:spPr>
        <a:xfrm>
          <a:off x="2578407" y="2097459"/>
          <a:ext cx="1473037" cy="4304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Sekunder</a:t>
          </a:r>
          <a:endParaRPr lang="en-US" sz="2000" kern="1200" dirty="0"/>
        </a:p>
      </dsp:txBody>
      <dsp:txXfrm>
        <a:off x="2578407" y="2097459"/>
        <a:ext cx="1473037" cy="430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9/11/2017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STATISTIKA DESKRIPTIF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>
                <a:solidFill>
                  <a:srgbClr val="FFFF00"/>
                </a:solidFill>
              </a:rPr>
              <a:t>085640677567</a:t>
            </a: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Materi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70" y="2184400"/>
            <a:ext cx="7820830" cy="4432300"/>
          </a:xfrm>
        </p:spPr>
        <p:txBody>
          <a:bodyPr>
            <a:noAutofit/>
          </a:bodyPr>
          <a:lstStyle/>
          <a:p>
            <a:r>
              <a:rPr lang="en-GB" dirty="0" err="1">
                <a:solidFill>
                  <a:schemeClr val="tx1"/>
                </a:solidFill>
              </a:rPr>
              <a:t>Pengertian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Dasar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dalam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Statistika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Penyajian</a:t>
            </a:r>
            <a:r>
              <a:rPr lang="en-GB" dirty="0">
                <a:solidFill>
                  <a:schemeClr val="tx1"/>
                </a:solidFill>
              </a:rPr>
              <a:t> Data</a:t>
            </a:r>
          </a:p>
          <a:p>
            <a:r>
              <a:rPr lang="en-GB" dirty="0" err="1">
                <a:solidFill>
                  <a:schemeClr val="tx1"/>
                </a:solidFill>
              </a:rPr>
              <a:t>Ukuran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Tendensi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Sentral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Ukuran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Dispersi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Ukuran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Letak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Momen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Kemiringan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Keruncingan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Distribusi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Peluang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Hipotesis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Regresi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Korelasi</a:t>
            </a:r>
            <a:r>
              <a:rPr lang="en-GB" dirty="0">
                <a:solidFill>
                  <a:schemeClr val="tx1"/>
                </a:solidFill>
              </a:rPr>
              <a:t> Linier </a:t>
            </a:r>
            <a:r>
              <a:rPr lang="en-GB" dirty="0" err="1">
                <a:solidFill>
                  <a:schemeClr val="tx1"/>
                </a:solidFill>
              </a:rPr>
              <a:t>Sederhana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157419"/>
            <a:ext cx="8901111" cy="4429124"/>
          </a:xfrm>
        </p:spPr>
        <p:txBody>
          <a:bodyPr>
            <a:normAutofit/>
          </a:bodyPr>
          <a:lstStyle/>
          <a:p>
            <a:pPr marL="571500" indent="-228600">
              <a:buFont typeface="+mj-lt"/>
              <a:buAutoNum type="arabicPeriod"/>
            </a:pPr>
            <a:r>
              <a:rPr lang="en-GB" dirty="0" err="1"/>
              <a:t>Statistika</a:t>
            </a:r>
            <a:endParaRPr lang="en-GB" dirty="0"/>
          </a:p>
          <a:p>
            <a:pPr marL="571500" indent="-228600">
              <a:buFont typeface="+mj-lt"/>
              <a:buAutoNum type="arabicPeriod"/>
            </a:pPr>
            <a:r>
              <a:rPr lang="en-GB" dirty="0" err="1"/>
              <a:t>Statistik</a:t>
            </a:r>
            <a:endParaRPr lang="en-GB" dirty="0"/>
          </a:p>
          <a:p>
            <a:pPr marL="571500" indent="-228600">
              <a:buFont typeface="+mj-lt"/>
              <a:buAutoNum type="arabicPeriod"/>
            </a:pPr>
            <a:r>
              <a:rPr lang="en-GB" dirty="0" err="1"/>
              <a:t>Populasi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Sampel</a:t>
            </a:r>
            <a:endParaRPr lang="en-GB" dirty="0"/>
          </a:p>
          <a:p>
            <a:pPr marL="571500" indent="-228600">
              <a:buFont typeface="+mj-lt"/>
              <a:buAutoNum type="arabicPeriod"/>
            </a:pPr>
            <a:r>
              <a:rPr lang="en-GB" dirty="0" err="1"/>
              <a:t>Teknik</a:t>
            </a:r>
            <a:r>
              <a:rPr lang="en-GB" dirty="0"/>
              <a:t> </a:t>
            </a:r>
            <a:r>
              <a:rPr lang="en-GB" dirty="0" err="1"/>
              <a:t>Pengambilan</a:t>
            </a:r>
            <a:r>
              <a:rPr lang="en-GB" dirty="0"/>
              <a:t> </a:t>
            </a:r>
            <a:r>
              <a:rPr lang="en-GB" dirty="0" err="1"/>
              <a:t>Sampel</a:t>
            </a:r>
            <a:endParaRPr lang="en-GB" dirty="0"/>
          </a:p>
          <a:p>
            <a:pPr marL="571500" indent="-228600">
              <a:buFont typeface="+mj-lt"/>
              <a:buAutoNum type="arabicPeriod"/>
            </a:pPr>
            <a:r>
              <a:rPr lang="en-GB" dirty="0" err="1"/>
              <a:t>Variabel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Jenisnya</a:t>
            </a:r>
            <a:endParaRPr lang="en-GB" dirty="0"/>
          </a:p>
          <a:p>
            <a:pPr marL="571500" indent="-228600">
              <a:buFont typeface="+mj-lt"/>
              <a:buAutoNum type="arabicPeriod"/>
            </a:pPr>
            <a:r>
              <a:rPr lang="en-GB" dirty="0"/>
              <a:t>Data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Jenis-Jenisnya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Pengertian</a:t>
            </a:r>
            <a:r>
              <a:rPr lang="en-GB" dirty="0"/>
              <a:t> </a:t>
            </a:r>
            <a:r>
              <a:rPr lang="en-GB" dirty="0" err="1"/>
              <a:t>Dasar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Statistika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72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683" y="2100269"/>
            <a:ext cx="8372475" cy="1600194"/>
          </a:xfrm>
        </p:spPr>
        <p:txBody>
          <a:bodyPr>
            <a:normAutofit/>
          </a:bodyPr>
          <a:lstStyle/>
          <a:p>
            <a:pPr marL="57150" indent="0">
              <a:buNone/>
            </a:pPr>
            <a:r>
              <a:rPr lang="en-US" b="1" dirty="0" err="1"/>
              <a:t>Statistika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cara-cara</a:t>
            </a:r>
            <a:r>
              <a:rPr lang="en-US" dirty="0"/>
              <a:t> </a:t>
            </a:r>
            <a:r>
              <a:rPr lang="en-US" dirty="0" err="1"/>
              <a:t>penyusunan</a:t>
            </a:r>
            <a:r>
              <a:rPr lang="en-US" dirty="0"/>
              <a:t> data, </a:t>
            </a:r>
            <a:r>
              <a:rPr lang="en-US" dirty="0" err="1"/>
              <a:t>penyajian</a:t>
            </a:r>
            <a:r>
              <a:rPr lang="en-US" dirty="0"/>
              <a:t> data,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penarikan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</a:t>
            </a:r>
            <a:r>
              <a:rPr lang="en-US" dirty="0" err="1"/>
              <a:t>subyek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yang </a:t>
            </a:r>
            <a:r>
              <a:rPr lang="en-US" dirty="0" err="1"/>
              <a:t>diteliti</a:t>
            </a:r>
            <a:r>
              <a:rPr lang="en-US" dirty="0"/>
              <a:t> (</a:t>
            </a:r>
            <a:r>
              <a:rPr lang="en-US" dirty="0" err="1"/>
              <a:t>populasi</a:t>
            </a:r>
            <a:r>
              <a:rPr lang="en-US" dirty="0"/>
              <a:t>) </a:t>
            </a:r>
            <a:r>
              <a:rPr lang="en-US" dirty="0" err="1"/>
              <a:t>berdasarkan</a:t>
            </a:r>
            <a:r>
              <a:rPr lang="en-US" dirty="0"/>
              <a:t> data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(</a:t>
            </a:r>
            <a:r>
              <a:rPr lang="en-US" dirty="0" err="1"/>
              <a:t>sampel</a:t>
            </a:r>
            <a:r>
              <a:rPr lang="en-US" dirty="0"/>
              <a:t>).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Statistika</a:t>
            </a:r>
            <a:r>
              <a:rPr lang="en-GB" dirty="0"/>
              <a:t>, </a:t>
            </a:r>
            <a:r>
              <a:rPr lang="en-GB" dirty="0" err="1"/>
              <a:t>Populasi</a:t>
            </a:r>
            <a:r>
              <a:rPr lang="en-GB" dirty="0"/>
              <a:t>,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Sampel</a:t>
            </a:r>
            <a:endParaRPr lang="en-US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83047122"/>
              </p:ext>
            </p:extLst>
          </p:nvPr>
        </p:nvGraphicFramePr>
        <p:xfrm>
          <a:off x="511563" y="3529014"/>
          <a:ext cx="4005263" cy="2114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398640867"/>
              </p:ext>
            </p:extLst>
          </p:nvPr>
        </p:nvGraphicFramePr>
        <p:xfrm>
          <a:off x="4810125" y="3463928"/>
          <a:ext cx="4005263" cy="2251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247243" y="5600702"/>
            <a:ext cx="8834438" cy="12144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lnSpc>
                <a:spcPct val="110000"/>
              </a:lnSpc>
              <a:buNone/>
            </a:pPr>
            <a:r>
              <a:rPr lang="en-US" sz="1400" b="1" dirty="0" err="1"/>
              <a:t>Statistika</a:t>
            </a:r>
            <a:r>
              <a:rPr lang="en-US" sz="1400" b="1" dirty="0"/>
              <a:t> </a:t>
            </a:r>
            <a:r>
              <a:rPr lang="en-US" sz="1400" b="1" dirty="0" err="1"/>
              <a:t>deskriptif</a:t>
            </a:r>
            <a:r>
              <a:rPr lang="en-US" sz="1400" b="1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dirty="0" err="1"/>
              <a:t>bagian</a:t>
            </a:r>
            <a:r>
              <a:rPr lang="en-US" sz="1400" dirty="0"/>
              <a:t> </a:t>
            </a:r>
            <a:r>
              <a:rPr lang="en-US" sz="1400" dirty="0" err="1"/>
              <a:t>statistika</a:t>
            </a:r>
            <a:r>
              <a:rPr lang="en-US" sz="1400" dirty="0"/>
              <a:t> yang </a:t>
            </a:r>
            <a:r>
              <a:rPr lang="en-US" sz="1400" dirty="0" err="1"/>
              <a:t>mempelajari</a:t>
            </a:r>
            <a:r>
              <a:rPr lang="en-US" sz="1400" dirty="0"/>
              <a:t> </a:t>
            </a:r>
            <a:r>
              <a:rPr lang="en-US" sz="1400" dirty="0" err="1"/>
              <a:t>cara</a:t>
            </a:r>
            <a:r>
              <a:rPr lang="en-US" sz="1400" dirty="0"/>
              <a:t> </a:t>
            </a:r>
            <a:r>
              <a:rPr lang="en-US" sz="1400" dirty="0" err="1"/>
              <a:t>penyusunan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penyajian</a:t>
            </a:r>
            <a:r>
              <a:rPr lang="en-US" sz="1400" dirty="0"/>
              <a:t> data yang </a:t>
            </a:r>
            <a:r>
              <a:rPr lang="en-US" sz="1400" dirty="0" err="1"/>
              <a:t>dikumpulkan</a:t>
            </a:r>
            <a:r>
              <a:rPr lang="en-US" sz="1400" dirty="0"/>
              <a:t> </a:t>
            </a:r>
            <a:r>
              <a:rPr lang="en-US" sz="1400" dirty="0" err="1"/>
              <a:t>tanpa</a:t>
            </a:r>
            <a:r>
              <a:rPr lang="en-US" sz="1400" dirty="0"/>
              <a:t> </a:t>
            </a:r>
            <a:r>
              <a:rPr lang="en-US" sz="1400" dirty="0" err="1"/>
              <a:t>membuat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menarik</a:t>
            </a:r>
            <a:r>
              <a:rPr lang="en-US" sz="1400" dirty="0"/>
              <a:t> </a:t>
            </a:r>
            <a:r>
              <a:rPr lang="en-US" sz="1400" dirty="0" err="1"/>
              <a:t>kesimpulan</a:t>
            </a:r>
            <a:r>
              <a:rPr lang="en-US" sz="1400" dirty="0"/>
              <a:t> </a:t>
            </a:r>
            <a:r>
              <a:rPr lang="en-US" sz="1400" dirty="0" err="1"/>
              <a:t>tentang</a:t>
            </a:r>
            <a:r>
              <a:rPr lang="en-US" sz="1400" dirty="0"/>
              <a:t> </a:t>
            </a:r>
            <a:r>
              <a:rPr lang="en-US" sz="1400" dirty="0" err="1"/>
              <a:t>populasi</a:t>
            </a:r>
            <a:r>
              <a:rPr lang="en-US" sz="1400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sz="1400" b="1" dirty="0" err="1"/>
              <a:t>Statistika</a:t>
            </a:r>
            <a:r>
              <a:rPr lang="en-US" sz="1400" b="1" dirty="0"/>
              <a:t> </a:t>
            </a:r>
            <a:r>
              <a:rPr lang="en-US" sz="1400" b="1" dirty="0" err="1"/>
              <a:t>inferensial</a:t>
            </a:r>
            <a:r>
              <a:rPr lang="en-US" sz="1400" b="1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dirty="0" err="1"/>
              <a:t>bagian</a:t>
            </a:r>
            <a:r>
              <a:rPr lang="en-US" sz="1400" dirty="0"/>
              <a:t> </a:t>
            </a:r>
            <a:r>
              <a:rPr lang="en-US" sz="1400" dirty="0" err="1"/>
              <a:t>statistika</a:t>
            </a:r>
            <a:r>
              <a:rPr lang="en-US" sz="1400" dirty="0"/>
              <a:t> yang </a:t>
            </a:r>
            <a:r>
              <a:rPr lang="en-US" sz="1400" dirty="0" err="1"/>
              <a:t>mempelajari</a:t>
            </a:r>
            <a:r>
              <a:rPr lang="en-US" sz="1400" dirty="0"/>
              <a:t> </a:t>
            </a:r>
            <a:r>
              <a:rPr lang="en-US" sz="1400" dirty="0" err="1"/>
              <a:t>tata</a:t>
            </a:r>
            <a:r>
              <a:rPr lang="en-US" sz="1400" dirty="0"/>
              <a:t> </a:t>
            </a:r>
            <a:r>
              <a:rPr lang="en-US" sz="1400" dirty="0" err="1"/>
              <a:t>cara</a:t>
            </a:r>
            <a:r>
              <a:rPr lang="en-US" sz="1400" dirty="0"/>
              <a:t> </a:t>
            </a:r>
            <a:r>
              <a:rPr lang="en-US" sz="1400" dirty="0" err="1"/>
              <a:t>penarikan</a:t>
            </a:r>
            <a:r>
              <a:rPr lang="en-US" sz="1400" dirty="0"/>
              <a:t> </a:t>
            </a:r>
            <a:r>
              <a:rPr lang="en-US" sz="1400" dirty="0" err="1"/>
              <a:t>kesimpulan</a:t>
            </a:r>
            <a:r>
              <a:rPr lang="en-US" sz="1400" dirty="0"/>
              <a:t> </a:t>
            </a:r>
            <a:r>
              <a:rPr lang="en-US" sz="1400" dirty="0" err="1"/>
              <a:t>mengenai</a:t>
            </a:r>
            <a:r>
              <a:rPr lang="en-US" sz="1400" dirty="0"/>
              <a:t> </a:t>
            </a:r>
            <a:r>
              <a:rPr lang="en-US" sz="1400" dirty="0" err="1"/>
              <a:t>populasi</a:t>
            </a:r>
            <a:r>
              <a:rPr lang="en-US" sz="1400" dirty="0"/>
              <a:t> </a:t>
            </a:r>
            <a:r>
              <a:rPr lang="en-US" sz="1400" dirty="0" err="1"/>
              <a:t>berdasarkan</a:t>
            </a:r>
            <a:r>
              <a:rPr lang="en-US" sz="1400" dirty="0"/>
              <a:t> data yang </a:t>
            </a:r>
            <a:r>
              <a:rPr lang="en-US" sz="1400" dirty="0" err="1"/>
              <a:t>ada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sampel</a:t>
            </a:r>
            <a:r>
              <a:rPr lang="en-US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157418"/>
            <a:ext cx="8372475" cy="4314820"/>
          </a:xfrm>
        </p:spPr>
        <p:txBody>
          <a:bodyPr>
            <a:normAutofit/>
          </a:bodyPr>
          <a:lstStyle/>
          <a:p>
            <a:pPr marL="57150" indent="0">
              <a:lnSpc>
                <a:spcPct val="110000"/>
              </a:lnSpc>
              <a:buNone/>
            </a:pPr>
            <a:r>
              <a:rPr lang="en-US" dirty="0"/>
              <a:t>Kata </a:t>
            </a:r>
            <a:r>
              <a:rPr lang="en-US" b="1" dirty="0" err="1"/>
              <a:t>statistik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data, </a:t>
            </a:r>
            <a:r>
              <a:rPr lang="en-US" dirty="0" err="1"/>
              <a:t>bilangan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non </a:t>
            </a:r>
            <a:r>
              <a:rPr lang="en-US" dirty="0" err="1"/>
              <a:t>bilangan</a:t>
            </a:r>
            <a:r>
              <a:rPr lang="en-US" dirty="0"/>
              <a:t> yang </a:t>
            </a:r>
            <a:r>
              <a:rPr lang="en-US" dirty="0" err="1"/>
              <a:t>disusun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diagram, yang </a:t>
            </a:r>
            <a:r>
              <a:rPr lang="en-US" dirty="0" err="1"/>
              <a:t>melukiskan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persoalan</a:t>
            </a:r>
            <a:r>
              <a:rPr lang="en-US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dirty="0"/>
              <a:t>Kata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lain, </a:t>
            </a:r>
            <a:r>
              <a:rPr lang="en-US" b="1" dirty="0" err="1"/>
              <a:t>statistik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. Cara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teknik-teknik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sah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Statistik</a:t>
            </a:r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2521744" y="4303135"/>
            <a:ext cx="4071936" cy="2354847"/>
            <a:chOff x="2600325" y="4186238"/>
            <a:chExt cx="4071936" cy="2354847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2600325" y="4186238"/>
              <a:ext cx="1676400" cy="1752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5648325" y="4872038"/>
              <a:ext cx="533400" cy="5334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3743325" y="4491038"/>
              <a:ext cx="19050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auto">
            <a:xfrm>
              <a:off x="3452813" y="5095878"/>
              <a:ext cx="2209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 flipV="1">
              <a:off x="3743325" y="5176838"/>
              <a:ext cx="190500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2943225" y="5141119"/>
              <a:ext cx="990600" cy="338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dirty="0" err="1"/>
                <a:t>populasi</a:t>
              </a:r>
              <a:endParaRPr lang="en-US" sz="1600" dirty="0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5605461" y="4969670"/>
              <a:ext cx="1066800" cy="338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dirty="0" err="1"/>
                <a:t>sampel</a:t>
              </a:r>
              <a:endParaRPr lang="en-US" sz="1600" dirty="0"/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350415" y="4805366"/>
              <a:ext cx="2362200" cy="338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dirty="0" err="1"/>
                <a:t>Tarikan</a:t>
              </a:r>
              <a:r>
                <a:rPr lang="en-US" sz="1600" dirty="0"/>
                <a:t> </a:t>
              </a:r>
              <a:r>
                <a:rPr lang="en-US" sz="1600" dirty="0" err="1"/>
                <a:t>secara</a:t>
              </a:r>
              <a:r>
                <a:rPr lang="en-US" sz="1600" dirty="0"/>
                <a:t> </a:t>
              </a:r>
              <a:r>
                <a:rPr lang="en-US" sz="1600" dirty="0" err="1"/>
                <a:t>acak</a:t>
              </a:r>
              <a:endParaRPr lang="en-US" sz="1600" dirty="0"/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5495920" y="5668713"/>
              <a:ext cx="1066800" cy="3381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dirty="0" err="1"/>
                <a:t>statistik</a:t>
              </a:r>
              <a:endParaRPr lang="en-US" sz="1600" dirty="0"/>
            </a:p>
          </p:txBody>
        </p: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2914649" y="6202531"/>
              <a:ext cx="1371600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sz="1600" dirty="0"/>
                <a:t>parameter</a:t>
              </a:r>
              <a:endParaRPr lang="en-US" sz="1600" dirty="0"/>
            </a:p>
          </p:txBody>
        </p:sp>
        <p:sp>
          <p:nvSpPr>
            <p:cNvPr id="17" name="Up Arrow 16"/>
            <p:cNvSpPr/>
            <p:nvPr/>
          </p:nvSpPr>
          <p:spPr>
            <a:xfrm>
              <a:off x="3019425" y="5845992"/>
              <a:ext cx="838200" cy="419053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Up Arrow 17"/>
            <p:cNvSpPr/>
            <p:nvPr/>
          </p:nvSpPr>
          <p:spPr>
            <a:xfrm>
              <a:off x="5495925" y="5310188"/>
              <a:ext cx="838200" cy="419053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93912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Sampel</a:t>
            </a:r>
            <a:endParaRPr lang="en-US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390121" y="2271710"/>
            <a:ext cx="8229600" cy="2600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populasi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biaya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waktu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Percobaan</a:t>
            </a:r>
            <a:r>
              <a:rPr lang="en-US" dirty="0"/>
              <a:t> yang </a:t>
            </a:r>
            <a:r>
              <a:rPr lang="en-US" dirty="0" err="1"/>
              <a:t>sifatnya</a:t>
            </a:r>
            <a:r>
              <a:rPr lang="en-US" dirty="0"/>
              <a:t> </a:t>
            </a:r>
            <a:r>
              <a:rPr lang="en-US" dirty="0" err="1"/>
              <a:t>merusak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ketelitian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ekonomis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780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Sampel</a:t>
            </a:r>
            <a:endParaRPr lang="en-US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3561943" y="2171703"/>
            <a:ext cx="5582057" cy="460057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/>
              <a:t>Sampling </a:t>
            </a:r>
            <a:r>
              <a:rPr lang="en-GB" sz="1600" b="1" dirty="0" err="1"/>
              <a:t>probabilitas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yang </a:t>
            </a:r>
            <a:r>
              <a:rPr lang="en-GB" sz="1600" dirty="0" err="1"/>
              <a:t>tahap-tahap</a:t>
            </a:r>
            <a:r>
              <a:rPr lang="en-GB" sz="1600" dirty="0"/>
              <a:t> </a:t>
            </a:r>
            <a:r>
              <a:rPr lang="en-GB" sz="1600" dirty="0" err="1"/>
              <a:t>penentuan</a:t>
            </a:r>
            <a:r>
              <a:rPr lang="en-GB" sz="1600" dirty="0"/>
              <a:t> </a:t>
            </a:r>
            <a:r>
              <a:rPr lang="en-GB" sz="1600" dirty="0" err="1"/>
              <a:t>anggota</a:t>
            </a:r>
            <a:r>
              <a:rPr lang="en-GB" sz="1600" dirty="0"/>
              <a:t> </a:t>
            </a:r>
            <a:r>
              <a:rPr lang="en-GB" sz="1600" dirty="0" err="1"/>
              <a:t>sampelnya</a:t>
            </a:r>
            <a:r>
              <a:rPr lang="en-GB" sz="1600" dirty="0"/>
              <a:t> </a:t>
            </a:r>
            <a:r>
              <a:rPr lang="en-GB" sz="1600" dirty="0" err="1"/>
              <a:t>menggunakan</a:t>
            </a:r>
            <a:r>
              <a:rPr lang="en-GB" sz="1600" dirty="0"/>
              <a:t> </a:t>
            </a:r>
            <a:r>
              <a:rPr lang="en-GB" sz="1600" dirty="0" err="1"/>
              <a:t>cara</a:t>
            </a:r>
            <a:r>
              <a:rPr lang="en-GB" sz="1600" dirty="0"/>
              <a:t> random (</a:t>
            </a:r>
            <a:r>
              <a:rPr lang="en-GB" sz="1600" dirty="0" err="1"/>
              <a:t>acak</a:t>
            </a:r>
            <a:r>
              <a:rPr lang="en-GB" sz="1600" dirty="0"/>
              <a:t>).</a:t>
            </a:r>
          </a:p>
          <a:p>
            <a:pPr marL="0" indent="0">
              <a:buNone/>
            </a:pPr>
            <a:r>
              <a:rPr lang="en-GB" sz="1600" b="1" dirty="0"/>
              <a:t>Sampling random </a:t>
            </a:r>
            <a:r>
              <a:rPr lang="en-GB" sz="1600" b="1" dirty="0" err="1"/>
              <a:t>sederhana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yang </a:t>
            </a:r>
            <a:r>
              <a:rPr lang="en-GB" sz="1600" dirty="0" err="1"/>
              <a:t>dilakukan</a:t>
            </a:r>
            <a:r>
              <a:rPr lang="en-GB" sz="1600" dirty="0"/>
              <a:t> </a:t>
            </a:r>
            <a:r>
              <a:rPr lang="en-GB" sz="1600" dirty="0" err="1"/>
              <a:t>secara</a:t>
            </a:r>
            <a:r>
              <a:rPr lang="en-GB" sz="1600" dirty="0"/>
              <a:t> </a:t>
            </a:r>
            <a:r>
              <a:rPr lang="en-GB" sz="1600" dirty="0" err="1"/>
              <a:t>langsung</a:t>
            </a:r>
            <a:r>
              <a:rPr lang="en-GB" sz="1600" dirty="0"/>
              <a:t> </a:t>
            </a:r>
            <a:r>
              <a:rPr lang="en-GB" sz="1600" dirty="0" err="1"/>
              <a:t>dari</a:t>
            </a:r>
            <a:r>
              <a:rPr lang="en-GB" sz="1600" dirty="0"/>
              <a:t> </a:t>
            </a:r>
            <a:r>
              <a:rPr lang="en-GB" sz="1600" dirty="0" err="1"/>
              <a:t>populasi</a:t>
            </a:r>
            <a:r>
              <a:rPr lang="en-GB" sz="1600" dirty="0"/>
              <a:t> </a:t>
            </a:r>
            <a:r>
              <a:rPr lang="en-GB" sz="1600" dirty="0" err="1"/>
              <a:t>dengan</a:t>
            </a:r>
            <a:r>
              <a:rPr lang="en-GB" sz="1600" dirty="0"/>
              <a:t> unit </a:t>
            </a:r>
            <a:r>
              <a:rPr lang="en-GB" sz="1600" dirty="0" err="1"/>
              <a:t>anggota</a:t>
            </a:r>
            <a:r>
              <a:rPr lang="en-GB" sz="1600" dirty="0"/>
              <a:t> </a:t>
            </a:r>
            <a:r>
              <a:rPr lang="en-GB" sz="1600" dirty="0" err="1"/>
              <a:t>populasi</a:t>
            </a:r>
            <a:r>
              <a:rPr lang="en-GB" sz="1600" dirty="0"/>
              <a:t>, </a:t>
            </a:r>
            <a:r>
              <a:rPr lang="en-GB" sz="1600" dirty="0" err="1"/>
              <a:t>sehingga</a:t>
            </a:r>
            <a:r>
              <a:rPr lang="en-GB" sz="1600" dirty="0"/>
              <a:t> </a:t>
            </a:r>
            <a:r>
              <a:rPr lang="en-GB" sz="1600" dirty="0" err="1"/>
              <a:t>peluang</a:t>
            </a:r>
            <a:r>
              <a:rPr lang="en-GB" sz="1600" dirty="0"/>
              <a:t> random </a:t>
            </a:r>
            <a:r>
              <a:rPr lang="en-GB" sz="1600" dirty="0" err="1"/>
              <a:t>diberikan</a:t>
            </a:r>
            <a:r>
              <a:rPr lang="en-GB" sz="1600" dirty="0"/>
              <a:t> </a:t>
            </a:r>
            <a:r>
              <a:rPr lang="en-GB" sz="1600" dirty="0" err="1"/>
              <a:t>kepada</a:t>
            </a:r>
            <a:r>
              <a:rPr lang="en-GB" sz="1600" dirty="0"/>
              <a:t> </a:t>
            </a:r>
            <a:r>
              <a:rPr lang="en-GB" sz="1600" dirty="0" err="1"/>
              <a:t>anggota-anggota</a:t>
            </a:r>
            <a:r>
              <a:rPr lang="en-GB" sz="1600" dirty="0"/>
              <a:t> </a:t>
            </a:r>
            <a:r>
              <a:rPr lang="en-GB" sz="1600" dirty="0" err="1"/>
              <a:t>populasi</a:t>
            </a:r>
            <a:r>
              <a:rPr lang="en-GB" sz="1600" dirty="0"/>
              <a:t> </a:t>
            </a:r>
            <a:r>
              <a:rPr lang="en-GB" sz="1600" dirty="0" err="1"/>
              <a:t>secara</a:t>
            </a:r>
            <a:r>
              <a:rPr lang="en-GB" sz="1600" dirty="0"/>
              <a:t> individual.</a:t>
            </a:r>
          </a:p>
          <a:p>
            <a:pPr marL="0" indent="0">
              <a:buNone/>
            </a:pPr>
            <a:r>
              <a:rPr lang="en-GB" sz="1600" b="1" dirty="0"/>
              <a:t>Sampling random </a:t>
            </a:r>
            <a:r>
              <a:rPr lang="en-GB" sz="1600" b="1" dirty="0" err="1"/>
              <a:t>stratifikasi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</a:t>
            </a:r>
            <a:r>
              <a:rPr lang="en-GB" sz="1600" dirty="0" err="1"/>
              <a:t>dengan</a:t>
            </a:r>
            <a:r>
              <a:rPr lang="en-GB" sz="1600" dirty="0"/>
              <a:t> </a:t>
            </a:r>
            <a:r>
              <a:rPr lang="en-GB" sz="1600" dirty="0" err="1"/>
              <a:t>cara</a:t>
            </a:r>
            <a:r>
              <a:rPr lang="en-GB" sz="1600" dirty="0"/>
              <a:t> </a:t>
            </a:r>
            <a:r>
              <a:rPr lang="en-GB" sz="1600" dirty="0" err="1"/>
              <a:t>populasi</a:t>
            </a:r>
            <a:r>
              <a:rPr lang="en-GB" sz="1600" dirty="0"/>
              <a:t> </a:t>
            </a:r>
            <a:r>
              <a:rPr lang="en-GB" sz="1600" dirty="0" err="1"/>
              <a:t>dibagi</a:t>
            </a:r>
            <a:r>
              <a:rPr lang="en-GB" sz="1600" dirty="0"/>
              <a:t> </a:t>
            </a:r>
            <a:r>
              <a:rPr lang="en-GB" sz="1600" dirty="0" err="1"/>
              <a:t>menurut</a:t>
            </a:r>
            <a:r>
              <a:rPr lang="en-GB" sz="1600" dirty="0"/>
              <a:t> strata-strata, </a:t>
            </a:r>
            <a:r>
              <a:rPr lang="en-GB" sz="1600" dirty="0" err="1"/>
              <a:t>kemudian</a:t>
            </a:r>
            <a:r>
              <a:rPr lang="en-GB" sz="1600" dirty="0"/>
              <a:t> strata-strata </a:t>
            </a:r>
            <a:r>
              <a:rPr lang="en-GB" sz="1600" dirty="0" err="1"/>
              <a:t>tersebut</a:t>
            </a:r>
            <a:r>
              <a:rPr lang="en-GB" sz="1600" dirty="0"/>
              <a:t> </a:t>
            </a:r>
            <a:r>
              <a:rPr lang="en-GB" sz="1600" dirty="0" err="1"/>
              <a:t>ditarik</a:t>
            </a:r>
            <a:r>
              <a:rPr lang="en-GB" sz="1600" dirty="0"/>
              <a:t> </a:t>
            </a:r>
            <a:r>
              <a:rPr lang="en-GB" sz="1600" dirty="0" err="1"/>
              <a:t>anggota</a:t>
            </a:r>
            <a:r>
              <a:rPr lang="en-GB" sz="1600" dirty="0"/>
              <a:t> </a:t>
            </a:r>
            <a:r>
              <a:rPr lang="en-GB" sz="1600" dirty="0" err="1"/>
              <a:t>sampel</a:t>
            </a:r>
            <a:r>
              <a:rPr lang="en-GB" sz="1600" dirty="0"/>
              <a:t> </a:t>
            </a:r>
            <a:r>
              <a:rPr lang="en-GB" sz="1600" dirty="0" err="1"/>
              <a:t>secara</a:t>
            </a:r>
            <a:r>
              <a:rPr lang="en-GB" sz="1600" dirty="0"/>
              <a:t> random </a:t>
            </a:r>
            <a:r>
              <a:rPr lang="en-GB" sz="1600" dirty="0" err="1"/>
              <a:t>dari</a:t>
            </a:r>
            <a:r>
              <a:rPr lang="en-GB" sz="1600" dirty="0"/>
              <a:t> sub </a:t>
            </a:r>
            <a:r>
              <a:rPr lang="en-GB" sz="1600" dirty="0" err="1"/>
              <a:t>populasinya</a:t>
            </a:r>
            <a:r>
              <a:rPr lang="en-GB" sz="1600" dirty="0"/>
              <a:t> (</a:t>
            </a:r>
            <a:r>
              <a:rPr lang="en-GB" sz="1600" dirty="0" err="1"/>
              <a:t>yaitu</a:t>
            </a:r>
            <a:r>
              <a:rPr lang="en-GB" sz="1600" dirty="0"/>
              <a:t> strata-strata </a:t>
            </a:r>
            <a:r>
              <a:rPr lang="en-GB" sz="1600" dirty="0" err="1"/>
              <a:t>tadi</a:t>
            </a:r>
            <a:r>
              <a:rPr lang="en-GB" sz="1600" dirty="0"/>
              <a:t>).</a:t>
            </a:r>
          </a:p>
          <a:p>
            <a:pPr marL="0" indent="0">
              <a:buNone/>
            </a:pPr>
            <a:r>
              <a:rPr lang="en-GB" sz="1600" b="1" dirty="0"/>
              <a:t>Sampling random </a:t>
            </a:r>
            <a:r>
              <a:rPr lang="en-GB" sz="1600" b="1" dirty="0" err="1"/>
              <a:t>kluster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random yang </a:t>
            </a:r>
            <a:r>
              <a:rPr lang="en-GB" sz="1600" dirty="0" err="1"/>
              <a:t>dikenakan</a:t>
            </a:r>
            <a:r>
              <a:rPr lang="en-GB" sz="1600" dirty="0"/>
              <a:t> </a:t>
            </a:r>
            <a:r>
              <a:rPr lang="en-GB" sz="1600" dirty="0" err="1"/>
              <a:t>berturut-turut</a:t>
            </a:r>
            <a:r>
              <a:rPr lang="en-GB" sz="1600" dirty="0"/>
              <a:t> </a:t>
            </a:r>
            <a:r>
              <a:rPr lang="en-GB" sz="1600" dirty="0" err="1"/>
              <a:t>terhadap</a:t>
            </a:r>
            <a:r>
              <a:rPr lang="en-GB" sz="1600" dirty="0"/>
              <a:t> unit-unit </a:t>
            </a:r>
            <a:r>
              <a:rPr lang="en-GB" sz="1600" dirty="0" err="1"/>
              <a:t>atau</a:t>
            </a:r>
            <a:r>
              <a:rPr lang="en-GB" sz="1600" dirty="0"/>
              <a:t> sub-sub </a:t>
            </a:r>
            <a:r>
              <a:rPr lang="en-GB" sz="1600" dirty="0" err="1"/>
              <a:t>populasi</a:t>
            </a:r>
            <a:r>
              <a:rPr lang="en-GB" sz="1600" dirty="0"/>
              <a:t> (</a:t>
            </a:r>
            <a:r>
              <a:rPr lang="en-GB" sz="1600" dirty="0" err="1"/>
              <a:t>kluster</a:t>
            </a:r>
            <a:r>
              <a:rPr lang="en-GB" sz="1600" dirty="0"/>
              <a:t>).</a:t>
            </a:r>
          </a:p>
          <a:p>
            <a:pPr marL="0" indent="0">
              <a:buNone/>
            </a:pPr>
            <a:r>
              <a:rPr lang="en-GB" sz="1600" b="1" dirty="0"/>
              <a:t>Sampling random </a:t>
            </a:r>
            <a:r>
              <a:rPr lang="en-GB" sz="1600" b="1" dirty="0" err="1"/>
              <a:t>kluster</a:t>
            </a:r>
            <a:r>
              <a:rPr lang="en-GB" sz="1600" b="1" dirty="0"/>
              <a:t> </a:t>
            </a:r>
            <a:r>
              <a:rPr lang="en-GB" sz="1600" b="1" dirty="0" err="1"/>
              <a:t>stratifikasi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</a:t>
            </a:r>
            <a:r>
              <a:rPr lang="en-GB" sz="1600" dirty="0" err="1"/>
              <a:t>gabungan</a:t>
            </a:r>
            <a:r>
              <a:rPr lang="en-GB" sz="1600" dirty="0"/>
              <a:t> </a:t>
            </a:r>
            <a:r>
              <a:rPr lang="en-GB" sz="1600" dirty="0" err="1"/>
              <a:t>atau</a:t>
            </a:r>
            <a:r>
              <a:rPr lang="en-GB" sz="1600" dirty="0"/>
              <a:t> </a:t>
            </a:r>
            <a:r>
              <a:rPr lang="en-GB" sz="1600" dirty="0" err="1"/>
              <a:t>kombinasi</a:t>
            </a:r>
            <a:r>
              <a:rPr lang="en-GB" sz="1600" dirty="0"/>
              <a:t> </a:t>
            </a:r>
            <a:r>
              <a:rPr lang="en-GB" sz="1600" dirty="0" err="1"/>
              <a:t>antara</a:t>
            </a:r>
            <a:r>
              <a:rPr lang="en-GB" sz="1600" dirty="0"/>
              <a:t> sampling random </a:t>
            </a:r>
            <a:r>
              <a:rPr lang="en-GB" sz="1600" dirty="0" err="1"/>
              <a:t>stratifikasi</a:t>
            </a:r>
            <a:r>
              <a:rPr lang="en-GB" sz="1600" dirty="0"/>
              <a:t> </a:t>
            </a:r>
            <a:r>
              <a:rPr lang="en-GB" sz="1600" dirty="0" err="1"/>
              <a:t>dan</a:t>
            </a:r>
            <a:r>
              <a:rPr lang="en-GB" sz="1600" dirty="0"/>
              <a:t> </a:t>
            </a:r>
            <a:r>
              <a:rPr lang="en-GB" sz="1600" dirty="0" err="1"/>
              <a:t>sampel</a:t>
            </a:r>
            <a:r>
              <a:rPr lang="en-GB" sz="1600" dirty="0"/>
              <a:t> random </a:t>
            </a:r>
            <a:r>
              <a:rPr lang="en-GB" sz="1600" dirty="0" err="1"/>
              <a:t>kluster</a:t>
            </a:r>
            <a:r>
              <a:rPr lang="en-GB" sz="1600" dirty="0"/>
              <a:t>).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85574512"/>
              </p:ext>
            </p:extLst>
          </p:nvPr>
        </p:nvGraphicFramePr>
        <p:xfrm>
          <a:off x="-376236" y="2065591"/>
          <a:ext cx="4619624" cy="4652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49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Jenis</a:t>
            </a:r>
            <a:r>
              <a:rPr lang="en-US" dirty="0"/>
              <a:t> Sampling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3647671" y="2343150"/>
            <a:ext cx="5324879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/>
              <a:t>Sampling non-</a:t>
            </a:r>
            <a:r>
              <a:rPr lang="en-GB" sz="1600" b="1" dirty="0" err="1"/>
              <a:t>probabilitas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yang </a:t>
            </a:r>
            <a:r>
              <a:rPr lang="en-GB" sz="1600" dirty="0" err="1"/>
              <a:t>tidak</a:t>
            </a:r>
            <a:r>
              <a:rPr lang="en-GB" sz="1600" dirty="0"/>
              <a:t> </a:t>
            </a:r>
            <a:r>
              <a:rPr lang="en-GB" sz="1600" dirty="0" err="1"/>
              <a:t>menggunakan</a:t>
            </a:r>
            <a:r>
              <a:rPr lang="en-GB" sz="1600" dirty="0"/>
              <a:t> </a:t>
            </a:r>
            <a:r>
              <a:rPr lang="en-GB" sz="1600" dirty="0" err="1"/>
              <a:t>cara</a:t>
            </a:r>
            <a:r>
              <a:rPr lang="en-GB" sz="1600" dirty="0"/>
              <a:t> random (</a:t>
            </a:r>
            <a:r>
              <a:rPr lang="en-GB" sz="1600" dirty="0" err="1"/>
              <a:t>acak</a:t>
            </a:r>
            <a:r>
              <a:rPr lang="en-GB" sz="1600" dirty="0"/>
              <a:t>).</a:t>
            </a:r>
          </a:p>
          <a:p>
            <a:pPr marL="0" indent="0">
              <a:buNone/>
            </a:pPr>
            <a:r>
              <a:rPr lang="en-GB" sz="1600" b="1" dirty="0"/>
              <a:t>Sampling </a:t>
            </a:r>
            <a:r>
              <a:rPr lang="en-GB" sz="1600" b="1" dirty="0" err="1"/>
              <a:t>purposif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yang </a:t>
            </a:r>
            <a:r>
              <a:rPr lang="en-GB" sz="1600" dirty="0" err="1"/>
              <a:t>dilakukan</a:t>
            </a:r>
            <a:r>
              <a:rPr lang="en-GB" sz="1600" dirty="0"/>
              <a:t> </a:t>
            </a:r>
            <a:r>
              <a:rPr lang="en-GB" sz="1600" dirty="0" err="1"/>
              <a:t>melalui</a:t>
            </a:r>
            <a:r>
              <a:rPr lang="en-GB" sz="1600" dirty="0"/>
              <a:t> </a:t>
            </a:r>
            <a:r>
              <a:rPr lang="en-GB" sz="1600" dirty="0" err="1"/>
              <a:t>pertimbangan-pertimbangan</a:t>
            </a:r>
            <a:r>
              <a:rPr lang="en-GB" sz="1600" dirty="0"/>
              <a:t> </a:t>
            </a:r>
            <a:r>
              <a:rPr lang="en-GB" sz="1600" dirty="0" err="1"/>
              <a:t>tertentu</a:t>
            </a:r>
            <a:r>
              <a:rPr lang="en-GB" sz="1600" dirty="0"/>
              <a:t> </a:t>
            </a:r>
            <a:r>
              <a:rPr lang="en-GB" sz="1600" dirty="0" err="1"/>
              <a:t>dari</a:t>
            </a:r>
            <a:r>
              <a:rPr lang="en-GB" sz="1600" dirty="0"/>
              <a:t> </a:t>
            </a:r>
            <a:r>
              <a:rPr lang="en-GB" sz="1600" dirty="0" err="1"/>
              <a:t>peneliti</a:t>
            </a:r>
            <a:r>
              <a:rPr lang="en-GB" sz="1600" dirty="0"/>
              <a:t> </a:t>
            </a:r>
            <a:r>
              <a:rPr lang="en-GB" sz="1600" dirty="0" err="1"/>
              <a:t>untuk</a:t>
            </a:r>
            <a:r>
              <a:rPr lang="en-GB" sz="1600" dirty="0"/>
              <a:t> </a:t>
            </a:r>
            <a:r>
              <a:rPr lang="en-GB" sz="1600" dirty="0" err="1"/>
              <a:t>memilih</a:t>
            </a:r>
            <a:r>
              <a:rPr lang="en-GB" sz="1600" dirty="0"/>
              <a:t> </a:t>
            </a:r>
            <a:r>
              <a:rPr lang="en-GB" sz="1600" dirty="0" err="1"/>
              <a:t>sampel</a:t>
            </a:r>
            <a:r>
              <a:rPr lang="en-GB" sz="1600" dirty="0"/>
              <a:t>.</a:t>
            </a:r>
          </a:p>
          <a:p>
            <a:pPr marL="0" indent="0">
              <a:buNone/>
            </a:pPr>
            <a:r>
              <a:rPr lang="en-GB" sz="1600" b="1" dirty="0"/>
              <a:t>Sampling </a:t>
            </a:r>
            <a:r>
              <a:rPr lang="en-GB" sz="1600" b="1" dirty="0" err="1"/>
              <a:t>aksidental</a:t>
            </a:r>
            <a:r>
              <a:rPr lang="en-GB" sz="1600" b="1" dirty="0"/>
              <a:t> </a:t>
            </a:r>
            <a:r>
              <a:rPr lang="en-GB" sz="1600" dirty="0" err="1"/>
              <a:t>adalah</a:t>
            </a:r>
            <a:r>
              <a:rPr lang="en-GB" sz="1600" dirty="0"/>
              <a:t> sampling yang </a:t>
            </a:r>
            <a:r>
              <a:rPr lang="en-GB" sz="1600" dirty="0" err="1"/>
              <a:t>dilakukan</a:t>
            </a:r>
            <a:r>
              <a:rPr lang="en-GB" sz="1600" dirty="0"/>
              <a:t> </a:t>
            </a:r>
            <a:r>
              <a:rPr lang="en-GB" sz="1600" dirty="0" err="1"/>
              <a:t>dengan</a:t>
            </a:r>
            <a:r>
              <a:rPr lang="en-GB" sz="1600" dirty="0"/>
              <a:t> </a:t>
            </a:r>
            <a:r>
              <a:rPr lang="en-GB" sz="1600" dirty="0" err="1"/>
              <a:t>memilih</a:t>
            </a:r>
            <a:r>
              <a:rPr lang="en-GB" sz="1600" dirty="0"/>
              <a:t> </a:t>
            </a:r>
            <a:r>
              <a:rPr lang="en-GB" sz="1600" dirty="0" err="1"/>
              <a:t>anggota</a:t>
            </a:r>
            <a:r>
              <a:rPr lang="en-GB" sz="1600" dirty="0"/>
              <a:t> </a:t>
            </a:r>
            <a:r>
              <a:rPr lang="en-GB" sz="1600" dirty="0" err="1"/>
              <a:t>sampel</a:t>
            </a:r>
            <a:r>
              <a:rPr lang="en-GB" sz="1600" dirty="0"/>
              <a:t> yang </a:t>
            </a:r>
            <a:r>
              <a:rPr lang="en-GB" sz="1600" dirty="0" err="1"/>
              <a:t>sudah</a:t>
            </a:r>
            <a:r>
              <a:rPr lang="en-GB" sz="1600" dirty="0"/>
              <a:t> </a:t>
            </a:r>
            <a:r>
              <a:rPr lang="en-GB" sz="1600" dirty="0" err="1"/>
              <a:t>ada</a:t>
            </a:r>
            <a:r>
              <a:rPr lang="en-GB" sz="1600" dirty="0"/>
              <a:t> “di </a:t>
            </a:r>
            <a:r>
              <a:rPr lang="en-GB" sz="1600" dirty="0" err="1"/>
              <a:t>tangan</a:t>
            </a:r>
            <a:r>
              <a:rPr lang="en-GB" sz="1600" dirty="0"/>
              <a:t>” </a:t>
            </a:r>
            <a:r>
              <a:rPr lang="en-GB" sz="1600" dirty="0" err="1"/>
              <a:t>atau</a:t>
            </a:r>
            <a:r>
              <a:rPr lang="en-GB" sz="1600" dirty="0"/>
              <a:t> yang </a:t>
            </a:r>
            <a:r>
              <a:rPr lang="en-GB" sz="1600" dirty="0" err="1"/>
              <a:t>mudah</a:t>
            </a:r>
            <a:r>
              <a:rPr lang="en-GB" sz="1600" dirty="0"/>
              <a:t> </a:t>
            </a:r>
            <a:r>
              <a:rPr lang="en-GB" sz="1600" dirty="0" err="1"/>
              <a:t>dicari</a:t>
            </a:r>
            <a:r>
              <a:rPr lang="en-GB" sz="1600" dirty="0"/>
              <a:t>.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85574512"/>
              </p:ext>
            </p:extLst>
          </p:nvPr>
        </p:nvGraphicFramePr>
        <p:xfrm>
          <a:off x="-376236" y="2065591"/>
          <a:ext cx="4619624" cy="4652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1033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Representatif</a:t>
            </a:r>
            <a:endParaRPr lang="en-US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71501" y="2343150"/>
            <a:ext cx="840105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penelitian</a:t>
            </a:r>
            <a:r>
              <a:rPr lang="en-GB" dirty="0"/>
              <a:t> </a:t>
            </a:r>
            <a:r>
              <a:rPr lang="en-GB" dirty="0" err="1"/>
              <a:t>terhadap</a:t>
            </a:r>
            <a:r>
              <a:rPr lang="en-GB" dirty="0"/>
              <a:t> </a:t>
            </a:r>
            <a:r>
              <a:rPr lang="en-GB" dirty="0" err="1"/>
              <a:t>sampel</a:t>
            </a:r>
            <a:r>
              <a:rPr lang="en-GB" dirty="0"/>
              <a:t>, </a:t>
            </a:r>
            <a:r>
              <a:rPr lang="en-GB" dirty="0" err="1"/>
              <a:t>ciri</a:t>
            </a:r>
            <a:r>
              <a:rPr lang="en-GB" dirty="0"/>
              <a:t> </a:t>
            </a:r>
            <a:r>
              <a:rPr lang="en-GB" b="1" i="1" dirty="0"/>
              <a:t>representativeness</a:t>
            </a:r>
            <a:r>
              <a:rPr lang="en-GB" dirty="0"/>
              <a:t> </a:t>
            </a:r>
            <a:r>
              <a:rPr lang="en-GB" dirty="0" err="1"/>
              <a:t>sampel</a:t>
            </a:r>
            <a:r>
              <a:rPr lang="en-GB" dirty="0"/>
              <a:t>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pernah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dibuktikan</a:t>
            </a:r>
            <a:r>
              <a:rPr lang="en-GB" dirty="0"/>
              <a:t>, </a:t>
            </a:r>
            <a:r>
              <a:rPr lang="en-GB" dirty="0" err="1"/>
              <a:t>melainkan</a:t>
            </a:r>
            <a:r>
              <a:rPr lang="en-GB" dirty="0"/>
              <a:t> </a:t>
            </a:r>
            <a:r>
              <a:rPr lang="en-GB" dirty="0" err="1"/>
              <a:t>hanya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didekati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metodologis</a:t>
            </a:r>
            <a:r>
              <a:rPr lang="en-GB" dirty="0"/>
              <a:t> </a:t>
            </a:r>
            <a:r>
              <a:rPr lang="en-GB" dirty="0" err="1"/>
              <a:t>melalui</a:t>
            </a:r>
            <a:r>
              <a:rPr lang="en-GB" dirty="0"/>
              <a:t> parameter-parameter yang </a:t>
            </a:r>
            <a:r>
              <a:rPr lang="en-GB" dirty="0" err="1"/>
              <a:t>diketahui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diakui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tidaknya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teoritis</a:t>
            </a:r>
            <a:r>
              <a:rPr lang="en-GB" dirty="0"/>
              <a:t> </a:t>
            </a:r>
            <a:r>
              <a:rPr lang="en-GB" dirty="0" err="1"/>
              <a:t>maupun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eksperimental</a:t>
            </a:r>
            <a:r>
              <a:rPr lang="en-GB" dirty="0"/>
              <a:t>. Ada </a:t>
            </a:r>
            <a:r>
              <a:rPr lang="en-GB" dirty="0" err="1"/>
              <a:t>empat</a:t>
            </a:r>
            <a:r>
              <a:rPr lang="en-GB" dirty="0"/>
              <a:t> parameter yang </a:t>
            </a:r>
            <a:r>
              <a:rPr lang="en-GB" dirty="0" err="1"/>
              <a:t>biasa</a:t>
            </a:r>
            <a:r>
              <a:rPr lang="en-GB" dirty="0"/>
              <a:t> </a:t>
            </a:r>
            <a:r>
              <a:rPr lang="en-GB" dirty="0" err="1"/>
              <a:t>dianggap</a:t>
            </a:r>
            <a:r>
              <a:rPr lang="en-GB" dirty="0"/>
              <a:t> </a:t>
            </a:r>
            <a:r>
              <a:rPr lang="en-GB" dirty="0" err="1"/>
              <a:t>menentukan</a:t>
            </a:r>
            <a:r>
              <a:rPr lang="en-GB" dirty="0"/>
              <a:t> </a:t>
            </a:r>
            <a:r>
              <a:rPr lang="en-GB" i="1" dirty="0"/>
              <a:t>representativeness </a:t>
            </a:r>
            <a:r>
              <a:rPr lang="en-GB" dirty="0" err="1"/>
              <a:t>sampel</a:t>
            </a:r>
            <a:r>
              <a:rPr lang="en-GB" dirty="0"/>
              <a:t> </a:t>
            </a:r>
            <a:r>
              <a:rPr lang="en-GB" dirty="0" err="1"/>
              <a:t>yaitu</a:t>
            </a:r>
            <a:r>
              <a:rPr lang="en-GB" dirty="0"/>
              <a:t>:</a:t>
            </a:r>
          </a:p>
          <a:p>
            <a:pPr>
              <a:buAutoNum type="arabicPeriod"/>
            </a:pPr>
            <a:r>
              <a:rPr lang="en-GB" dirty="0" err="1"/>
              <a:t>Variabilitas</a:t>
            </a:r>
            <a:r>
              <a:rPr lang="en-GB" dirty="0"/>
              <a:t> </a:t>
            </a:r>
            <a:r>
              <a:rPr lang="en-GB" dirty="0" err="1"/>
              <a:t>populasi</a:t>
            </a:r>
            <a:endParaRPr lang="en-GB" dirty="0"/>
          </a:p>
          <a:p>
            <a:pPr>
              <a:buAutoNum type="arabicPeriod"/>
            </a:pPr>
            <a:r>
              <a:rPr lang="en-GB" dirty="0" err="1"/>
              <a:t>Ukuran</a:t>
            </a:r>
            <a:r>
              <a:rPr lang="en-GB" dirty="0"/>
              <a:t> </a:t>
            </a:r>
            <a:r>
              <a:rPr lang="en-GB" dirty="0" err="1"/>
              <a:t>sampel</a:t>
            </a:r>
            <a:endParaRPr lang="en-GB" dirty="0"/>
          </a:p>
          <a:p>
            <a:pPr>
              <a:buAutoNum type="arabicPeriod"/>
            </a:pPr>
            <a:r>
              <a:rPr lang="en-GB" dirty="0" err="1"/>
              <a:t>Teknik</a:t>
            </a:r>
            <a:r>
              <a:rPr lang="en-GB" dirty="0"/>
              <a:t> </a:t>
            </a:r>
            <a:r>
              <a:rPr lang="en-GB" dirty="0" err="1"/>
              <a:t>penentuan</a:t>
            </a:r>
            <a:r>
              <a:rPr lang="en-GB" dirty="0"/>
              <a:t> </a:t>
            </a:r>
            <a:r>
              <a:rPr lang="en-GB" dirty="0" err="1"/>
              <a:t>sampel</a:t>
            </a:r>
            <a:endParaRPr lang="en-GB" dirty="0"/>
          </a:p>
          <a:p>
            <a:pPr>
              <a:buAutoNum type="arabicPeriod"/>
            </a:pPr>
            <a:r>
              <a:rPr lang="en-GB" dirty="0" err="1"/>
              <a:t>Kecermatan</a:t>
            </a:r>
            <a:r>
              <a:rPr lang="en-GB" dirty="0"/>
              <a:t> </a:t>
            </a:r>
            <a:r>
              <a:rPr lang="en-GB" dirty="0" err="1"/>
              <a:t>memasukkan</a:t>
            </a:r>
            <a:r>
              <a:rPr lang="en-GB" dirty="0"/>
              <a:t> </a:t>
            </a:r>
            <a:r>
              <a:rPr lang="en-GB" dirty="0" err="1"/>
              <a:t>ciri-ciri</a:t>
            </a:r>
            <a:r>
              <a:rPr lang="en-GB" dirty="0"/>
              <a:t> </a:t>
            </a:r>
            <a:r>
              <a:rPr lang="en-GB" dirty="0" err="1"/>
              <a:t>populasi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sampel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9884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Notasi</a:t>
            </a:r>
            <a:endParaRPr lang="en-US" dirty="0"/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-214314" y="3022850"/>
            <a:ext cx="6172200" cy="3835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0" lvl="1">
              <a:buFontTx/>
              <a:buNone/>
              <a:defRPr/>
            </a:pPr>
            <a:r>
              <a:rPr lang="en-US" sz="1800" dirty="0"/>
              <a:t>	</a:t>
            </a:r>
            <a:r>
              <a:rPr lang="en-US" sz="1800" b="1" dirty="0" err="1"/>
              <a:t>Besaran</a:t>
            </a:r>
            <a:r>
              <a:rPr lang="en-US" sz="1800" b="1" dirty="0"/>
              <a:t>                          Parameter      </a:t>
            </a:r>
            <a:r>
              <a:rPr lang="en-US" sz="1800" b="1" dirty="0" err="1"/>
              <a:t>Statistik</a:t>
            </a:r>
            <a:endParaRPr lang="en-US" sz="1800" b="1" dirty="0"/>
          </a:p>
          <a:p>
            <a:pPr marL="640080" lvl="1">
              <a:buFontTx/>
              <a:buNone/>
              <a:defRPr/>
            </a:pPr>
            <a:r>
              <a:rPr lang="en-US" sz="1800" dirty="0"/>
              <a:t>	</a:t>
            </a:r>
            <a:r>
              <a:rPr lang="en-US" sz="1800" dirty="0" err="1"/>
              <a:t>Ukuran</a:t>
            </a:r>
            <a:r>
              <a:rPr lang="en-US" sz="1800" dirty="0"/>
              <a:t>                                  N                      </a:t>
            </a:r>
            <a:r>
              <a:rPr lang="en-US" sz="1800" dirty="0" err="1"/>
              <a:t>n</a:t>
            </a:r>
            <a:endParaRPr lang="en-US" sz="1800" dirty="0"/>
          </a:p>
          <a:p>
            <a:pPr marL="640080" lvl="1">
              <a:buFontTx/>
              <a:buNone/>
              <a:defRPr/>
            </a:pPr>
            <a:r>
              <a:rPr lang="en-US" sz="1800" dirty="0"/>
              <a:t>	</a:t>
            </a:r>
            <a:r>
              <a:rPr lang="en-US" sz="1800" dirty="0" err="1"/>
              <a:t>Proporsi</a:t>
            </a:r>
            <a:r>
              <a:rPr lang="en-US" sz="1800" dirty="0"/>
              <a:t>                                 </a:t>
            </a:r>
            <a:r>
              <a:rPr lang="en-US" sz="1800" dirty="0">
                <a:sym typeface="Symbol" pitchFamily="18" charset="2"/>
              </a:rPr>
              <a:t>                      p</a:t>
            </a: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Rerata</a:t>
            </a:r>
            <a:r>
              <a:rPr lang="en-US" sz="1800" dirty="0">
                <a:sym typeface="Symbol" pitchFamily="18" charset="2"/>
              </a:rPr>
              <a:t>                                </a:t>
            </a:r>
            <a:r>
              <a:rPr lang="en-US" sz="1800" baseline="-25000" dirty="0">
                <a:sym typeface="Symbol" pitchFamily="18" charset="2"/>
              </a:rPr>
              <a:t>X</a:t>
            </a:r>
            <a:r>
              <a:rPr lang="en-US" sz="1800" dirty="0">
                <a:sym typeface="Symbol" pitchFamily="18" charset="2"/>
              </a:rPr>
              <a:t>  </a:t>
            </a:r>
            <a:r>
              <a:rPr lang="en-US" sz="1800" baseline="-25000" dirty="0">
                <a:sym typeface="Symbol" pitchFamily="18" charset="2"/>
              </a:rPr>
              <a:t>Y </a:t>
            </a:r>
            <a:r>
              <a:rPr lang="en-US" sz="1800" dirty="0">
                <a:sym typeface="Symbol" pitchFamily="18" charset="2"/>
              </a:rPr>
              <a:t>              X   Y</a:t>
            </a: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Variansi</a:t>
            </a:r>
            <a:r>
              <a:rPr lang="en-US" sz="1800" dirty="0">
                <a:sym typeface="Symbol" pitchFamily="18" charset="2"/>
              </a:rPr>
              <a:t>                             </a:t>
            </a:r>
            <a:r>
              <a:rPr lang="en-US" sz="1800" baseline="30000" dirty="0">
                <a:sym typeface="Symbol" pitchFamily="18" charset="2"/>
              </a:rPr>
              <a:t>2</a:t>
            </a:r>
            <a:r>
              <a:rPr lang="en-US" sz="1800" baseline="-25000" dirty="0">
                <a:sym typeface="Symbol" pitchFamily="18" charset="2"/>
              </a:rPr>
              <a:t>X</a:t>
            </a:r>
            <a:r>
              <a:rPr lang="en-US" sz="1800" dirty="0">
                <a:sym typeface="Symbol" pitchFamily="18" charset="2"/>
              </a:rPr>
              <a:t>   </a:t>
            </a:r>
            <a:r>
              <a:rPr lang="en-US" sz="1800" baseline="30000" dirty="0">
                <a:sym typeface="Symbol" pitchFamily="18" charset="2"/>
              </a:rPr>
              <a:t>2</a:t>
            </a:r>
            <a:r>
              <a:rPr lang="en-US" sz="1800" baseline="-25000" dirty="0">
                <a:sym typeface="Symbol" pitchFamily="18" charset="2"/>
              </a:rPr>
              <a:t>Y                </a:t>
            </a:r>
            <a:r>
              <a:rPr lang="en-US" sz="1800" dirty="0">
                <a:sym typeface="Symbol" pitchFamily="18" charset="2"/>
              </a:rPr>
              <a:t>s</a:t>
            </a:r>
            <a:r>
              <a:rPr lang="en-US" sz="1800" baseline="30000" dirty="0">
                <a:sym typeface="Symbol" pitchFamily="18" charset="2"/>
              </a:rPr>
              <a:t>2</a:t>
            </a:r>
            <a:r>
              <a:rPr lang="en-US" sz="1800" baseline="-25000" dirty="0">
                <a:sym typeface="Symbol" pitchFamily="18" charset="2"/>
              </a:rPr>
              <a:t>X</a:t>
            </a:r>
            <a:r>
              <a:rPr lang="en-US" sz="1800" dirty="0">
                <a:sym typeface="Symbol" pitchFamily="18" charset="2"/>
              </a:rPr>
              <a:t>  s</a:t>
            </a:r>
            <a:r>
              <a:rPr lang="en-US" sz="1800" baseline="30000" dirty="0">
                <a:sym typeface="Symbol" pitchFamily="18" charset="2"/>
              </a:rPr>
              <a:t>2</a:t>
            </a:r>
            <a:r>
              <a:rPr lang="en-US" sz="1800" baseline="-25000" dirty="0">
                <a:sym typeface="Symbol" pitchFamily="18" charset="2"/>
              </a:rPr>
              <a:t>Y</a:t>
            </a:r>
            <a:endParaRPr lang="en-US" sz="1800" dirty="0">
              <a:sym typeface="Symbol" pitchFamily="18" charset="2"/>
            </a:endParaRP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Simpangan</a:t>
            </a:r>
            <a:r>
              <a:rPr lang="en-US" sz="1800" dirty="0">
                <a:sym typeface="Symbol" pitchFamily="18" charset="2"/>
              </a:rPr>
              <a:t> </a:t>
            </a:r>
            <a:r>
              <a:rPr lang="en-US" sz="1800" dirty="0" err="1">
                <a:sym typeface="Symbol" pitchFamily="18" charset="2"/>
              </a:rPr>
              <a:t>baku</a:t>
            </a:r>
            <a:r>
              <a:rPr lang="en-US" sz="1800" dirty="0">
                <a:sym typeface="Symbol" pitchFamily="18" charset="2"/>
              </a:rPr>
              <a:t>              </a:t>
            </a:r>
            <a:r>
              <a:rPr lang="en-US" sz="1800" baseline="-25000" dirty="0">
                <a:sym typeface="Symbol" pitchFamily="18" charset="2"/>
              </a:rPr>
              <a:t>X    </a:t>
            </a:r>
            <a:r>
              <a:rPr lang="en-US" sz="1800" dirty="0">
                <a:sym typeface="Symbol" pitchFamily="18" charset="2"/>
              </a:rPr>
              <a:t></a:t>
            </a:r>
            <a:r>
              <a:rPr lang="en-US" sz="1800" baseline="-25000" dirty="0">
                <a:sym typeface="Symbol" pitchFamily="18" charset="2"/>
              </a:rPr>
              <a:t>Y</a:t>
            </a:r>
            <a:r>
              <a:rPr lang="en-US" sz="1800" dirty="0">
                <a:sym typeface="Symbol" pitchFamily="18" charset="2"/>
              </a:rPr>
              <a:t>             </a:t>
            </a:r>
            <a:r>
              <a:rPr lang="en-US" sz="1800" dirty="0" err="1">
                <a:sym typeface="Symbol" pitchFamily="18" charset="2"/>
              </a:rPr>
              <a:t>s</a:t>
            </a:r>
            <a:r>
              <a:rPr lang="en-US" sz="1800" baseline="-25000" dirty="0" err="1">
                <a:sym typeface="Symbol" pitchFamily="18" charset="2"/>
              </a:rPr>
              <a:t>X</a:t>
            </a:r>
            <a:r>
              <a:rPr lang="en-US" sz="1800" dirty="0">
                <a:sym typeface="Symbol" pitchFamily="18" charset="2"/>
              </a:rPr>
              <a:t>    </a:t>
            </a:r>
            <a:r>
              <a:rPr lang="en-US" sz="1800" dirty="0" err="1">
                <a:sym typeface="Symbol" pitchFamily="18" charset="2"/>
              </a:rPr>
              <a:t>s</a:t>
            </a:r>
            <a:r>
              <a:rPr lang="en-US" sz="1800" baseline="-25000" dirty="0" err="1">
                <a:sym typeface="Symbol" pitchFamily="18" charset="2"/>
              </a:rPr>
              <a:t>Y</a:t>
            </a:r>
            <a:endParaRPr lang="en-US" sz="1800" dirty="0">
              <a:sym typeface="Symbol" pitchFamily="18" charset="2"/>
            </a:endParaRP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Kovariansi</a:t>
            </a:r>
            <a:r>
              <a:rPr lang="en-US" sz="1800" dirty="0">
                <a:sym typeface="Symbol" pitchFamily="18" charset="2"/>
              </a:rPr>
              <a:t>                            </a:t>
            </a:r>
            <a:r>
              <a:rPr lang="en-US" sz="1800" baseline="-25000" dirty="0">
                <a:sym typeface="Symbol" pitchFamily="18" charset="2"/>
              </a:rPr>
              <a:t>XY                            </a:t>
            </a:r>
            <a:r>
              <a:rPr lang="en-US" sz="1800" dirty="0" err="1">
                <a:sym typeface="Symbol" pitchFamily="18" charset="2"/>
              </a:rPr>
              <a:t>s</a:t>
            </a:r>
            <a:r>
              <a:rPr lang="en-US" sz="1800" baseline="-25000" dirty="0" err="1">
                <a:sym typeface="Symbol" pitchFamily="18" charset="2"/>
              </a:rPr>
              <a:t>XY</a:t>
            </a:r>
            <a:r>
              <a:rPr lang="en-US" sz="1800" dirty="0">
                <a:sym typeface="Symbol" pitchFamily="18" charset="2"/>
              </a:rPr>
              <a:t> </a:t>
            </a: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Koef</a:t>
            </a:r>
            <a:r>
              <a:rPr lang="en-US" sz="1800" dirty="0">
                <a:sym typeface="Symbol" pitchFamily="18" charset="2"/>
              </a:rPr>
              <a:t>. </a:t>
            </a:r>
            <a:r>
              <a:rPr lang="en-US" sz="1800" dirty="0" err="1">
                <a:sym typeface="Symbol" pitchFamily="18" charset="2"/>
              </a:rPr>
              <a:t>korelasi</a:t>
            </a:r>
            <a:r>
              <a:rPr lang="en-US" sz="1800" dirty="0">
                <a:sym typeface="Symbol" pitchFamily="18" charset="2"/>
              </a:rPr>
              <a:t> linier              </a:t>
            </a:r>
            <a:r>
              <a:rPr lang="en-US" sz="1800" baseline="-25000" dirty="0">
                <a:sym typeface="Symbol" pitchFamily="18" charset="2"/>
              </a:rPr>
              <a:t>XY </a:t>
            </a:r>
            <a:r>
              <a:rPr lang="en-US" sz="1800" dirty="0">
                <a:sym typeface="Symbol" pitchFamily="18" charset="2"/>
              </a:rPr>
              <a:t>                  </a:t>
            </a:r>
            <a:r>
              <a:rPr lang="en-US" sz="1800" dirty="0" err="1">
                <a:sym typeface="Symbol" pitchFamily="18" charset="2"/>
              </a:rPr>
              <a:t>r</a:t>
            </a:r>
            <a:r>
              <a:rPr lang="en-US" sz="1800" baseline="-25000" dirty="0" err="1">
                <a:sym typeface="Symbol" pitchFamily="18" charset="2"/>
              </a:rPr>
              <a:t>XY</a:t>
            </a:r>
            <a:endParaRPr lang="en-US" sz="1800" dirty="0">
              <a:sym typeface="Symbol" pitchFamily="18" charset="2"/>
            </a:endParaRPr>
          </a:p>
          <a:p>
            <a:pPr marL="640080" lvl="1">
              <a:buFontTx/>
              <a:buNone/>
              <a:defRPr/>
            </a:pPr>
            <a:r>
              <a:rPr lang="en-US" sz="1800" dirty="0">
                <a:sym typeface="Symbol" pitchFamily="18" charset="2"/>
              </a:rPr>
              <a:t>	</a:t>
            </a:r>
            <a:r>
              <a:rPr lang="en-US" sz="1800" dirty="0" err="1">
                <a:sym typeface="Symbol" pitchFamily="18" charset="2"/>
              </a:rPr>
              <a:t>Koef</a:t>
            </a:r>
            <a:r>
              <a:rPr lang="en-US" sz="1800" dirty="0">
                <a:sym typeface="Symbol" pitchFamily="18" charset="2"/>
              </a:rPr>
              <a:t>. </a:t>
            </a:r>
            <a:r>
              <a:rPr lang="en-US" sz="1800" dirty="0" err="1">
                <a:sym typeface="Symbol" pitchFamily="18" charset="2"/>
              </a:rPr>
              <a:t>regresi</a:t>
            </a:r>
            <a:r>
              <a:rPr lang="en-US" sz="1800" dirty="0">
                <a:sym typeface="Symbol" pitchFamily="18" charset="2"/>
              </a:rPr>
              <a:t> linier             A     B              a     b           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5715001" y="4814800"/>
            <a:ext cx="2700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err="1">
                <a:sym typeface="Symbol" pitchFamily="18" charset="2"/>
              </a:rPr>
              <a:t>Perhatian</a:t>
            </a:r>
            <a:r>
              <a:rPr lang="en-US" u="sng" dirty="0">
                <a:sym typeface="Symbol" pitchFamily="18" charset="2"/>
              </a:rPr>
              <a:t>:</a:t>
            </a:r>
          </a:p>
          <a:p>
            <a:r>
              <a:rPr lang="en-US" dirty="0" err="1">
                <a:sym typeface="Symbol" pitchFamily="18" charset="2"/>
              </a:rPr>
              <a:t>rumus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untuk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variansi</a:t>
            </a:r>
            <a:r>
              <a:rPr lang="en-US" dirty="0">
                <a:sym typeface="Symbol" pitchFamily="18" charset="2"/>
              </a:rPr>
              <a:t>, </a:t>
            </a:r>
            <a:r>
              <a:rPr lang="en-US" dirty="0" err="1">
                <a:sym typeface="Symbol" pitchFamily="18" charset="2"/>
              </a:rPr>
              <a:t>simpangan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baku</a:t>
            </a:r>
            <a:r>
              <a:rPr lang="en-US" dirty="0">
                <a:sym typeface="Symbol" pitchFamily="18" charset="2"/>
              </a:rPr>
              <a:t>, </a:t>
            </a:r>
            <a:r>
              <a:rPr lang="en-US" dirty="0" err="1">
                <a:sym typeface="Symbol" pitchFamily="18" charset="2"/>
              </a:rPr>
              <a:t>dan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kovariansi</a:t>
            </a:r>
            <a:r>
              <a:rPr lang="en-US" dirty="0">
                <a:sym typeface="Symbol" pitchFamily="18" charset="2"/>
              </a:rPr>
              <a:t>  </a:t>
            </a:r>
            <a:r>
              <a:rPr lang="en-US" dirty="0" err="1">
                <a:sym typeface="Symbol" pitchFamily="18" charset="2"/>
              </a:rPr>
              <a:t>berbeda</a:t>
            </a:r>
            <a:r>
              <a:rPr lang="en-US" dirty="0">
                <a:sym typeface="Symbol" pitchFamily="18" charset="2"/>
              </a:rPr>
              <a:t> di </a:t>
            </a:r>
            <a:r>
              <a:rPr lang="en-US" dirty="0" err="1">
                <a:sym typeface="Symbol" pitchFamily="18" charset="2"/>
              </a:rPr>
              <a:t>antara</a:t>
            </a:r>
            <a:r>
              <a:rPr lang="en-US" dirty="0">
                <a:sym typeface="Symbol" pitchFamily="18" charset="2"/>
              </a:rPr>
              <a:t> parameter </a:t>
            </a:r>
            <a:r>
              <a:rPr lang="en-US" dirty="0" err="1">
                <a:sym typeface="Symbol" pitchFamily="18" charset="2"/>
              </a:rPr>
              <a:t>dan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sampel</a:t>
            </a:r>
            <a:r>
              <a:rPr lang="en-US" dirty="0">
                <a:sym typeface="Symbol" pitchFamily="18" charset="2"/>
              </a:rPr>
              <a:t>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428624" y="2184335"/>
            <a:ext cx="8201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FontTx/>
              <a:buNone/>
              <a:defRPr/>
            </a:pPr>
            <a:r>
              <a:rPr lang="en-US" dirty="0" err="1"/>
              <a:t>Biasanya</a:t>
            </a:r>
            <a:r>
              <a:rPr lang="en-US" dirty="0"/>
              <a:t>, </a:t>
            </a:r>
            <a:r>
              <a:rPr lang="en-US" dirty="0" err="1"/>
              <a:t>notasi</a:t>
            </a:r>
            <a:r>
              <a:rPr lang="en-US" dirty="0"/>
              <a:t> parameter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b="1" dirty="0" err="1"/>
              <a:t>abjad</a:t>
            </a:r>
            <a:r>
              <a:rPr lang="en-US" b="1" dirty="0"/>
              <a:t> </a:t>
            </a:r>
            <a:r>
              <a:rPr lang="en-US" b="1" dirty="0" err="1"/>
              <a:t>Yunani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notasi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b="1" dirty="0" err="1"/>
              <a:t>abjad</a:t>
            </a:r>
            <a:r>
              <a:rPr lang="en-US" b="1" dirty="0"/>
              <a:t> Latin</a:t>
            </a:r>
            <a:r>
              <a:rPr lang="en-US" dirty="0"/>
              <a:t>.</a:t>
            </a:r>
          </a:p>
        </p:txBody>
      </p:sp>
      <p:sp>
        <p:nvSpPr>
          <p:cNvPr id="17" name="Line 4"/>
          <p:cNvSpPr>
            <a:spLocks noChangeShapeType="1"/>
          </p:cNvSpPr>
          <p:nvPr/>
        </p:nvSpPr>
        <p:spPr bwMode="auto">
          <a:xfrm>
            <a:off x="4772024" y="4283076"/>
            <a:ext cx="18288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4"/>
          <p:cNvSpPr>
            <a:spLocks noChangeShapeType="1"/>
          </p:cNvSpPr>
          <p:nvPr/>
        </p:nvSpPr>
        <p:spPr bwMode="auto">
          <a:xfrm>
            <a:off x="5110162" y="4283076"/>
            <a:ext cx="18288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596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085978"/>
            <a:ext cx="8472488" cy="2224086"/>
          </a:xfrm>
        </p:spPr>
        <p:txBody>
          <a:bodyPr>
            <a:normAutofit fontScale="92500" lnSpcReduction="20000"/>
          </a:bodyPr>
          <a:lstStyle/>
          <a:p>
            <a:pPr marL="57150" indent="0">
              <a:lnSpc>
                <a:spcPct val="110000"/>
              </a:lnSpc>
              <a:buNone/>
            </a:pPr>
            <a:r>
              <a:rPr lang="en-US" b="1" dirty="0" err="1"/>
              <a:t>Variabel</a:t>
            </a:r>
            <a:r>
              <a:rPr lang="en-US" dirty="0"/>
              <a:t> </a:t>
            </a:r>
            <a:r>
              <a:rPr lang="en-US" dirty="0" err="1"/>
              <a:t>diartikan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konstruk-konstruk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sifat-sifat</a:t>
            </a:r>
            <a:r>
              <a:rPr lang="en-US" dirty="0"/>
              <a:t> yang </a:t>
            </a:r>
            <a:r>
              <a:rPr lang="en-US" dirty="0" err="1"/>
              <a:t>diteliti</a:t>
            </a:r>
            <a:r>
              <a:rPr lang="en-US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b="1" dirty="0" err="1"/>
              <a:t>Variabel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menggolongkan</a:t>
            </a:r>
            <a:r>
              <a:rPr lang="en-US" dirty="0"/>
              <a:t> </a:t>
            </a:r>
            <a:r>
              <a:rPr lang="en-US" dirty="0" err="1"/>
              <a:t>anggota-anggota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b="1" dirty="0" err="1"/>
              <a:t>Variabel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bermacam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(</a:t>
            </a:r>
            <a:r>
              <a:rPr lang="en-US" dirty="0" err="1"/>
              <a:t>harga</a:t>
            </a:r>
            <a:r>
              <a:rPr lang="en-US" dirty="0"/>
              <a:t>).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statistika</a:t>
            </a:r>
            <a:r>
              <a:rPr lang="en-US" dirty="0"/>
              <a:t>,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X, Y, Z,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sebagainya</a:t>
            </a:r>
            <a:r>
              <a:rPr lang="en-US" dirty="0"/>
              <a:t>.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X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 </a:t>
            </a:r>
            <a:r>
              <a:rPr lang="en-US" dirty="0" err="1"/>
              <a:t>atau</a:t>
            </a:r>
            <a:r>
              <a:rPr lang="en-US" dirty="0"/>
              <a:t> 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 .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Y</a:t>
            </a:r>
            <a:r>
              <a:rPr lang="en-US" baseline="-25000" dirty="0"/>
              <a:t>1</a:t>
            </a:r>
            <a:r>
              <a:rPr lang="en-US" dirty="0"/>
              <a:t>, Y</a:t>
            </a:r>
            <a:r>
              <a:rPr lang="en-US" baseline="-25000" dirty="0"/>
              <a:t>2</a:t>
            </a:r>
            <a:r>
              <a:rPr lang="en-US" dirty="0"/>
              <a:t>, … </a:t>
            </a:r>
            <a:r>
              <a:rPr lang="en-US" dirty="0" err="1"/>
              <a:t>atau</a:t>
            </a:r>
            <a:r>
              <a:rPr lang="en-US" dirty="0"/>
              <a:t> y</a:t>
            </a:r>
            <a:r>
              <a:rPr lang="en-US" baseline="-25000" dirty="0"/>
              <a:t>1</a:t>
            </a:r>
            <a:r>
              <a:rPr lang="en-US" dirty="0"/>
              <a:t>, y</a:t>
            </a:r>
            <a:r>
              <a:rPr lang="en-US" baseline="-25000" dirty="0"/>
              <a:t>2</a:t>
            </a:r>
            <a:r>
              <a:rPr lang="en-US" dirty="0"/>
              <a:t>, … 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Variabel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20788880"/>
              </p:ext>
            </p:extLst>
          </p:nvPr>
        </p:nvGraphicFramePr>
        <p:xfrm>
          <a:off x="371475" y="4310064"/>
          <a:ext cx="3343275" cy="1500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3967162" y="4310064"/>
            <a:ext cx="4519613" cy="1676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lnSpc>
                <a:spcPct val="110000"/>
              </a:lnSpc>
              <a:buNone/>
            </a:pPr>
            <a:r>
              <a:rPr lang="en-US" sz="1400" dirty="0" err="1"/>
              <a:t>Suatu</a:t>
            </a:r>
            <a:r>
              <a:rPr lang="en-US" sz="1400" dirty="0"/>
              <a:t> </a:t>
            </a:r>
            <a:r>
              <a:rPr lang="en-US" sz="1400" dirty="0" err="1"/>
              <a:t>variabel</a:t>
            </a:r>
            <a:r>
              <a:rPr lang="en-US" sz="1400" dirty="0"/>
              <a:t> </a:t>
            </a:r>
            <a:r>
              <a:rPr lang="en-US" sz="1400" dirty="0" err="1"/>
              <a:t>disebut</a:t>
            </a:r>
            <a:r>
              <a:rPr lang="en-US" sz="1400" dirty="0"/>
              <a:t> </a:t>
            </a:r>
            <a:r>
              <a:rPr lang="en-US" sz="1400" dirty="0" err="1"/>
              <a:t>diskrit</a:t>
            </a:r>
            <a:r>
              <a:rPr lang="en-US" sz="1400" dirty="0"/>
              <a:t> </a:t>
            </a:r>
            <a:r>
              <a:rPr lang="en-US" sz="1400" dirty="0" err="1"/>
              <a:t>apabila</a:t>
            </a:r>
            <a:r>
              <a:rPr lang="en-US" sz="1400" dirty="0"/>
              <a:t> </a:t>
            </a:r>
            <a:r>
              <a:rPr lang="en-US" sz="1400" dirty="0" err="1"/>
              <a:t>cacah</a:t>
            </a:r>
            <a:r>
              <a:rPr lang="en-US" sz="1400" dirty="0"/>
              <a:t> </a:t>
            </a:r>
            <a:r>
              <a:rPr lang="en-US" sz="1400" dirty="0" err="1"/>
              <a:t>nilainya</a:t>
            </a:r>
            <a:r>
              <a:rPr lang="en-US" sz="1400" dirty="0"/>
              <a:t> </a:t>
            </a:r>
            <a:r>
              <a:rPr lang="en-US" sz="1400" dirty="0" err="1"/>
              <a:t>berhingga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nilai-nilainya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didaftar</a:t>
            </a:r>
            <a:r>
              <a:rPr lang="en-US" sz="1400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sz="1400" dirty="0" err="1"/>
              <a:t>Apabila</a:t>
            </a:r>
            <a:r>
              <a:rPr lang="en-US" sz="1400" dirty="0"/>
              <a:t> </a:t>
            </a:r>
            <a:r>
              <a:rPr lang="en-US" sz="1400" dirty="0" err="1"/>
              <a:t>cacah</a:t>
            </a:r>
            <a:r>
              <a:rPr lang="en-US" sz="1400" dirty="0"/>
              <a:t> </a:t>
            </a:r>
            <a:r>
              <a:rPr lang="en-US" sz="1400" dirty="0" err="1"/>
              <a:t>nilainya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berhingga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nilai-nilainya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didaftar</a:t>
            </a:r>
            <a:r>
              <a:rPr lang="en-US" sz="1400" dirty="0"/>
              <a:t> </a:t>
            </a:r>
            <a:r>
              <a:rPr lang="en-US" sz="1400" dirty="0" err="1"/>
              <a:t>maka</a:t>
            </a:r>
            <a:r>
              <a:rPr lang="en-US" sz="1400" dirty="0"/>
              <a:t> </a:t>
            </a:r>
            <a:r>
              <a:rPr lang="en-US" sz="1400" dirty="0" err="1"/>
              <a:t>variabel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disebut</a:t>
            </a:r>
            <a:r>
              <a:rPr lang="en-US" sz="1400" dirty="0"/>
              <a:t> </a:t>
            </a:r>
            <a:r>
              <a:rPr lang="en-US" sz="1400" dirty="0" err="1"/>
              <a:t>kontinu</a:t>
            </a:r>
            <a:r>
              <a:rPr lang="en-US" sz="1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214313" y="5940606"/>
            <a:ext cx="8272462" cy="80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indent="0">
              <a:lnSpc>
                <a:spcPct val="110000"/>
              </a:lnSpc>
              <a:buNone/>
            </a:pP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dasarnya</a:t>
            </a:r>
            <a:r>
              <a:rPr lang="en-US" sz="1400" dirty="0"/>
              <a:t> </a:t>
            </a:r>
            <a:r>
              <a:rPr lang="en-US" sz="1400" dirty="0" err="1"/>
              <a:t>suatu</a:t>
            </a:r>
            <a:r>
              <a:rPr lang="en-US" sz="1400" dirty="0"/>
              <a:t> </a:t>
            </a:r>
            <a:r>
              <a:rPr lang="en-US" sz="1400" dirty="0" err="1"/>
              <a:t>variabel</a:t>
            </a:r>
            <a:r>
              <a:rPr lang="en-US" sz="1400" dirty="0"/>
              <a:t> yang </a:t>
            </a:r>
            <a:r>
              <a:rPr lang="en-US" sz="1400" dirty="0" err="1"/>
              <a:t>nilai-nilainya</a:t>
            </a:r>
            <a:r>
              <a:rPr lang="en-US" sz="1400" dirty="0"/>
              <a:t> </a:t>
            </a:r>
            <a:r>
              <a:rPr lang="en-US" sz="1400" dirty="0" err="1"/>
              <a:t>diperoleh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suatu</a:t>
            </a:r>
            <a:r>
              <a:rPr lang="en-US" sz="1400" dirty="0"/>
              <a:t> </a:t>
            </a:r>
            <a:r>
              <a:rPr lang="en-US" sz="1400" dirty="0" err="1"/>
              <a:t>pencacahan</a:t>
            </a:r>
            <a:r>
              <a:rPr lang="en-US" sz="1400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b="1" dirty="0" err="1"/>
              <a:t>variabel</a:t>
            </a:r>
            <a:r>
              <a:rPr lang="en-US" sz="1400" b="1" dirty="0"/>
              <a:t> </a:t>
            </a:r>
            <a:r>
              <a:rPr lang="en-US" sz="1400" b="1" dirty="0" err="1"/>
              <a:t>diskrit</a:t>
            </a:r>
            <a:r>
              <a:rPr lang="en-US" sz="1400" dirty="0"/>
              <a:t>, </a:t>
            </a:r>
            <a:r>
              <a:rPr lang="en-US" sz="1400" dirty="0" err="1"/>
              <a:t>sedangkan</a:t>
            </a:r>
            <a:r>
              <a:rPr lang="en-US" sz="1400" dirty="0"/>
              <a:t> </a:t>
            </a:r>
            <a:r>
              <a:rPr lang="en-US" sz="1400" dirty="0" err="1"/>
              <a:t>apabila</a:t>
            </a:r>
            <a:r>
              <a:rPr lang="en-US" sz="1400" dirty="0"/>
              <a:t> </a:t>
            </a:r>
            <a:r>
              <a:rPr lang="en-US" sz="1400" dirty="0" err="1"/>
              <a:t>nilai-nilainya</a:t>
            </a:r>
            <a:r>
              <a:rPr lang="en-US" sz="1400" dirty="0"/>
              <a:t> </a:t>
            </a:r>
            <a:r>
              <a:rPr lang="en-US" sz="1400" dirty="0" err="1"/>
              <a:t>diperoleh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suatu</a:t>
            </a:r>
            <a:r>
              <a:rPr lang="en-US" sz="1400" dirty="0"/>
              <a:t> </a:t>
            </a:r>
            <a:r>
              <a:rPr lang="en-US" sz="1400" dirty="0" err="1"/>
              <a:t>pengukuran</a:t>
            </a:r>
            <a:r>
              <a:rPr lang="en-US" sz="1400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b="1" dirty="0" err="1"/>
              <a:t>variabel</a:t>
            </a:r>
            <a:r>
              <a:rPr lang="en-US" sz="1400" b="1" dirty="0"/>
              <a:t> </a:t>
            </a:r>
            <a:r>
              <a:rPr lang="en-US" sz="1400" b="1" dirty="0" err="1"/>
              <a:t>kontinu</a:t>
            </a:r>
            <a:r>
              <a:rPr lang="en-US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6767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337" y="2128145"/>
            <a:ext cx="8472488" cy="785810"/>
          </a:xfrm>
        </p:spPr>
        <p:txBody>
          <a:bodyPr>
            <a:normAutofit/>
          </a:bodyPr>
          <a:lstStyle/>
          <a:p>
            <a:pPr marL="57150" indent="0">
              <a:lnSpc>
                <a:spcPct val="110000"/>
              </a:lnSpc>
              <a:buNone/>
            </a:pP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b="1" dirty="0"/>
              <a:t>nominal</a:t>
            </a:r>
            <a:r>
              <a:rPr lang="en-US" dirty="0"/>
              <a:t>, </a:t>
            </a:r>
            <a:r>
              <a:rPr lang="en-US" b="1" dirty="0"/>
              <a:t>ordinal</a:t>
            </a:r>
            <a:r>
              <a:rPr lang="en-US" dirty="0"/>
              <a:t>, </a:t>
            </a:r>
            <a:r>
              <a:rPr lang="en-US" b="1" dirty="0"/>
              <a:t>interval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b="1" dirty="0" err="1"/>
              <a:t>rasio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Variabel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7235" y="2913955"/>
            <a:ext cx="8954324" cy="3693732"/>
            <a:chOff x="271463" y="1981360"/>
            <a:chExt cx="8691051" cy="3452487"/>
          </a:xfrm>
        </p:grpSpPr>
        <p:sp>
          <p:nvSpPr>
            <p:cNvPr id="11" name="Pie 10"/>
            <p:cNvSpPr/>
            <p:nvPr/>
          </p:nvSpPr>
          <p:spPr>
            <a:xfrm>
              <a:off x="271463" y="1981360"/>
              <a:ext cx="2845269" cy="3452487"/>
            </a:xfrm>
            <a:prstGeom prst="pie">
              <a:avLst>
                <a:gd name="adj1" fmla="val 5400000"/>
                <a:gd name="adj2" fmla="val 1620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1683033" y="1981360"/>
              <a:ext cx="7279481" cy="3438185"/>
            </a:xfrm>
            <a:custGeom>
              <a:avLst/>
              <a:gdLst>
                <a:gd name="connsiteX0" fmla="*/ 0 w 7279481"/>
                <a:gd name="connsiteY0" fmla="*/ 0 h 2871787"/>
                <a:gd name="connsiteX1" fmla="*/ 7279481 w 7279481"/>
                <a:gd name="connsiteY1" fmla="*/ 0 h 2871787"/>
                <a:gd name="connsiteX2" fmla="*/ 7279481 w 7279481"/>
                <a:gd name="connsiteY2" fmla="*/ 2871787 h 2871787"/>
                <a:gd name="connsiteX3" fmla="*/ 0 w 7279481"/>
                <a:gd name="connsiteY3" fmla="*/ 2871787 h 2871787"/>
                <a:gd name="connsiteX4" fmla="*/ 0 w 7279481"/>
                <a:gd name="connsiteY4" fmla="*/ 0 h 287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9481" h="2871787">
                  <a:moveTo>
                    <a:pt x="0" y="0"/>
                  </a:moveTo>
                  <a:lnTo>
                    <a:pt x="7279481" y="0"/>
                  </a:lnTo>
                  <a:lnTo>
                    <a:pt x="7279481" y="2871787"/>
                  </a:lnTo>
                  <a:lnTo>
                    <a:pt x="0" y="287178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3746421" bIns="2368213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</a:pPr>
              <a:endParaRPr lang="en-US" sz="2800" kern="1200" dirty="0"/>
            </a:p>
          </p:txBody>
        </p:sp>
        <p:sp>
          <p:nvSpPr>
            <p:cNvPr id="13" name="Pie 12"/>
            <p:cNvSpPr/>
            <p:nvPr/>
          </p:nvSpPr>
          <p:spPr>
            <a:xfrm>
              <a:off x="638550" y="2501587"/>
              <a:ext cx="2140600" cy="2788669"/>
            </a:xfrm>
            <a:prstGeom prst="pie">
              <a:avLst>
                <a:gd name="adj1" fmla="val 5400000"/>
                <a:gd name="adj2" fmla="val 1620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1683033" y="2501587"/>
              <a:ext cx="7279481" cy="2788669"/>
            </a:xfrm>
            <a:custGeom>
              <a:avLst/>
              <a:gdLst>
                <a:gd name="connsiteX0" fmla="*/ 0 w 7279481"/>
                <a:gd name="connsiteY0" fmla="*/ 0 h 2117942"/>
                <a:gd name="connsiteX1" fmla="*/ 7279481 w 7279481"/>
                <a:gd name="connsiteY1" fmla="*/ 0 h 2117942"/>
                <a:gd name="connsiteX2" fmla="*/ 7279481 w 7279481"/>
                <a:gd name="connsiteY2" fmla="*/ 2117942 h 2117942"/>
                <a:gd name="connsiteX3" fmla="*/ 0 w 7279481"/>
                <a:gd name="connsiteY3" fmla="*/ 2117942 h 2117942"/>
                <a:gd name="connsiteX4" fmla="*/ 0 w 7279481"/>
                <a:gd name="connsiteY4" fmla="*/ 0 h 2117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9481" h="2117942">
                  <a:moveTo>
                    <a:pt x="0" y="0"/>
                  </a:moveTo>
                  <a:lnTo>
                    <a:pt x="7279481" y="0"/>
                  </a:lnTo>
                  <a:lnTo>
                    <a:pt x="7279481" y="2117942"/>
                  </a:lnTo>
                  <a:lnTo>
                    <a:pt x="0" y="211794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3746421" bIns="1614368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 dirty="0"/>
            </a:p>
          </p:txBody>
        </p:sp>
        <p:sp>
          <p:nvSpPr>
            <p:cNvPr id="15" name="Pie 14"/>
            <p:cNvSpPr/>
            <p:nvPr/>
          </p:nvSpPr>
          <p:spPr>
            <a:xfrm>
              <a:off x="1000983" y="3179188"/>
              <a:ext cx="1476216" cy="1967480"/>
            </a:xfrm>
            <a:prstGeom prst="pie">
              <a:avLst>
                <a:gd name="adj1" fmla="val 5400000"/>
                <a:gd name="adj2" fmla="val 1620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1683033" y="3179188"/>
              <a:ext cx="7279481" cy="1967480"/>
            </a:xfrm>
            <a:custGeom>
              <a:avLst/>
              <a:gdLst>
                <a:gd name="connsiteX0" fmla="*/ 0 w 7279481"/>
                <a:gd name="connsiteY0" fmla="*/ 0 h 1364098"/>
                <a:gd name="connsiteX1" fmla="*/ 7279481 w 7279481"/>
                <a:gd name="connsiteY1" fmla="*/ 0 h 1364098"/>
                <a:gd name="connsiteX2" fmla="*/ 7279481 w 7279481"/>
                <a:gd name="connsiteY2" fmla="*/ 1364098 h 1364098"/>
                <a:gd name="connsiteX3" fmla="*/ 0 w 7279481"/>
                <a:gd name="connsiteY3" fmla="*/ 1364098 h 1364098"/>
                <a:gd name="connsiteX4" fmla="*/ 0 w 7279481"/>
                <a:gd name="connsiteY4" fmla="*/ 0 h 1364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9481" h="1364098">
                  <a:moveTo>
                    <a:pt x="0" y="0"/>
                  </a:moveTo>
                  <a:lnTo>
                    <a:pt x="7279481" y="0"/>
                  </a:lnTo>
                  <a:lnTo>
                    <a:pt x="7279481" y="1364098"/>
                  </a:lnTo>
                  <a:lnTo>
                    <a:pt x="0" y="136409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3746421" bIns="860524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 dirty="0"/>
            </a:p>
          </p:txBody>
        </p:sp>
        <p:sp>
          <p:nvSpPr>
            <p:cNvPr id="17" name="Pie 16"/>
            <p:cNvSpPr/>
            <p:nvPr/>
          </p:nvSpPr>
          <p:spPr>
            <a:xfrm>
              <a:off x="1392082" y="4047998"/>
              <a:ext cx="593202" cy="955080"/>
            </a:xfrm>
            <a:prstGeom prst="pie">
              <a:avLst>
                <a:gd name="adj1" fmla="val 5400000"/>
                <a:gd name="adj2" fmla="val 1620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1683033" y="4047998"/>
              <a:ext cx="7279481" cy="955080"/>
            </a:xfrm>
            <a:custGeom>
              <a:avLst/>
              <a:gdLst>
                <a:gd name="connsiteX0" fmla="*/ 0 w 7279481"/>
                <a:gd name="connsiteY0" fmla="*/ 0 h 610254"/>
                <a:gd name="connsiteX1" fmla="*/ 7279481 w 7279481"/>
                <a:gd name="connsiteY1" fmla="*/ 0 h 610254"/>
                <a:gd name="connsiteX2" fmla="*/ 7279481 w 7279481"/>
                <a:gd name="connsiteY2" fmla="*/ 610254 h 610254"/>
                <a:gd name="connsiteX3" fmla="*/ 0 w 7279481"/>
                <a:gd name="connsiteY3" fmla="*/ 610254 h 610254"/>
                <a:gd name="connsiteX4" fmla="*/ 0 w 7279481"/>
                <a:gd name="connsiteY4" fmla="*/ 0 h 610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9481" h="610254">
                  <a:moveTo>
                    <a:pt x="0" y="0"/>
                  </a:moveTo>
                  <a:lnTo>
                    <a:pt x="7279481" y="0"/>
                  </a:lnTo>
                  <a:lnTo>
                    <a:pt x="7279481" y="610254"/>
                  </a:lnTo>
                  <a:lnTo>
                    <a:pt x="0" y="61025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3746421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kern="12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640541" y="3008084"/>
            <a:ext cx="153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NOMINAL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40541" y="3672525"/>
            <a:ext cx="153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ORDINAL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40541" y="4477380"/>
            <a:ext cx="153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INTERVAL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39633" y="5447856"/>
            <a:ext cx="153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RASIO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68954" y="3054481"/>
            <a:ext cx="5888131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Klasifikasi</a:t>
            </a:r>
            <a:r>
              <a:rPr lang="en-GB" sz="1400" dirty="0"/>
              <a:t> </a:t>
            </a:r>
            <a:r>
              <a:rPr lang="en-GB" sz="1400" dirty="0" err="1"/>
              <a:t>pengamatan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2768954" y="3587250"/>
            <a:ext cx="2834430" cy="512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Klasifikasi</a:t>
            </a:r>
            <a:r>
              <a:rPr lang="en-GB" sz="1400" dirty="0"/>
              <a:t> </a:t>
            </a:r>
            <a:r>
              <a:rPr lang="en-GB" sz="1400" dirty="0" err="1"/>
              <a:t>pengamatan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pengurutan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2768954" y="4314444"/>
            <a:ext cx="285847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Klasifikasi</a:t>
            </a:r>
            <a:r>
              <a:rPr lang="en-GB" sz="1400" dirty="0"/>
              <a:t> </a:t>
            </a:r>
            <a:r>
              <a:rPr lang="en-GB" sz="1400" dirty="0" err="1"/>
              <a:t>pengamatan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pengurutan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Terdapat</a:t>
            </a:r>
            <a:r>
              <a:rPr lang="en-GB" sz="1400" dirty="0"/>
              <a:t> </a:t>
            </a:r>
            <a:r>
              <a:rPr lang="en-GB" sz="1400" dirty="0" err="1"/>
              <a:t>satuan</a:t>
            </a:r>
            <a:r>
              <a:rPr lang="en-GB" sz="1400" dirty="0"/>
              <a:t> </a:t>
            </a:r>
            <a:r>
              <a:rPr lang="en-GB" sz="1400" dirty="0" err="1"/>
              <a:t>pengukuran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2768954" y="5161888"/>
            <a:ext cx="6341801" cy="964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Klasifikasi</a:t>
            </a:r>
            <a:r>
              <a:rPr lang="en-GB" sz="1400" dirty="0"/>
              <a:t> </a:t>
            </a:r>
            <a:r>
              <a:rPr lang="en-GB" sz="1400" dirty="0" err="1"/>
              <a:t>pengamatan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pengurutan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Terdapat</a:t>
            </a:r>
            <a:r>
              <a:rPr lang="en-GB" sz="1400" dirty="0"/>
              <a:t> </a:t>
            </a:r>
            <a:r>
              <a:rPr lang="en-GB" sz="1400" dirty="0" err="1"/>
              <a:t>satuan</a:t>
            </a:r>
            <a:r>
              <a:rPr lang="en-GB" sz="1400" dirty="0"/>
              <a:t> </a:t>
            </a:r>
            <a:r>
              <a:rPr lang="en-GB" sz="1400" dirty="0" err="1"/>
              <a:t>pengukuran</a:t>
            </a:r>
            <a:endParaRPr lang="en-US" sz="1400" dirty="0"/>
          </a:p>
          <a:p>
            <a:pPr marL="114300" lvl="1" indent="-114300" defTabSz="6223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1400" dirty="0" err="1"/>
              <a:t>Dapat</a:t>
            </a:r>
            <a:r>
              <a:rPr lang="en-GB" sz="1400" dirty="0"/>
              <a:t> </a:t>
            </a:r>
            <a:r>
              <a:rPr lang="en-GB" sz="1400" dirty="0" err="1"/>
              <a:t>dilakukan</a:t>
            </a:r>
            <a:r>
              <a:rPr lang="en-GB" sz="1400" dirty="0"/>
              <a:t> </a:t>
            </a:r>
            <a:r>
              <a:rPr lang="en-GB" sz="1400" dirty="0" err="1"/>
              <a:t>perbandingan</a:t>
            </a:r>
            <a:r>
              <a:rPr lang="en-GB" sz="1400" dirty="0"/>
              <a:t> </a:t>
            </a:r>
            <a:r>
              <a:rPr lang="en-GB" sz="1400" dirty="0" err="1"/>
              <a:t>pengukuran</a:t>
            </a:r>
            <a:r>
              <a:rPr lang="en-GB" sz="1400" dirty="0"/>
              <a:t> </a:t>
            </a:r>
            <a:r>
              <a:rPr lang="en-GB" sz="1400" dirty="0" err="1"/>
              <a:t>dan</a:t>
            </a:r>
            <a:r>
              <a:rPr lang="en-GB" sz="1400" dirty="0"/>
              <a:t> </a:t>
            </a:r>
            <a:r>
              <a:rPr lang="en-GB" sz="1400" dirty="0" err="1"/>
              <a:t>ada</a:t>
            </a:r>
            <a:r>
              <a:rPr lang="en-GB" sz="1400" dirty="0"/>
              <a:t> </a:t>
            </a:r>
            <a:r>
              <a:rPr lang="en-GB" sz="1400" dirty="0" err="1"/>
              <a:t>nilai</a:t>
            </a:r>
            <a:r>
              <a:rPr lang="en-GB" sz="1400" dirty="0"/>
              <a:t> </a:t>
            </a:r>
            <a:r>
              <a:rPr lang="en-GB" sz="1400" dirty="0" err="1"/>
              <a:t>nol</a:t>
            </a:r>
            <a:r>
              <a:rPr lang="en-GB" sz="1400" dirty="0"/>
              <a:t> </a:t>
            </a:r>
            <a:r>
              <a:rPr lang="en-GB" sz="1400" dirty="0" err="1"/>
              <a:t>mutlak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35794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085977"/>
            <a:ext cx="8472488" cy="4371973"/>
          </a:xfrm>
        </p:spPr>
        <p:txBody>
          <a:bodyPr>
            <a:noAutofit/>
          </a:bodyPr>
          <a:lstStyle/>
          <a:p>
            <a:pPr marL="57150" indent="0">
              <a:lnSpc>
                <a:spcPct val="150000"/>
              </a:lnSpc>
              <a:buNone/>
            </a:pPr>
            <a:r>
              <a:rPr lang="en-US" sz="1700" dirty="0" err="1"/>
              <a:t>Urutan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</a:t>
            </a:r>
            <a:r>
              <a:rPr lang="en-US" sz="1700" dirty="0" err="1"/>
              <a:t>tersebut</a:t>
            </a:r>
            <a:r>
              <a:rPr lang="en-US" sz="1700" dirty="0"/>
              <a:t> di </a:t>
            </a:r>
            <a:r>
              <a:rPr lang="en-US" sz="1700" dirty="0" err="1"/>
              <a:t>atas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nominal, ordinal, interval,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rasio</a:t>
            </a:r>
            <a:r>
              <a:rPr lang="en-US" sz="1700" dirty="0"/>
              <a:t> </a:t>
            </a:r>
            <a:r>
              <a:rPr lang="en-US" sz="1700" dirty="0" err="1"/>
              <a:t>mencerminkan</a:t>
            </a:r>
            <a:r>
              <a:rPr lang="en-US" sz="1700" dirty="0"/>
              <a:t> </a:t>
            </a:r>
            <a:r>
              <a:rPr lang="en-US" sz="1700" dirty="0" err="1"/>
              <a:t>tingkatan</a:t>
            </a:r>
            <a:r>
              <a:rPr lang="en-US" sz="1700" dirty="0"/>
              <a:t> (</a:t>
            </a:r>
            <a:r>
              <a:rPr lang="en-US" sz="1700" dirty="0" err="1"/>
              <a:t>gradasi</a:t>
            </a:r>
            <a:r>
              <a:rPr lang="en-US" sz="1700" dirty="0"/>
              <a:t>) </a:t>
            </a:r>
            <a:r>
              <a:rPr lang="en-US" sz="1700" dirty="0" err="1"/>
              <a:t>skala</a:t>
            </a:r>
            <a:r>
              <a:rPr lang="en-US" sz="1700" dirty="0"/>
              <a:t> yang </a:t>
            </a:r>
            <a:r>
              <a:rPr lang="en-US" sz="1700" dirty="0" err="1"/>
              <a:t>semakin</a:t>
            </a:r>
            <a:r>
              <a:rPr lang="en-US" sz="1700" dirty="0"/>
              <a:t> </a:t>
            </a:r>
            <a:r>
              <a:rPr lang="en-US" sz="1700" dirty="0" err="1"/>
              <a:t>tinggi</a:t>
            </a:r>
            <a:r>
              <a:rPr lang="en-US" sz="1700" dirty="0"/>
              <a:t>.</a:t>
            </a:r>
          </a:p>
          <a:p>
            <a:pPr marL="57150" indent="0">
              <a:lnSpc>
                <a:spcPct val="150000"/>
              </a:lnSpc>
              <a:buNone/>
            </a:pPr>
            <a:r>
              <a:rPr lang="en-US" sz="1700" dirty="0" err="1"/>
              <a:t>Dengan</a:t>
            </a:r>
            <a:r>
              <a:rPr lang="en-US" sz="1700" dirty="0"/>
              <a:t> </a:t>
            </a:r>
            <a:r>
              <a:rPr lang="en-US" sz="1700" dirty="0" err="1"/>
              <a:t>memperhatikan</a:t>
            </a:r>
            <a:r>
              <a:rPr lang="en-US" sz="1700" dirty="0"/>
              <a:t> </a:t>
            </a:r>
            <a:r>
              <a:rPr lang="en-US" sz="1700" dirty="0" err="1"/>
              <a:t>karakteristik</a:t>
            </a:r>
            <a:r>
              <a:rPr lang="en-US" sz="1700" dirty="0"/>
              <a:t> </a:t>
            </a:r>
            <a:r>
              <a:rPr lang="en-US" sz="1700" dirty="0" err="1"/>
              <a:t>masing-masing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</a:t>
            </a:r>
            <a:r>
              <a:rPr lang="en-US" sz="1700" dirty="0" err="1"/>
              <a:t>pengukuran</a:t>
            </a:r>
            <a:r>
              <a:rPr lang="en-US" sz="1700" dirty="0"/>
              <a:t>, </a:t>
            </a:r>
            <a:r>
              <a:rPr lang="en-US" sz="1700" dirty="0" err="1"/>
              <a:t>maka</a:t>
            </a:r>
            <a:r>
              <a:rPr lang="en-US" sz="1700" dirty="0"/>
              <a:t> </a:t>
            </a:r>
            <a:r>
              <a:rPr lang="en-US" sz="1700" dirty="0" err="1"/>
              <a:t>tampak</a:t>
            </a:r>
            <a:r>
              <a:rPr lang="en-US" sz="1700" dirty="0"/>
              <a:t> </a:t>
            </a:r>
            <a:r>
              <a:rPr lang="en-US" sz="1700" dirty="0" err="1"/>
              <a:t>bahwa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</a:t>
            </a:r>
            <a:r>
              <a:rPr lang="en-US" sz="1700" dirty="0" err="1"/>
              <a:t>pengukuran</a:t>
            </a:r>
            <a:r>
              <a:rPr lang="en-US" sz="1700" dirty="0"/>
              <a:t> </a:t>
            </a:r>
            <a:r>
              <a:rPr lang="en-US" sz="1700" dirty="0" err="1"/>
              <a:t>rasio</a:t>
            </a:r>
            <a:r>
              <a:rPr lang="en-US" sz="1700" dirty="0"/>
              <a:t> </a:t>
            </a:r>
            <a:r>
              <a:rPr lang="en-US" sz="1700" dirty="0" err="1"/>
              <a:t>mempunyai</a:t>
            </a:r>
            <a:r>
              <a:rPr lang="en-US" sz="1700" dirty="0"/>
              <a:t> </a:t>
            </a:r>
            <a:r>
              <a:rPr lang="en-US" sz="1700" dirty="0" err="1"/>
              <a:t>tingkatan</a:t>
            </a:r>
            <a:r>
              <a:rPr lang="en-US" sz="1700" dirty="0"/>
              <a:t> </a:t>
            </a:r>
            <a:r>
              <a:rPr lang="en-US" sz="1700" dirty="0" err="1"/>
              <a:t>tertinggi</a:t>
            </a:r>
            <a:r>
              <a:rPr lang="en-US" sz="1700" dirty="0"/>
              <a:t>, </a:t>
            </a:r>
            <a:r>
              <a:rPr lang="en-US" sz="1700" dirty="0" err="1"/>
              <a:t>disusul</a:t>
            </a:r>
            <a:r>
              <a:rPr lang="en-US" sz="1700" dirty="0"/>
              <a:t> </a:t>
            </a:r>
            <a:r>
              <a:rPr lang="en-US" sz="1700" dirty="0" err="1"/>
              <a:t>oleh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interval, </a:t>
            </a:r>
            <a:r>
              <a:rPr lang="en-US" sz="1700" dirty="0" err="1"/>
              <a:t>skala</a:t>
            </a:r>
            <a:r>
              <a:rPr lang="en-US" sz="1700" dirty="0"/>
              <a:t> ordinal,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nominal.</a:t>
            </a:r>
          </a:p>
          <a:p>
            <a:pPr marL="57150" indent="0">
              <a:lnSpc>
                <a:spcPct val="150000"/>
              </a:lnSpc>
              <a:buNone/>
            </a:pPr>
            <a:r>
              <a:rPr lang="en-US" sz="1700" dirty="0" err="1"/>
              <a:t>Oleh</a:t>
            </a:r>
            <a:r>
              <a:rPr lang="en-US" sz="1700" dirty="0"/>
              <a:t> </a:t>
            </a:r>
            <a:r>
              <a:rPr lang="en-US" sz="1700" dirty="0" err="1"/>
              <a:t>karena</a:t>
            </a:r>
            <a:r>
              <a:rPr lang="en-US" sz="1700" dirty="0"/>
              <a:t> </a:t>
            </a:r>
            <a:r>
              <a:rPr lang="en-US" sz="1700" dirty="0" err="1"/>
              <a:t>itu</a:t>
            </a:r>
            <a:r>
              <a:rPr lang="en-US" sz="1700" dirty="0"/>
              <a:t>, </a:t>
            </a:r>
            <a:r>
              <a:rPr lang="en-US" sz="1700" dirty="0" err="1">
                <a:solidFill>
                  <a:srgbClr val="FF0000"/>
                </a:solidFill>
              </a:rPr>
              <a:t>suatu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skala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pengukuran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dapat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dipandang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sebagai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skala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pengukuran</a:t>
            </a:r>
            <a:r>
              <a:rPr lang="en-US" sz="1700" dirty="0">
                <a:solidFill>
                  <a:srgbClr val="FF0000"/>
                </a:solidFill>
              </a:rPr>
              <a:t> yang </a:t>
            </a:r>
            <a:r>
              <a:rPr lang="en-US" sz="1700" dirty="0" err="1">
                <a:solidFill>
                  <a:srgbClr val="FF0000"/>
                </a:solidFill>
              </a:rPr>
              <a:t>tingkatnya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lebih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rendah</a:t>
            </a:r>
            <a:r>
              <a:rPr lang="en-US" sz="1700" dirty="0">
                <a:solidFill>
                  <a:srgbClr val="FF0000"/>
                </a:solidFill>
              </a:rPr>
              <a:t>, </a:t>
            </a:r>
            <a:r>
              <a:rPr lang="en-US" sz="1700" dirty="0" err="1">
                <a:solidFill>
                  <a:srgbClr val="FF0000"/>
                </a:solidFill>
              </a:rPr>
              <a:t>namun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tidak</a:t>
            </a:r>
            <a:r>
              <a:rPr lang="en-US" sz="1700" dirty="0">
                <a:solidFill>
                  <a:srgbClr val="FF0000"/>
                </a:solidFill>
              </a:rPr>
              <a:t> </a:t>
            </a:r>
            <a:r>
              <a:rPr lang="en-US" sz="1700" dirty="0" err="1">
                <a:solidFill>
                  <a:srgbClr val="FF0000"/>
                </a:solidFill>
              </a:rPr>
              <a:t>sebaliknya</a:t>
            </a:r>
            <a:r>
              <a:rPr lang="en-US" sz="1700" dirty="0"/>
              <a:t>. </a:t>
            </a:r>
            <a:r>
              <a:rPr lang="en-US" sz="1700" dirty="0" err="1"/>
              <a:t>Artinya</a:t>
            </a:r>
            <a:r>
              <a:rPr lang="en-US" sz="1700" dirty="0"/>
              <a:t>, </a:t>
            </a:r>
            <a:r>
              <a:rPr lang="en-US" sz="1700" dirty="0" err="1"/>
              <a:t>skala</a:t>
            </a:r>
            <a:r>
              <a:rPr lang="en-US" sz="1700" dirty="0"/>
              <a:t> </a:t>
            </a:r>
            <a:r>
              <a:rPr lang="en-US" sz="1700" dirty="0" err="1"/>
              <a:t>rasio</a:t>
            </a:r>
            <a:r>
              <a:rPr lang="en-US" sz="1700" dirty="0"/>
              <a:t>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dipandang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interval, </a:t>
            </a:r>
            <a:r>
              <a:rPr lang="en-US" sz="1700" dirty="0" err="1"/>
              <a:t>skala</a:t>
            </a:r>
            <a:r>
              <a:rPr lang="en-US" sz="1700" dirty="0"/>
              <a:t> ordinal,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nominal; </a:t>
            </a:r>
            <a:r>
              <a:rPr lang="en-US" sz="1700" dirty="0" err="1"/>
              <a:t>skala</a:t>
            </a:r>
            <a:r>
              <a:rPr lang="en-US" sz="1700" dirty="0"/>
              <a:t> interval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dipandang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ordinal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nominal; </a:t>
            </a:r>
            <a:r>
              <a:rPr lang="en-US" sz="1700" dirty="0" err="1"/>
              <a:t>serta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ordinal </a:t>
            </a:r>
            <a:r>
              <a:rPr lang="en-US" sz="1700" dirty="0" err="1"/>
              <a:t>dapat</a:t>
            </a:r>
            <a:r>
              <a:rPr lang="en-US" sz="1700" dirty="0"/>
              <a:t> </a:t>
            </a:r>
            <a:r>
              <a:rPr lang="en-US" sz="1700" dirty="0" err="1"/>
              <a:t>dipandang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skala</a:t>
            </a:r>
            <a:r>
              <a:rPr lang="en-US" sz="1700" dirty="0"/>
              <a:t> nominal.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Variabel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56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043114"/>
            <a:ext cx="8372475" cy="2000245"/>
          </a:xfrm>
        </p:spPr>
        <p:txBody>
          <a:bodyPr>
            <a:normAutofit/>
          </a:bodyPr>
          <a:lstStyle/>
          <a:p>
            <a:pPr marL="57150" indent="0">
              <a:lnSpc>
                <a:spcPct val="110000"/>
              </a:lnSpc>
              <a:buNone/>
            </a:pPr>
            <a:r>
              <a:rPr lang="en-US" b="1" dirty="0"/>
              <a:t>Datum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catatan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, datum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, </a:t>
            </a:r>
            <a:r>
              <a:rPr lang="en-US" dirty="0" err="1"/>
              <a:t>lambang</a:t>
            </a:r>
            <a:r>
              <a:rPr lang="en-US" dirty="0"/>
              <a:t>, </a:t>
            </a:r>
            <a:r>
              <a:rPr lang="en-US" dirty="0" err="1"/>
              <a:t>sifat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diamati</a:t>
            </a:r>
            <a:r>
              <a:rPr lang="en-US" dirty="0"/>
              <a:t>. Datum-datum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terkumpul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dirty="0"/>
              <a:t>data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karenanya</a:t>
            </a:r>
            <a:r>
              <a:rPr lang="en-US" dirty="0"/>
              <a:t>, d</a:t>
            </a:r>
            <a:r>
              <a:rPr lang="id-ID" dirty="0"/>
              <a:t>ata terdiri dari himpunan nilai-nilai atau hasil-hasil pengamatan yang dicatat.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/>
              <a:t>Data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628870875"/>
              </p:ext>
            </p:extLst>
          </p:nvPr>
        </p:nvGraphicFramePr>
        <p:xfrm>
          <a:off x="-590549" y="4071935"/>
          <a:ext cx="4662487" cy="2528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3357560" y="3795714"/>
            <a:ext cx="5715000" cy="30765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lnSpc>
                <a:spcPct val="110000"/>
              </a:lnSpc>
              <a:buNone/>
            </a:pPr>
            <a:r>
              <a:rPr lang="en-US" sz="1400" b="1" dirty="0"/>
              <a:t>Data </a:t>
            </a:r>
            <a:r>
              <a:rPr lang="en-US" sz="1400" b="1" dirty="0" err="1"/>
              <a:t>kualitatif</a:t>
            </a:r>
            <a:r>
              <a:rPr lang="en-US" sz="1400" b="1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data yang </a:t>
            </a:r>
            <a:r>
              <a:rPr lang="en-US" sz="1400" dirty="0" err="1"/>
              <a:t>menunjukkan</a:t>
            </a:r>
            <a:r>
              <a:rPr lang="en-US" sz="1400" dirty="0"/>
              <a:t> </a:t>
            </a:r>
            <a:r>
              <a:rPr lang="en-US" sz="1400" dirty="0" err="1"/>
              <a:t>sifat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keadaan</a:t>
            </a:r>
            <a:r>
              <a:rPr lang="en-US" sz="1400" dirty="0"/>
              <a:t> </a:t>
            </a:r>
            <a:r>
              <a:rPr lang="en-US" sz="1400" dirty="0" err="1"/>
              <a:t>obyek</a:t>
            </a:r>
            <a:r>
              <a:rPr lang="en-US" sz="1400" dirty="0"/>
              <a:t>, data </a:t>
            </a:r>
            <a:r>
              <a:rPr lang="en-US" sz="1400" dirty="0" err="1"/>
              <a:t>tentang</a:t>
            </a:r>
            <a:r>
              <a:rPr lang="en-US" sz="1400" dirty="0"/>
              <a:t> </a:t>
            </a:r>
            <a:r>
              <a:rPr lang="en-US" sz="1400" dirty="0" err="1"/>
              <a:t>mutu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kualitas</a:t>
            </a:r>
            <a:r>
              <a:rPr lang="en-US" sz="1400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sz="1400" b="1" dirty="0"/>
              <a:t>Data </a:t>
            </a:r>
            <a:r>
              <a:rPr lang="en-US" sz="1400" b="1" dirty="0" err="1"/>
              <a:t>kuantitatif</a:t>
            </a:r>
            <a:r>
              <a:rPr lang="en-US" sz="1400" b="1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data yang </a:t>
            </a:r>
            <a:r>
              <a:rPr lang="en-US" sz="1400" dirty="0" err="1"/>
              <a:t>menunjukkan</a:t>
            </a:r>
            <a:r>
              <a:rPr lang="en-US" sz="1400" dirty="0"/>
              <a:t> </a:t>
            </a:r>
            <a:r>
              <a:rPr lang="en-US" sz="1400" dirty="0" err="1"/>
              <a:t>jumlah</a:t>
            </a:r>
            <a:r>
              <a:rPr lang="en-US" sz="1400" dirty="0"/>
              <a:t> </a:t>
            </a:r>
            <a:r>
              <a:rPr lang="en-US" sz="1400" dirty="0" err="1"/>
              <a:t>ukuran</a:t>
            </a:r>
            <a:r>
              <a:rPr lang="en-US" sz="1400" dirty="0"/>
              <a:t> </a:t>
            </a:r>
            <a:r>
              <a:rPr lang="en-US" sz="1400" dirty="0" err="1"/>
              <a:t>obyek</a:t>
            </a:r>
            <a:r>
              <a:rPr lang="en-US" sz="1400" dirty="0"/>
              <a:t>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disajikan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bentuk</a:t>
            </a:r>
            <a:r>
              <a:rPr lang="en-US" sz="1400" dirty="0"/>
              <a:t> </a:t>
            </a:r>
            <a:r>
              <a:rPr lang="en-US" sz="1400" dirty="0" err="1"/>
              <a:t>bilangan-bilangan</a:t>
            </a:r>
            <a:r>
              <a:rPr lang="en-US" sz="1400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sz="1400" b="1" dirty="0"/>
              <a:t>Data </a:t>
            </a:r>
            <a:r>
              <a:rPr lang="en-US" sz="1400" b="1" dirty="0" err="1"/>
              <a:t>cacahan</a:t>
            </a:r>
            <a:r>
              <a:rPr lang="en-US" sz="1400" b="1" dirty="0"/>
              <a:t> (</a:t>
            </a:r>
            <a:r>
              <a:rPr lang="en-US" sz="1400" b="1" dirty="0" err="1"/>
              <a:t>diskrit</a:t>
            </a:r>
            <a:r>
              <a:rPr lang="en-US" sz="1400" b="1" dirty="0"/>
              <a:t>) </a:t>
            </a:r>
            <a:r>
              <a:rPr lang="en-US" sz="1400" dirty="0" err="1"/>
              <a:t>adalah</a:t>
            </a:r>
            <a:r>
              <a:rPr lang="en-US" sz="1400" dirty="0"/>
              <a:t> data yang </a:t>
            </a:r>
            <a:r>
              <a:rPr lang="en-US" sz="1400" dirty="0" err="1"/>
              <a:t>diperoleh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cara</a:t>
            </a:r>
            <a:r>
              <a:rPr lang="en-US" sz="1400" dirty="0"/>
              <a:t> </a:t>
            </a:r>
            <a:r>
              <a:rPr lang="en-US" sz="1400" dirty="0" err="1"/>
              <a:t>mencacah</a:t>
            </a:r>
            <a:r>
              <a:rPr lang="en-US" sz="1400" dirty="0"/>
              <a:t>, </a:t>
            </a:r>
            <a:r>
              <a:rPr lang="en-US" sz="1400" dirty="0" err="1"/>
              <a:t>membilang</a:t>
            </a:r>
            <a:r>
              <a:rPr lang="en-US" sz="1400" dirty="0"/>
              <a:t>,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menghitung</a:t>
            </a:r>
            <a:r>
              <a:rPr lang="en-US" sz="1400" dirty="0"/>
              <a:t> </a:t>
            </a:r>
            <a:r>
              <a:rPr lang="en-US" sz="1400" dirty="0" err="1"/>
              <a:t>banyak</a:t>
            </a:r>
            <a:r>
              <a:rPr lang="en-US" sz="1400" dirty="0"/>
              <a:t> </a:t>
            </a:r>
            <a:r>
              <a:rPr lang="en-US" sz="1400" dirty="0" err="1"/>
              <a:t>obyek</a:t>
            </a:r>
            <a:r>
              <a:rPr lang="en-US" sz="1400" dirty="0"/>
              <a:t>. Data yang </a:t>
            </a:r>
            <a:r>
              <a:rPr lang="en-US" sz="1400" dirty="0" err="1"/>
              <a:t>menggambarkan</a:t>
            </a:r>
            <a:r>
              <a:rPr lang="en-US" sz="1400" dirty="0"/>
              <a:t> </a:t>
            </a:r>
            <a:r>
              <a:rPr lang="en-US" sz="1400" dirty="0" err="1"/>
              <a:t>variabel</a:t>
            </a:r>
            <a:r>
              <a:rPr lang="en-US" sz="1400" dirty="0"/>
              <a:t> </a:t>
            </a:r>
            <a:r>
              <a:rPr lang="en-US" sz="1400" dirty="0" err="1"/>
              <a:t>diskrit</a:t>
            </a:r>
            <a:r>
              <a:rPr lang="en-US" sz="1400" dirty="0"/>
              <a:t> </a:t>
            </a:r>
            <a:r>
              <a:rPr lang="en-US" sz="1400" dirty="0" err="1"/>
              <a:t>disebut</a:t>
            </a:r>
            <a:r>
              <a:rPr lang="en-US" sz="1400" dirty="0"/>
              <a:t> data </a:t>
            </a:r>
            <a:r>
              <a:rPr lang="en-US" sz="1400" dirty="0" err="1"/>
              <a:t>diskrit</a:t>
            </a:r>
            <a:r>
              <a:rPr lang="en-US" sz="1400" dirty="0"/>
              <a:t>.</a:t>
            </a:r>
          </a:p>
          <a:p>
            <a:pPr marL="57150" indent="0">
              <a:lnSpc>
                <a:spcPct val="110000"/>
              </a:lnSpc>
              <a:buNone/>
            </a:pPr>
            <a:r>
              <a:rPr lang="en-US" sz="1400" b="1" dirty="0"/>
              <a:t>Data </a:t>
            </a:r>
            <a:r>
              <a:rPr lang="en-US" sz="1400" b="1" dirty="0" err="1"/>
              <a:t>ukuran</a:t>
            </a:r>
            <a:r>
              <a:rPr lang="en-US" sz="1400" b="1" dirty="0"/>
              <a:t> (</a:t>
            </a:r>
            <a:r>
              <a:rPr lang="en-US" sz="1400" b="1" dirty="0" err="1"/>
              <a:t>kontinu</a:t>
            </a:r>
            <a:r>
              <a:rPr lang="en-US" sz="1400" b="1" dirty="0"/>
              <a:t>) </a:t>
            </a:r>
            <a:r>
              <a:rPr lang="en-US" sz="1400" dirty="0" err="1"/>
              <a:t>adalah</a:t>
            </a:r>
            <a:r>
              <a:rPr lang="en-US" sz="1400" dirty="0"/>
              <a:t> data yang </a:t>
            </a:r>
            <a:r>
              <a:rPr lang="en-US" sz="1400" dirty="0" err="1"/>
              <a:t>diperoleh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cara</a:t>
            </a:r>
            <a:r>
              <a:rPr lang="en-US" sz="1400" dirty="0"/>
              <a:t> </a:t>
            </a:r>
            <a:r>
              <a:rPr lang="en-US" sz="1400" dirty="0" err="1"/>
              <a:t>mengukur</a:t>
            </a:r>
            <a:r>
              <a:rPr lang="en-US" sz="1400" dirty="0"/>
              <a:t> </a:t>
            </a:r>
            <a:r>
              <a:rPr lang="en-US" sz="1400" dirty="0" err="1"/>
              <a:t>besaran</a:t>
            </a:r>
            <a:r>
              <a:rPr lang="en-US" sz="1400" dirty="0"/>
              <a:t> </a:t>
            </a:r>
            <a:r>
              <a:rPr lang="en-US" sz="1400" dirty="0" err="1"/>
              <a:t>obyek</a:t>
            </a:r>
            <a:r>
              <a:rPr lang="en-US" sz="1400" dirty="0"/>
              <a:t>. Data yang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menggambarkan</a:t>
            </a:r>
            <a:r>
              <a:rPr lang="en-US" sz="1400" dirty="0"/>
              <a:t> </a:t>
            </a:r>
            <a:r>
              <a:rPr lang="en-US" sz="1400" dirty="0" err="1"/>
              <a:t>variabel</a:t>
            </a:r>
            <a:r>
              <a:rPr lang="en-US" sz="1400" dirty="0"/>
              <a:t> </a:t>
            </a:r>
            <a:r>
              <a:rPr lang="en-US" sz="1400" dirty="0" err="1"/>
              <a:t>kontinu</a:t>
            </a:r>
            <a:r>
              <a:rPr lang="en-US" sz="1400" dirty="0"/>
              <a:t> </a:t>
            </a:r>
            <a:r>
              <a:rPr lang="en-US" sz="1400" dirty="0" err="1"/>
              <a:t>disebut</a:t>
            </a:r>
            <a:r>
              <a:rPr lang="en-US" sz="1400" dirty="0"/>
              <a:t> data </a:t>
            </a:r>
            <a:r>
              <a:rPr lang="en-US" sz="1400" dirty="0" err="1"/>
              <a:t>kontinu</a:t>
            </a:r>
            <a:r>
              <a:rPr lang="en-US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9067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/>
              <a:t>Data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65969" y="5619750"/>
            <a:ext cx="7335056" cy="6953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83464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0876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8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5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4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lnSpc>
                <a:spcPct val="110000"/>
              </a:lnSpc>
              <a:buNone/>
            </a:pPr>
            <a:r>
              <a:rPr lang="en-US" b="1" dirty="0"/>
              <a:t>Data </a:t>
            </a:r>
            <a:r>
              <a:rPr lang="en-US" b="1" dirty="0" err="1"/>
              <a:t>mentah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data yang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dikumpulkan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apapun</a:t>
            </a:r>
            <a:r>
              <a:rPr lang="en-US" dirty="0"/>
              <a:t>.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51607596"/>
              </p:ext>
            </p:extLst>
          </p:nvPr>
        </p:nvGraphicFramePr>
        <p:xfrm>
          <a:off x="2202253" y="2657473"/>
          <a:ext cx="4662487" cy="2528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018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2143130"/>
            <a:ext cx="8372475" cy="4486274"/>
          </a:xfrm>
        </p:spPr>
        <p:txBody>
          <a:bodyPr>
            <a:normAutofit fontScale="85000" lnSpcReduction="10000"/>
          </a:bodyPr>
          <a:lstStyle/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Jelaskan</a:t>
            </a:r>
            <a:r>
              <a:rPr lang="en-GB" dirty="0"/>
              <a:t> </a:t>
            </a:r>
            <a:r>
              <a:rPr lang="en-GB" dirty="0" err="1"/>
              <a:t>apa</a:t>
            </a:r>
            <a:r>
              <a:rPr lang="en-GB" dirty="0"/>
              <a:t> </a:t>
            </a:r>
            <a:r>
              <a:rPr lang="en-GB" dirty="0" err="1"/>
              <a:t>perbedaan</a:t>
            </a:r>
            <a:r>
              <a:rPr lang="en-GB" dirty="0"/>
              <a:t> </a:t>
            </a:r>
            <a:r>
              <a:rPr lang="en-GB" dirty="0" err="1"/>
              <a:t>antara</a:t>
            </a:r>
            <a:r>
              <a:rPr lang="en-GB" dirty="0"/>
              <a:t> </a:t>
            </a:r>
            <a:r>
              <a:rPr lang="en-GB" dirty="0" err="1"/>
              <a:t>statistika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statistik</a:t>
            </a:r>
            <a:r>
              <a:rPr lang="en-GB" dirty="0"/>
              <a:t>!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Jelaskan</a:t>
            </a:r>
            <a:r>
              <a:rPr lang="en-GB" dirty="0"/>
              <a:t> </a:t>
            </a:r>
            <a:r>
              <a:rPr lang="en-GB" dirty="0" err="1"/>
              <a:t>penggolongan</a:t>
            </a:r>
            <a:r>
              <a:rPr lang="en-GB" dirty="0"/>
              <a:t> </a:t>
            </a:r>
            <a:r>
              <a:rPr lang="en-GB" dirty="0" err="1"/>
              <a:t>statistika</a:t>
            </a:r>
            <a:r>
              <a:rPr lang="en-GB" dirty="0"/>
              <a:t> yang </a:t>
            </a:r>
            <a:r>
              <a:rPr lang="en-GB" dirty="0" err="1"/>
              <a:t>biasa</a:t>
            </a:r>
            <a:r>
              <a:rPr lang="en-GB" dirty="0"/>
              <a:t> </a:t>
            </a:r>
            <a:r>
              <a:rPr lang="en-GB" dirty="0" err="1"/>
              <a:t>dilakukan</a:t>
            </a:r>
            <a:r>
              <a:rPr lang="en-GB" dirty="0"/>
              <a:t>!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Berdasarkan</a:t>
            </a:r>
            <a:r>
              <a:rPr lang="en-GB" dirty="0"/>
              <a:t> </a:t>
            </a:r>
            <a:r>
              <a:rPr lang="en-GB" dirty="0" err="1"/>
              <a:t>dua</a:t>
            </a:r>
            <a:r>
              <a:rPr lang="en-GB" dirty="0"/>
              <a:t> </a:t>
            </a:r>
            <a:r>
              <a:rPr lang="en-GB" dirty="0" err="1"/>
              <a:t>golongan</a:t>
            </a:r>
            <a:r>
              <a:rPr lang="en-GB" dirty="0"/>
              <a:t> </a:t>
            </a:r>
            <a:r>
              <a:rPr lang="en-GB" dirty="0" err="1"/>
              <a:t>statistika</a:t>
            </a:r>
            <a:r>
              <a:rPr lang="en-GB" dirty="0"/>
              <a:t> yang </a:t>
            </a:r>
            <a:r>
              <a:rPr lang="en-GB" dirty="0" err="1"/>
              <a:t>disebutkan</a:t>
            </a:r>
            <a:r>
              <a:rPr lang="en-GB" dirty="0"/>
              <a:t>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soal</a:t>
            </a:r>
            <a:r>
              <a:rPr lang="en-GB" dirty="0"/>
              <a:t> </a:t>
            </a:r>
            <a:r>
              <a:rPr lang="en-GB" dirty="0" err="1"/>
              <a:t>nomor</a:t>
            </a:r>
            <a:r>
              <a:rPr lang="en-GB" dirty="0"/>
              <a:t> 2, </a:t>
            </a:r>
            <a:r>
              <a:rPr lang="en-GB" dirty="0" err="1"/>
              <a:t>statistika</a:t>
            </a:r>
            <a:r>
              <a:rPr lang="en-GB" dirty="0"/>
              <a:t> </a:t>
            </a:r>
            <a:r>
              <a:rPr lang="en-GB" dirty="0" err="1"/>
              <a:t>jenis</a:t>
            </a:r>
            <a:r>
              <a:rPr lang="en-GB" dirty="0"/>
              <a:t> </a:t>
            </a:r>
            <a:r>
              <a:rPr lang="en-GB" dirty="0" err="1"/>
              <a:t>manakah</a:t>
            </a:r>
            <a:r>
              <a:rPr lang="en-GB" dirty="0"/>
              <a:t> yang </a:t>
            </a:r>
            <a:r>
              <a:rPr lang="en-GB" dirty="0" err="1"/>
              <a:t>berperan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sensus</a:t>
            </a:r>
            <a:r>
              <a:rPr lang="en-GB" dirty="0"/>
              <a:t>? </a:t>
            </a:r>
            <a:r>
              <a:rPr lang="en-GB" dirty="0" err="1"/>
              <a:t>Jelaskan</a:t>
            </a:r>
            <a:r>
              <a:rPr lang="en-GB" dirty="0"/>
              <a:t> </a:t>
            </a:r>
            <a:r>
              <a:rPr lang="en-GB" dirty="0" err="1"/>
              <a:t>alasannya</a:t>
            </a:r>
            <a:r>
              <a:rPr lang="en-GB" dirty="0"/>
              <a:t>!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Apa</a:t>
            </a:r>
            <a:r>
              <a:rPr lang="en-GB" dirty="0"/>
              <a:t> yang </a:t>
            </a:r>
            <a:r>
              <a:rPr lang="en-GB" dirty="0" err="1"/>
              <a:t>disebut</a:t>
            </a:r>
            <a:r>
              <a:rPr lang="en-GB" dirty="0"/>
              <a:t> </a:t>
            </a:r>
            <a:r>
              <a:rPr lang="en-GB" dirty="0" err="1"/>
              <a:t>populasi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sampel</a:t>
            </a:r>
            <a:r>
              <a:rPr lang="en-GB" dirty="0"/>
              <a:t>?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Sampel</a:t>
            </a:r>
            <a:r>
              <a:rPr lang="en-GB" dirty="0"/>
              <a:t> yang </a:t>
            </a:r>
            <a:r>
              <a:rPr lang="en-GB" dirty="0" err="1"/>
              <a:t>diambil</a:t>
            </a:r>
            <a:r>
              <a:rPr lang="en-GB" dirty="0"/>
              <a:t> </a:t>
            </a:r>
            <a:r>
              <a:rPr lang="en-GB" dirty="0" err="1"/>
              <a:t>dari</a:t>
            </a:r>
            <a:r>
              <a:rPr lang="en-GB" dirty="0"/>
              <a:t> </a:t>
            </a:r>
            <a:r>
              <a:rPr lang="en-GB" dirty="0" err="1"/>
              <a:t>populasi</a:t>
            </a:r>
            <a:r>
              <a:rPr lang="en-GB" dirty="0"/>
              <a:t> </a:t>
            </a:r>
            <a:r>
              <a:rPr lang="en-GB" dirty="0" err="1"/>
              <a:t>harus</a:t>
            </a:r>
            <a:r>
              <a:rPr lang="en-GB" dirty="0"/>
              <a:t> </a:t>
            </a:r>
            <a:r>
              <a:rPr lang="en-GB" dirty="0" err="1"/>
              <a:t>representatif</a:t>
            </a:r>
            <a:r>
              <a:rPr lang="en-GB" dirty="0"/>
              <a:t>, </a:t>
            </a:r>
            <a:r>
              <a:rPr lang="en-GB" dirty="0" err="1"/>
              <a:t>apa</a:t>
            </a:r>
            <a:r>
              <a:rPr lang="en-GB" dirty="0"/>
              <a:t> </a:t>
            </a:r>
            <a:r>
              <a:rPr lang="en-GB" dirty="0" err="1"/>
              <a:t>maksudnya</a:t>
            </a:r>
            <a:r>
              <a:rPr lang="en-GB" dirty="0"/>
              <a:t>?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Apa</a:t>
            </a:r>
            <a:r>
              <a:rPr lang="en-GB" dirty="0"/>
              <a:t> yang </a:t>
            </a:r>
            <a:r>
              <a:rPr lang="en-GB" dirty="0" err="1"/>
              <a:t>disebut</a:t>
            </a:r>
            <a:r>
              <a:rPr lang="en-GB" dirty="0"/>
              <a:t> </a:t>
            </a:r>
            <a:r>
              <a:rPr lang="en-GB" dirty="0" err="1"/>
              <a:t>generalisasi</a:t>
            </a:r>
            <a:r>
              <a:rPr lang="en-GB" dirty="0"/>
              <a:t>? </a:t>
            </a: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generalisasi</a:t>
            </a:r>
            <a:r>
              <a:rPr lang="en-GB" dirty="0"/>
              <a:t> </a:t>
            </a:r>
            <a:r>
              <a:rPr lang="en-GB" dirty="0" err="1"/>
              <a:t>selalu</a:t>
            </a:r>
            <a:r>
              <a:rPr lang="en-GB" dirty="0"/>
              <a:t> </a:t>
            </a:r>
            <a:r>
              <a:rPr lang="en-GB" dirty="0" err="1"/>
              <a:t>benar</a:t>
            </a:r>
            <a:r>
              <a:rPr lang="en-GB" dirty="0"/>
              <a:t>? </a:t>
            </a:r>
            <a:r>
              <a:rPr lang="en-GB" dirty="0" err="1"/>
              <a:t>Mengapa</a:t>
            </a:r>
            <a:r>
              <a:rPr lang="en-GB" dirty="0"/>
              <a:t>?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Apakah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suatu</a:t>
            </a:r>
            <a:r>
              <a:rPr lang="en-GB" dirty="0"/>
              <a:t> </a:t>
            </a:r>
            <a:r>
              <a:rPr lang="en-GB" dirty="0" err="1"/>
              <a:t>penelitian</a:t>
            </a:r>
            <a:r>
              <a:rPr lang="en-GB" dirty="0"/>
              <a:t> (yang </a:t>
            </a:r>
            <a:r>
              <a:rPr lang="en-GB" dirty="0" err="1"/>
              <a:t>menggunakan</a:t>
            </a:r>
            <a:r>
              <a:rPr lang="en-GB" dirty="0"/>
              <a:t> </a:t>
            </a:r>
            <a:r>
              <a:rPr lang="en-GB" dirty="0" err="1"/>
              <a:t>sampel</a:t>
            </a:r>
            <a:r>
              <a:rPr lang="en-GB" dirty="0"/>
              <a:t>), </a:t>
            </a:r>
            <a:r>
              <a:rPr lang="en-GB" dirty="0" err="1"/>
              <a:t>kesalahan</a:t>
            </a:r>
            <a:r>
              <a:rPr lang="en-GB" dirty="0"/>
              <a:t> </a:t>
            </a:r>
            <a:r>
              <a:rPr lang="en-GB" dirty="0" err="1"/>
              <a:t>generalisasi</a:t>
            </a:r>
            <a:r>
              <a:rPr lang="en-GB" dirty="0"/>
              <a:t> </a:t>
            </a:r>
            <a:r>
              <a:rPr lang="en-GB" dirty="0" err="1"/>
              <a:t>dapat</a:t>
            </a:r>
            <a:r>
              <a:rPr lang="en-GB" dirty="0"/>
              <a:t> </a:t>
            </a:r>
            <a:r>
              <a:rPr lang="en-GB" dirty="0" err="1"/>
              <a:t>diketahui</a:t>
            </a:r>
            <a:r>
              <a:rPr lang="en-GB" dirty="0"/>
              <a:t>? </a:t>
            </a:r>
            <a:r>
              <a:rPr lang="en-GB" dirty="0" err="1"/>
              <a:t>Mengapa</a:t>
            </a:r>
            <a:r>
              <a:rPr lang="en-GB" dirty="0"/>
              <a:t>?</a:t>
            </a:r>
          </a:p>
          <a:p>
            <a:pPr marL="400050">
              <a:lnSpc>
                <a:spcPct val="110000"/>
              </a:lnSpc>
              <a:buFont typeface="Wingdings 3" charset="2"/>
              <a:buAutoNum type="arabicPeriod"/>
            </a:pPr>
            <a:r>
              <a:rPr lang="en-GB" dirty="0"/>
              <a:t>Ada yang </a:t>
            </a:r>
            <a:r>
              <a:rPr lang="en-GB" dirty="0" err="1"/>
              <a:t>disebut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data </a:t>
            </a:r>
            <a:r>
              <a:rPr lang="en-GB" dirty="0" err="1"/>
              <a:t>cacahan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data </a:t>
            </a:r>
            <a:r>
              <a:rPr lang="en-GB" dirty="0" err="1"/>
              <a:t>ukuran</a:t>
            </a:r>
            <a:r>
              <a:rPr lang="en-GB" dirty="0"/>
              <a:t>. Data </a:t>
            </a:r>
            <a:r>
              <a:rPr lang="en-GB" dirty="0" err="1"/>
              <a:t>manakah</a:t>
            </a:r>
            <a:r>
              <a:rPr lang="en-GB" dirty="0"/>
              <a:t> yang </a:t>
            </a:r>
            <a:r>
              <a:rPr lang="en-GB" dirty="0" err="1"/>
              <a:t>dimaksud</a:t>
            </a:r>
            <a:r>
              <a:rPr lang="en-GB" dirty="0"/>
              <a:t>?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Sebutkan</a:t>
            </a:r>
            <a:r>
              <a:rPr lang="en-GB" dirty="0"/>
              <a:t> lima </a:t>
            </a:r>
            <a:r>
              <a:rPr lang="en-GB" dirty="0" err="1"/>
              <a:t>buah</a:t>
            </a:r>
            <a:r>
              <a:rPr lang="en-GB" dirty="0"/>
              <a:t> </a:t>
            </a:r>
            <a:r>
              <a:rPr lang="en-GB" dirty="0" err="1"/>
              <a:t>variabel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sebutkan</a:t>
            </a:r>
            <a:r>
              <a:rPr lang="en-GB" dirty="0"/>
              <a:t> </a:t>
            </a:r>
            <a:r>
              <a:rPr lang="en-GB" dirty="0" err="1"/>
              <a:t>berskala</a:t>
            </a:r>
            <a:r>
              <a:rPr lang="en-GB" dirty="0"/>
              <a:t> </a:t>
            </a:r>
            <a:r>
              <a:rPr lang="en-GB" dirty="0" err="1"/>
              <a:t>apakah</a:t>
            </a:r>
            <a:r>
              <a:rPr lang="en-GB" dirty="0"/>
              <a:t> variable yang </a:t>
            </a:r>
            <a:r>
              <a:rPr lang="en-GB" dirty="0" err="1"/>
              <a:t>Anda</a:t>
            </a:r>
            <a:r>
              <a:rPr lang="en-GB" dirty="0"/>
              <a:t> </a:t>
            </a:r>
            <a:r>
              <a:rPr lang="en-GB" dirty="0" err="1"/>
              <a:t>sebutkan</a:t>
            </a:r>
            <a:r>
              <a:rPr lang="en-GB" dirty="0"/>
              <a:t>!</a:t>
            </a:r>
          </a:p>
          <a:p>
            <a:pPr marL="400050">
              <a:lnSpc>
                <a:spcPct val="110000"/>
              </a:lnSpc>
              <a:buAutoNum type="arabicPeriod"/>
            </a:pPr>
            <a:r>
              <a:rPr lang="en-GB" dirty="0" err="1"/>
              <a:t>Jelaskan</a:t>
            </a:r>
            <a:r>
              <a:rPr lang="en-GB" dirty="0"/>
              <a:t> </a:t>
            </a:r>
            <a:r>
              <a:rPr lang="en-GB" dirty="0" err="1"/>
              <a:t>pentingnya</a:t>
            </a:r>
            <a:r>
              <a:rPr lang="en-GB" dirty="0"/>
              <a:t> </a:t>
            </a:r>
            <a:r>
              <a:rPr lang="en-GB" dirty="0" err="1"/>
              <a:t>memahami</a:t>
            </a:r>
            <a:r>
              <a:rPr lang="en-GB" dirty="0"/>
              <a:t> </a:t>
            </a:r>
            <a:r>
              <a:rPr lang="en-GB" dirty="0" err="1"/>
              <a:t>skala</a:t>
            </a:r>
            <a:r>
              <a:rPr lang="en-GB" dirty="0"/>
              <a:t> </a:t>
            </a:r>
            <a:r>
              <a:rPr lang="en-GB" dirty="0" err="1"/>
              <a:t>variabel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statistika</a:t>
            </a:r>
            <a:r>
              <a:rPr lang="en-GB" dirty="0"/>
              <a:t>!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/>
              <a:t>Latihan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4708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f47fad2980124742eb3a1b2ef6477a9279f5fc2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1257</TotalTime>
  <Words>1122</Words>
  <Application>Microsoft Office PowerPoint</Application>
  <PresentationFormat>On-screen Show (4:3)</PresentationFormat>
  <Paragraphs>152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Symbol</vt:lpstr>
      <vt:lpstr>Wingdings 3</vt:lpstr>
      <vt:lpstr>Ion Boardroom</vt:lpstr>
      <vt:lpstr>STATISTIKA DESKRIPTIF</vt:lpstr>
      <vt:lpstr>Materi:</vt:lpstr>
      <vt:lpstr>Pengertian Dasar dalam Statistika</vt:lpstr>
      <vt:lpstr>Statistika, Populasi, dan Sampel</vt:lpstr>
      <vt:lpstr>Statistik</vt:lpstr>
      <vt:lpstr>Alasan Pengambilan Sampel</vt:lpstr>
      <vt:lpstr>Teknik Pengambilan Sampel</vt:lpstr>
      <vt:lpstr>Jenis Sampling</vt:lpstr>
      <vt:lpstr>Sampel Representatif</vt:lpstr>
      <vt:lpstr>Notasi</vt:lpstr>
      <vt:lpstr>Variabel</vt:lpstr>
      <vt:lpstr>Variabel</vt:lpstr>
      <vt:lpstr>Variabel</vt:lpstr>
      <vt:lpstr>Data</vt:lpstr>
      <vt:lpstr>Data</vt:lpstr>
      <vt:lpstr>Latihan</vt:lpstr>
    </vt:vector>
  </TitlesOfParts>
  <Company>heaven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227</cp:revision>
  <dcterms:created xsi:type="dcterms:W3CDTF">2013-09-28T07:14:32Z</dcterms:created>
  <dcterms:modified xsi:type="dcterms:W3CDTF">2017-09-11T08:45:02Z</dcterms:modified>
</cp:coreProperties>
</file>