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2"/>
  </p:sldMasterIdLst>
  <p:notesMasterIdLst>
    <p:notesMasterId r:id="rId50"/>
  </p:notesMasterIdLst>
  <p:sldIdLst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4" r:id="rId47"/>
    <p:sldId id="303" r:id="rId48"/>
    <p:sldId id="305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elcome" id="{E75E278A-FF0E-49A4-B170-79828D63BBAD}">
          <p14:sldIdLst>
            <p14:sldId id="258"/>
            <p14:sldId id="259"/>
            <p14:sldId id="260"/>
            <p14:sldId id="261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4"/>
            <p14:sldId id="303"/>
            <p14:sldId id="305"/>
          </p14:sldIdLst>
        </p14:section>
        <p14:section name="Design, Impress, Work Together" id="{B9B51309-D148-4332-87C2-07BE32FBCA3B}">
          <p14:sldIdLst/>
        </p14:section>
        <p14:section name="Learn More" id="{2CC34DB2-6590-42C0-AD4B-A04C6060184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B4A6"/>
    <a:srgbClr val="734F29"/>
    <a:srgbClr val="D24726"/>
    <a:srgbClr val="DD462F"/>
    <a:srgbClr val="AEB785"/>
    <a:srgbClr val="EFD5A2"/>
    <a:srgbClr val="3B3026"/>
    <a:srgbClr val="ECE1CA"/>
    <a:srgbClr val="79553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280" autoAdjust="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commentAuthors" Target="commentAuthor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9A6479-B225-42CC-85C0-B7F6D55E677D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63895912-8917-48A8-8F2F-8C3200FF8015}">
      <dgm:prSet phldrT="[Text]"/>
      <dgm:spPr/>
      <dgm:t>
        <a:bodyPr/>
        <a:lstStyle/>
        <a:p>
          <a:r>
            <a:rPr lang="id-ID" dirty="0"/>
            <a:t>ATAS DASAR METODE YG DIPERGUNAKAN DLM MENYUSUN TEORI</a:t>
          </a:r>
        </a:p>
      </dgm:t>
    </dgm:pt>
    <dgm:pt modelId="{CD3CED14-BC2D-4BFE-8646-50327FFAA69D}" type="parTrans" cxnId="{DEFB9AA4-54D5-45CA-A26D-AE0B0A3B0278}">
      <dgm:prSet/>
      <dgm:spPr/>
      <dgm:t>
        <a:bodyPr/>
        <a:lstStyle/>
        <a:p>
          <a:endParaRPr lang="id-ID"/>
        </a:p>
      </dgm:t>
    </dgm:pt>
    <dgm:pt modelId="{297211D8-8274-4DCD-9E51-DEE177466540}" type="sibTrans" cxnId="{DEFB9AA4-54D5-45CA-A26D-AE0B0A3B0278}">
      <dgm:prSet/>
      <dgm:spPr/>
      <dgm:t>
        <a:bodyPr/>
        <a:lstStyle/>
        <a:p>
          <a:endParaRPr lang="id-ID"/>
        </a:p>
      </dgm:t>
    </dgm:pt>
    <dgm:pt modelId="{FEF6A743-4AB0-44CB-A6F9-C61959FF547D}">
      <dgm:prSet phldrT="[Text]"/>
      <dgm:spPr/>
      <dgm:t>
        <a:bodyPr/>
        <a:lstStyle/>
        <a:p>
          <a:r>
            <a:rPr lang="id-ID" dirty="0"/>
            <a:t>TEORI ATAS DASAR PEMIKIRAN SPEKULATIF</a:t>
          </a:r>
        </a:p>
      </dgm:t>
    </dgm:pt>
    <dgm:pt modelId="{7D824143-ADC8-4B97-BAFA-8AB16DC6AC53}" type="parTrans" cxnId="{D148444F-4AA5-483A-8CD7-04257775BE8D}">
      <dgm:prSet/>
      <dgm:spPr/>
      <dgm:t>
        <a:bodyPr/>
        <a:lstStyle/>
        <a:p>
          <a:endParaRPr lang="id-ID"/>
        </a:p>
      </dgm:t>
    </dgm:pt>
    <dgm:pt modelId="{2512F2BB-9BAC-4AF2-8A38-71CD2FFED049}" type="sibTrans" cxnId="{D148444F-4AA5-483A-8CD7-04257775BE8D}">
      <dgm:prSet/>
      <dgm:spPr/>
      <dgm:t>
        <a:bodyPr/>
        <a:lstStyle/>
        <a:p>
          <a:endParaRPr lang="id-ID"/>
        </a:p>
      </dgm:t>
    </dgm:pt>
    <dgm:pt modelId="{010CC224-0BB5-42C2-BDDA-DFDA9EF577BA}">
      <dgm:prSet phldrT="[Text]"/>
      <dgm:spPr/>
      <dgm:t>
        <a:bodyPr/>
        <a:lstStyle/>
        <a:p>
          <a:r>
            <a:rPr lang="id-ID" dirty="0"/>
            <a:t>ATAS DASAR KOMPONEN KEPRIBADIAN YG DIPAKAI SBG LANDASAN PENYUSUNAN PERUMUSAN TEORITIS</a:t>
          </a:r>
        </a:p>
      </dgm:t>
    </dgm:pt>
    <dgm:pt modelId="{EF6146A3-4219-40CF-9624-9434BC81BC7A}" type="parTrans" cxnId="{5D06D44D-03AF-4287-A47D-978EF569F7FD}">
      <dgm:prSet/>
      <dgm:spPr/>
      <dgm:t>
        <a:bodyPr/>
        <a:lstStyle/>
        <a:p>
          <a:endParaRPr lang="id-ID"/>
        </a:p>
      </dgm:t>
    </dgm:pt>
    <dgm:pt modelId="{DDA1A76E-A8F7-4572-82BE-E8B9E346D5C5}" type="sibTrans" cxnId="{5D06D44D-03AF-4287-A47D-978EF569F7FD}">
      <dgm:prSet/>
      <dgm:spPr/>
      <dgm:t>
        <a:bodyPr/>
        <a:lstStyle/>
        <a:p>
          <a:endParaRPr lang="id-ID"/>
        </a:p>
      </dgm:t>
    </dgm:pt>
    <dgm:pt modelId="{FF3CCDA1-0D7D-4D26-834A-A2EDDE4B8192}">
      <dgm:prSet phldrT="[Text]"/>
      <dgm:spPr/>
      <dgm:t>
        <a:bodyPr/>
        <a:lstStyle/>
        <a:p>
          <a:r>
            <a:rPr lang="id-ID" dirty="0"/>
            <a:t>TEORI KONSTITUSIONAL : KRETCHSMER, SHELDON</a:t>
          </a:r>
        </a:p>
      </dgm:t>
    </dgm:pt>
    <dgm:pt modelId="{C13FA763-25C3-411F-8185-0158F3D8F176}" type="parTrans" cxnId="{D4E736B1-5608-4633-BAC3-25C2917D27D8}">
      <dgm:prSet/>
      <dgm:spPr/>
      <dgm:t>
        <a:bodyPr/>
        <a:lstStyle/>
        <a:p>
          <a:endParaRPr lang="id-ID"/>
        </a:p>
      </dgm:t>
    </dgm:pt>
    <dgm:pt modelId="{5C15FEB0-13F4-4256-9A70-8567C87B746C}" type="sibTrans" cxnId="{D4E736B1-5608-4633-BAC3-25C2917D27D8}">
      <dgm:prSet/>
      <dgm:spPr/>
      <dgm:t>
        <a:bodyPr/>
        <a:lstStyle/>
        <a:p>
          <a:endParaRPr lang="id-ID"/>
        </a:p>
      </dgm:t>
    </dgm:pt>
    <dgm:pt modelId="{87EEDEED-4B86-44F6-B56C-1510C5F6380D}">
      <dgm:prSet phldrT="[Text]"/>
      <dgm:spPr/>
      <dgm:t>
        <a:bodyPr/>
        <a:lstStyle/>
        <a:p>
          <a:r>
            <a:rPr lang="id-ID" dirty="0"/>
            <a:t>TEORI TEMPERAMENT: KANT, HEYMANS, EWALD</a:t>
          </a:r>
        </a:p>
      </dgm:t>
    </dgm:pt>
    <dgm:pt modelId="{17440128-8093-4339-9DB3-6E82C056C44C}" type="parTrans" cxnId="{135CEB54-467F-4EB6-B370-EEFC8F43AC94}">
      <dgm:prSet/>
      <dgm:spPr/>
      <dgm:t>
        <a:bodyPr/>
        <a:lstStyle/>
        <a:p>
          <a:endParaRPr lang="id-ID"/>
        </a:p>
      </dgm:t>
    </dgm:pt>
    <dgm:pt modelId="{B667E07D-FACA-4C62-8FC0-E8D1247A2D43}" type="sibTrans" cxnId="{135CEB54-467F-4EB6-B370-EEFC8F43AC94}">
      <dgm:prSet/>
      <dgm:spPr/>
      <dgm:t>
        <a:bodyPr/>
        <a:lstStyle/>
        <a:p>
          <a:endParaRPr lang="id-ID"/>
        </a:p>
      </dgm:t>
    </dgm:pt>
    <dgm:pt modelId="{4582FE83-5FD0-4C93-84D4-AC2DF9F06AB4}">
      <dgm:prSet phldrT="[Text]"/>
      <dgm:spPr/>
      <dgm:t>
        <a:bodyPr/>
        <a:lstStyle/>
        <a:p>
          <a:r>
            <a:rPr lang="id-ID" dirty="0"/>
            <a:t>PENGGOLONGAN BERDASARKAN CARA PENDEKATAN </a:t>
          </a:r>
        </a:p>
      </dgm:t>
    </dgm:pt>
    <dgm:pt modelId="{53DDDA08-6FCA-4109-83A2-943941EEA3F6}" type="parTrans" cxnId="{22308A89-EEF8-43ED-B59D-62310D3139BF}">
      <dgm:prSet/>
      <dgm:spPr/>
      <dgm:t>
        <a:bodyPr/>
        <a:lstStyle/>
        <a:p>
          <a:endParaRPr lang="id-ID"/>
        </a:p>
      </dgm:t>
    </dgm:pt>
    <dgm:pt modelId="{2CF33DB7-ECB4-4556-B7F2-36515C0538DD}" type="sibTrans" cxnId="{22308A89-EEF8-43ED-B59D-62310D3139BF}">
      <dgm:prSet/>
      <dgm:spPr/>
      <dgm:t>
        <a:bodyPr/>
        <a:lstStyle/>
        <a:p>
          <a:endParaRPr lang="id-ID"/>
        </a:p>
      </dgm:t>
    </dgm:pt>
    <dgm:pt modelId="{5D22328A-39F6-438D-A546-D5E34A4A6AB9}">
      <dgm:prSet phldrT="[Text]"/>
      <dgm:spPr/>
      <dgm:t>
        <a:bodyPr/>
        <a:lstStyle/>
        <a:p>
          <a:r>
            <a:rPr lang="id-ID" dirty="0"/>
            <a:t>PENDEKATAN TIPOLOGIS: HIPOKRATES-GELENUS, PLATO</a:t>
          </a:r>
        </a:p>
      </dgm:t>
    </dgm:pt>
    <dgm:pt modelId="{CA39029D-4BA6-430E-812A-45CCC52D0722}" type="parTrans" cxnId="{DB416CFC-3BFF-4EC5-917B-5078F5A8FF45}">
      <dgm:prSet/>
      <dgm:spPr/>
      <dgm:t>
        <a:bodyPr/>
        <a:lstStyle/>
        <a:p>
          <a:endParaRPr lang="id-ID"/>
        </a:p>
      </dgm:t>
    </dgm:pt>
    <dgm:pt modelId="{B8AD253F-7ED0-452D-ABE1-9D936CACDB5F}" type="sibTrans" cxnId="{DB416CFC-3BFF-4EC5-917B-5078F5A8FF45}">
      <dgm:prSet/>
      <dgm:spPr/>
      <dgm:t>
        <a:bodyPr/>
        <a:lstStyle/>
        <a:p>
          <a:endParaRPr lang="id-ID"/>
        </a:p>
      </dgm:t>
    </dgm:pt>
    <dgm:pt modelId="{E181137F-EBCB-4D3B-B9F2-76EA517BFC85}">
      <dgm:prSet phldrT="[Text]"/>
      <dgm:spPr/>
      <dgm:t>
        <a:bodyPr/>
        <a:lstStyle/>
        <a:p>
          <a:r>
            <a:rPr lang="id-ID" dirty="0"/>
            <a:t>PENDEKATAN PENSIFATAN: ROGERS, JUNG</a:t>
          </a:r>
        </a:p>
      </dgm:t>
    </dgm:pt>
    <dgm:pt modelId="{57337F6E-0C9F-40CE-AF8B-602391B6EF2E}" type="parTrans" cxnId="{52956D67-0A85-4A09-BBF0-2FDDC786BDFD}">
      <dgm:prSet/>
      <dgm:spPr/>
      <dgm:t>
        <a:bodyPr/>
        <a:lstStyle/>
        <a:p>
          <a:endParaRPr lang="id-ID"/>
        </a:p>
      </dgm:t>
    </dgm:pt>
    <dgm:pt modelId="{8057CEC9-DA9B-4545-8215-05A084FEFD03}" type="sibTrans" cxnId="{52956D67-0A85-4A09-BBF0-2FDDC786BDFD}">
      <dgm:prSet/>
      <dgm:spPr/>
      <dgm:t>
        <a:bodyPr/>
        <a:lstStyle/>
        <a:p>
          <a:endParaRPr lang="id-ID"/>
        </a:p>
      </dgm:t>
    </dgm:pt>
    <dgm:pt modelId="{F31F39E8-8AF0-4666-AAAB-BD077053ED01}">
      <dgm:prSet phldrT="[Text]"/>
      <dgm:spPr/>
      <dgm:t>
        <a:bodyPr/>
        <a:lstStyle/>
        <a:p>
          <a:r>
            <a:rPr lang="id-ID" dirty="0"/>
            <a:t>TEORI BERDASARKAN DATA PENYELIDIKAN EMPIRIS</a:t>
          </a:r>
        </a:p>
      </dgm:t>
    </dgm:pt>
    <dgm:pt modelId="{358FD4E0-9E78-491C-A2F9-E4C44625EAED}" type="parTrans" cxnId="{9D3E095A-B3D9-4EEA-B1D6-103B84532548}">
      <dgm:prSet/>
      <dgm:spPr/>
      <dgm:t>
        <a:bodyPr/>
        <a:lstStyle/>
        <a:p>
          <a:endParaRPr lang="id-ID"/>
        </a:p>
      </dgm:t>
    </dgm:pt>
    <dgm:pt modelId="{80AB44CC-642A-4059-A8E7-8B3FA97BFE32}" type="sibTrans" cxnId="{9D3E095A-B3D9-4EEA-B1D6-103B84532548}">
      <dgm:prSet/>
      <dgm:spPr/>
      <dgm:t>
        <a:bodyPr/>
        <a:lstStyle/>
        <a:p>
          <a:endParaRPr lang="id-ID"/>
        </a:p>
      </dgm:t>
    </dgm:pt>
    <dgm:pt modelId="{15DB33B5-2BAE-44C1-B324-E3849B0D136C}">
      <dgm:prSet phldrT="[Text]"/>
      <dgm:spPr/>
      <dgm:t>
        <a:bodyPr/>
        <a:lstStyle/>
        <a:p>
          <a:r>
            <a:rPr lang="id-ID" dirty="0"/>
            <a:t>TEORI KETIDAKSADARAN : FREUD, JUNG</a:t>
          </a:r>
        </a:p>
      </dgm:t>
    </dgm:pt>
    <dgm:pt modelId="{9BF14367-060E-4FD0-9FFA-27611A68B117}" type="parTrans" cxnId="{4C3626AC-653E-4F64-BAAF-E525DF2337CE}">
      <dgm:prSet/>
      <dgm:spPr/>
      <dgm:t>
        <a:bodyPr/>
        <a:lstStyle/>
        <a:p>
          <a:endParaRPr lang="id-ID"/>
        </a:p>
      </dgm:t>
    </dgm:pt>
    <dgm:pt modelId="{1CE2F1B7-A2C0-421F-8854-DC6E3C897D74}" type="sibTrans" cxnId="{4C3626AC-653E-4F64-BAAF-E525DF2337CE}">
      <dgm:prSet/>
      <dgm:spPr/>
      <dgm:t>
        <a:bodyPr/>
        <a:lstStyle/>
        <a:p>
          <a:endParaRPr lang="id-ID"/>
        </a:p>
      </dgm:t>
    </dgm:pt>
    <dgm:pt modelId="{0C501DB7-FA7E-4BF0-91B6-BCCA1B90202B}">
      <dgm:prSet phldrT="[Text]"/>
      <dgm:spPr/>
      <dgm:t>
        <a:bodyPr/>
        <a:lstStyle/>
        <a:p>
          <a:r>
            <a:rPr lang="id-ID" dirty="0"/>
            <a:t>TEORI FAKTOR : CATELL, EYSENCK </a:t>
          </a:r>
        </a:p>
      </dgm:t>
    </dgm:pt>
    <dgm:pt modelId="{6DF994CD-09A5-401F-AD40-91E4D80B7532}" type="parTrans" cxnId="{9169D324-4828-4968-9297-5C0486A66C72}">
      <dgm:prSet/>
      <dgm:spPr/>
      <dgm:t>
        <a:bodyPr/>
        <a:lstStyle/>
        <a:p>
          <a:endParaRPr lang="id-ID"/>
        </a:p>
      </dgm:t>
    </dgm:pt>
    <dgm:pt modelId="{E5787FB3-C361-4F65-9327-41C1492B9430}" type="sibTrans" cxnId="{9169D324-4828-4968-9297-5C0486A66C72}">
      <dgm:prSet/>
      <dgm:spPr/>
      <dgm:t>
        <a:bodyPr/>
        <a:lstStyle/>
        <a:p>
          <a:endParaRPr lang="id-ID"/>
        </a:p>
      </dgm:t>
    </dgm:pt>
    <dgm:pt modelId="{AAFCC781-8F07-4938-994C-2C9F6C4FEBDE}">
      <dgm:prSet phldrT="[Text]"/>
      <dgm:spPr/>
      <dgm:t>
        <a:bodyPr/>
        <a:lstStyle/>
        <a:p>
          <a:r>
            <a:rPr lang="id-ID" dirty="0"/>
            <a:t>TEORI KEBUDAYAAN : SPRANGER</a:t>
          </a:r>
        </a:p>
      </dgm:t>
    </dgm:pt>
    <dgm:pt modelId="{25F5F6EC-88F3-41A3-BFA7-F15DA2D0DF5C}" type="parTrans" cxnId="{64660D59-377E-4E5B-A558-8E1FEEAF7335}">
      <dgm:prSet/>
      <dgm:spPr/>
      <dgm:t>
        <a:bodyPr/>
        <a:lstStyle/>
        <a:p>
          <a:endParaRPr lang="id-ID"/>
        </a:p>
      </dgm:t>
    </dgm:pt>
    <dgm:pt modelId="{D5A172BF-0B70-43BC-BF15-675B32EC05AD}" type="sibTrans" cxnId="{64660D59-377E-4E5B-A558-8E1FEEAF7335}">
      <dgm:prSet/>
      <dgm:spPr/>
      <dgm:t>
        <a:bodyPr/>
        <a:lstStyle/>
        <a:p>
          <a:endParaRPr lang="id-ID"/>
        </a:p>
      </dgm:t>
    </dgm:pt>
    <dgm:pt modelId="{4C47F9D2-0006-4A67-AE81-DC15D44D8398}">
      <dgm:prSet phldrT="[Text]"/>
      <dgm:spPr/>
      <dgm:t>
        <a:bodyPr/>
        <a:lstStyle/>
        <a:p>
          <a:endParaRPr lang="id-ID" dirty="0"/>
        </a:p>
      </dgm:t>
    </dgm:pt>
    <dgm:pt modelId="{A1B711D3-800F-4F12-A2B0-AC76CDBDBA3C}" type="parTrans" cxnId="{2563CCFD-C9AC-4F8C-B393-BFDF6F5E4C8B}">
      <dgm:prSet/>
      <dgm:spPr/>
      <dgm:t>
        <a:bodyPr/>
        <a:lstStyle/>
        <a:p>
          <a:endParaRPr lang="id-ID"/>
        </a:p>
      </dgm:t>
    </dgm:pt>
    <dgm:pt modelId="{6C451343-5587-4FDD-A966-F433FE8AF644}" type="sibTrans" cxnId="{2563CCFD-C9AC-4F8C-B393-BFDF6F5E4C8B}">
      <dgm:prSet/>
      <dgm:spPr/>
      <dgm:t>
        <a:bodyPr/>
        <a:lstStyle/>
        <a:p>
          <a:endParaRPr lang="id-ID"/>
        </a:p>
      </dgm:t>
    </dgm:pt>
    <dgm:pt modelId="{19A4DBC2-17C4-4CB1-9B82-69E29D0D4B97}" type="pres">
      <dgm:prSet presAssocID="{D19A6479-B225-42CC-85C0-B7F6D55E677D}" presName="Name0" presStyleCnt="0">
        <dgm:presLayoutVars>
          <dgm:dir/>
          <dgm:animLvl val="lvl"/>
          <dgm:resizeHandles val="exact"/>
        </dgm:presLayoutVars>
      </dgm:prSet>
      <dgm:spPr/>
    </dgm:pt>
    <dgm:pt modelId="{3D3E46A3-19D4-4177-BCF6-C267A89E08EE}" type="pres">
      <dgm:prSet presAssocID="{63895912-8917-48A8-8F2F-8C3200FF8015}" presName="composite" presStyleCnt="0"/>
      <dgm:spPr/>
    </dgm:pt>
    <dgm:pt modelId="{0A04991C-C419-4943-BE6C-BA10A644CBBD}" type="pres">
      <dgm:prSet presAssocID="{63895912-8917-48A8-8F2F-8C3200FF801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848A5CB3-1A57-4C22-A820-B68DA6798ACA}" type="pres">
      <dgm:prSet presAssocID="{63895912-8917-48A8-8F2F-8C3200FF8015}" presName="desTx" presStyleLbl="alignAccFollowNode1" presStyleIdx="0" presStyleCnt="3">
        <dgm:presLayoutVars>
          <dgm:bulletEnabled val="1"/>
        </dgm:presLayoutVars>
      </dgm:prSet>
      <dgm:spPr/>
    </dgm:pt>
    <dgm:pt modelId="{736E3394-DF82-4E3C-9173-E3E653D893DA}" type="pres">
      <dgm:prSet presAssocID="{297211D8-8274-4DCD-9E51-DEE177466540}" presName="space" presStyleCnt="0"/>
      <dgm:spPr/>
    </dgm:pt>
    <dgm:pt modelId="{614D52FD-ED3C-47EA-BB30-441F18850E7F}" type="pres">
      <dgm:prSet presAssocID="{010CC224-0BB5-42C2-BDDA-DFDA9EF577BA}" presName="composite" presStyleCnt="0"/>
      <dgm:spPr/>
    </dgm:pt>
    <dgm:pt modelId="{0111C4A3-D616-4F54-8BA0-C40C3A0493A4}" type="pres">
      <dgm:prSet presAssocID="{010CC224-0BB5-42C2-BDDA-DFDA9EF577BA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4AC85440-7040-49BB-8B89-3BC93A78E52B}" type="pres">
      <dgm:prSet presAssocID="{010CC224-0BB5-42C2-BDDA-DFDA9EF577BA}" presName="desTx" presStyleLbl="alignAccFollowNode1" presStyleIdx="1" presStyleCnt="3">
        <dgm:presLayoutVars>
          <dgm:bulletEnabled val="1"/>
        </dgm:presLayoutVars>
      </dgm:prSet>
      <dgm:spPr/>
    </dgm:pt>
    <dgm:pt modelId="{1D2AFA61-D693-434B-9D23-D070D85F6C29}" type="pres">
      <dgm:prSet presAssocID="{DDA1A76E-A8F7-4572-82BE-E8B9E346D5C5}" presName="space" presStyleCnt="0"/>
      <dgm:spPr/>
    </dgm:pt>
    <dgm:pt modelId="{DD0318C8-9C45-4A7B-9B55-28F6A8B824A5}" type="pres">
      <dgm:prSet presAssocID="{4582FE83-5FD0-4C93-84D4-AC2DF9F06AB4}" presName="composite" presStyleCnt="0"/>
      <dgm:spPr/>
    </dgm:pt>
    <dgm:pt modelId="{276B1E2B-11D5-48B1-BA53-0F740B4E990E}" type="pres">
      <dgm:prSet presAssocID="{4582FE83-5FD0-4C93-84D4-AC2DF9F06AB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0F16F572-EC80-4462-97A7-6182E7951243}" type="pres">
      <dgm:prSet presAssocID="{4582FE83-5FD0-4C93-84D4-AC2DF9F06AB4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FF2CEC0D-28E0-40FF-9555-A49214F6D8DF}" type="presOf" srcId="{15DB33B5-2BAE-44C1-B324-E3849B0D136C}" destId="{4AC85440-7040-49BB-8B89-3BC93A78E52B}" srcOrd="0" destOrd="2" presId="urn:microsoft.com/office/officeart/2005/8/layout/hList1"/>
    <dgm:cxn modelId="{06CC7412-EF6F-4C35-9B4E-49E290C25A6D}" type="presOf" srcId="{AAFCC781-8F07-4938-994C-2C9F6C4FEBDE}" destId="{4AC85440-7040-49BB-8B89-3BC93A78E52B}" srcOrd="0" destOrd="4" presId="urn:microsoft.com/office/officeart/2005/8/layout/hList1"/>
    <dgm:cxn modelId="{9169D324-4828-4968-9297-5C0486A66C72}" srcId="{010CC224-0BB5-42C2-BDDA-DFDA9EF577BA}" destId="{0C501DB7-FA7E-4BF0-91B6-BCCA1B90202B}" srcOrd="3" destOrd="0" parTransId="{6DF994CD-09A5-401F-AD40-91E4D80B7532}" sibTransId="{E5787FB3-C361-4F65-9327-41C1492B9430}"/>
    <dgm:cxn modelId="{A6642C38-E257-46AD-A997-A9EF88125DDE}" type="presOf" srcId="{D19A6479-B225-42CC-85C0-B7F6D55E677D}" destId="{19A4DBC2-17C4-4CB1-9B82-69E29D0D4B97}" srcOrd="0" destOrd="0" presId="urn:microsoft.com/office/officeart/2005/8/layout/hList1"/>
    <dgm:cxn modelId="{7FCAEF64-A5D2-4078-A9C0-C78325C8B874}" type="presOf" srcId="{F31F39E8-8AF0-4666-AAAB-BD077053ED01}" destId="{848A5CB3-1A57-4C22-A820-B68DA6798ACA}" srcOrd="0" destOrd="1" presId="urn:microsoft.com/office/officeart/2005/8/layout/hList1"/>
    <dgm:cxn modelId="{46C04547-7BA9-4595-BE4D-2761E3815497}" type="presOf" srcId="{0C501DB7-FA7E-4BF0-91B6-BCCA1B90202B}" destId="{4AC85440-7040-49BB-8B89-3BC93A78E52B}" srcOrd="0" destOrd="3" presId="urn:microsoft.com/office/officeart/2005/8/layout/hList1"/>
    <dgm:cxn modelId="{52956D67-0A85-4A09-BBF0-2FDDC786BDFD}" srcId="{4582FE83-5FD0-4C93-84D4-AC2DF9F06AB4}" destId="{E181137F-EBCB-4D3B-B9F2-76EA517BFC85}" srcOrd="1" destOrd="0" parTransId="{57337F6E-0C9F-40CE-AF8B-602391B6EF2E}" sibTransId="{8057CEC9-DA9B-4545-8215-05A084FEFD03}"/>
    <dgm:cxn modelId="{5D06D44D-03AF-4287-A47D-978EF569F7FD}" srcId="{D19A6479-B225-42CC-85C0-B7F6D55E677D}" destId="{010CC224-0BB5-42C2-BDDA-DFDA9EF577BA}" srcOrd="1" destOrd="0" parTransId="{EF6146A3-4219-40CF-9624-9434BC81BC7A}" sibTransId="{DDA1A76E-A8F7-4572-82BE-E8B9E346D5C5}"/>
    <dgm:cxn modelId="{D148444F-4AA5-483A-8CD7-04257775BE8D}" srcId="{63895912-8917-48A8-8F2F-8C3200FF8015}" destId="{FEF6A743-4AB0-44CB-A6F9-C61959FF547D}" srcOrd="0" destOrd="0" parTransId="{7D824143-ADC8-4B97-BAFA-8AB16DC6AC53}" sibTransId="{2512F2BB-9BAC-4AF2-8A38-71CD2FFED049}"/>
    <dgm:cxn modelId="{135CEB54-467F-4EB6-B370-EEFC8F43AC94}" srcId="{010CC224-0BB5-42C2-BDDA-DFDA9EF577BA}" destId="{87EEDEED-4B86-44F6-B56C-1510C5F6380D}" srcOrd="1" destOrd="0" parTransId="{17440128-8093-4339-9DB3-6E82C056C44C}" sibTransId="{B667E07D-FACA-4C62-8FC0-E8D1247A2D43}"/>
    <dgm:cxn modelId="{64660D59-377E-4E5B-A558-8E1FEEAF7335}" srcId="{010CC224-0BB5-42C2-BDDA-DFDA9EF577BA}" destId="{AAFCC781-8F07-4938-994C-2C9F6C4FEBDE}" srcOrd="4" destOrd="0" parTransId="{25F5F6EC-88F3-41A3-BFA7-F15DA2D0DF5C}" sibTransId="{D5A172BF-0B70-43BC-BF15-675B32EC05AD}"/>
    <dgm:cxn modelId="{9D3E095A-B3D9-4EEA-B1D6-103B84532548}" srcId="{63895912-8917-48A8-8F2F-8C3200FF8015}" destId="{F31F39E8-8AF0-4666-AAAB-BD077053ED01}" srcOrd="1" destOrd="0" parTransId="{358FD4E0-9E78-491C-A2F9-E4C44625EAED}" sibTransId="{80AB44CC-642A-4059-A8E7-8B3FA97BFE32}"/>
    <dgm:cxn modelId="{3E246082-A4E9-41D4-9434-44BCC363D783}" type="presOf" srcId="{010CC224-0BB5-42C2-BDDA-DFDA9EF577BA}" destId="{0111C4A3-D616-4F54-8BA0-C40C3A0493A4}" srcOrd="0" destOrd="0" presId="urn:microsoft.com/office/officeart/2005/8/layout/hList1"/>
    <dgm:cxn modelId="{22308A89-EEF8-43ED-B59D-62310D3139BF}" srcId="{D19A6479-B225-42CC-85C0-B7F6D55E677D}" destId="{4582FE83-5FD0-4C93-84D4-AC2DF9F06AB4}" srcOrd="2" destOrd="0" parTransId="{53DDDA08-6FCA-4109-83A2-943941EEA3F6}" sibTransId="{2CF33DB7-ECB4-4556-B7F2-36515C0538DD}"/>
    <dgm:cxn modelId="{6CF3938E-4DCE-4D89-9236-C12CE18B3762}" type="presOf" srcId="{FEF6A743-4AB0-44CB-A6F9-C61959FF547D}" destId="{848A5CB3-1A57-4C22-A820-B68DA6798ACA}" srcOrd="0" destOrd="0" presId="urn:microsoft.com/office/officeart/2005/8/layout/hList1"/>
    <dgm:cxn modelId="{E0818198-677E-4BCC-A0CA-A592E1B5FB1D}" type="presOf" srcId="{4C47F9D2-0006-4A67-AE81-DC15D44D8398}" destId="{0F16F572-EC80-4462-97A7-6182E7951243}" srcOrd="0" destOrd="2" presId="urn:microsoft.com/office/officeart/2005/8/layout/hList1"/>
    <dgm:cxn modelId="{A59AAC9F-8B76-483C-A80C-678050E34892}" type="presOf" srcId="{87EEDEED-4B86-44F6-B56C-1510C5F6380D}" destId="{4AC85440-7040-49BB-8B89-3BC93A78E52B}" srcOrd="0" destOrd="1" presId="urn:microsoft.com/office/officeart/2005/8/layout/hList1"/>
    <dgm:cxn modelId="{DEFB9AA4-54D5-45CA-A26D-AE0B0A3B0278}" srcId="{D19A6479-B225-42CC-85C0-B7F6D55E677D}" destId="{63895912-8917-48A8-8F2F-8C3200FF8015}" srcOrd="0" destOrd="0" parTransId="{CD3CED14-BC2D-4BFE-8646-50327FFAA69D}" sibTransId="{297211D8-8274-4DCD-9E51-DEE177466540}"/>
    <dgm:cxn modelId="{4C3626AC-653E-4F64-BAAF-E525DF2337CE}" srcId="{010CC224-0BB5-42C2-BDDA-DFDA9EF577BA}" destId="{15DB33B5-2BAE-44C1-B324-E3849B0D136C}" srcOrd="2" destOrd="0" parTransId="{9BF14367-060E-4FD0-9FFA-27611A68B117}" sibTransId="{1CE2F1B7-A2C0-421F-8854-DC6E3C897D74}"/>
    <dgm:cxn modelId="{67235FB0-2DF7-4E0E-B42F-C79775FF5393}" type="presOf" srcId="{FF3CCDA1-0D7D-4D26-834A-A2EDDE4B8192}" destId="{4AC85440-7040-49BB-8B89-3BC93A78E52B}" srcOrd="0" destOrd="0" presId="urn:microsoft.com/office/officeart/2005/8/layout/hList1"/>
    <dgm:cxn modelId="{D4E736B1-5608-4633-BAC3-25C2917D27D8}" srcId="{010CC224-0BB5-42C2-BDDA-DFDA9EF577BA}" destId="{FF3CCDA1-0D7D-4D26-834A-A2EDDE4B8192}" srcOrd="0" destOrd="0" parTransId="{C13FA763-25C3-411F-8185-0158F3D8F176}" sibTransId="{5C15FEB0-13F4-4256-9A70-8567C87B746C}"/>
    <dgm:cxn modelId="{415A99BC-E3F2-4E23-8043-6E2CB6C1B601}" type="presOf" srcId="{5D22328A-39F6-438D-A546-D5E34A4A6AB9}" destId="{0F16F572-EC80-4462-97A7-6182E7951243}" srcOrd="0" destOrd="0" presId="urn:microsoft.com/office/officeart/2005/8/layout/hList1"/>
    <dgm:cxn modelId="{732ADCBD-8DC1-474E-A3A1-C1624CDE4A4C}" type="presOf" srcId="{63895912-8917-48A8-8F2F-8C3200FF8015}" destId="{0A04991C-C419-4943-BE6C-BA10A644CBBD}" srcOrd="0" destOrd="0" presId="urn:microsoft.com/office/officeart/2005/8/layout/hList1"/>
    <dgm:cxn modelId="{88AAEAC1-DA6C-4E0D-BAD1-AC2D90BF2C24}" type="presOf" srcId="{4582FE83-5FD0-4C93-84D4-AC2DF9F06AB4}" destId="{276B1E2B-11D5-48B1-BA53-0F740B4E990E}" srcOrd="0" destOrd="0" presId="urn:microsoft.com/office/officeart/2005/8/layout/hList1"/>
    <dgm:cxn modelId="{1F68A7D3-5EE3-41F8-9B05-99C3EB9DC27F}" type="presOf" srcId="{E181137F-EBCB-4D3B-B9F2-76EA517BFC85}" destId="{0F16F572-EC80-4462-97A7-6182E7951243}" srcOrd="0" destOrd="1" presId="urn:microsoft.com/office/officeart/2005/8/layout/hList1"/>
    <dgm:cxn modelId="{DB416CFC-3BFF-4EC5-917B-5078F5A8FF45}" srcId="{4582FE83-5FD0-4C93-84D4-AC2DF9F06AB4}" destId="{5D22328A-39F6-438D-A546-D5E34A4A6AB9}" srcOrd="0" destOrd="0" parTransId="{CA39029D-4BA6-430E-812A-45CCC52D0722}" sibTransId="{B8AD253F-7ED0-452D-ABE1-9D936CACDB5F}"/>
    <dgm:cxn modelId="{2563CCFD-C9AC-4F8C-B393-BFDF6F5E4C8B}" srcId="{4582FE83-5FD0-4C93-84D4-AC2DF9F06AB4}" destId="{4C47F9D2-0006-4A67-AE81-DC15D44D8398}" srcOrd="2" destOrd="0" parTransId="{A1B711D3-800F-4F12-A2B0-AC76CDBDBA3C}" sibTransId="{6C451343-5587-4FDD-A966-F433FE8AF644}"/>
    <dgm:cxn modelId="{2E5E316C-65BF-42D6-99B4-C44F237FDD3F}" type="presParOf" srcId="{19A4DBC2-17C4-4CB1-9B82-69E29D0D4B97}" destId="{3D3E46A3-19D4-4177-BCF6-C267A89E08EE}" srcOrd="0" destOrd="0" presId="urn:microsoft.com/office/officeart/2005/8/layout/hList1"/>
    <dgm:cxn modelId="{A2279AD7-7C99-4A3B-A3BF-B77652E6A0F7}" type="presParOf" srcId="{3D3E46A3-19D4-4177-BCF6-C267A89E08EE}" destId="{0A04991C-C419-4943-BE6C-BA10A644CBBD}" srcOrd="0" destOrd="0" presId="urn:microsoft.com/office/officeart/2005/8/layout/hList1"/>
    <dgm:cxn modelId="{7C0010F7-2646-4FBF-8975-422A39A2CD45}" type="presParOf" srcId="{3D3E46A3-19D4-4177-BCF6-C267A89E08EE}" destId="{848A5CB3-1A57-4C22-A820-B68DA6798ACA}" srcOrd="1" destOrd="0" presId="urn:microsoft.com/office/officeart/2005/8/layout/hList1"/>
    <dgm:cxn modelId="{04F35F40-2006-4DAB-80D9-D14385050E08}" type="presParOf" srcId="{19A4DBC2-17C4-4CB1-9B82-69E29D0D4B97}" destId="{736E3394-DF82-4E3C-9173-E3E653D893DA}" srcOrd="1" destOrd="0" presId="urn:microsoft.com/office/officeart/2005/8/layout/hList1"/>
    <dgm:cxn modelId="{561BA458-7AFC-4F0C-9696-EDD0B372E760}" type="presParOf" srcId="{19A4DBC2-17C4-4CB1-9B82-69E29D0D4B97}" destId="{614D52FD-ED3C-47EA-BB30-441F18850E7F}" srcOrd="2" destOrd="0" presId="urn:microsoft.com/office/officeart/2005/8/layout/hList1"/>
    <dgm:cxn modelId="{32B9C306-EE10-4DD3-AD0E-A043895B969B}" type="presParOf" srcId="{614D52FD-ED3C-47EA-BB30-441F18850E7F}" destId="{0111C4A3-D616-4F54-8BA0-C40C3A0493A4}" srcOrd="0" destOrd="0" presId="urn:microsoft.com/office/officeart/2005/8/layout/hList1"/>
    <dgm:cxn modelId="{913FA359-4A04-42BA-BE66-476B1E4E1AF4}" type="presParOf" srcId="{614D52FD-ED3C-47EA-BB30-441F18850E7F}" destId="{4AC85440-7040-49BB-8B89-3BC93A78E52B}" srcOrd="1" destOrd="0" presId="urn:microsoft.com/office/officeart/2005/8/layout/hList1"/>
    <dgm:cxn modelId="{1B6A9C7C-18A0-42CF-8620-1EA5AA78FA17}" type="presParOf" srcId="{19A4DBC2-17C4-4CB1-9B82-69E29D0D4B97}" destId="{1D2AFA61-D693-434B-9D23-D070D85F6C29}" srcOrd="3" destOrd="0" presId="urn:microsoft.com/office/officeart/2005/8/layout/hList1"/>
    <dgm:cxn modelId="{21145F4C-1203-4F38-8425-C48DA03D5823}" type="presParOf" srcId="{19A4DBC2-17C4-4CB1-9B82-69E29D0D4B97}" destId="{DD0318C8-9C45-4A7B-9B55-28F6A8B824A5}" srcOrd="4" destOrd="0" presId="urn:microsoft.com/office/officeart/2005/8/layout/hList1"/>
    <dgm:cxn modelId="{5370175D-15CA-4A72-AF55-C19093D4F7B2}" type="presParOf" srcId="{DD0318C8-9C45-4A7B-9B55-28F6A8B824A5}" destId="{276B1E2B-11D5-48B1-BA53-0F740B4E990E}" srcOrd="0" destOrd="0" presId="urn:microsoft.com/office/officeart/2005/8/layout/hList1"/>
    <dgm:cxn modelId="{647A773B-C780-4510-A620-98D104707F7B}" type="presParOf" srcId="{DD0318C8-9C45-4A7B-9B55-28F6A8B824A5}" destId="{0F16F572-EC80-4462-97A7-6182E795124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29058B-6F58-4C1A-8AAD-A7B72017EFC2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id-ID"/>
        </a:p>
      </dgm:t>
    </dgm:pt>
    <dgm:pt modelId="{818DA3E3-0A86-4761-AFD7-8A9C24BABEC0}">
      <dgm:prSet phldrT="[Text]" custT="1"/>
      <dgm:spPr/>
      <dgm:t>
        <a:bodyPr/>
        <a:lstStyle/>
        <a:p>
          <a:r>
            <a:rPr lang="id-ID" sz="2400" dirty="0">
              <a:solidFill>
                <a:schemeClr val="tx1"/>
              </a:solidFill>
            </a:rPr>
            <a:t>MORFOLOGI BERDASARKAN MAHZAB ITALIA</a:t>
          </a:r>
        </a:p>
      </dgm:t>
    </dgm:pt>
    <dgm:pt modelId="{5952896C-63FA-40B2-BD71-978966C089E2}" type="parTrans" cxnId="{AF15F29F-B1C4-4803-9FC0-E7DD86490A58}">
      <dgm:prSet/>
      <dgm:spPr/>
      <dgm:t>
        <a:bodyPr/>
        <a:lstStyle/>
        <a:p>
          <a:endParaRPr lang="id-ID" sz="2400">
            <a:solidFill>
              <a:schemeClr val="tx1"/>
            </a:solidFill>
          </a:endParaRPr>
        </a:p>
      </dgm:t>
    </dgm:pt>
    <dgm:pt modelId="{60C43320-5A6E-4556-B696-36F2AA896306}" type="sibTrans" cxnId="{AF15F29F-B1C4-4803-9FC0-E7DD86490A58}">
      <dgm:prSet/>
      <dgm:spPr/>
      <dgm:t>
        <a:bodyPr/>
        <a:lstStyle/>
        <a:p>
          <a:endParaRPr lang="id-ID" sz="2400">
            <a:solidFill>
              <a:schemeClr val="tx1"/>
            </a:solidFill>
          </a:endParaRPr>
        </a:p>
      </dgm:t>
    </dgm:pt>
    <dgm:pt modelId="{FA17E82B-398C-4DD4-BAE5-D019FDCD1672}">
      <dgm:prSet phldrT="[Text]" custT="1"/>
      <dgm:spPr/>
      <dgm:t>
        <a:bodyPr/>
        <a:lstStyle/>
        <a:p>
          <a:r>
            <a:rPr lang="id-ID" sz="2400" dirty="0">
              <a:solidFill>
                <a:schemeClr val="tx1"/>
              </a:solidFill>
            </a:rPr>
            <a:t>MORFOLOGI BERDASARKAN MAHZAB PERANCIS</a:t>
          </a:r>
        </a:p>
      </dgm:t>
    </dgm:pt>
    <dgm:pt modelId="{A59AA8F4-91D6-4B9D-8937-724A6D501320}" type="parTrans" cxnId="{6C32FB45-BEE7-433D-A3F8-7E48070B4D0E}">
      <dgm:prSet/>
      <dgm:spPr/>
      <dgm:t>
        <a:bodyPr/>
        <a:lstStyle/>
        <a:p>
          <a:endParaRPr lang="id-ID" sz="2400">
            <a:solidFill>
              <a:schemeClr val="tx1"/>
            </a:solidFill>
          </a:endParaRPr>
        </a:p>
      </dgm:t>
    </dgm:pt>
    <dgm:pt modelId="{0AD1BACC-4B78-4625-B4E0-C110D75FA4AD}" type="sibTrans" cxnId="{6C32FB45-BEE7-433D-A3F8-7E48070B4D0E}">
      <dgm:prSet/>
      <dgm:spPr/>
      <dgm:t>
        <a:bodyPr/>
        <a:lstStyle/>
        <a:p>
          <a:endParaRPr lang="id-ID" sz="2400">
            <a:solidFill>
              <a:schemeClr val="tx1"/>
            </a:solidFill>
          </a:endParaRPr>
        </a:p>
      </dgm:t>
    </dgm:pt>
    <dgm:pt modelId="{B787639E-7F6E-4EFF-9DEE-5410A3D0C072}">
      <dgm:prSet phldrT="[Text]" custT="1"/>
      <dgm:spPr/>
      <dgm:t>
        <a:bodyPr/>
        <a:lstStyle/>
        <a:p>
          <a:r>
            <a:rPr lang="id-ID" sz="2400" dirty="0">
              <a:solidFill>
                <a:schemeClr val="tx1"/>
              </a:solidFill>
            </a:rPr>
            <a:t>MORFOLOGI BERDASARKAN MAHZAB JERMAN </a:t>
          </a:r>
        </a:p>
      </dgm:t>
    </dgm:pt>
    <dgm:pt modelId="{893BE87B-CBB8-4CD3-AE7E-437B20B02768}" type="parTrans" cxnId="{ED570A82-98A5-4747-B392-06F5B2567731}">
      <dgm:prSet/>
      <dgm:spPr/>
      <dgm:t>
        <a:bodyPr/>
        <a:lstStyle/>
        <a:p>
          <a:endParaRPr lang="id-ID" sz="2400">
            <a:solidFill>
              <a:schemeClr val="tx1"/>
            </a:solidFill>
          </a:endParaRPr>
        </a:p>
      </dgm:t>
    </dgm:pt>
    <dgm:pt modelId="{D3BF706B-5F05-4FBD-8D65-18D2901E3D06}" type="sibTrans" cxnId="{ED570A82-98A5-4747-B392-06F5B2567731}">
      <dgm:prSet/>
      <dgm:spPr/>
      <dgm:t>
        <a:bodyPr/>
        <a:lstStyle/>
        <a:p>
          <a:endParaRPr lang="id-ID" sz="2400">
            <a:solidFill>
              <a:schemeClr val="tx1"/>
            </a:solidFill>
          </a:endParaRPr>
        </a:p>
      </dgm:t>
    </dgm:pt>
    <dgm:pt modelId="{BEE57C77-17AA-4B21-9F7E-4D102C8773C3}" type="pres">
      <dgm:prSet presAssocID="{4C29058B-6F58-4C1A-8AAD-A7B72017EFC2}" presName="linear" presStyleCnt="0">
        <dgm:presLayoutVars>
          <dgm:dir/>
          <dgm:animLvl val="lvl"/>
          <dgm:resizeHandles val="exact"/>
        </dgm:presLayoutVars>
      </dgm:prSet>
      <dgm:spPr/>
    </dgm:pt>
    <dgm:pt modelId="{BF27DEF6-1995-415F-BBC8-AF2BD6067C3F}" type="pres">
      <dgm:prSet presAssocID="{818DA3E3-0A86-4761-AFD7-8A9C24BABEC0}" presName="parentLin" presStyleCnt="0"/>
      <dgm:spPr/>
    </dgm:pt>
    <dgm:pt modelId="{97CB7652-9F58-418F-AB5D-B2F5ED732C88}" type="pres">
      <dgm:prSet presAssocID="{818DA3E3-0A86-4761-AFD7-8A9C24BABEC0}" presName="parentLeftMargin" presStyleLbl="node1" presStyleIdx="0" presStyleCnt="3"/>
      <dgm:spPr/>
    </dgm:pt>
    <dgm:pt modelId="{06A9B713-7881-458E-82F6-EED12063F68E}" type="pres">
      <dgm:prSet presAssocID="{818DA3E3-0A86-4761-AFD7-8A9C24BABEC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B9B5B2D-766A-4702-82C5-BF2CD5EA0F8E}" type="pres">
      <dgm:prSet presAssocID="{818DA3E3-0A86-4761-AFD7-8A9C24BABEC0}" presName="negativeSpace" presStyleCnt="0"/>
      <dgm:spPr/>
    </dgm:pt>
    <dgm:pt modelId="{07F842A9-3619-4351-8118-ACF5A89A41D8}" type="pres">
      <dgm:prSet presAssocID="{818DA3E3-0A86-4761-AFD7-8A9C24BABEC0}" presName="childText" presStyleLbl="conFgAcc1" presStyleIdx="0" presStyleCnt="3">
        <dgm:presLayoutVars>
          <dgm:bulletEnabled val="1"/>
        </dgm:presLayoutVars>
      </dgm:prSet>
      <dgm:spPr/>
    </dgm:pt>
    <dgm:pt modelId="{0B9CAF43-94B4-4D38-A25A-22D99B3636A8}" type="pres">
      <dgm:prSet presAssocID="{60C43320-5A6E-4556-B696-36F2AA896306}" presName="spaceBetweenRectangles" presStyleCnt="0"/>
      <dgm:spPr/>
    </dgm:pt>
    <dgm:pt modelId="{C47B83DA-AE3B-4F19-9C16-AFA726E592D3}" type="pres">
      <dgm:prSet presAssocID="{FA17E82B-398C-4DD4-BAE5-D019FDCD1672}" presName="parentLin" presStyleCnt="0"/>
      <dgm:spPr/>
    </dgm:pt>
    <dgm:pt modelId="{F524D3A1-B368-4274-BEDF-C7568CC595F6}" type="pres">
      <dgm:prSet presAssocID="{FA17E82B-398C-4DD4-BAE5-D019FDCD1672}" presName="parentLeftMargin" presStyleLbl="node1" presStyleIdx="0" presStyleCnt="3"/>
      <dgm:spPr/>
    </dgm:pt>
    <dgm:pt modelId="{82CC1BD3-A199-43FE-8F66-A6172BEBD665}" type="pres">
      <dgm:prSet presAssocID="{FA17E82B-398C-4DD4-BAE5-D019FDCD167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7D329F0-FC59-43A2-86E5-33A072C0FDE8}" type="pres">
      <dgm:prSet presAssocID="{FA17E82B-398C-4DD4-BAE5-D019FDCD1672}" presName="negativeSpace" presStyleCnt="0"/>
      <dgm:spPr/>
    </dgm:pt>
    <dgm:pt modelId="{251800D3-DFBD-4D95-9A41-095A4A382C34}" type="pres">
      <dgm:prSet presAssocID="{FA17E82B-398C-4DD4-BAE5-D019FDCD1672}" presName="childText" presStyleLbl="conFgAcc1" presStyleIdx="1" presStyleCnt="3">
        <dgm:presLayoutVars>
          <dgm:bulletEnabled val="1"/>
        </dgm:presLayoutVars>
      </dgm:prSet>
      <dgm:spPr/>
    </dgm:pt>
    <dgm:pt modelId="{07D9AF24-1614-41ED-8189-422D5A9A1600}" type="pres">
      <dgm:prSet presAssocID="{0AD1BACC-4B78-4625-B4E0-C110D75FA4AD}" presName="spaceBetweenRectangles" presStyleCnt="0"/>
      <dgm:spPr/>
    </dgm:pt>
    <dgm:pt modelId="{E15D6428-1A29-414F-B9B9-C628EA4FE8AC}" type="pres">
      <dgm:prSet presAssocID="{B787639E-7F6E-4EFF-9DEE-5410A3D0C072}" presName="parentLin" presStyleCnt="0"/>
      <dgm:spPr/>
    </dgm:pt>
    <dgm:pt modelId="{32F38ED3-77AF-4DEE-A68A-1D57D5103E27}" type="pres">
      <dgm:prSet presAssocID="{B787639E-7F6E-4EFF-9DEE-5410A3D0C072}" presName="parentLeftMargin" presStyleLbl="node1" presStyleIdx="1" presStyleCnt="3"/>
      <dgm:spPr/>
    </dgm:pt>
    <dgm:pt modelId="{9A983F07-A7BF-4668-B272-3CE1E73A6EEC}" type="pres">
      <dgm:prSet presAssocID="{B787639E-7F6E-4EFF-9DEE-5410A3D0C07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7E84AD1-5434-4AFB-AE3D-2AF76DB62878}" type="pres">
      <dgm:prSet presAssocID="{B787639E-7F6E-4EFF-9DEE-5410A3D0C072}" presName="negativeSpace" presStyleCnt="0"/>
      <dgm:spPr/>
    </dgm:pt>
    <dgm:pt modelId="{44061375-8F23-4B74-AAC0-52DA19B4FA4F}" type="pres">
      <dgm:prSet presAssocID="{B787639E-7F6E-4EFF-9DEE-5410A3D0C07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8A48043-8A6F-46F0-9E24-88D6701572F8}" type="presOf" srcId="{818DA3E3-0A86-4761-AFD7-8A9C24BABEC0}" destId="{97CB7652-9F58-418F-AB5D-B2F5ED732C88}" srcOrd="0" destOrd="0" presId="urn:microsoft.com/office/officeart/2005/8/layout/list1"/>
    <dgm:cxn modelId="{F9B02065-DE07-4FF6-A6A6-C16C321C9C5E}" type="presOf" srcId="{818DA3E3-0A86-4761-AFD7-8A9C24BABEC0}" destId="{06A9B713-7881-458E-82F6-EED12063F68E}" srcOrd="1" destOrd="0" presId="urn:microsoft.com/office/officeart/2005/8/layout/list1"/>
    <dgm:cxn modelId="{6C32FB45-BEE7-433D-A3F8-7E48070B4D0E}" srcId="{4C29058B-6F58-4C1A-8AAD-A7B72017EFC2}" destId="{FA17E82B-398C-4DD4-BAE5-D019FDCD1672}" srcOrd="1" destOrd="0" parTransId="{A59AA8F4-91D6-4B9D-8937-724A6D501320}" sibTransId="{0AD1BACC-4B78-4625-B4E0-C110D75FA4AD}"/>
    <dgm:cxn modelId="{FCA7D66A-E064-4790-9455-ABED5895651D}" type="presOf" srcId="{FA17E82B-398C-4DD4-BAE5-D019FDCD1672}" destId="{F524D3A1-B368-4274-BEDF-C7568CC595F6}" srcOrd="0" destOrd="0" presId="urn:microsoft.com/office/officeart/2005/8/layout/list1"/>
    <dgm:cxn modelId="{71D7106B-47D7-48B8-8586-223A79BF5E83}" type="presOf" srcId="{FA17E82B-398C-4DD4-BAE5-D019FDCD1672}" destId="{82CC1BD3-A199-43FE-8F66-A6172BEBD665}" srcOrd="1" destOrd="0" presId="urn:microsoft.com/office/officeart/2005/8/layout/list1"/>
    <dgm:cxn modelId="{7C30BA53-AC9A-4476-B2D9-388363A2CECA}" type="presOf" srcId="{B787639E-7F6E-4EFF-9DEE-5410A3D0C072}" destId="{32F38ED3-77AF-4DEE-A68A-1D57D5103E27}" srcOrd="0" destOrd="0" presId="urn:microsoft.com/office/officeart/2005/8/layout/list1"/>
    <dgm:cxn modelId="{ED570A82-98A5-4747-B392-06F5B2567731}" srcId="{4C29058B-6F58-4C1A-8AAD-A7B72017EFC2}" destId="{B787639E-7F6E-4EFF-9DEE-5410A3D0C072}" srcOrd="2" destOrd="0" parTransId="{893BE87B-CBB8-4CD3-AE7E-437B20B02768}" sibTransId="{D3BF706B-5F05-4FBD-8D65-18D2901E3D06}"/>
    <dgm:cxn modelId="{AF15F29F-B1C4-4803-9FC0-E7DD86490A58}" srcId="{4C29058B-6F58-4C1A-8AAD-A7B72017EFC2}" destId="{818DA3E3-0A86-4761-AFD7-8A9C24BABEC0}" srcOrd="0" destOrd="0" parTransId="{5952896C-63FA-40B2-BD71-978966C089E2}" sibTransId="{60C43320-5A6E-4556-B696-36F2AA896306}"/>
    <dgm:cxn modelId="{BD1227F2-9039-4E6D-B5F0-25FCD1615755}" type="presOf" srcId="{4C29058B-6F58-4C1A-8AAD-A7B72017EFC2}" destId="{BEE57C77-17AA-4B21-9F7E-4D102C8773C3}" srcOrd="0" destOrd="0" presId="urn:microsoft.com/office/officeart/2005/8/layout/list1"/>
    <dgm:cxn modelId="{14E734FD-948D-4378-806D-485F43A199BD}" type="presOf" srcId="{B787639E-7F6E-4EFF-9DEE-5410A3D0C072}" destId="{9A983F07-A7BF-4668-B272-3CE1E73A6EEC}" srcOrd="1" destOrd="0" presId="urn:microsoft.com/office/officeart/2005/8/layout/list1"/>
    <dgm:cxn modelId="{1CFAA6C4-F0AF-4114-9D72-EA88A3DE63E0}" type="presParOf" srcId="{BEE57C77-17AA-4B21-9F7E-4D102C8773C3}" destId="{BF27DEF6-1995-415F-BBC8-AF2BD6067C3F}" srcOrd="0" destOrd="0" presId="urn:microsoft.com/office/officeart/2005/8/layout/list1"/>
    <dgm:cxn modelId="{0C2DC85B-6B3C-422A-B234-8F6DEED35DA1}" type="presParOf" srcId="{BF27DEF6-1995-415F-BBC8-AF2BD6067C3F}" destId="{97CB7652-9F58-418F-AB5D-B2F5ED732C88}" srcOrd="0" destOrd="0" presId="urn:microsoft.com/office/officeart/2005/8/layout/list1"/>
    <dgm:cxn modelId="{65BF9739-2A4C-4CF8-A0DF-5D93B7BC0607}" type="presParOf" srcId="{BF27DEF6-1995-415F-BBC8-AF2BD6067C3F}" destId="{06A9B713-7881-458E-82F6-EED12063F68E}" srcOrd="1" destOrd="0" presId="urn:microsoft.com/office/officeart/2005/8/layout/list1"/>
    <dgm:cxn modelId="{2404CE27-E6C0-437A-AAEF-3935DDE78981}" type="presParOf" srcId="{BEE57C77-17AA-4B21-9F7E-4D102C8773C3}" destId="{9B9B5B2D-766A-4702-82C5-BF2CD5EA0F8E}" srcOrd="1" destOrd="0" presId="urn:microsoft.com/office/officeart/2005/8/layout/list1"/>
    <dgm:cxn modelId="{0F9D475D-71FA-406D-8224-0B0C5BC169ED}" type="presParOf" srcId="{BEE57C77-17AA-4B21-9F7E-4D102C8773C3}" destId="{07F842A9-3619-4351-8118-ACF5A89A41D8}" srcOrd="2" destOrd="0" presId="urn:microsoft.com/office/officeart/2005/8/layout/list1"/>
    <dgm:cxn modelId="{7DA4DBFE-15CF-4BD4-A774-DDD8EB3C704D}" type="presParOf" srcId="{BEE57C77-17AA-4B21-9F7E-4D102C8773C3}" destId="{0B9CAF43-94B4-4D38-A25A-22D99B3636A8}" srcOrd="3" destOrd="0" presId="urn:microsoft.com/office/officeart/2005/8/layout/list1"/>
    <dgm:cxn modelId="{8F89EF2A-0EFD-41E2-B739-344D7765FBC7}" type="presParOf" srcId="{BEE57C77-17AA-4B21-9F7E-4D102C8773C3}" destId="{C47B83DA-AE3B-4F19-9C16-AFA726E592D3}" srcOrd="4" destOrd="0" presId="urn:microsoft.com/office/officeart/2005/8/layout/list1"/>
    <dgm:cxn modelId="{4ED39AC9-98E7-4F95-97D5-B068C1DD5158}" type="presParOf" srcId="{C47B83DA-AE3B-4F19-9C16-AFA726E592D3}" destId="{F524D3A1-B368-4274-BEDF-C7568CC595F6}" srcOrd="0" destOrd="0" presId="urn:microsoft.com/office/officeart/2005/8/layout/list1"/>
    <dgm:cxn modelId="{67AA77AB-1BA9-4310-9A64-1D6455FF1F6F}" type="presParOf" srcId="{C47B83DA-AE3B-4F19-9C16-AFA726E592D3}" destId="{82CC1BD3-A199-43FE-8F66-A6172BEBD665}" srcOrd="1" destOrd="0" presId="urn:microsoft.com/office/officeart/2005/8/layout/list1"/>
    <dgm:cxn modelId="{D629ECFF-AEDA-4664-B0AF-B618416AEAC6}" type="presParOf" srcId="{BEE57C77-17AA-4B21-9F7E-4D102C8773C3}" destId="{A7D329F0-FC59-43A2-86E5-33A072C0FDE8}" srcOrd="5" destOrd="0" presId="urn:microsoft.com/office/officeart/2005/8/layout/list1"/>
    <dgm:cxn modelId="{0E777B0D-41A3-4558-A10A-A43CEAE4EF30}" type="presParOf" srcId="{BEE57C77-17AA-4B21-9F7E-4D102C8773C3}" destId="{251800D3-DFBD-4D95-9A41-095A4A382C34}" srcOrd="6" destOrd="0" presId="urn:microsoft.com/office/officeart/2005/8/layout/list1"/>
    <dgm:cxn modelId="{F0456524-36CB-4AAD-9B04-A7696C4CE7A4}" type="presParOf" srcId="{BEE57C77-17AA-4B21-9F7E-4D102C8773C3}" destId="{07D9AF24-1614-41ED-8189-422D5A9A1600}" srcOrd="7" destOrd="0" presId="urn:microsoft.com/office/officeart/2005/8/layout/list1"/>
    <dgm:cxn modelId="{7AF1260F-D9AF-4768-B55B-FE9457AE8514}" type="presParOf" srcId="{BEE57C77-17AA-4B21-9F7E-4D102C8773C3}" destId="{E15D6428-1A29-414F-B9B9-C628EA4FE8AC}" srcOrd="8" destOrd="0" presId="urn:microsoft.com/office/officeart/2005/8/layout/list1"/>
    <dgm:cxn modelId="{FF8667C8-7E76-4993-AE8B-1C2E22C401A7}" type="presParOf" srcId="{E15D6428-1A29-414F-B9B9-C628EA4FE8AC}" destId="{32F38ED3-77AF-4DEE-A68A-1D57D5103E27}" srcOrd="0" destOrd="0" presId="urn:microsoft.com/office/officeart/2005/8/layout/list1"/>
    <dgm:cxn modelId="{892891FF-2D68-4D3A-9160-C492A4ECA883}" type="presParOf" srcId="{E15D6428-1A29-414F-B9B9-C628EA4FE8AC}" destId="{9A983F07-A7BF-4668-B272-3CE1E73A6EEC}" srcOrd="1" destOrd="0" presId="urn:microsoft.com/office/officeart/2005/8/layout/list1"/>
    <dgm:cxn modelId="{13663506-9180-46F8-8D8F-1EF60CBABDEB}" type="presParOf" srcId="{BEE57C77-17AA-4B21-9F7E-4D102C8773C3}" destId="{57E84AD1-5434-4AFB-AE3D-2AF76DB62878}" srcOrd="9" destOrd="0" presId="urn:microsoft.com/office/officeart/2005/8/layout/list1"/>
    <dgm:cxn modelId="{43B39CFB-D0A8-4E61-8F91-BD2D0ED7BC51}" type="presParOf" srcId="{BEE57C77-17AA-4B21-9F7E-4D102C8773C3}" destId="{44061375-8F23-4B74-AAC0-52DA19B4FA4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9E63E8F-7254-4F18-94E9-DA4CC940D58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D2E9CDF-075F-46DB-AFFB-7FA4B8789F0F}">
      <dgm:prSet phldrT="[Text]"/>
      <dgm:spPr>
        <a:solidFill>
          <a:srgbClr val="FFC000"/>
        </a:solidFill>
      </dgm:spPr>
      <dgm:t>
        <a:bodyPr/>
        <a:lstStyle/>
        <a:p>
          <a:r>
            <a:rPr lang="id-ID" dirty="0"/>
            <a:t>PSIKOANALISIS</a:t>
          </a:r>
        </a:p>
      </dgm:t>
    </dgm:pt>
    <dgm:pt modelId="{D4FD2F72-5306-4D33-940F-A1E66DFAC5D7}" type="parTrans" cxnId="{0B364CD6-958C-40E5-9AFB-726F929B5D41}">
      <dgm:prSet/>
      <dgm:spPr/>
      <dgm:t>
        <a:bodyPr/>
        <a:lstStyle/>
        <a:p>
          <a:endParaRPr lang="id-ID"/>
        </a:p>
      </dgm:t>
    </dgm:pt>
    <dgm:pt modelId="{CCFF7BB8-11E9-4ED2-A52A-3EB4F3B02F6D}" type="sibTrans" cxnId="{0B364CD6-958C-40E5-9AFB-726F929B5D41}">
      <dgm:prSet/>
      <dgm:spPr/>
      <dgm:t>
        <a:bodyPr/>
        <a:lstStyle/>
        <a:p>
          <a:endParaRPr lang="id-ID"/>
        </a:p>
      </dgm:t>
    </dgm:pt>
    <dgm:pt modelId="{42406C98-692F-4B83-A8C1-2B0BFE21C454}">
      <dgm:prSet phldrT="[Text]"/>
      <dgm:spPr/>
      <dgm:t>
        <a:bodyPr/>
        <a:lstStyle/>
        <a:p>
          <a:r>
            <a:rPr lang="id-ID" b="0" i="0" dirty="0"/>
            <a:t>Kunci utama  memahami manusia adalah dengan mengenali insting seksual dan agresi.</a:t>
          </a:r>
          <a:endParaRPr lang="id-ID" dirty="0"/>
        </a:p>
      </dgm:t>
    </dgm:pt>
    <dgm:pt modelId="{834B1A9D-B5F3-4F05-A67F-0301E5D8BE56}" type="parTrans" cxnId="{31E83CD8-0E37-443A-8447-5BA11FE7F9EA}">
      <dgm:prSet/>
      <dgm:spPr/>
      <dgm:t>
        <a:bodyPr/>
        <a:lstStyle/>
        <a:p>
          <a:endParaRPr lang="id-ID"/>
        </a:p>
      </dgm:t>
    </dgm:pt>
    <dgm:pt modelId="{4F8DE3A6-C9DA-4CE6-B3C2-96D9DEE373DB}" type="sibTrans" cxnId="{31E83CD8-0E37-443A-8447-5BA11FE7F9EA}">
      <dgm:prSet/>
      <dgm:spPr/>
      <dgm:t>
        <a:bodyPr/>
        <a:lstStyle/>
        <a:p>
          <a:endParaRPr lang="id-ID"/>
        </a:p>
      </dgm:t>
    </dgm:pt>
    <dgm:pt modelId="{B538EA22-BB58-4D28-9C54-DB5AC0829856}">
      <dgm:prSet phldrT="[Text]"/>
      <dgm:spPr>
        <a:solidFill>
          <a:srgbClr val="92D050"/>
        </a:solidFill>
      </dgm:spPr>
      <dgm:t>
        <a:bodyPr/>
        <a:lstStyle/>
        <a:p>
          <a:r>
            <a:rPr lang="id-ID" dirty="0"/>
            <a:t>TRAIT</a:t>
          </a:r>
        </a:p>
      </dgm:t>
    </dgm:pt>
    <dgm:pt modelId="{81419910-1613-4C90-9590-AD1957D36F9A}" type="parTrans" cxnId="{52C3E46A-63A0-47F9-8BA5-00A4A194A4BF}">
      <dgm:prSet/>
      <dgm:spPr/>
      <dgm:t>
        <a:bodyPr/>
        <a:lstStyle/>
        <a:p>
          <a:endParaRPr lang="id-ID"/>
        </a:p>
      </dgm:t>
    </dgm:pt>
    <dgm:pt modelId="{65C3AF28-EEC3-4582-89E2-D6A4F4F77CD2}" type="sibTrans" cxnId="{52C3E46A-63A0-47F9-8BA5-00A4A194A4BF}">
      <dgm:prSet/>
      <dgm:spPr/>
      <dgm:t>
        <a:bodyPr/>
        <a:lstStyle/>
        <a:p>
          <a:endParaRPr lang="id-ID"/>
        </a:p>
      </dgm:t>
    </dgm:pt>
    <dgm:pt modelId="{B4C189F9-D788-4527-AA26-11D885D38359}">
      <dgm:prSet phldrT="[Text]"/>
      <dgm:spPr/>
      <dgm:t>
        <a:bodyPr/>
        <a:lstStyle/>
        <a:p>
          <a:r>
            <a:rPr lang="id-ID" b="0" i="0" dirty="0"/>
            <a:t>Paradigma Traits, Kognitif, dan Behaviorisme berasal dari pendekatan Psikologi Eksperimen</a:t>
          </a:r>
          <a:endParaRPr lang="id-ID" dirty="0"/>
        </a:p>
      </dgm:t>
    </dgm:pt>
    <dgm:pt modelId="{CB18B6D1-2172-4942-BE5D-6368BAF1B65B}" type="parTrans" cxnId="{41CE02F9-074D-4DE6-A50B-327E91C9933A}">
      <dgm:prSet/>
      <dgm:spPr/>
      <dgm:t>
        <a:bodyPr/>
        <a:lstStyle/>
        <a:p>
          <a:endParaRPr lang="id-ID"/>
        </a:p>
      </dgm:t>
    </dgm:pt>
    <dgm:pt modelId="{DB39C26C-CF54-46C3-B50D-3E2AF8FEAFC3}" type="sibTrans" cxnId="{41CE02F9-074D-4DE6-A50B-327E91C9933A}">
      <dgm:prSet/>
      <dgm:spPr/>
      <dgm:t>
        <a:bodyPr/>
        <a:lstStyle/>
        <a:p>
          <a:endParaRPr lang="id-ID"/>
        </a:p>
      </dgm:t>
    </dgm:pt>
    <dgm:pt modelId="{BFD3DAAC-B7A3-4474-ACE6-4E8B9A6F747B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d-ID" dirty="0"/>
            <a:t>KOGNITIF</a:t>
          </a:r>
        </a:p>
      </dgm:t>
    </dgm:pt>
    <dgm:pt modelId="{829C94AF-43B6-4B64-BDCD-B1705F6DEB4A}" type="parTrans" cxnId="{406A15F1-7863-486B-AEEE-1080879C0A2B}">
      <dgm:prSet/>
      <dgm:spPr/>
      <dgm:t>
        <a:bodyPr/>
        <a:lstStyle/>
        <a:p>
          <a:endParaRPr lang="id-ID"/>
        </a:p>
      </dgm:t>
    </dgm:pt>
    <dgm:pt modelId="{6CCEB61B-7C62-45E6-9311-F784A5C657A5}" type="sibTrans" cxnId="{406A15F1-7863-486B-AEEE-1080879C0A2B}">
      <dgm:prSet/>
      <dgm:spPr/>
      <dgm:t>
        <a:bodyPr/>
        <a:lstStyle/>
        <a:p>
          <a:endParaRPr lang="id-ID"/>
        </a:p>
      </dgm:t>
    </dgm:pt>
    <dgm:pt modelId="{586EEBBE-7087-4AB0-9F53-48552C8FE75B}">
      <dgm:prSet phldrT="[Text]"/>
      <dgm:spPr/>
      <dgm:t>
        <a:bodyPr/>
        <a:lstStyle/>
        <a:p>
          <a:r>
            <a:rPr lang="id-ID" dirty="0"/>
            <a:t>Berasal dari teori Gestalt – Max Wertheimer</a:t>
          </a:r>
        </a:p>
      </dgm:t>
    </dgm:pt>
    <dgm:pt modelId="{F1A53C78-8A40-4589-AE66-0ECB1E4ADC22}" type="parTrans" cxnId="{9EB637A0-0856-466F-BAB3-B63C081CA940}">
      <dgm:prSet/>
      <dgm:spPr/>
      <dgm:t>
        <a:bodyPr/>
        <a:lstStyle/>
        <a:p>
          <a:endParaRPr lang="id-ID"/>
        </a:p>
      </dgm:t>
    </dgm:pt>
    <dgm:pt modelId="{AA60D311-EFD4-4CEE-8BB5-06744A6A50A4}" type="sibTrans" cxnId="{9EB637A0-0856-466F-BAB3-B63C081CA940}">
      <dgm:prSet/>
      <dgm:spPr/>
      <dgm:t>
        <a:bodyPr/>
        <a:lstStyle/>
        <a:p>
          <a:endParaRPr lang="id-ID"/>
        </a:p>
      </dgm:t>
    </dgm:pt>
    <dgm:pt modelId="{35243F30-C655-4D0D-A8CD-C4628DFA2B0F}">
      <dgm:prSet phldrT="[Text]"/>
      <dgm:spPr/>
      <dgm:t>
        <a:bodyPr/>
        <a:lstStyle/>
        <a:p>
          <a:r>
            <a:rPr lang="id-ID" dirty="0"/>
            <a:t>Tokoh : George Kelly, Kurt Lewin, Albert Bandura, Rogers.</a:t>
          </a:r>
        </a:p>
      </dgm:t>
    </dgm:pt>
    <dgm:pt modelId="{32560FDB-FA72-4FDD-98C8-33960DDFEB70}" type="parTrans" cxnId="{7C2F088A-DF2B-4813-94B3-DBB6D4AA2631}">
      <dgm:prSet/>
      <dgm:spPr/>
      <dgm:t>
        <a:bodyPr/>
        <a:lstStyle/>
        <a:p>
          <a:endParaRPr lang="id-ID"/>
        </a:p>
      </dgm:t>
    </dgm:pt>
    <dgm:pt modelId="{F3173F6D-F325-4867-B97D-FC0C029A210F}" type="sibTrans" cxnId="{7C2F088A-DF2B-4813-94B3-DBB6D4AA2631}">
      <dgm:prSet/>
      <dgm:spPr/>
      <dgm:t>
        <a:bodyPr/>
        <a:lstStyle/>
        <a:p>
          <a:endParaRPr lang="id-ID"/>
        </a:p>
      </dgm:t>
    </dgm:pt>
    <dgm:pt modelId="{81C6D6A4-0B79-4AE6-899E-E068ED7B96B1}">
      <dgm:prSet phldrT="[Text]"/>
      <dgm:spPr/>
      <dgm:t>
        <a:bodyPr/>
        <a:lstStyle/>
        <a:p>
          <a:endParaRPr lang="id-ID" dirty="0"/>
        </a:p>
      </dgm:t>
    </dgm:pt>
    <dgm:pt modelId="{80901358-41C5-4942-8C68-8D3D06B900EC}" type="parTrans" cxnId="{135E121F-8EB5-499B-9238-52C730CBA79E}">
      <dgm:prSet/>
      <dgm:spPr/>
      <dgm:t>
        <a:bodyPr/>
        <a:lstStyle/>
        <a:p>
          <a:endParaRPr lang="id-ID"/>
        </a:p>
      </dgm:t>
    </dgm:pt>
    <dgm:pt modelId="{5D7EC8B8-0D79-4ED7-92C9-FA5F0A71785E}" type="sibTrans" cxnId="{135E121F-8EB5-499B-9238-52C730CBA79E}">
      <dgm:prSet/>
      <dgm:spPr/>
      <dgm:t>
        <a:bodyPr/>
        <a:lstStyle/>
        <a:p>
          <a:endParaRPr lang="id-ID"/>
        </a:p>
      </dgm:t>
    </dgm:pt>
    <dgm:pt modelId="{DDDF242B-9B40-4583-88AC-1D90E244A9D7}">
      <dgm:prSet phldrT="[Text]"/>
      <dgm:spPr/>
      <dgm:t>
        <a:bodyPr/>
        <a:lstStyle/>
        <a:p>
          <a:r>
            <a:rPr lang="id-ID" dirty="0"/>
            <a:t>Tokoh : Freud, Adler, Jung, Horney, Fromm</a:t>
          </a:r>
        </a:p>
      </dgm:t>
    </dgm:pt>
    <dgm:pt modelId="{3A38CA3B-6E4D-46AE-AF2A-73FC78697C44}" type="parTrans" cxnId="{BB650E3B-2B0C-41F4-B36B-67C106ABCAEC}">
      <dgm:prSet/>
      <dgm:spPr/>
      <dgm:t>
        <a:bodyPr/>
        <a:lstStyle/>
        <a:p>
          <a:endParaRPr lang="id-ID"/>
        </a:p>
      </dgm:t>
    </dgm:pt>
    <dgm:pt modelId="{8D784866-6436-4351-A0B3-909DB5A25177}" type="sibTrans" cxnId="{BB650E3B-2B0C-41F4-B36B-67C106ABCAEC}">
      <dgm:prSet/>
      <dgm:spPr/>
      <dgm:t>
        <a:bodyPr/>
        <a:lstStyle/>
        <a:p>
          <a:endParaRPr lang="id-ID"/>
        </a:p>
      </dgm:t>
    </dgm:pt>
    <dgm:pt modelId="{C6F2585A-7F6F-43FA-83F6-9E788B769714}">
      <dgm:prSet phldrT="[Text]"/>
      <dgm:spPr/>
      <dgm:t>
        <a:bodyPr/>
        <a:lstStyle/>
        <a:p>
          <a:r>
            <a:rPr lang="id-ID" dirty="0"/>
            <a:t>Tingkah laku dipahami dr unsur terkecil –psikologi strukturalisme—ditentang William James.</a:t>
          </a:r>
        </a:p>
      </dgm:t>
    </dgm:pt>
    <dgm:pt modelId="{3CB7A36E-D50C-4166-9E8E-961C27BAFE46}" type="parTrans" cxnId="{82A17424-3FB6-45F9-9961-B559AF364157}">
      <dgm:prSet/>
      <dgm:spPr/>
      <dgm:t>
        <a:bodyPr/>
        <a:lstStyle/>
        <a:p>
          <a:endParaRPr lang="id-ID"/>
        </a:p>
      </dgm:t>
    </dgm:pt>
    <dgm:pt modelId="{CF14029E-3B19-4BD4-B6DC-0AE9DEAA73D5}" type="sibTrans" cxnId="{82A17424-3FB6-45F9-9961-B559AF364157}">
      <dgm:prSet/>
      <dgm:spPr/>
      <dgm:t>
        <a:bodyPr/>
        <a:lstStyle/>
        <a:p>
          <a:endParaRPr lang="id-ID"/>
        </a:p>
      </dgm:t>
    </dgm:pt>
    <dgm:pt modelId="{C22EA203-CAB2-44DA-8651-861C55377C2C}">
      <dgm:prSet phldrT="[Text]"/>
      <dgm:spPr/>
      <dgm:t>
        <a:bodyPr/>
        <a:lstStyle/>
        <a:p>
          <a:r>
            <a:rPr lang="id-ID" dirty="0"/>
            <a:t>Memahami jiwa harus melalui Fungsi jiwa bukan dr struktur/ unsur</a:t>
          </a:r>
        </a:p>
      </dgm:t>
    </dgm:pt>
    <dgm:pt modelId="{1920D11E-63C8-485E-BA5C-18FAFFCDF6EC}" type="parTrans" cxnId="{2242EB8B-3546-4ADC-8A5E-B16F3CAB6784}">
      <dgm:prSet/>
      <dgm:spPr/>
      <dgm:t>
        <a:bodyPr/>
        <a:lstStyle/>
        <a:p>
          <a:endParaRPr lang="id-ID"/>
        </a:p>
      </dgm:t>
    </dgm:pt>
    <dgm:pt modelId="{1E9FBECF-6E39-423F-93E2-EF2065789536}" type="sibTrans" cxnId="{2242EB8B-3546-4ADC-8A5E-B16F3CAB6784}">
      <dgm:prSet/>
      <dgm:spPr/>
      <dgm:t>
        <a:bodyPr/>
        <a:lstStyle/>
        <a:p>
          <a:endParaRPr lang="id-ID"/>
        </a:p>
      </dgm:t>
    </dgm:pt>
    <dgm:pt modelId="{ABC7DE5E-721B-4C04-AD1A-5C20C736BFE4}">
      <dgm:prSet phldrT="[Text]"/>
      <dgm:spPr/>
      <dgm:t>
        <a:bodyPr/>
        <a:lstStyle/>
        <a:p>
          <a:r>
            <a:rPr lang="id-ID" dirty="0"/>
            <a:t>Manusia dikategorikan dlm tipe ttt</a:t>
          </a:r>
        </a:p>
      </dgm:t>
    </dgm:pt>
    <dgm:pt modelId="{A46BA554-3CEF-491E-BF55-777AE895D048}" type="parTrans" cxnId="{80928C6B-5DB0-40E6-BBEE-B0D5758181A6}">
      <dgm:prSet/>
      <dgm:spPr/>
      <dgm:t>
        <a:bodyPr/>
        <a:lstStyle/>
        <a:p>
          <a:endParaRPr lang="id-ID"/>
        </a:p>
      </dgm:t>
    </dgm:pt>
    <dgm:pt modelId="{E5B2FF5B-8198-44E5-85E1-A66A7F34FDA2}" type="sibTrans" cxnId="{80928C6B-5DB0-40E6-BBEE-B0D5758181A6}">
      <dgm:prSet/>
      <dgm:spPr/>
      <dgm:t>
        <a:bodyPr/>
        <a:lstStyle/>
        <a:p>
          <a:endParaRPr lang="id-ID"/>
        </a:p>
      </dgm:t>
    </dgm:pt>
    <dgm:pt modelId="{81E37E02-5260-4D75-92FC-4A83C16B6379}">
      <dgm:prSet phldrT="[Text]"/>
      <dgm:spPr/>
      <dgm:t>
        <a:bodyPr/>
        <a:lstStyle/>
        <a:p>
          <a:r>
            <a:rPr lang="id-ID" dirty="0"/>
            <a:t>Tokoh : Murray, Maslow, Eysenck, Allport</a:t>
          </a:r>
          <a:br>
            <a:rPr lang="id-ID" dirty="0"/>
          </a:br>
          <a:br>
            <a:rPr lang="id-ID" dirty="0"/>
          </a:br>
          <a:endParaRPr lang="id-ID" dirty="0"/>
        </a:p>
      </dgm:t>
    </dgm:pt>
    <dgm:pt modelId="{B6440364-4048-45BF-A9D2-6D09F4C196C7}" type="parTrans" cxnId="{C8EE28FC-C798-4DFE-95E1-16885214A501}">
      <dgm:prSet/>
      <dgm:spPr/>
      <dgm:t>
        <a:bodyPr/>
        <a:lstStyle/>
        <a:p>
          <a:endParaRPr lang="id-ID"/>
        </a:p>
      </dgm:t>
    </dgm:pt>
    <dgm:pt modelId="{7623036C-073C-46D2-8AF3-32A113296C78}" type="sibTrans" cxnId="{C8EE28FC-C798-4DFE-95E1-16885214A501}">
      <dgm:prSet/>
      <dgm:spPr/>
      <dgm:t>
        <a:bodyPr/>
        <a:lstStyle/>
        <a:p>
          <a:endParaRPr lang="id-ID"/>
        </a:p>
      </dgm:t>
    </dgm:pt>
    <dgm:pt modelId="{0B4CE452-B3E9-4846-BEC8-B96181609E73}">
      <dgm:prSet phldrT="[Text]"/>
      <dgm:spPr/>
      <dgm:t>
        <a:bodyPr/>
        <a:lstStyle/>
        <a:p>
          <a:r>
            <a:rPr lang="id-ID" dirty="0"/>
            <a:t>Manusia sebagai pemroses informasi </a:t>
          </a:r>
        </a:p>
      </dgm:t>
    </dgm:pt>
    <dgm:pt modelId="{7E68F7A5-AF2F-495A-852D-85D08E0C7F0D}" type="parTrans" cxnId="{C2875D63-E2C6-454F-BECA-C2F8CCDE3009}">
      <dgm:prSet/>
      <dgm:spPr/>
      <dgm:t>
        <a:bodyPr/>
        <a:lstStyle/>
        <a:p>
          <a:endParaRPr lang="id-ID"/>
        </a:p>
      </dgm:t>
    </dgm:pt>
    <dgm:pt modelId="{CA4D34A7-D82F-4F74-B960-3500DA4AF272}" type="sibTrans" cxnId="{C2875D63-E2C6-454F-BECA-C2F8CCDE3009}">
      <dgm:prSet/>
      <dgm:spPr/>
      <dgm:t>
        <a:bodyPr/>
        <a:lstStyle/>
        <a:p>
          <a:endParaRPr lang="id-ID"/>
        </a:p>
      </dgm:t>
    </dgm:pt>
    <dgm:pt modelId="{26EC7375-715E-4035-8FAD-CF7B04321B6F}">
      <dgm:prSet phldrT="[Text]"/>
      <dgm:spPr/>
      <dgm:t>
        <a:bodyPr/>
        <a:lstStyle/>
        <a:p>
          <a:r>
            <a:rPr lang="id-ID" dirty="0"/>
            <a:t>Memahami perilaku perlu proses mengingat, berpikir, keyakinan, merasa, dan motivasi</a:t>
          </a:r>
        </a:p>
      </dgm:t>
    </dgm:pt>
    <dgm:pt modelId="{CEB37262-5E74-462A-A63E-544B877EEED4}" type="parTrans" cxnId="{670B1897-949C-44AB-BEB6-721624815BA2}">
      <dgm:prSet/>
      <dgm:spPr/>
      <dgm:t>
        <a:bodyPr/>
        <a:lstStyle/>
        <a:p>
          <a:endParaRPr lang="id-ID"/>
        </a:p>
      </dgm:t>
    </dgm:pt>
    <dgm:pt modelId="{08111F1F-B75F-4C3B-A6EC-98C6987DBCD8}" type="sibTrans" cxnId="{670B1897-949C-44AB-BEB6-721624815BA2}">
      <dgm:prSet/>
      <dgm:spPr/>
      <dgm:t>
        <a:bodyPr/>
        <a:lstStyle/>
        <a:p>
          <a:endParaRPr lang="id-ID"/>
        </a:p>
      </dgm:t>
    </dgm:pt>
    <dgm:pt modelId="{0901CD87-628B-471F-ACFA-BA70570DC49E}">
      <dgm:prSet phldrT="[Text]"/>
      <dgm:spPr/>
      <dgm:t>
        <a:bodyPr/>
        <a:lstStyle/>
        <a:p>
          <a:r>
            <a:rPr lang="id-ID" dirty="0"/>
            <a:t>BEHAVIORAL </a:t>
          </a:r>
        </a:p>
      </dgm:t>
    </dgm:pt>
    <dgm:pt modelId="{F2BC8F9A-32F0-4117-AF00-0FBFDE07F7E5}" type="parTrans" cxnId="{92935B0C-5F74-4D8B-BDC9-E9C1A347F505}">
      <dgm:prSet/>
      <dgm:spPr/>
      <dgm:t>
        <a:bodyPr/>
        <a:lstStyle/>
        <a:p>
          <a:endParaRPr lang="id-ID"/>
        </a:p>
      </dgm:t>
    </dgm:pt>
    <dgm:pt modelId="{4B9F99B7-2A89-41B5-B077-58B424F376BA}" type="sibTrans" cxnId="{92935B0C-5F74-4D8B-BDC9-E9C1A347F505}">
      <dgm:prSet/>
      <dgm:spPr/>
      <dgm:t>
        <a:bodyPr/>
        <a:lstStyle/>
        <a:p>
          <a:endParaRPr lang="id-ID"/>
        </a:p>
      </dgm:t>
    </dgm:pt>
    <dgm:pt modelId="{77476846-4754-4F00-A295-CE73B0957634}">
      <dgm:prSet phldrT="[Text]"/>
      <dgm:spPr/>
      <dgm:t>
        <a:bodyPr/>
        <a:lstStyle/>
        <a:p>
          <a:r>
            <a:rPr lang="id-ID" dirty="0"/>
            <a:t>Tingkah laku manusia merupakan hasil belajar dari lingkungan </a:t>
          </a:r>
        </a:p>
      </dgm:t>
    </dgm:pt>
    <dgm:pt modelId="{E9CAC5C1-9FE8-481C-85C3-763025CE04CA}" type="parTrans" cxnId="{1C0E3D74-1DD5-441A-8FC3-32EE846EE95B}">
      <dgm:prSet/>
      <dgm:spPr/>
      <dgm:t>
        <a:bodyPr/>
        <a:lstStyle/>
        <a:p>
          <a:endParaRPr lang="id-ID"/>
        </a:p>
      </dgm:t>
    </dgm:pt>
    <dgm:pt modelId="{46544AB0-4DA9-4F58-AECC-FF5B07D85E99}" type="sibTrans" cxnId="{1C0E3D74-1DD5-441A-8FC3-32EE846EE95B}">
      <dgm:prSet/>
      <dgm:spPr/>
      <dgm:t>
        <a:bodyPr/>
        <a:lstStyle/>
        <a:p>
          <a:endParaRPr lang="id-ID"/>
        </a:p>
      </dgm:t>
    </dgm:pt>
    <dgm:pt modelId="{88A4E61D-C2BB-44AB-BC68-79EA4C7E73FE}">
      <dgm:prSet phldrT="[Text]"/>
      <dgm:spPr/>
      <dgm:t>
        <a:bodyPr/>
        <a:lstStyle/>
        <a:p>
          <a:r>
            <a:rPr lang="id-ID" dirty="0"/>
            <a:t>Asumsi : manusia seperti mesin</a:t>
          </a:r>
        </a:p>
      </dgm:t>
    </dgm:pt>
    <dgm:pt modelId="{44438ACA-A07B-49A7-8C14-1D734FCCF3AF}" type="parTrans" cxnId="{827266B3-261E-4193-A187-3052E741AFED}">
      <dgm:prSet/>
      <dgm:spPr/>
      <dgm:t>
        <a:bodyPr/>
        <a:lstStyle/>
        <a:p>
          <a:endParaRPr lang="id-ID"/>
        </a:p>
      </dgm:t>
    </dgm:pt>
    <dgm:pt modelId="{04BF2EAF-6EE3-4B9F-884F-90C60CB4FF50}" type="sibTrans" cxnId="{827266B3-261E-4193-A187-3052E741AFED}">
      <dgm:prSet/>
      <dgm:spPr/>
      <dgm:t>
        <a:bodyPr/>
        <a:lstStyle/>
        <a:p>
          <a:endParaRPr lang="id-ID"/>
        </a:p>
      </dgm:t>
    </dgm:pt>
    <dgm:pt modelId="{930E60BB-67D0-4390-8963-87EC8EE3818D}">
      <dgm:prSet phldrT="[Text]"/>
      <dgm:spPr/>
      <dgm:t>
        <a:bodyPr/>
        <a:lstStyle/>
        <a:p>
          <a:r>
            <a:rPr lang="id-ID" dirty="0"/>
            <a:t>Tokoh : Skinner, Pavlov, Watson</a:t>
          </a:r>
        </a:p>
      </dgm:t>
    </dgm:pt>
    <dgm:pt modelId="{D5E28AA2-8671-4795-A8E0-F42100D73C9E}" type="parTrans" cxnId="{EC53B98A-3788-4EFB-8985-A66CA878239D}">
      <dgm:prSet/>
      <dgm:spPr/>
      <dgm:t>
        <a:bodyPr/>
        <a:lstStyle/>
        <a:p>
          <a:endParaRPr lang="id-ID"/>
        </a:p>
      </dgm:t>
    </dgm:pt>
    <dgm:pt modelId="{4C2EA5D2-CF30-42B7-8A22-4B44FB4EDB77}" type="sibTrans" cxnId="{EC53B98A-3788-4EFB-8985-A66CA878239D}">
      <dgm:prSet/>
      <dgm:spPr/>
      <dgm:t>
        <a:bodyPr/>
        <a:lstStyle/>
        <a:p>
          <a:endParaRPr lang="id-ID"/>
        </a:p>
      </dgm:t>
    </dgm:pt>
    <dgm:pt modelId="{21CB5B99-282B-4E7B-BD1D-E857D8973B53}">
      <dgm:prSet phldrT="[Text]"/>
      <dgm:spPr/>
      <dgm:t>
        <a:bodyPr/>
        <a:lstStyle/>
        <a:p>
          <a:r>
            <a:rPr lang="id-ID" dirty="0"/>
            <a:t>Mengungkap ketidaksadaran </a:t>
          </a:r>
        </a:p>
      </dgm:t>
    </dgm:pt>
    <dgm:pt modelId="{BBA86E6F-9A8A-49C6-BED2-4DEC33C91DF5}" type="parTrans" cxnId="{EEAB1EF9-4398-4EB8-B6DC-90CF85BBB80E}">
      <dgm:prSet/>
      <dgm:spPr/>
    </dgm:pt>
    <dgm:pt modelId="{1DF880DD-D53B-4507-8E22-A495E2F9371D}" type="sibTrans" cxnId="{EEAB1EF9-4398-4EB8-B6DC-90CF85BBB80E}">
      <dgm:prSet/>
      <dgm:spPr/>
    </dgm:pt>
    <dgm:pt modelId="{BD227614-B9BA-4315-8187-5CF160C7F8A8}">
      <dgm:prSet phldrT="[Text]"/>
      <dgm:spPr/>
      <dgm:t>
        <a:bodyPr/>
        <a:lstStyle/>
        <a:p>
          <a:r>
            <a:rPr lang="id-ID" dirty="0"/>
            <a:t>Kondisioning dan ekspektasi </a:t>
          </a:r>
        </a:p>
      </dgm:t>
    </dgm:pt>
    <dgm:pt modelId="{8B27A5A0-32DD-47A7-8408-5824339331D8}" type="parTrans" cxnId="{6A2E05D4-1A79-4D41-9871-FEBC30971255}">
      <dgm:prSet/>
      <dgm:spPr/>
    </dgm:pt>
    <dgm:pt modelId="{A68AB0DD-AE0F-4001-A604-DBC477DE615E}" type="sibTrans" cxnId="{6A2E05D4-1A79-4D41-9871-FEBC30971255}">
      <dgm:prSet/>
      <dgm:spPr/>
    </dgm:pt>
    <dgm:pt modelId="{1E90D4BC-AE54-4CD0-B923-EEE676E6ADC5}" type="pres">
      <dgm:prSet presAssocID="{F9E63E8F-7254-4F18-94E9-DA4CC940D58F}" presName="Name0" presStyleCnt="0">
        <dgm:presLayoutVars>
          <dgm:dir/>
          <dgm:animLvl val="lvl"/>
          <dgm:resizeHandles val="exact"/>
        </dgm:presLayoutVars>
      </dgm:prSet>
      <dgm:spPr/>
    </dgm:pt>
    <dgm:pt modelId="{7E5AA58F-FDC5-48B8-A644-7D6F8C3B5CD5}" type="pres">
      <dgm:prSet presAssocID="{CD2E9CDF-075F-46DB-AFFB-7FA4B8789F0F}" presName="composite" presStyleCnt="0"/>
      <dgm:spPr/>
    </dgm:pt>
    <dgm:pt modelId="{5CA959CF-FEB1-4A19-907D-D205BF07D66D}" type="pres">
      <dgm:prSet presAssocID="{CD2E9CDF-075F-46DB-AFFB-7FA4B8789F0F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B5FDFB30-E27C-40A8-B622-261FDF9F74DC}" type="pres">
      <dgm:prSet presAssocID="{CD2E9CDF-075F-46DB-AFFB-7FA4B8789F0F}" presName="desTx" presStyleLbl="alignAccFollowNode1" presStyleIdx="0" presStyleCnt="4" custLinFactNeighborX="-1800" custLinFactNeighborY="-1912">
        <dgm:presLayoutVars>
          <dgm:bulletEnabled val="1"/>
        </dgm:presLayoutVars>
      </dgm:prSet>
      <dgm:spPr/>
    </dgm:pt>
    <dgm:pt modelId="{C1E884A8-9AB2-44ED-B9FE-5657967B580B}" type="pres">
      <dgm:prSet presAssocID="{CCFF7BB8-11E9-4ED2-A52A-3EB4F3B02F6D}" presName="space" presStyleCnt="0"/>
      <dgm:spPr/>
    </dgm:pt>
    <dgm:pt modelId="{56ACFA3E-0667-444D-BAE9-20A79C8B0AA8}" type="pres">
      <dgm:prSet presAssocID="{B538EA22-BB58-4D28-9C54-DB5AC0829856}" presName="composite" presStyleCnt="0"/>
      <dgm:spPr/>
    </dgm:pt>
    <dgm:pt modelId="{4E39C1E3-9937-4EB9-AEC8-67FA446302BE}" type="pres">
      <dgm:prSet presAssocID="{B538EA22-BB58-4D28-9C54-DB5AC0829856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410131BB-90B5-44C9-A6EB-B0913EECF92F}" type="pres">
      <dgm:prSet presAssocID="{B538EA22-BB58-4D28-9C54-DB5AC0829856}" presName="desTx" presStyleLbl="alignAccFollowNode1" presStyleIdx="1" presStyleCnt="4">
        <dgm:presLayoutVars>
          <dgm:bulletEnabled val="1"/>
        </dgm:presLayoutVars>
      </dgm:prSet>
      <dgm:spPr/>
    </dgm:pt>
    <dgm:pt modelId="{8B2610B5-A9CE-4BA8-8B07-E3B8FD7F2F73}" type="pres">
      <dgm:prSet presAssocID="{65C3AF28-EEC3-4582-89E2-D6A4F4F77CD2}" presName="space" presStyleCnt="0"/>
      <dgm:spPr/>
    </dgm:pt>
    <dgm:pt modelId="{C40D3389-E458-4DD5-B6A8-F7B9583C6B24}" type="pres">
      <dgm:prSet presAssocID="{BFD3DAAC-B7A3-4474-ACE6-4E8B9A6F747B}" presName="composite" presStyleCnt="0"/>
      <dgm:spPr/>
    </dgm:pt>
    <dgm:pt modelId="{F82F99B3-B68C-4C98-A412-EF26BE46CD2E}" type="pres">
      <dgm:prSet presAssocID="{BFD3DAAC-B7A3-4474-ACE6-4E8B9A6F747B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6D03089E-A8F1-4FB4-887C-9553C7E73F0D}" type="pres">
      <dgm:prSet presAssocID="{BFD3DAAC-B7A3-4474-ACE6-4E8B9A6F747B}" presName="desTx" presStyleLbl="alignAccFollowNode1" presStyleIdx="2" presStyleCnt="4">
        <dgm:presLayoutVars>
          <dgm:bulletEnabled val="1"/>
        </dgm:presLayoutVars>
      </dgm:prSet>
      <dgm:spPr/>
    </dgm:pt>
    <dgm:pt modelId="{9716C6CF-DE41-4DC0-972C-6B74FB3BA556}" type="pres">
      <dgm:prSet presAssocID="{6CCEB61B-7C62-45E6-9311-F784A5C657A5}" presName="space" presStyleCnt="0"/>
      <dgm:spPr/>
    </dgm:pt>
    <dgm:pt modelId="{87E3BBB1-6E28-4260-B13F-0AAA871DEEAF}" type="pres">
      <dgm:prSet presAssocID="{0901CD87-628B-471F-ACFA-BA70570DC49E}" presName="composite" presStyleCnt="0"/>
      <dgm:spPr/>
    </dgm:pt>
    <dgm:pt modelId="{684483DB-E5F9-49B7-B9E3-B04BA33A2F05}" type="pres">
      <dgm:prSet presAssocID="{0901CD87-628B-471F-ACFA-BA70570DC49E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7A7AC621-F933-4AF9-9918-33FF7B7B2AC5}" type="pres">
      <dgm:prSet presAssocID="{0901CD87-628B-471F-ACFA-BA70570DC49E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A5B06901-6599-415F-933F-0D6C7AB94E96}" type="presOf" srcId="{586EEBBE-7087-4AB0-9F53-48552C8FE75B}" destId="{6D03089E-A8F1-4FB4-887C-9553C7E73F0D}" srcOrd="0" destOrd="0" presId="urn:microsoft.com/office/officeart/2005/8/layout/hList1"/>
    <dgm:cxn modelId="{92935B0C-5F74-4D8B-BDC9-E9C1A347F505}" srcId="{F9E63E8F-7254-4F18-94E9-DA4CC940D58F}" destId="{0901CD87-628B-471F-ACFA-BA70570DC49E}" srcOrd="3" destOrd="0" parTransId="{F2BC8F9A-32F0-4117-AF00-0FBFDE07F7E5}" sibTransId="{4B9F99B7-2A89-41B5-B077-58B424F376BA}"/>
    <dgm:cxn modelId="{4CEFC50E-B463-43FB-A13F-FC10BCDBD295}" type="presOf" srcId="{81E37E02-5260-4D75-92FC-4A83C16B6379}" destId="{410131BB-90B5-44C9-A6EB-B0913EECF92F}" srcOrd="0" destOrd="4" presId="urn:microsoft.com/office/officeart/2005/8/layout/hList1"/>
    <dgm:cxn modelId="{135E121F-8EB5-499B-9238-52C730CBA79E}" srcId="{CD2E9CDF-075F-46DB-AFFB-7FA4B8789F0F}" destId="{81C6D6A4-0B79-4AE6-899E-E068ED7B96B1}" srcOrd="3" destOrd="0" parTransId="{80901358-41C5-4942-8C68-8D3D06B900EC}" sibTransId="{5D7EC8B8-0D79-4ED7-92C9-FA5F0A71785E}"/>
    <dgm:cxn modelId="{D545CB21-FDEA-4373-A215-D504F84047F4}" type="presOf" srcId="{88A4E61D-C2BB-44AB-BC68-79EA4C7E73FE}" destId="{7A7AC621-F933-4AF9-9918-33FF7B7B2AC5}" srcOrd="0" destOrd="2" presId="urn:microsoft.com/office/officeart/2005/8/layout/hList1"/>
    <dgm:cxn modelId="{82A17424-3FB6-45F9-9961-B559AF364157}" srcId="{B538EA22-BB58-4D28-9C54-DB5AC0829856}" destId="{C6F2585A-7F6F-43FA-83F6-9E788B769714}" srcOrd="1" destOrd="0" parTransId="{3CB7A36E-D50C-4166-9E8E-961C27BAFE46}" sibTransId="{CF14029E-3B19-4BD4-B6DC-0AE9DEAA73D5}"/>
    <dgm:cxn modelId="{53E26C2A-6A76-4D18-AB4C-715CED2389BC}" type="presOf" srcId="{ABC7DE5E-721B-4C04-AD1A-5C20C736BFE4}" destId="{410131BB-90B5-44C9-A6EB-B0913EECF92F}" srcOrd="0" destOrd="3" presId="urn:microsoft.com/office/officeart/2005/8/layout/hList1"/>
    <dgm:cxn modelId="{9579E633-D255-46F0-BD13-AA1369AD89A9}" type="presOf" srcId="{BFD3DAAC-B7A3-4474-ACE6-4E8B9A6F747B}" destId="{F82F99B3-B68C-4C98-A412-EF26BE46CD2E}" srcOrd="0" destOrd="0" presId="urn:microsoft.com/office/officeart/2005/8/layout/hList1"/>
    <dgm:cxn modelId="{BB650E3B-2B0C-41F4-B36B-67C106ABCAEC}" srcId="{CD2E9CDF-075F-46DB-AFFB-7FA4B8789F0F}" destId="{DDDF242B-9B40-4583-88AC-1D90E244A9D7}" srcOrd="2" destOrd="0" parTransId="{3A38CA3B-6E4D-46AE-AF2A-73FC78697C44}" sibTransId="{8D784866-6436-4351-A0B3-909DB5A25177}"/>
    <dgm:cxn modelId="{2A6A243B-0E0B-4554-AA14-6D4B37A0BABA}" type="presOf" srcId="{0901CD87-628B-471F-ACFA-BA70570DC49E}" destId="{684483DB-E5F9-49B7-B9E3-B04BA33A2F05}" srcOrd="0" destOrd="0" presId="urn:microsoft.com/office/officeart/2005/8/layout/hList1"/>
    <dgm:cxn modelId="{F0A03B3C-390B-4A72-97AF-0CFD54E7B466}" type="presOf" srcId="{C22EA203-CAB2-44DA-8651-861C55377C2C}" destId="{410131BB-90B5-44C9-A6EB-B0913EECF92F}" srcOrd="0" destOrd="2" presId="urn:microsoft.com/office/officeart/2005/8/layout/hList1"/>
    <dgm:cxn modelId="{C2875D63-E2C6-454F-BECA-C2F8CCDE3009}" srcId="{BFD3DAAC-B7A3-4474-ACE6-4E8B9A6F747B}" destId="{0B4CE452-B3E9-4846-BEC8-B96181609E73}" srcOrd="1" destOrd="0" parTransId="{7E68F7A5-AF2F-495A-852D-85D08E0C7F0D}" sibTransId="{CA4D34A7-D82F-4F74-B960-3500DA4AF272}"/>
    <dgm:cxn modelId="{B4FDC369-7F86-4A51-9858-A00F0EC4A727}" type="presOf" srcId="{21CB5B99-282B-4E7B-BD1D-E857D8973B53}" destId="{B5FDFB30-E27C-40A8-B622-261FDF9F74DC}" srcOrd="0" destOrd="1" presId="urn:microsoft.com/office/officeart/2005/8/layout/hList1"/>
    <dgm:cxn modelId="{F18D756A-292A-4856-8F68-D7E4887D6D8A}" type="presOf" srcId="{77476846-4754-4F00-A295-CE73B0957634}" destId="{7A7AC621-F933-4AF9-9918-33FF7B7B2AC5}" srcOrd="0" destOrd="0" presId="urn:microsoft.com/office/officeart/2005/8/layout/hList1"/>
    <dgm:cxn modelId="{52C3E46A-63A0-47F9-8BA5-00A4A194A4BF}" srcId="{F9E63E8F-7254-4F18-94E9-DA4CC940D58F}" destId="{B538EA22-BB58-4D28-9C54-DB5AC0829856}" srcOrd="1" destOrd="0" parTransId="{81419910-1613-4C90-9590-AD1957D36F9A}" sibTransId="{65C3AF28-EEC3-4582-89E2-D6A4F4F77CD2}"/>
    <dgm:cxn modelId="{80928C6B-5DB0-40E6-BBEE-B0D5758181A6}" srcId="{B538EA22-BB58-4D28-9C54-DB5AC0829856}" destId="{ABC7DE5E-721B-4C04-AD1A-5C20C736BFE4}" srcOrd="3" destOrd="0" parTransId="{A46BA554-3CEF-491E-BF55-777AE895D048}" sibTransId="{E5B2FF5B-8198-44E5-85E1-A66A7F34FDA2}"/>
    <dgm:cxn modelId="{5F2A2670-447B-47AD-8C76-B405F858B372}" type="presOf" srcId="{42406C98-692F-4B83-A8C1-2B0BFE21C454}" destId="{B5FDFB30-E27C-40A8-B622-261FDF9F74DC}" srcOrd="0" destOrd="0" presId="urn:microsoft.com/office/officeart/2005/8/layout/hList1"/>
    <dgm:cxn modelId="{1C0E3D74-1DD5-441A-8FC3-32EE846EE95B}" srcId="{0901CD87-628B-471F-ACFA-BA70570DC49E}" destId="{77476846-4754-4F00-A295-CE73B0957634}" srcOrd="0" destOrd="0" parTransId="{E9CAC5C1-9FE8-481C-85C3-763025CE04CA}" sibTransId="{46544AB0-4DA9-4F58-AECC-FF5B07D85E99}"/>
    <dgm:cxn modelId="{CF2E5B75-EA65-40B6-BF5D-C01E141BEF8B}" type="presOf" srcId="{B4C189F9-D788-4527-AA26-11D885D38359}" destId="{410131BB-90B5-44C9-A6EB-B0913EECF92F}" srcOrd="0" destOrd="0" presId="urn:microsoft.com/office/officeart/2005/8/layout/hList1"/>
    <dgm:cxn modelId="{DFC68482-FF8B-4712-91F2-7E4ADE65C1D6}" type="presOf" srcId="{26EC7375-715E-4035-8FAD-CF7B04321B6F}" destId="{6D03089E-A8F1-4FB4-887C-9553C7E73F0D}" srcOrd="0" destOrd="2" presId="urn:microsoft.com/office/officeart/2005/8/layout/hList1"/>
    <dgm:cxn modelId="{EBE6E884-9715-43E1-BDB7-AAF47D19AF66}" type="presOf" srcId="{930E60BB-67D0-4390-8963-87EC8EE3818D}" destId="{7A7AC621-F933-4AF9-9918-33FF7B7B2AC5}" srcOrd="0" destOrd="3" presId="urn:microsoft.com/office/officeart/2005/8/layout/hList1"/>
    <dgm:cxn modelId="{7C2F088A-DF2B-4813-94B3-DBB6D4AA2631}" srcId="{BFD3DAAC-B7A3-4474-ACE6-4E8B9A6F747B}" destId="{35243F30-C655-4D0D-A8CD-C4628DFA2B0F}" srcOrd="3" destOrd="0" parTransId="{32560FDB-FA72-4FDD-98C8-33960DDFEB70}" sibTransId="{F3173F6D-F325-4867-B97D-FC0C029A210F}"/>
    <dgm:cxn modelId="{EC53B98A-3788-4EFB-8985-A66CA878239D}" srcId="{0901CD87-628B-471F-ACFA-BA70570DC49E}" destId="{930E60BB-67D0-4390-8963-87EC8EE3818D}" srcOrd="3" destOrd="0" parTransId="{D5E28AA2-8671-4795-A8E0-F42100D73C9E}" sibTransId="{4C2EA5D2-CF30-42B7-8A22-4B44FB4EDB77}"/>
    <dgm:cxn modelId="{2242EB8B-3546-4ADC-8A5E-B16F3CAB6784}" srcId="{B538EA22-BB58-4D28-9C54-DB5AC0829856}" destId="{C22EA203-CAB2-44DA-8651-861C55377C2C}" srcOrd="2" destOrd="0" parTransId="{1920D11E-63C8-485E-BA5C-18FAFFCDF6EC}" sibTransId="{1E9FBECF-6E39-423F-93E2-EF2065789536}"/>
    <dgm:cxn modelId="{670B1897-949C-44AB-BEB6-721624815BA2}" srcId="{BFD3DAAC-B7A3-4474-ACE6-4E8B9A6F747B}" destId="{26EC7375-715E-4035-8FAD-CF7B04321B6F}" srcOrd="2" destOrd="0" parTransId="{CEB37262-5E74-462A-A63E-544B877EEED4}" sibTransId="{08111F1F-B75F-4C3B-A6EC-98C6987DBCD8}"/>
    <dgm:cxn modelId="{FCF8549B-772E-4EF3-BE6A-9DC027FD7161}" type="presOf" srcId="{F9E63E8F-7254-4F18-94E9-DA4CC940D58F}" destId="{1E90D4BC-AE54-4CD0-B923-EEE676E6ADC5}" srcOrd="0" destOrd="0" presId="urn:microsoft.com/office/officeart/2005/8/layout/hList1"/>
    <dgm:cxn modelId="{9EB637A0-0856-466F-BAB3-B63C081CA940}" srcId="{BFD3DAAC-B7A3-4474-ACE6-4E8B9A6F747B}" destId="{586EEBBE-7087-4AB0-9F53-48552C8FE75B}" srcOrd="0" destOrd="0" parTransId="{F1A53C78-8A40-4589-AE66-0ECB1E4ADC22}" sibTransId="{AA60D311-EFD4-4CEE-8BB5-06744A6A50A4}"/>
    <dgm:cxn modelId="{4C1214A4-60DB-4C25-8994-F6E703E8F16C}" type="presOf" srcId="{DDDF242B-9B40-4583-88AC-1D90E244A9D7}" destId="{B5FDFB30-E27C-40A8-B622-261FDF9F74DC}" srcOrd="0" destOrd="2" presId="urn:microsoft.com/office/officeart/2005/8/layout/hList1"/>
    <dgm:cxn modelId="{7B5D70B2-3667-4D35-8F7D-A24B8211140C}" type="presOf" srcId="{0B4CE452-B3E9-4846-BEC8-B96181609E73}" destId="{6D03089E-A8F1-4FB4-887C-9553C7E73F0D}" srcOrd="0" destOrd="1" presId="urn:microsoft.com/office/officeart/2005/8/layout/hList1"/>
    <dgm:cxn modelId="{827266B3-261E-4193-A187-3052E741AFED}" srcId="{0901CD87-628B-471F-ACFA-BA70570DC49E}" destId="{88A4E61D-C2BB-44AB-BC68-79EA4C7E73FE}" srcOrd="2" destOrd="0" parTransId="{44438ACA-A07B-49A7-8C14-1D734FCCF3AF}" sibTransId="{04BF2EAF-6EE3-4B9F-884F-90C60CB4FF50}"/>
    <dgm:cxn modelId="{5D15ADBB-6457-44E0-A4D3-A4CB24EC5929}" type="presOf" srcId="{BD227614-B9BA-4315-8187-5CF160C7F8A8}" destId="{7A7AC621-F933-4AF9-9918-33FF7B7B2AC5}" srcOrd="0" destOrd="1" presId="urn:microsoft.com/office/officeart/2005/8/layout/hList1"/>
    <dgm:cxn modelId="{250F38BE-EEBA-4DB5-A71E-B8F0EAF58932}" type="presOf" srcId="{35243F30-C655-4D0D-A8CD-C4628DFA2B0F}" destId="{6D03089E-A8F1-4FB4-887C-9553C7E73F0D}" srcOrd="0" destOrd="3" presId="urn:microsoft.com/office/officeart/2005/8/layout/hList1"/>
    <dgm:cxn modelId="{14057ACA-4ED4-42C7-846B-EFBC0F4E2923}" type="presOf" srcId="{B538EA22-BB58-4D28-9C54-DB5AC0829856}" destId="{4E39C1E3-9937-4EB9-AEC8-67FA446302BE}" srcOrd="0" destOrd="0" presId="urn:microsoft.com/office/officeart/2005/8/layout/hList1"/>
    <dgm:cxn modelId="{6A2E05D4-1A79-4D41-9871-FEBC30971255}" srcId="{0901CD87-628B-471F-ACFA-BA70570DC49E}" destId="{BD227614-B9BA-4315-8187-5CF160C7F8A8}" srcOrd="1" destOrd="0" parTransId="{8B27A5A0-32DD-47A7-8408-5824339331D8}" sibTransId="{A68AB0DD-AE0F-4001-A604-DBC477DE615E}"/>
    <dgm:cxn modelId="{0B364CD6-958C-40E5-9AFB-726F929B5D41}" srcId="{F9E63E8F-7254-4F18-94E9-DA4CC940D58F}" destId="{CD2E9CDF-075F-46DB-AFFB-7FA4B8789F0F}" srcOrd="0" destOrd="0" parTransId="{D4FD2F72-5306-4D33-940F-A1E66DFAC5D7}" sibTransId="{CCFF7BB8-11E9-4ED2-A52A-3EB4F3B02F6D}"/>
    <dgm:cxn modelId="{5ED55ED7-A1C1-4FF9-ADE3-7644711A2182}" type="presOf" srcId="{C6F2585A-7F6F-43FA-83F6-9E788B769714}" destId="{410131BB-90B5-44C9-A6EB-B0913EECF92F}" srcOrd="0" destOrd="1" presId="urn:microsoft.com/office/officeart/2005/8/layout/hList1"/>
    <dgm:cxn modelId="{31E83CD8-0E37-443A-8447-5BA11FE7F9EA}" srcId="{CD2E9CDF-075F-46DB-AFFB-7FA4B8789F0F}" destId="{42406C98-692F-4B83-A8C1-2B0BFE21C454}" srcOrd="0" destOrd="0" parTransId="{834B1A9D-B5F3-4F05-A67F-0301E5D8BE56}" sibTransId="{4F8DE3A6-C9DA-4CE6-B3C2-96D9DEE373DB}"/>
    <dgm:cxn modelId="{E6A628F0-90C4-4715-BC72-D601F6502780}" type="presOf" srcId="{81C6D6A4-0B79-4AE6-899E-E068ED7B96B1}" destId="{B5FDFB30-E27C-40A8-B622-261FDF9F74DC}" srcOrd="0" destOrd="3" presId="urn:microsoft.com/office/officeart/2005/8/layout/hList1"/>
    <dgm:cxn modelId="{406A15F1-7863-486B-AEEE-1080879C0A2B}" srcId="{F9E63E8F-7254-4F18-94E9-DA4CC940D58F}" destId="{BFD3DAAC-B7A3-4474-ACE6-4E8B9A6F747B}" srcOrd="2" destOrd="0" parTransId="{829C94AF-43B6-4B64-BDCD-B1705F6DEB4A}" sibTransId="{6CCEB61B-7C62-45E6-9311-F784A5C657A5}"/>
    <dgm:cxn modelId="{076547F4-84E6-4F2D-B86D-F9A4E8B666DC}" type="presOf" srcId="{CD2E9CDF-075F-46DB-AFFB-7FA4B8789F0F}" destId="{5CA959CF-FEB1-4A19-907D-D205BF07D66D}" srcOrd="0" destOrd="0" presId="urn:microsoft.com/office/officeart/2005/8/layout/hList1"/>
    <dgm:cxn modelId="{41CE02F9-074D-4DE6-A50B-327E91C9933A}" srcId="{B538EA22-BB58-4D28-9C54-DB5AC0829856}" destId="{B4C189F9-D788-4527-AA26-11D885D38359}" srcOrd="0" destOrd="0" parTransId="{CB18B6D1-2172-4942-BE5D-6368BAF1B65B}" sibTransId="{DB39C26C-CF54-46C3-B50D-3E2AF8FEAFC3}"/>
    <dgm:cxn modelId="{EEAB1EF9-4398-4EB8-B6DC-90CF85BBB80E}" srcId="{CD2E9CDF-075F-46DB-AFFB-7FA4B8789F0F}" destId="{21CB5B99-282B-4E7B-BD1D-E857D8973B53}" srcOrd="1" destOrd="0" parTransId="{BBA86E6F-9A8A-49C6-BED2-4DEC33C91DF5}" sibTransId="{1DF880DD-D53B-4507-8E22-A495E2F9371D}"/>
    <dgm:cxn modelId="{C8EE28FC-C798-4DFE-95E1-16885214A501}" srcId="{B538EA22-BB58-4D28-9C54-DB5AC0829856}" destId="{81E37E02-5260-4D75-92FC-4A83C16B6379}" srcOrd="4" destOrd="0" parTransId="{B6440364-4048-45BF-A9D2-6D09F4C196C7}" sibTransId="{7623036C-073C-46D2-8AF3-32A113296C78}"/>
    <dgm:cxn modelId="{61FC449F-8410-4A17-9F7C-C8CA9DD6B4E4}" type="presParOf" srcId="{1E90D4BC-AE54-4CD0-B923-EEE676E6ADC5}" destId="{7E5AA58F-FDC5-48B8-A644-7D6F8C3B5CD5}" srcOrd="0" destOrd="0" presId="urn:microsoft.com/office/officeart/2005/8/layout/hList1"/>
    <dgm:cxn modelId="{D6E252CD-EC8E-46FB-9B8F-E4D32528B2D2}" type="presParOf" srcId="{7E5AA58F-FDC5-48B8-A644-7D6F8C3B5CD5}" destId="{5CA959CF-FEB1-4A19-907D-D205BF07D66D}" srcOrd="0" destOrd="0" presId="urn:microsoft.com/office/officeart/2005/8/layout/hList1"/>
    <dgm:cxn modelId="{47880242-4729-4FA3-B9C5-8F49ECFC0752}" type="presParOf" srcId="{7E5AA58F-FDC5-48B8-A644-7D6F8C3B5CD5}" destId="{B5FDFB30-E27C-40A8-B622-261FDF9F74DC}" srcOrd="1" destOrd="0" presId="urn:microsoft.com/office/officeart/2005/8/layout/hList1"/>
    <dgm:cxn modelId="{C749F81B-BB52-47B4-AD1F-B84F250ED41D}" type="presParOf" srcId="{1E90D4BC-AE54-4CD0-B923-EEE676E6ADC5}" destId="{C1E884A8-9AB2-44ED-B9FE-5657967B580B}" srcOrd="1" destOrd="0" presId="urn:microsoft.com/office/officeart/2005/8/layout/hList1"/>
    <dgm:cxn modelId="{70C74B30-4A12-46A6-9E4F-FBA626C8F23E}" type="presParOf" srcId="{1E90D4BC-AE54-4CD0-B923-EEE676E6ADC5}" destId="{56ACFA3E-0667-444D-BAE9-20A79C8B0AA8}" srcOrd="2" destOrd="0" presId="urn:microsoft.com/office/officeart/2005/8/layout/hList1"/>
    <dgm:cxn modelId="{CBC271C4-CB84-49B3-A038-BBDCD8162B18}" type="presParOf" srcId="{56ACFA3E-0667-444D-BAE9-20A79C8B0AA8}" destId="{4E39C1E3-9937-4EB9-AEC8-67FA446302BE}" srcOrd="0" destOrd="0" presId="urn:microsoft.com/office/officeart/2005/8/layout/hList1"/>
    <dgm:cxn modelId="{FDFDD3EC-96AE-4DC7-9E4A-644CC9D6677A}" type="presParOf" srcId="{56ACFA3E-0667-444D-BAE9-20A79C8B0AA8}" destId="{410131BB-90B5-44C9-A6EB-B0913EECF92F}" srcOrd="1" destOrd="0" presId="urn:microsoft.com/office/officeart/2005/8/layout/hList1"/>
    <dgm:cxn modelId="{0873242A-1C94-4CF7-8466-22DF0C47AA7A}" type="presParOf" srcId="{1E90D4BC-AE54-4CD0-B923-EEE676E6ADC5}" destId="{8B2610B5-A9CE-4BA8-8B07-E3B8FD7F2F73}" srcOrd="3" destOrd="0" presId="urn:microsoft.com/office/officeart/2005/8/layout/hList1"/>
    <dgm:cxn modelId="{94FB830F-D04D-47F5-98D3-31AD4FE17A70}" type="presParOf" srcId="{1E90D4BC-AE54-4CD0-B923-EEE676E6ADC5}" destId="{C40D3389-E458-4DD5-B6A8-F7B9583C6B24}" srcOrd="4" destOrd="0" presId="urn:microsoft.com/office/officeart/2005/8/layout/hList1"/>
    <dgm:cxn modelId="{CB34AE59-6B19-421C-AD79-1FEB80E6A83B}" type="presParOf" srcId="{C40D3389-E458-4DD5-B6A8-F7B9583C6B24}" destId="{F82F99B3-B68C-4C98-A412-EF26BE46CD2E}" srcOrd="0" destOrd="0" presId="urn:microsoft.com/office/officeart/2005/8/layout/hList1"/>
    <dgm:cxn modelId="{8D21EC19-81FA-48DD-BE99-9507F7E09FE5}" type="presParOf" srcId="{C40D3389-E458-4DD5-B6A8-F7B9583C6B24}" destId="{6D03089E-A8F1-4FB4-887C-9553C7E73F0D}" srcOrd="1" destOrd="0" presId="urn:microsoft.com/office/officeart/2005/8/layout/hList1"/>
    <dgm:cxn modelId="{A19F6FF5-6B1C-4C12-8DA6-6C18D2555C93}" type="presParOf" srcId="{1E90D4BC-AE54-4CD0-B923-EEE676E6ADC5}" destId="{9716C6CF-DE41-4DC0-972C-6B74FB3BA556}" srcOrd="5" destOrd="0" presId="urn:microsoft.com/office/officeart/2005/8/layout/hList1"/>
    <dgm:cxn modelId="{492CD0E9-0AF9-4C96-BEBA-115304E29290}" type="presParOf" srcId="{1E90D4BC-AE54-4CD0-B923-EEE676E6ADC5}" destId="{87E3BBB1-6E28-4260-B13F-0AAA871DEEAF}" srcOrd="6" destOrd="0" presId="urn:microsoft.com/office/officeart/2005/8/layout/hList1"/>
    <dgm:cxn modelId="{1D113E44-B752-4F04-A509-F47A2F58C4E5}" type="presParOf" srcId="{87E3BBB1-6E28-4260-B13F-0AAA871DEEAF}" destId="{684483DB-E5F9-49B7-B9E3-B04BA33A2F05}" srcOrd="0" destOrd="0" presId="urn:microsoft.com/office/officeart/2005/8/layout/hList1"/>
    <dgm:cxn modelId="{3A82BE2B-9C16-45B1-9F61-DC063B270067}" type="presParOf" srcId="{87E3BBB1-6E28-4260-B13F-0AAA871DEEAF}" destId="{7A7AC621-F933-4AF9-9918-33FF7B7B2AC5}" srcOrd="1" destOrd="0" presId="urn:microsoft.com/office/officeart/2005/8/layout/hList1"/>
  </dgm:cxnLst>
  <dgm:bg>
    <a:solidFill>
      <a:schemeClr val="accent2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04991C-C419-4943-BE6C-BA10A644CBBD}">
      <dsp:nvSpPr>
        <dsp:cNvPr id="0" name=""/>
        <dsp:cNvSpPr/>
      </dsp:nvSpPr>
      <dsp:spPr>
        <a:xfrm>
          <a:off x="3286" y="78235"/>
          <a:ext cx="3203972" cy="11733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/>
            <a:t>ATAS DASAR METODE YG DIPERGUNAKAN DLM MENYUSUN TEORI</a:t>
          </a:r>
        </a:p>
      </dsp:txBody>
      <dsp:txXfrm>
        <a:off x="3286" y="78235"/>
        <a:ext cx="3203972" cy="1173309"/>
      </dsp:txXfrm>
    </dsp:sp>
    <dsp:sp modelId="{848A5CB3-1A57-4C22-A820-B68DA6798ACA}">
      <dsp:nvSpPr>
        <dsp:cNvPr id="0" name=""/>
        <dsp:cNvSpPr/>
      </dsp:nvSpPr>
      <dsp:spPr>
        <a:xfrm>
          <a:off x="3286" y="1251544"/>
          <a:ext cx="3203972" cy="302155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TEORI ATAS DASAR PEMIKIRAN SPEKULATIF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TEORI BERDASARKAN DATA PENYELIDIKAN EMPIRIS</a:t>
          </a:r>
        </a:p>
      </dsp:txBody>
      <dsp:txXfrm>
        <a:off x="3286" y="1251544"/>
        <a:ext cx="3203972" cy="3021558"/>
      </dsp:txXfrm>
    </dsp:sp>
    <dsp:sp modelId="{0111C4A3-D616-4F54-8BA0-C40C3A0493A4}">
      <dsp:nvSpPr>
        <dsp:cNvPr id="0" name=""/>
        <dsp:cNvSpPr/>
      </dsp:nvSpPr>
      <dsp:spPr>
        <a:xfrm>
          <a:off x="3655814" y="78235"/>
          <a:ext cx="3203972" cy="11733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/>
            <a:t>ATAS DASAR KOMPONEN KEPRIBADIAN YG DIPAKAI SBG LANDASAN PENYUSUNAN PERUMUSAN TEORITIS</a:t>
          </a:r>
        </a:p>
      </dsp:txBody>
      <dsp:txXfrm>
        <a:off x="3655814" y="78235"/>
        <a:ext cx="3203972" cy="1173309"/>
      </dsp:txXfrm>
    </dsp:sp>
    <dsp:sp modelId="{4AC85440-7040-49BB-8B89-3BC93A78E52B}">
      <dsp:nvSpPr>
        <dsp:cNvPr id="0" name=""/>
        <dsp:cNvSpPr/>
      </dsp:nvSpPr>
      <dsp:spPr>
        <a:xfrm>
          <a:off x="3655814" y="1251544"/>
          <a:ext cx="3203972" cy="302155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TEORI KONSTITUSIONAL : KRETCHSMER, SHELDON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TEORI TEMPERAMENT: KANT, HEYMANS, EWALD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TEORI KETIDAKSADARAN : FREUD, JUNG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TEORI FAKTOR : CATELL, EYSENCK 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TEORI KEBUDAYAAN : SPRANGER</a:t>
          </a:r>
        </a:p>
      </dsp:txBody>
      <dsp:txXfrm>
        <a:off x="3655814" y="1251544"/>
        <a:ext cx="3203972" cy="3021558"/>
      </dsp:txXfrm>
    </dsp:sp>
    <dsp:sp modelId="{276B1E2B-11D5-48B1-BA53-0F740B4E990E}">
      <dsp:nvSpPr>
        <dsp:cNvPr id="0" name=""/>
        <dsp:cNvSpPr/>
      </dsp:nvSpPr>
      <dsp:spPr>
        <a:xfrm>
          <a:off x="7308342" y="78235"/>
          <a:ext cx="3203972" cy="11733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/>
            <a:t>PENGGOLONGAN BERDASARKAN CARA PENDEKATAN </a:t>
          </a:r>
        </a:p>
      </dsp:txBody>
      <dsp:txXfrm>
        <a:off x="7308342" y="78235"/>
        <a:ext cx="3203972" cy="1173309"/>
      </dsp:txXfrm>
    </dsp:sp>
    <dsp:sp modelId="{0F16F572-EC80-4462-97A7-6182E7951243}">
      <dsp:nvSpPr>
        <dsp:cNvPr id="0" name=""/>
        <dsp:cNvSpPr/>
      </dsp:nvSpPr>
      <dsp:spPr>
        <a:xfrm>
          <a:off x="7308342" y="1251544"/>
          <a:ext cx="3203972" cy="302155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PENDEKATAN TIPOLOGIS: HIPOKRATES-GELENUS, PLATO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/>
            <a:t>PENDEKATAN PENSIFATAN: ROGERS, JUNG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d-ID" sz="1700" kern="1200" dirty="0"/>
        </a:p>
      </dsp:txBody>
      <dsp:txXfrm>
        <a:off x="7308342" y="1251544"/>
        <a:ext cx="3203972" cy="30215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F842A9-3619-4351-8118-ACF5A89A41D8}">
      <dsp:nvSpPr>
        <dsp:cNvPr id="0" name=""/>
        <dsp:cNvSpPr/>
      </dsp:nvSpPr>
      <dsp:spPr>
        <a:xfrm>
          <a:off x="0" y="63555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A9B713-7881-458E-82F6-EED12063F68E}">
      <dsp:nvSpPr>
        <dsp:cNvPr id="0" name=""/>
        <dsp:cNvSpPr/>
      </dsp:nvSpPr>
      <dsp:spPr>
        <a:xfrm>
          <a:off x="406400" y="30393"/>
          <a:ext cx="5689600" cy="12103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MORFOLOGI BERDASARKAN MAHZAB ITALIA</a:t>
          </a:r>
        </a:p>
      </dsp:txBody>
      <dsp:txXfrm>
        <a:off x="465483" y="89476"/>
        <a:ext cx="5571434" cy="1092154"/>
      </dsp:txXfrm>
    </dsp:sp>
    <dsp:sp modelId="{251800D3-DFBD-4D95-9A41-095A4A382C34}">
      <dsp:nvSpPr>
        <dsp:cNvPr id="0" name=""/>
        <dsp:cNvSpPr/>
      </dsp:nvSpPr>
      <dsp:spPr>
        <a:xfrm>
          <a:off x="0" y="249531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CC1BD3-A199-43FE-8F66-A6172BEBD665}">
      <dsp:nvSpPr>
        <dsp:cNvPr id="0" name=""/>
        <dsp:cNvSpPr/>
      </dsp:nvSpPr>
      <dsp:spPr>
        <a:xfrm>
          <a:off x="406400" y="1890153"/>
          <a:ext cx="5689600" cy="1210320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MORFOLOGI BERDASARKAN MAHZAB PERANCIS</a:t>
          </a:r>
        </a:p>
      </dsp:txBody>
      <dsp:txXfrm>
        <a:off x="465483" y="1949236"/>
        <a:ext cx="5571434" cy="1092154"/>
      </dsp:txXfrm>
    </dsp:sp>
    <dsp:sp modelId="{44061375-8F23-4B74-AAC0-52DA19B4FA4F}">
      <dsp:nvSpPr>
        <dsp:cNvPr id="0" name=""/>
        <dsp:cNvSpPr/>
      </dsp:nvSpPr>
      <dsp:spPr>
        <a:xfrm>
          <a:off x="0" y="435507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983F07-A7BF-4668-B272-3CE1E73A6EEC}">
      <dsp:nvSpPr>
        <dsp:cNvPr id="0" name=""/>
        <dsp:cNvSpPr/>
      </dsp:nvSpPr>
      <dsp:spPr>
        <a:xfrm>
          <a:off x="406400" y="3749913"/>
          <a:ext cx="5689600" cy="1210320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MORFOLOGI BERDASARKAN MAHZAB JERMAN </a:t>
          </a:r>
        </a:p>
      </dsp:txBody>
      <dsp:txXfrm>
        <a:off x="465483" y="3808996"/>
        <a:ext cx="5571434" cy="10921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A959CF-FEB1-4A19-907D-D205BF07D66D}">
      <dsp:nvSpPr>
        <dsp:cNvPr id="0" name=""/>
        <dsp:cNvSpPr/>
      </dsp:nvSpPr>
      <dsp:spPr>
        <a:xfrm>
          <a:off x="4363" y="62336"/>
          <a:ext cx="2623940" cy="432000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PSIKOANALISIS</a:t>
          </a:r>
        </a:p>
      </dsp:txBody>
      <dsp:txXfrm>
        <a:off x="4363" y="62336"/>
        <a:ext cx="2623940" cy="432000"/>
      </dsp:txXfrm>
    </dsp:sp>
    <dsp:sp modelId="{B5FDFB30-E27C-40A8-B622-261FDF9F74DC}">
      <dsp:nvSpPr>
        <dsp:cNvPr id="0" name=""/>
        <dsp:cNvSpPr/>
      </dsp:nvSpPr>
      <dsp:spPr>
        <a:xfrm>
          <a:off x="0" y="413001"/>
          <a:ext cx="2623940" cy="42538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b="0" i="0" kern="1200" dirty="0"/>
            <a:t>Kunci utama  memahami manusia adalah dengan mengenali insting seksual dan agresi.</a:t>
          </a:r>
          <a:endParaRPr lang="id-ID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Mengungkap ketidaksadaran 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Tokoh : Freud, Adler, Jung, Horney, Fromm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d-ID" sz="1500" kern="1200" dirty="0"/>
        </a:p>
      </dsp:txBody>
      <dsp:txXfrm>
        <a:off x="0" y="413001"/>
        <a:ext cx="2623940" cy="4253892"/>
      </dsp:txXfrm>
    </dsp:sp>
    <dsp:sp modelId="{4E39C1E3-9937-4EB9-AEC8-67FA446302BE}">
      <dsp:nvSpPr>
        <dsp:cNvPr id="0" name=""/>
        <dsp:cNvSpPr/>
      </dsp:nvSpPr>
      <dsp:spPr>
        <a:xfrm>
          <a:off x="2995655" y="62336"/>
          <a:ext cx="2623940" cy="432000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TRAIT</a:t>
          </a:r>
        </a:p>
      </dsp:txBody>
      <dsp:txXfrm>
        <a:off x="2995655" y="62336"/>
        <a:ext cx="2623940" cy="432000"/>
      </dsp:txXfrm>
    </dsp:sp>
    <dsp:sp modelId="{410131BB-90B5-44C9-A6EB-B0913EECF92F}">
      <dsp:nvSpPr>
        <dsp:cNvPr id="0" name=""/>
        <dsp:cNvSpPr/>
      </dsp:nvSpPr>
      <dsp:spPr>
        <a:xfrm>
          <a:off x="2995655" y="494336"/>
          <a:ext cx="2623940" cy="42538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b="0" i="0" kern="1200" dirty="0"/>
            <a:t>Paradigma Traits, Kognitif, dan Behaviorisme berasal dari pendekatan Psikologi Eksperimen</a:t>
          </a:r>
          <a:endParaRPr lang="id-ID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Tingkah laku dipahami dr unsur terkecil –psikologi strukturalisme—ditentang William James.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Memahami jiwa harus melalui Fungsi jiwa bukan dr struktur/ unsur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Manusia dikategorikan dlm tipe ttt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Tokoh : Murray, Maslow, Eysenck, Allport</a:t>
          </a:r>
          <a:br>
            <a:rPr lang="id-ID" sz="1500" kern="1200" dirty="0"/>
          </a:br>
          <a:br>
            <a:rPr lang="id-ID" sz="1500" kern="1200" dirty="0"/>
          </a:br>
          <a:endParaRPr lang="id-ID" sz="1500" kern="1200" dirty="0"/>
        </a:p>
      </dsp:txBody>
      <dsp:txXfrm>
        <a:off x="2995655" y="494336"/>
        <a:ext cx="2623940" cy="4253892"/>
      </dsp:txXfrm>
    </dsp:sp>
    <dsp:sp modelId="{F82F99B3-B68C-4C98-A412-EF26BE46CD2E}">
      <dsp:nvSpPr>
        <dsp:cNvPr id="0" name=""/>
        <dsp:cNvSpPr/>
      </dsp:nvSpPr>
      <dsp:spPr>
        <a:xfrm>
          <a:off x="5986947" y="62336"/>
          <a:ext cx="2623940" cy="432000"/>
        </a:xfrm>
        <a:prstGeom prst="rect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KOGNITIF</a:t>
          </a:r>
        </a:p>
      </dsp:txBody>
      <dsp:txXfrm>
        <a:off x="5986947" y="62336"/>
        <a:ext cx="2623940" cy="432000"/>
      </dsp:txXfrm>
    </dsp:sp>
    <dsp:sp modelId="{6D03089E-A8F1-4FB4-887C-9553C7E73F0D}">
      <dsp:nvSpPr>
        <dsp:cNvPr id="0" name=""/>
        <dsp:cNvSpPr/>
      </dsp:nvSpPr>
      <dsp:spPr>
        <a:xfrm>
          <a:off x="5986947" y="494336"/>
          <a:ext cx="2623940" cy="42538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Berasal dari teori Gestalt – Max Wertheimer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Manusia sebagai pemroses informasi 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Memahami perilaku perlu proses mengingat, berpikir, keyakinan, merasa, dan motivasi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Tokoh : George Kelly, Kurt Lewin, Albert Bandura, Rogers.</a:t>
          </a:r>
        </a:p>
      </dsp:txBody>
      <dsp:txXfrm>
        <a:off x="5986947" y="494336"/>
        <a:ext cx="2623940" cy="4253892"/>
      </dsp:txXfrm>
    </dsp:sp>
    <dsp:sp modelId="{684483DB-E5F9-49B7-B9E3-B04BA33A2F05}">
      <dsp:nvSpPr>
        <dsp:cNvPr id="0" name=""/>
        <dsp:cNvSpPr/>
      </dsp:nvSpPr>
      <dsp:spPr>
        <a:xfrm>
          <a:off x="8978239" y="62336"/>
          <a:ext cx="2623940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BEHAVIORAL </a:t>
          </a:r>
        </a:p>
      </dsp:txBody>
      <dsp:txXfrm>
        <a:off x="8978239" y="62336"/>
        <a:ext cx="2623940" cy="432000"/>
      </dsp:txXfrm>
    </dsp:sp>
    <dsp:sp modelId="{7A7AC621-F933-4AF9-9918-33FF7B7B2AC5}">
      <dsp:nvSpPr>
        <dsp:cNvPr id="0" name=""/>
        <dsp:cNvSpPr/>
      </dsp:nvSpPr>
      <dsp:spPr>
        <a:xfrm>
          <a:off x="8978239" y="494336"/>
          <a:ext cx="2623940" cy="42538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Tingkah laku manusia merupakan hasil belajar dari lingkungan 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Kondisioning dan ekspektasi 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Asumsi : manusia seperti mesin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500" kern="1200" dirty="0"/>
            <a:t>Tokoh : Skinner, Pavlov, Watson</a:t>
          </a:r>
        </a:p>
      </dsp:txBody>
      <dsp:txXfrm>
        <a:off x="8978239" y="494336"/>
        <a:ext cx="2623940" cy="42538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13577B-6902-467D-A26C-08A0DD5E4E03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61EA0F-A667-4B49-8422-0062BC55E2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910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44500" y="1243013"/>
            <a:ext cx="5969000" cy="33575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854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9C91A49B-57B2-4C3A-A528-FC472B8A42B8}" type="slidenum">
              <a:rPr lang="en-US" sz="1200"/>
              <a:pPr eaLnBrk="1" hangingPunct="1"/>
              <a:t>31</a:t>
            </a:fld>
            <a:endParaRPr lang="en-US" sz="1200"/>
          </a:p>
        </p:txBody>
      </p:sp>
      <p:sp>
        <p:nvSpPr>
          <p:cNvPr id="45060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5555871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EA2A31C5-D5AE-419F-AEFB-3F24DAEE3AED}" type="slidenum">
              <a:rPr lang="en-US" sz="1200"/>
              <a:pPr eaLnBrk="1" hangingPunct="1"/>
              <a:t>32</a:t>
            </a:fld>
            <a:endParaRPr lang="en-US" sz="1200"/>
          </a:p>
        </p:txBody>
      </p:sp>
      <p:sp>
        <p:nvSpPr>
          <p:cNvPr id="47108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42275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491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3F2B98CE-B7C8-48E4-A6BC-2D852DD68B44}" type="slidenum">
              <a:rPr lang="en-US" sz="1200"/>
              <a:pPr eaLnBrk="1" hangingPunct="1"/>
              <a:t>33</a:t>
            </a:fld>
            <a:endParaRPr lang="en-US" sz="1200"/>
          </a:p>
        </p:txBody>
      </p:sp>
      <p:sp>
        <p:nvSpPr>
          <p:cNvPr id="49156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0467419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512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2F40E314-36B6-4377-AD01-D47CA1C9C2B1}" type="slidenum">
              <a:rPr lang="en-US" sz="1200"/>
              <a:pPr eaLnBrk="1" hangingPunct="1"/>
              <a:t>34</a:t>
            </a:fld>
            <a:endParaRPr lang="en-US" sz="1200"/>
          </a:p>
        </p:txBody>
      </p:sp>
      <p:sp>
        <p:nvSpPr>
          <p:cNvPr id="51204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5035120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532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0B9A8C38-63D0-46F7-9111-261EA057201C}" type="slidenum">
              <a:rPr lang="en-US" sz="1200"/>
              <a:pPr eaLnBrk="1" hangingPunct="1"/>
              <a:t>35</a:t>
            </a:fld>
            <a:endParaRPr lang="en-US" sz="1200"/>
          </a:p>
        </p:txBody>
      </p:sp>
      <p:sp>
        <p:nvSpPr>
          <p:cNvPr id="53252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42773077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137E9828-5933-47EC-8D90-03A49BAAAAF3}" type="slidenum">
              <a:rPr lang="en-US" sz="1200"/>
              <a:pPr eaLnBrk="1" hangingPunct="1"/>
              <a:t>36</a:t>
            </a:fld>
            <a:endParaRPr lang="en-US" sz="1200"/>
          </a:p>
        </p:txBody>
      </p:sp>
      <p:sp>
        <p:nvSpPr>
          <p:cNvPr id="55300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920083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573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D5510F5C-0208-4CEC-9BDC-2278AEA1B149}" type="slidenum">
              <a:rPr lang="en-US" sz="1200"/>
              <a:pPr eaLnBrk="1" hangingPunct="1"/>
              <a:t>37</a:t>
            </a:fld>
            <a:endParaRPr lang="en-US" sz="1200"/>
          </a:p>
        </p:txBody>
      </p:sp>
      <p:sp>
        <p:nvSpPr>
          <p:cNvPr id="57348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6954293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593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52E8A486-0FB2-45D9-AB6D-45AE927C228A}" type="slidenum">
              <a:rPr lang="en-US" sz="1200"/>
              <a:pPr eaLnBrk="1" hangingPunct="1"/>
              <a:t>38</a:t>
            </a:fld>
            <a:endParaRPr lang="en-US" sz="1200"/>
          </a:p>
        </p:txBody>
      </p:sp>
      <p:sp>
        <p:nvSpPr>
          <p:cNvPr id="59396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628725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37F68643-A417-448F-8BF6-6BF0BBD997D7}" type="slidenum">
              <a:rPr lang="en-US" sz="1200"/>
              <a:pPr eaLnBrk="1" hangingPunct="1"/>
              <a:t>39</a:t>
            </a:fld>
            <a:endParaRPr lang="en-US" sz="1200"/>
          </a:p>
        </p:txBody>
      </p:sp>
      <p:sp>
        <p:nvSpPr>
          <p:cNvPr id="61444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8250060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634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9DF48293-C6C4-48FB-AAD5-9E7DB1754FE3}" type="slidenum">
              <a:rPr lang="en-US" sz="1200"/>
              <a:pPr eaLnBrk="1" hangingPunct="1"/>
              <a:t>40</a:t>
            </a:fld>
            <a:endParaRPr lang="en-US" sz="1200"/>
          </a:p>
        </p:txBody>
      </p:sp>
      <p:sp>
        <p:nvSpPr>
          <p:cNvPr id="63492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8649808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696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EE882BC7-24A2-4986-BCED-B46366D27801}" type="slidenum">
              <a:rPr lang="en-US" sz="1200"/>
              <a:pPr eaLnBrk="1" hangingPunct="1"/>
              <a:t>42</a:t>
            </a:fld>
            <a:endParaRPr lang="en-US" sz="1200"/>
          </a:p>
        </p:txBody>
      </p:sp>
      <p:sp>
        <p:nvSpPr>
          <p:cNvPr id="69636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1489525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716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4A9E7F6C-C649-4B27-8A04-2B9F02DCE8A3}" type="slidenum">
              <a:rPr lang="en-US" sz="1200"/>
              <a:pPr eaLnBrk="1" hangingPunct="1"/>
              <a:t>43</a:t>
            </a:fld>
            <a:endParaRPr lang="en-US" sz="1200"/>
          </a:p>
        </p:txBody>
      </p:sp>
      <p:sp>
        <p:nvSpPr>
          <p:cNvPr id="71684" name="Footer Placeholder 1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tr-TR" sz="1200"/>
              <a:t>Desi Maulia, S.Psi, M.Psi, Psi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046595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061006"/>
            <a:ext cx="10515600" cy="2387600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2" y="5110609"/>
            <a:ext cx="6705599" cy="1137793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600"/>
              </a:spcBef>
              <a:buNone/>
              <a:defRPr sz="2800">
                <a:solidFill>
                  <a:srgbClr val="D24726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434" y="0"/>
            <a:ext cx="10749367" cy="1208868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4167753" cy="435133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Aft>
                <a:spcPts val="1200"/>
              </a:spcAft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50000"/>
              </a:lnSpc>
              <a:spcAft>
                <a:spcPts val="1200"/>
              </a:spcAft>
              <a:defRPr sz="1400">
                <a:solidFill>
                  <a:schemeClr val="bg1">
                    <a:lumMod val="50000"/>
                  </a:schemeClr>
                </a:solidFill>
              </a:defRPr>
            </a:lvl2pPr>
            <a:lvl3pPr>
              <a:lnSpc>
                <a:spcPct val="150000"/>
              </a:lnSpc>
              <a:spcAft>
                <a:spcPts val="1200"/>
              </a:spcAft>
              <a:defRPr sz="1200">
                <a:solidFill>
                  <a:schemeClr val="bg1">
                    <a:lumMod val="50000"/>
                  </a:schemeClr>
                </a:solidFill>
              </a:defRPr>
            </a:lvl3pPr>
            <a:lvl4pPr>
              <a:lnSpc>
                <a:spcPct val="150000"/>
              </a:lnSpc>
              <a:spcAft>
                <a:spcPts val="1200"/>
              </a:spcAft>
              <a:defRPr sz="1100">
                <a:solidFill>
                  <a:schemeClr val="bg1">
                    <a:lumMod val="50000"/>
                  </a:schemeClr>
                </a:solidFill>
              </a:defRPr>
            </a:lvl4pPr>
            <a:lvl5pPr>
              <a:lnSpc>
                <a:spcPct val="150000"/>
              </a:lnSpc>
              <a:spcAft>
                <a:spcPts val="1200"/>
              </a:spcAft>
              <a:defRPr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656882" y="1709738"/>
            <a:ext cx="653511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2402238"/>
            <a:ext cx="4508715" cy="2187227"/>
          </a:xfrm>
        </p:spPr>
        <p:txBody>
          <a:bodyPr anchor="ctr">
            <a:noAutofit/>
          </a:bodyPr>
          <a:lstStyle>
            <a:lvl1pPr algn="l">
              <a:defRPr sz="4800">
                <a:solidFill>
                  <a:srgbClr val="D247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3308" y="2402237"/>
            <a:ext cx="5269424" cy="2187226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5656882" y="1709738"/>
            <a:ext cx="653511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28223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0737851" cy="122843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489075"/>
            <a:ext cx="5156200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1" y="2193927"/>
            <a:ext cx="5156200" cy="397827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4" y="1489075"/>
            <a:ext cx="5157787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4" y="2193927"/>
            <a:ext cx="5157787" cy="397827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06029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0081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432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19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095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96921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95346" y="0"/>
            <a:ext cx="2096655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15419" y="365125"/>
            <a:ext cx="1819564" cy="5811838"/>
          </a:xfrm>
        </p:spPr>
        <p:txBody>
          <a:bodyPr vert="eaVert"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0095346" y="0"/>
            <a:ext cx="2096655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02266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27200" y="1905000"/>
            <a:ext cx="103632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8B8A9-1648-46B0-AFDF-CD0ED4732F6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78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EBAAA-29B5-4AF5-BC5F-7E580C29002D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0EDB8-5305-433F-BE41-D7A86D811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id-ID" dirty="0"/>
              <a:t>PSIKOLOGI KEPRIBADIAN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1121" y="5029128"/>
            <a:ext cx="8260531" cy="1137793"/>
          </a:xfrm>
        </p:spPr>
        <p:txBody>
          <a:bodyPr>
            <a:normAutofit fontScale="92500"/>
          </a:bodyPr>
          <a:lstStyle/>
          <a:p>
            <a:pPr algn="ctr"/>
            <a:r>
              <a:rPr lang="id-ID" dirty="0"/>
              <a:t>PADMI DHYAH YULIANTI,S.PSI.,M.PSI,PSIKOLOG DAN TIM</a:t>
            </a:r>
            <a:endParaRPr lang="en-US" dirty="0"/>
          </a:p>
        </p:txBody>
      </p:sp>
      <p:pic>
        <p:nvPicPr>
          <p:cNvPr id="4" name="Picture 2" descr="Woman Wears Black Suit Jacket Photograph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107"/>
            <a:ext cx="4007667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25" y="0"/>
            <a:ext cx="4221838" cy="3333750"/>
          </a:xfrm>
          <a:prstGeom prst="rect">
            <a:avLst/>
          </a:prstGeom>
        </p:spPr>
      </p:pic>
      <p:pic>
        <p:nvPicPr>
          <p:cNvPr id="6" name="Picture 4" descr="Free stock photo of man, person, lights, mode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263" y="15656"/>
            <a:ext cx="4188737" cy="331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239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434" y="-18107"/>
            <a:ext cx="10749367" cy="1208868"/>
          </a:xfrm>
        </p:spPr>
        <p:txBody>
          <a:bodyPr/>
          <a:lstStyle/>
          <a:p>
            <a:pPr algn="ctr"/>
            <a:r>
              <a:rPr lang="id-ID" dirty="0"/>
              <a:t>ORANG YANG SEPERTI APAKAH SAYA?</a:t>
            </a:r>
          </a:p>
        </p:txBody>
      </p:sp>
      <p:pic>
        <p:nvPicPr>
          <p:cNvPr id="1028" name="Picture 4" descr="Free stock photo of fashion, person, woman,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" y="1354844"/>
            <a:ext cx="12186671" cy="552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04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KALAU SAYA?</a:t>
            </a:r>
          </a:p>
        </p:txBody>
      </p:sp>
      <p:pic>
        <p:nvPicPr>
          <p:cNvPr id="4" name="Picture 2" descr="Portrait of Smiling Girl Against Whit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3122"/>
            <a:ext cx="12192000" cy="552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826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3488" y="380245"/>
            <a:ext cx="10749367" cy="1208868"/>
          </a:xfrm>
        </p:spPr>
        <p:txBody>
          <a:bodyPr/>
          <a:lstStyle/>
          <a:p>
            <a:pPr algn="ctr"/>
            <a:r>
              <a:rPr lang="id-ID" dirty="0"/>
              <a:t>KALAU SAYA BAGAIMANA ?</a:t>
            </a:r>
            <a:br>
              <a:rPr lang="id-ID" dirty="0"/>
            </a:br>
            <a:endParaRPr lang="id-ID" dirty="0"/>
          </a:p>
        </p:txBody>
      </p:sp>
      <p:pic>
        <p:nvPicPr>
          <p:cNvPr id="2050" name="Picture 2" descr="Free stock photo of man, person, people, emo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3122"/>
            <a:ext cx="12192000" cy="552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969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809" y="-1"/>
            <a:ext cx="10749367" cy="1208868"/>
          </a:xfrm>
          <a:noFill/>
          <a:ln cap="flat">
            <a:solidFill>
              <a:srgbClr val="2F2F98"/>
            </a:solidFill>
            <a:miter lim="800000"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DEFINISI</a:t>
            </a:r>
            <a:r>
              <a:rPr lang="id-ID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 KEPRIBADIAN </a:t>
            </a:r>
            <a:endParaRPr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94" y="2131179"/>
            <a:ext cx="6093422" cy="79216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defRPr/>
            </a:pPr>
            <a:r>
              <a:rPr lang="en-US" sz="2400" i="1" dirty="0">
                <a:solidFill>
                  <a:schemeClr val="tx1"/>
                </a:solidFill>
                <a:cs typeface="ＭＳ Ｐゴシック" charset="0"/>
              </a:rPr>
              <a:t>Personality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  <a:sym typeface="Wingdings" charset="0"/>
              </a:rPr>
              <a:t> 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persona (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topeng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/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kedok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)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90094" y="3845653"/>
            <a:ext cx="6093422" cy="12969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err="1">
                <a:cs typeface="ＭＳ Ｐゴシック" charset="0"/>
              </a:rPr>
              <a:t>Apa</a:t>
            </a:r>
            <a:r>
              <a:rPr lang="en-US" dirty="0">
                <a:cs typeface="ＭＳ Ｐゴシック" charset="0"/>
              </a:rPr>
              <a:t>, </a:t>
            </a:r>
            <a:r>
              <a:rPr lang="en-US" dirty="0" err="1">
                <a:cs typeface="ＭＳ Ｐゴシック" charset="0"/>
              </a:rPr>
              <a:t>mengapa</a:t>
            </a:r>
            <a:r>
              <a:rPr lang="en-US" dirty="0">
                <a:cs typeface="ＭＳ Ｐゴシック" charset="0"/>
              </a:rPr>
              <a:t>, </a:t>
            </a:r>
            <a:r>
              <a:rPr lang="en-US" dirty="0" err="1">
                <a:cs typeface="ＭＳ Ｐゴシック" charset="0"/>
              </a:rPr>
              <a:t>dan</a:t>
            </a:r>
            <a:r>
              <a:rPr lang="en-US" dirty="0">
                <a:cs typeface="ＭＳ Ｐゴシック" charset="0"/>
              </a:rPr>
              <a:t> </a:t>
            </a:r>
            <a:r>
              <a:rPr lang="en-US" dirty="0" err="1">
                <a:cs typeface="ＭＳ Ｐゴシック" charset="0"/>
              </a:rPr>
              <a:t>bagaimana</a:t>
            </a:r>
            <a:r>
              <a:rPr lang="en-US" dirty="0">
                <a:cs typeface="ＭＳ Ｐゴシック" charset="0"/>
              </a:rPr>
              <a:t> </a:t>
            </a:r>
            <a:r>
              <a:rPr lang="en-US" dirty="0" err="1">
                <a:cs typeface="ＭＳ Ｐゴシック" charset="0"/>
              </a:rPr>
              <a:t>individu</a:t>
            </a:r>
            <a:r>
              <a:rPr lang="en-US" dirty="0">
                <a:cs typeface="ＭＳ Ｐゴシック" charset="0"/>
              </a:rPr>
              <a:t> </a:t>
            </a:r>
            <a:r>
              <a:rPr lang="en-US" dirty="0" err="1">
                <a:cs typeface="ＭＳ Ｐゴシック" charset="0"/>
              </a:rPr>
              <a:t>memainkan</a:t>
            </a:r>
            <a:r>
              <a:rPr lang="en-US" dirty="0">
                <a:cs typeface="ＭＳ Ｐゴシック" charset="0"/>
              </a:rPr>
              <a:t> </a:t>
            </a:r>
            <a:r>
              <a:rPr lang="en-US" dirty="0" err="1">
                <a:cs typeface="ＭＳ Ｐゴシック" charset="0"/>
              </a:rPr>
              <a:t>perannya</a:t>
            </a:r>
            <a:endParaRPr lang="en-US" dirty="0">
              <a:cs typeface="ＭＳ Ｐゴシック" charset="0"/>
            </a:endParaRPr>
          </a:p>
        </p:txBody>
      </p:sp>
      <p:pic>
        <p:nvPicPr>
          <p:cNvPr id="8" name="Picture 2" descr="Free stock photo of man, people, art, stre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517" y="0"/>
            <a:ext cx="60084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743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ontent Placeholder 2"/>
          <p:cNvSpPr>
            <a:spLocks noGrp="1"/>
          </p:cNvSpPr>
          <p:nvPr>
            <p:ph idx="1"/>
          </p:nvPr>
        </p:nvSpPr>
        <p:spPr>
          <a:xfrm>
            <a:off x="0" y="1306606"/>
            <a:ext cx="12192000" cy="555139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400" b="1" dirty="0">
                <a:solidFill>
                  <a:schemeClr val="tx1"/>
                </a:solidFill>
                <a:cs typeface="ＭＳ Ｐゴシック" charset="0"/>
              </a:rPr>
              <a:t>GW. </a:t>
            </a:r>
            <a:r>
              <a:rPr lang="en-US" sz="2400" b="1" dirty="0" err="1">
                <a:solidFill>
                  <a:schemeClr val="tx1"/>
                </a:solidFill>
                <a:cs typeface="ＭＳ Ｐゴシック" charset="0"/>
              </a:rPr>
              <a:t>Allport</a:t>
            </a:r>
            <a:r>
              <a:rPr lang="en-US" sz="2400" b="1" dirty="0">
                <a:solidFill>
                  <a:schemeClr val="tx1"/>
                </a:solidFill>
                <a:cs typeface="ＭＳ Ｐゴシック" charset="0"/>
              </a:rPr>
              <a:t> : </a:t>
            </a:r>
          </a:p>
          <a:p>
            <a:pPr lvl="1" eaLnBrk="1" hangingPunct="1">
              <a:defRPr/>
            </a:pP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Esensi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dari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kehidupan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manusia</a:t>
            </a:r>
            <a:endParaRPr lang="en-US" sz="24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lvl="1" eaLnBrk="1" hangingPunct="1">
              <a:defRPr/>
            </a:pP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suatu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organisasi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dinamis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sistem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psikofisik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indv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menentukan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tingkah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laku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&amp;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pemikiran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indv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scr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khas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fi-FI" sz="2400" dirty="0" err="1">
                <a:solidFill>
                  <a:schemeClr val="tx1"/>
                </a:solidFill>
              </a:rPr>
              <a:t>dalam</a:t>
            </a:r>
            <a:r>
              <a:rPr lang="fi-FI" sz="2400" dirty="0">
                <a:solidFill>
                  <a:schemeClr val="tx1"/>
                </a:solidFill>
              </a:rPr>
              <a:t> </a:t>
            </a:r>
            <a:r>
              <a:rPr lang="fi-FI" sz="2400" dirty="0" err="1">
                <a:solidFill>
                  <a:schemeClr val="tx1"/>
                </a:solidFill>
              </a:rPr>
              <a:t>menyesuaikan</a:t>
            </a:r>
            <a:r>
              <a:rPr lang="fi-FI" sz="2400" dirty="0">
                <a:solidFill>
                  <a:schemeClr val="tx1"/>
                </a:solidFill>
              </a:rPr>
              <a:t> </a:t>
            </a:r>
            <a:r>
              <a:rPr lang="fi-FI" sz="2400" dirty="0" err="1">
                <a:solidFill>
                  <a:schemeClr val="tx1"/>
                </a:solidFill>
              </a:rPr>
              <a:t>diri</a:t>
            </a:r>
            <a:r>
              <a:rPr lang="fi-FI" sz="2400" dirty="0">
                <a:solidFill>
                  <a:schemeClr val="tx1"/>
                </a:solidFill>
              </a:rPr>
              <a:t> </a:t>
            </a:r>
            <a:r>
              <a:rPr lang="de-DE" sz="2400" dirty="0">
                <a:solidFill>
                  <a:schemeClr val="tx1"/>
                </a:solidFill>
              </a:rPr>
              <a:t>terhadap lingkungan.</a:t>
            </a:r>
            <a:endParaRPr lang="en-US" sz="24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eaLnBrk="1" hangingPunct="1">
              <a:defRPr/>
            </a:pPr>
            <a:r>
              <a:rPr lang="en-US" sz="2400" b="1" dirty="0">
                <a:solidFill>
                  <a:schemeClr val="tx1"/>
                </a:solidFill>
                <a:cs typeface="ＭＳ Ｐゴシック" charset="0"/>
              </a:rPr>
              <a:t>George Kelly </a:t>
            </a:r>
            <a:endParaRPr lang="id-ID" sz="2400" dirty="0">
              <a:solidFill>
                <a:schemeClr val="tx1"/>
              </a:solidFill>
              <a:cs typeface="ＭＳ Ｐゴシック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id-ID" sz="2400" dirty="0" err="1">
                <a:solidFill>
                  <a:schemeClr val="tx1"/>
                </a:solidFill>
                <a:cs typeface="ＭＳ Ｐゴシック" charset="0"/>
              </a:rPr>
              <a:t>C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ara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yg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unik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dr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ind</a:t>
            </a:r>
            <a:r>
              <a:rPr lang="id-ID" sz="2400" dirty="0">
                <a:solidFill>
                  <a:schemeClr val="tx1"/>
                </a:solidFill>
                <a:cs typeface="ＭＳ Ｐゴシック" charset="0"/>
              </a:rPr>
              <a:t>i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v</a:t>
            </a:r>
            <a:r>
              <a:rPr lang="id-ID" sz="2400" dirty="0">
                <a:solidFill>
                  <a:schemeClr val="tx1"/>
                </a:solidFill>
                <a:cs typeface="ＭＳ Ｐゴシック" charset="0"/>
              </a:rPr>
              <a:t>idu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dalam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mengartikan</a:t>
            </a:r>
            <a:r>
              <a:rPr lang="en-US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pengalaman</a:t>
            </a:r>
            <a:r>
              <a:rPr lang="id-ID" sz="2400" dirty="0">
                <a:solidFill>
                  <a:schemeClr val="tx1"/>
                </a:solidFill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cs typeface="ＭＳ Ｐゴシック" charset="0"/>
              </a:rPr>
              <a:t>hidupnya</a:t>
            </a:r>
            <a:endParaRPr lang="en-US" sz="2400" dirty="0">
              <a:solidFill>
                <a:schemeClr val="tx1"/>
              </a:solidFill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22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1308457"/>
            <a:ext cx="12192000" cy="5649131"/>
          </a:xfrm>
          <a:solidFill>
            <a:srgbClr val="FFFF00"/>
          </a:solidFill>
          <a:ln cap="flat">
            <a:solidFill>
              <a:srgbClr val="00000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sz="3600" dirty="0" err="1">
                <a:solidFill>
                  <a:srgbClr val="000000"/>
                </a:solidFill>
              </a:rPr>
              <a:t>Pola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watak</a:t>
            </a:r>
            <a:r>
              <a:rPr lang="en-US" sz="3600" dirty="0">
                <a:solidFill>
                  <a:srgbClr val="000000"/>
                </a:solidFill>
              </a:rPr>
              <a:t> yang </a:t>
            </a:r>
            <a:r>
              <a:rPr lang="en-US" sz="3600" dirty="0" err="1">
                <a:solidFill>
                  <a:srgbClr val="000000"/>
                </a:solidFill>
              </a:rPr>
              <a:t>relatif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permanen</a:t>
            </a:r>
            <a:r>
              <a:rPr lang="en-US" sz="3600" dirty="0">
                <a:solidFill>
                  <a:srgbClr val="000000"/>
                </a:solidFill>
              </a:rPr>
              <a:t>, </a:t>
            </a:r>
            <a:r>
              <a:rPr lang="en-US" sz="3600" dirty="0" err="1">
                <a:solidFill>
                  <a:srgbClr val="000000"/>
                </a:solidFill>
              </a:rPr>
              <a:t>dan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sebuah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karakter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unik</a:t>
            </a:r>
            <a:r>
              <a:rPr lang="en-US" sz="3600" dirty="0">
                <a:solidFill>
                  <a:srgbClr val="000000"/>
                </a:solidFill>
              </a:rPr>
              <a:t> yang </a:t>
            </a:r>
            <a:r>
              <a:rPr lang="en-US" sz="3600" dirty="0" err="1">
                <a:solidFill>
                  <a:srgbClr val="000000"/>
                </a:solidFill>
              </a:rPr>
              <a:t>memberikan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konsistensi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sekaligus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individualitas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bagi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perilaku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seseorang</a:t>
            </a:r>
            <a:endParaRPr lang="en-US" sz="3600" dirty="0">
              <a:solidFill>
                <a:srgbClr val="000000"/>
              </a:solidFill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640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Kepribadian ibarat puzzle</a:t>
            </a:r>
          </a:p>
        </p:txBody>
      </p:sp>
      <p:pic>
        <p:nvPicPr>
          <p:cNvPr id="4" name="Picture 2" descr="Free stock photo of connection, game, match, challe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5592"/>
            <a:ext cx="12192000" cy="55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571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Faktor yang memengaruhi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id-ID" sz="2000" dirty="0">
                <a:solidFill>
                  <a:schemeClr val="tx1"/>
                </a:solidFill>
              </a:rPr>
              <a:t>Gen</a:t>
            </a:r>
          </a:p>
          <a:p>
            <a:r>
              <a:rPr lang="id-ID" sz="2000" dirty="0">
                <a:solidFill>
                  <a:schemeClr val="tx1"/>
                </a:solidFill>
              </a:rPr>
              <a:t>Lingkungan </a:t>
            </a:r>
          </a:p>
          <a:p>
            <a:r>
              <a:rPr lang="id-ID" sz="2000" dirty="0">
                <a:solidFill>
                  <a:schemeClr val="tx1"/>
                </a:solidFill>
              </a:rPr>
              <a:t>Faktor Belajar</a:t>
            </a:r>
          </a:p>
          <a:p>
            <a:r>
              <a:rPr lang="id-ID" sz="2000" dirty="0">
                <a:solidFill>
                  <a:schemeClr val="tx1"/>
                </a:solidFill>
              </a:rPr>
              <a:t>Faktor Pengasuhan</a:t>
            </a:r>
          </a:p>
          <a:p>
            <a:r>
              <a:rPr lang="id-ID" sz="2000" dirty="0">
                <a:solidFill>
                  <a:schemeClr val="tx1"/>
                </a:solidFill>
              </a:rPr>
              <a:t>Faktor Perkembangan </a:t>
            </a:r>
          </a:p>
          <a:p>
            <a:r>
              <a:rPr lang="id-ID" sz="2000" dirty="0">
                <a:solidFill>
                  <a:schemeClr val="tx1"/>
                </a:solidFill>
              </a:rPr>
              <a:t>Faktor Kesadaran</a:t>
            </a:r>
          </a:p>
          <a:p>
            <a:r>
              <a:rPr lang="id-ID" sz="2000" dirty="0">
                <a:solidFill>
                  <a:schemeClr val="tx1"/>
                </a:solidFill>
              </a:rPr>
              <a:t>Faktor ketidaksadaran</a:t>
            </a:r>
          </a:p>
          <a:p>
            <a:endParaRPr lang="id-ID" sz="2000" dirty="0">
              <a:solidFill>
                <a:schemeClr val="tx1"/>
              </a:solidFill>
            </a:endParaRP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190" y="0"/>
            <a:ext cx="55558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349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25" y="0"/>
            <a:ext cx="6353176" cy="1208868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en-US" sz="4000" dirty="0" err="1">
                <a:latin typeface="Century Schoolbook" charset="0"/>
                <a:ea typeface="ＭＳ Ｐゴシック" charset="0"/>
                <a:cs typeface="ＭＳ Ｐゴシック" charset="0"/>
              </a:rPr>
              <a:t>Fakta</a:t>
            </a:r>
            <a:r>
              <a:rPr lang="en-US" sz="4000" dirty="0">
                <a:latin typeface="Century Schoolbook" charset="0"/>
                <a:ea typeface="ＭＳ Ｐゴシック" charset="0"/>
                <a:cs typeface="ＭＳ Ｐゴシック" charset="0"/>
              </a:rPr>
              <a:t>:</a:t>
            </a:r>
            <a:br>
              <a:rPr lang="id-ID" sz="4000" dirty="0">
                <a:latin typeface="Century Schoolbook" charset="0"/>
                <a:ea typeface="ＭＳ Ｐゴシック" charset="0"/>
                <a:cs typeface="ＭＳ Ｐゴシック" charset="0"/>
              </a:rPr>
            </a:br>
            <a:r>
              <a:rPr lang="en-US" sz="4000" dirty="0" err="1">
                <a:latin typeface="Century Schoolbook" charset="0"/>
                <a:ea typeface="ＭＳ Ｐゴシック" charset="0"/>
                <a:cs typeface="ＭＳ Ｐゴシック" charset="0"/>
              </a:rPr>
              <a:t>Teori</a:t>
            </a:r>
            <a:r>
              <a:rPr lang="en-US" sz="4000" dirty="0">
                <a:latin typeface="Century Schoolbook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latin typeface="Century Schoolbook" charset="0"/>
                <a:ea typeface="ＭＳ Ｐゴシック" charset="0"/>
                <a:cs typeface="ＭＳ Ｐゴシック" charset="0"/>
              </a:rPr>
              <a:t>tentang</a:t>
            </a:r>
            <a:r>
              <a:rPr lang="en-US" sz="4000" dirty="0">
                <a:latin typeface="Century Schoolbook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latin typeface="Century Schoolbook" charset="0"/>
                <a:ea typeface="ＭＳ Ｐゴシック" charset="0"/>
                <a:cs typeface="ＭＳ Ｐゴシック" charset="0"/>
              </a:rPr>
              <a:t>kepribadian</a:t>
            </a:r>
            <a:r>
              <a:rPr lang="en-US" sz="4000" dirty="0">
                <a:latin typeface="Century Schoolbook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latin typeface="Century Schoolbook" charset="0"/>
                <a:ea typeface="ＭＳ Ｐゴシック" charset="0"/>
                <a:cs typeface="ＭＳ Ｐゴシック" charset="0"/>
              </a:rPr>
              <a:t>sangat</a:t>
            </a:r>
            <a:r>
              <a:rPr lang="en-US" sz="4000" dirty="0">
                <a:latin typeface="Century Schoolbook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latin typeface="Century Schoolbook" charset="0"/>
                <a:ea typeface="ＭＳ Ｐゴシック" charset="0"/>
                <a:cs typeface="ＭＳ Ｐゴシック" charset="0"/>
              </a:rPr>
              <a:t>beragam</a:t>
            </a:r>
            <a:endParaRPr lang="en-US" sz="4000" dirty="0">
              <a:latin typeface="Century Schoolbook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40720" y="1497930"/>
            <a:ext cx="6367289" cy="151288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Adanya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perbedaan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sudut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pandang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sehingga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tidak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ada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teori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kepribadian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sangat</a:t>
            </a:r>
            <a:r>
              <a:rPr lang="en-US" sz="2400" dirty="0">
                <a:solidFill>
                  <a:schemeClr val="tx1"/>
                </a:solidFill>
                <a:latin typeface="Calibri" charset="0"/>
                <a:cs typeface="Calibri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alibri" charset="0"/>
                <a:cs typeface="Calibri" charset="0"/>
              </a:rPr>
              <a:t>komprehensif</a:t>
            </a:r>
            <a:endParaRPr lang="en-US" sz="2400" dirty="0">
              <a:solidFill>
                <a:schemeClr val="tx1"/>
              </a:solidFill>
              <a:latin typeface="Calibri" charset="0"/>
              <a:cs typeface="Calibri" charset="0"/>
            </a:endParaRPr>
          </a:p>
        </p:txBody>
      </p:sp>
      <p:sp>
        <p:nvSpPr>
          <p:cNvPr id="17412" name="TextBox 4"/>
          <p:cNvSpPr txBox="1">
            <a:spLocks noChangeArrowheads="1"/>
          </p:cNvSpPr>
          <p:nvPr/>
        </p:nvSpPr>
        <p:spPr bwMode="auto">
          <a:xfrm>
            <a:off x="5540719" y="3429000"/>
            <a:ext cx="6367289" cy="193899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355600" indent="-355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indent="0" eaLnBrk="1" hangingPunct="1">
              <a:defRPr/>
            </a:pPr>
            <a:r>
              <a:rPr lang="en-US" sz="3000" dirty="0" err="1">
                <a:latin typeface="Calibri" charset="0"/>
                <a:cs typeface="Calibri" charset="0"/>
              </a:rPr>
              <a:t>Bukan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ilmu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pasti</a:t>
            </a:r>
            <a:r>
              <a:rPr lang="en-US" sz="3000" dirty="0">
                <a:latin typeface="Calibri" charset="0"/>
                <a:cs typeface="Calibri" charset="0"/>
              </a:rPr>
              <a:t>, </a:t>
            </a:r>
            <a:r>
              <a:rPr lang="en-US" sz="3000" dirty="0" err="1">
                <a:latin typeface="Calibri" charset="0"/>
                <a:cs typeface="Calibri" charset="0"/>
              </a:rPr>
              <a:t>sehingga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tidak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ada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teori</a:t>
            </a:r>
            <a:r>
              <a:rPr lang="en-US" sz="3000" dirty="0">
                <a:latin typeface="Calibri" charset="0"/>
                <a:cs typeface="Calibri" charset="0"/>
              </a:rPr>
              <a:t> yang paling </a:t>
            </a:r>
            <a:r>
              <a:rPr lang="en-US" sz="3000" dirty="0" err="1">
                <a:latin typeface="Calibri" charset="0"/>
                <a:cs typeface="Calibri" charset="0"/>
              </a:rPr>
              <a:t>benar</a:t>
            </a:r>
            <a:r>
              <a:rPr lang="en-US" sz="3000" dirty="0">
                <a:latin typeface="Calibri" charset="0"/>
                <a:cs typeface="Calibri" charset="0"/>
              </a:rPr>
              <a:t>/ paling </a:t>
            </a:r>
            <a:r>
              <a:rPr lang="en-US" sz="3000" dirty="0" err="1">
                <a:latin typeface="Calibri" charset="0"/>
                <a:cs typeface="Calibri" charset="0"/>
              </a:rPr>
              <a:t>salah</a:t>
            </a:r>
            <a:r>
              <a:rPr lang="en-US" sz="3000" dirty="0">
                <a:latin typeface="Calibri" charset="0"/>
                <a:cs typeface="Calibri" charset="0"/>
              </a:rPr>
              <a:t>.</a:t>
            </a:r>
            <a:endParaRPr lang="id-ID" sz="3000" dirty="0">
              <a:latin typeface="Calibri" charset="0"/>
              <a:cs typeface="Calibri" charset="0"/>
            </a:endParaRPr>
          </a:p>
          <a:p>
            <a:pPr marL="0" indent="0" eaLnBrk="1" hangingPunct="1">
              <a:defRPr/>
            </a:pP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Setiap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teori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memiliki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kelebihan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dan</a:t>
            </a:r>
            <a:r>
              <a:rPr lang="en-US" sz="3000" dirty="0">
                <a:latin typeface="Calibri" charset="0"/>
                <a:cs typeface="Calibri" charset="0"/>
              </a:rPr>
              <a:t> </a:t>
            </a:r>
            <a:r>
              <a:rPr lang="en-US" sz="3000" dirty="0" err="1">
                <a:latin typeface="Calibri" charset="0"/>
                <a:cs typeface="Calibri" charset="0"/>
              </a:rPr>
              <a:t>kelemahan</a:t>
            </a:r>
            <a:endParaRPr lang="en-US" sz="3000" dirty="0">
              <a:latin typeface="Calibri" charset="0"/>
              <a:cs typeface="Calibri" charset="0"/>
            </a:endParaRPr>
          </a:p>
        </p:txBody>
      </p:sp>
      <p:pic>
        <p:nvPicPr>
          <p:cNvPr id="61442" name="Picture 2" descr="Timelapse Photography of Road With White and Red Ligh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407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612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Group 2"/>
          <p:cNvGrpSpPr>
            <a:grpSpLocks noChangeAspect="1"/>
          </p:cNvGrpSpPr>
          <p:nvPr/>
        </p:nvGrpSpPr>
        <p:grpSpPr bwMode="auto">
          <a:xfrm>
            <a:off x="0" y="-6790"/>
            <a:ext cx="10086976" cy="6858000"/>
            <a:chOff x="1429" y="705"/>
            <a:chExt cx="2858" cy="2858"/>
          </a:xfrm>
        </p:grpSpPr>
        <p:sp>
          <p:nvSpPr>
            <p:cNvPr id="34819" name="AutoShape 3"/>
            <p:cNvSpPr>
              <a:spLocks noChangeAspect="1" noChangeArrowheads="1" noTextEdit="1"/>
            </p:cNvSpPr>
            <p:nvPr/>
          </p:nvSpPr>
          <p:spPr bwMode="auto">
            <a:xfrm>
              <a:off x="1429" y="705"/>
              <a:ext cx="2858" cy="2858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820" name="_s212996"/>
            <p:cNvSpPr>
              <a:spLocks noChangeShapeType="1"/>
            </p:cNvSpPr>
            <p:nvPr/>
          </p:nvSpPr>
          <p:spPr bwMode="auto">
            <a:xfrm flipH="1" flipV="1">
              <a:off x="2269" y="1794"/>
              <a:ext cx="296" cy="17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821" name="_s212997"/>
            <p:cNvSpPr>
              <a:spLocks noChangeArrowheads="1"/>
            </p:cNvSpPr>
            <p:nvPr/>
          </p:nvSpPr>
          <p:spPr bwMode="auto">
            <a:xfrm>
              <a:off x="1637" y="1286"/>
              <a:ext cx="679" cy="679"/>
            </a:xfrm>
            <a:prstGeom prst="ellipse">
              <a:avLst/>
            </a:prstGeom>
            <a:solidFill>
              <a:srgbClr val="AEB785"/>
            </a:solidFill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en-US" sz="2000" b="1" dirty="0" err="1">
                  <a:solidFill>
                    <a:srgbClr val="001D2E"/>
                  </a:solidFill>
                </a:rPr>
                <a:t>Perbedaan</a:t>
              </a:r>
              <a:r>
                <a:rPr lang="en-US" sz="2000" b="1" dirty="0">
                  <a:solidFill>
                    <a:srgbClr val="001D2E"/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en-US" sz="2000" b="1" dirty="0" err="1">
                  <a:solidFill>
                    <a:srgbClr val="001D2E"/>
                  </a:solidFill>
                </a:rPr>
                <a:t>sudut</a:t>
              </a:r>
              <a:r>
                <a:rPr lang="en-US" sz="2000" b="1" dirty="0">
                  <a:solidFill>
                    <a:srgbClr val="001D2E"/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en-US" sz="2000" b="1" dirty="0">
                  <a:solidFill>
                    <a:srgbClr val="001D2E"/>
                  </a:solidFill>
                </a:rPr>
                <a:t>Pandang</a:t>
              </a:r>
            </a:p>
          </p:txBody>
        </p:sp>
        <p:sp>
          <p:nvSpPr>
            <p:cNvPr id="34822" name="_s212998"/>
            <p:cNvSpPr>
              <a:spLocks noChangeShapeType="1"/>
            </p:cNvSpPr>
            <p:nvPr/>
          </p:nvSpPr>
          <p:spPr bwMode="auto">
            <a:xfrm flipH="1">
              <a:off x="2270" y="2303"/>
              <a:ext cx="296" cy="17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823" name="_s212999"/>
            <p:cNvSpPr>
              <a:spLocks noChangeArrowheads="1"/>
            </p:cNvSpPr>
            <p:nvPr/>
          </p:nvSpPr>
          <p:spPr bwMode="auto">
            <a:xfrm>
              <a:off x="1638" y="2304"/>
              <a:ext cx="679" cy="679"/>
            </a:xfrm>
            <a:prstGeom prst="ellipse">
              <a:avLst/>
            </a:prstGeom>
            <a:solidFill>
              <a:schemeClr val="accent4"/>
            </a:solidFill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en-US" sz="2000" b="1" dirty="0" err="1"/>
                <a:t>Ilmu</a:t>
              </a:r>
              <a:r>
                <a:rPr lang="en-US" sz="2000" b="1" dirty="0"/>
                <a:t> </a:t>
              </a:r>
              <a:r>
                <a:rPr lang="en-US" sz="2000" b="1" dirty="0" err="1"/>
                <a:t>kepribadian</a:t>
              </a:r>
              <a:endParaRPr lang="en-US" sz="2000" b="1" dirty="0"/>
            </a:p>
            <a:p>
              <a:pPr algn="ctr">
                <a:defRPr/>
              </a:pPr>
              <a:r>
                <a:rPr lang="en-US" sz="2000" b="1" dirty="0"/>
                <a:t> </a:t>
              </a:r>
              <a:r>
                <a:rPr lang="en-US" sz="2000" b="1" dirty="0" err="1"/>
                <a:t>masih</a:t>
              </a:r>
              <a:r>
                <a:rPr lang="en-US" sz="2000" b="1" dirty="0"/>
                <a:t> </a:t>
              </a:r>
              <a:r>
                <a:rPr lang="en-US" sz="2000" b="1" dirty="0" err="1"/>
                <a:t>muda</a:t>
              </a:r>
              <a:endParaRPr lang="en-US" sz="2000" b="1" dirty="0"/>
            </a:p>
          </p:txBody>
        </p:sp>
        <p:sp>
          <p:nvSpPr>
            <p:cNvPr id="34824" name="_s213000"/>
            <p:cNvSpPr>
              <a:spLocks noChangeShapeType="1"/>
            </p:cNvSpPr>
            <p:nvPr/>
          </p:nvSpPr>
          <p:spPr bwMode="auto">
            <a:xfrm>
              <a:off x="2859" y="2471"/>
              <a:ext cx="0" cy="342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825" name="_s213001"/>
            <p:cNvSpPr>
              <a:spLocks noChangeArrowheads="1"/>
            </p:cNvSpPr>
            <p:nvPr/>
          </p:nvSpPr>
          <p:spPr bwMode="auto">
            <a:xfrm>
              <a:off x="2520" y="2812"/>
              <a:ext cx="680" cy="679"/>
            </a:xfrm>
            <a:prstGeom prst="ellipse">
              <a:avLst/>
            </a:prstGeom>
            <a:solidFill>
              <a:schemeClr val="accent2"/>
            </a:solidFill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en-US" sz="2000" b="1" dirty="0" err="1">
                  <a:solidFill>
                    <a:schemeClr val="accent5">
                      <a:lumMod val="75000"/>
                    </a:schemeClr>
                  </a:solidFill>
                </a:rPr>
                <a:t>Materi</a:t>
              </a:r>
              <a:r>
                <a:rPr lang="en-US" sz="2000" b="1" dirty="0">
                  <a:solidFill>
                    <a:schemeClr val="accent5">
                      <a:lumMod val="75000"/>
                    </a:schemeClr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en-US" sz="2000" b="1" dirty="0" err="1">
                  <a:solidFill>
                    <a:schemeClr val="accent5">
                      <a:lumMod val="75000"/>
                    </a:schemeClr>
                  </a:solidFill>
                </a:rPr>
                <a:t>kompleks</a:t>
              </a:r>
              <a:endParaRPr lang="en-US" sz="2000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34826" name="_s213002"/>
            <p:cNvSpPr>
              <a:spLocks noChangeShapeType="1"/>
            </p:cNvSpPr>
            <p:nvPr/>
          </p:nvSpPr>
          <p:spPr bwMode="auto">
            <a:xfrm>
              <a:off x="3151" y="2302"/>
              <a:ext cx="296" cy="17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827" name="_s213003"/>
            <p:cNvSpPr>
              <a:spLocks noChangeArrowheads="1"/>
            </p:cNvSpPr>
            <p:nvPr/>
          </p:nvSpPr>
          <p:spPr bwMode="auto">
            <a:xfrm>
              <a:off x="3401" y="2303"/>
              <a:ext cx="679" cy="67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en-US" sz="2000" dirty="0" err="1">
                  <a:solidFill>
                    <a:schemeClr val="bg1"/>
                  </a:solidFill>
                </a:rPr>
                <a:t>Masing-masing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en-US" sz="2000" dirty="0" err="1">
                  <a:solidFill>
                    <a:schemeClr val="bg1"/>
                  </a:solidFill>
                </a:rPr>
                <a:t>ada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kelebihan</a:t>
              </a:r>
              <a:r>
                <a:rPr lang="en-US" sz="2000" dirty="0">
                  <a:solidFill>
                    <a:schemeClr val="bg1"/>
                  </a:solidFill>
                </a:rPr>
                <a:t> dan </a:t>
              </a:r>
            </a:p>
            <a:p>
              <a:pPr algn="ctr">
                <a:defRPr/>
              </a:pPr>
              <a:r>
                <a:rPr lang="en-US" sz="2000" dirty="0" err="1">
                  <a:solidFill>
                    <a:schemeClr val="bg1"/>
                  </a:solidFill>
                </a:rPr>
                <a:t>kelemahan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34828" name="_s213004"/>
            <p:cNvSpPr>
              <a:spLocks noChangeShapeType="1"/>
            </p:cNvSpPr>
            <p:nvPr/>
          </p:nvSpPr>
          <p:spPr bwMode="auto">
            <a:xfrm flipV="1">
              <a:off x="3151" y="1793"/>
              <a:ext cx="295" cy="17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829" name="_s213005"/>
            <p:cNvSpPr>
              <a:spLocks noChangeArrowheads="1"/>
            </p:cNvSpPr>
            <p:nvPr/>
          </p:nvSpPr>
          <p:spPr bwMode="auto">
            <a:xfrm>
              <a:off x="3401" y="1285"/>
              <a:ext cx="679" cy="679"/>
            </a:xfrm>
            <a:prstGeom prst="ellipse">
              <a:avLst/>
            </a:prstGeom>
            <a:solidFill>
              <a:schemeClr val="accent1"/>
            </a:solidFill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en-US" sz="2000" b="1" dirty="0" err="1">
                  <a:solidFill>
                    <a:srgbClr val="001D2E"/>
                  </a:solidFill>
                </a:rPr>
                <a:t>Bukan</a:t>
              </a:r>
              <a:r>
                <a:rPr lang="en-US" sz="2000" b="1" dirty="0">
                  <a:solidFill>
                    <a:srgbClr val="001D2E"/>
                  </a:solidFill>
                </a:rPr>
                <a:t> </a:t>
              </a:r>
              <a:r>
                <a:rPr lang="en-US" sz="2000" b="1" dirty="0" err="1">
                  <a:solidFill>
                    <a:srgbClr val="001D2E"/>
                  </a:solidFill>
                </a:rPr>
                <a:t>ilmu</a:t>
              </a:r>
              <a:endParaRPr lang="en-US" sz="2000" b="1" dirty="0">
                <a:solidFill>
                  <a:srgbClr val="001D2E"/>
                </a:solidFill>
              </a:endParaRPr>
            </a:p>
            <a:p>
              <a:pPr algn="ctr">
                <a:defRPr/>
              </a:pPr>
              <a:r>
                <a:rPr lang="en-US" sz="2000" b="1" dirty="0">
                  <a:solidFill>
                    <a:srgbClr val="001D2E"/>
                  </a:solidFill>
                </a:rPr>
                <a:t> </a:t>
              </a:r>
              <a:r>
                <a:rPr lang="en-US" sz="2000" b="1" dirty="0" err="1">
                  <a:solidFill>
                    <a:srgbClr val="001D2E"/>
                  </a:solidFill>
                </a:rPr>
                <a:t>eksak</a:t>
              </a:r>
              <a:endParaRPr lang="en-US" sz="2000" b="1" dirty="0">
                <a:solidFill>
                  <a:srgbClr val="001D2E"/>
                </a:solidFill>
              </a:endParaRPr>
            </a:p>
          </p:txBody>
        </p:sp>
        <p:sp>
          <p:nvSpPr>
            <p:cNvPr id="34830" name="_s213006"/>
            <p:cNvSpPr>
              <a:spLocks noChangeShapeType="1"/>
            </p:cNvSpPr>
            <p:nvPr/>
          </p:nvSpPr>
          <p:spPr bwMode="auto">
            <a:xfrm flipV="1">
              <a:off x="2858" y="1454"/>
              <a:ext cx="0" cy="34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831" name="_s213007"/>
            <p:cNvSpPr>
              <a:spLocks noChangeArrowheads="1"/>
            </p:cNvSpPr>
            <p:nvPr/>
          </p:nvSpPr>
          <p:spPr bwMode="auto">
            <a:xfrm>
              <a:off x="2519" y="776"/>
              <a:ext cx="679" cy="679"/>
            </a:xfrm>
            <a:prstGeom prst="ellipse">
              <a:avLst/>
            </a:prstGeom>
            <a:solidFill>
              <a:srgbClr val="FF0000"/>
            </a:solidFill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en-US" sz="2000" b="1" dirty="0" err="1">
                  <a:solidFill>
                    <a:srgbClr val="FFFF00"/>
                  </a:solidFill>
                </a:rPr>
                <a:t>Perbedaan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latar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en-US" sz="2000" b="1" dirty="0" err="1">
                  <a:solidFill>
                    <a:srgbClr val="FFFF00"/>
                  </a:solidFill>
                </a:rPr>
                <a:t>belakang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  <a:r>
                <a:rPr lang="en-US" sz="2000" b="1" dirty="0" err="1">
                  <a:solidFill>
                    <a:srgbClr val="FFFF00"/>
                  </a:solidFill>
                </a:rPr>
                <a:t>pencetus</a:t>
              </a:r>
              <a:r>
                <a:rPr lang="en-US" sz="2000" b="1" dirty="0">
                  <a:solidFill>
                    <a:srgbClr val="FFFF00"/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en-US" sz="2000" b="1" dirty="0" err="1">
                  <a:solidFill>
                    <a:srgbClr val="FFFF00"/>
                  </a:solidFill>
                </a:rPr>
                <a:t>teori</a:t>
              </a:r>
              <a:endParaRPr lang="en-US" sz="2000" b="1" dirty="0">
                <a:solidFill>
                  <a:srgbClr val="FFFF00"/>
                </a:solidFill>
              </a:endParaRPr>
            </a:p>
          </p:txBody>
        </p:sp>
        <p:sp>
          <p:nvSpPr>
            <p:cNvPr id="34832" name="_s213008"/>
            <p:cNvSpPr>
              <a:spLocks noChangeArrowheads="1"/>
            </p:cNvSpPr>
            <p:nvPr/>
          </p:nvSpPr>
          <p:spPr bwMode="auto">
            <a:xfrm>
              <a:off x="2519" y="1795"/>
              <a:ext cx="679" cy="679"/>
            </a:xfrm>
            <a:prstGeom prst="ellipse">
              <a:avLst/>
            </a:prstGeom>
            <a:solidFill>
              <a:srgbClr val="FFFF00"/>
            </a:solidFill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/>
            <a:p>
              <a:pPr algn="ctr">
                <a:defRPr/>
              </a:pPr>
              <a:r>
                <a:rPr lang="en-US" sz="2000" b="1" dirty="0" err="1">
                  <a:solidFill>
                    <a:srgbClr val="FF0000"/>
                  </a:solidFill>
                </a:rPr>
                <a:t>Teori</a:t>
              </a:r>
              <a:r>
                <a:rPr lang="en-US" sz="2000" b="1" dirty="0">
                  <a:solidFill>
                    <a:srgbClr val="FF0000"/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en-US" sz="2000" b="1" dirty="0">
                  <a:solidFill>
                    <a:srgbClr val="FF0000"/>
                  </a:solidFill>
                </a:rPr>
                <a:t>KEPRIBADIAN</a:t>
              </a:r>
            </a:p>
          </p:txBody>
        </p:sp>
      </p:grpSp>
      <p:sp>
        <p:nvSpPr>
          <p:cNvPr id="22530" name="Vertical Title 16"/>
          <p:cNvSpPr>
            <a:spLocks noGrp="1"/>
          </p:cNvSpPr>
          <p:nvPr>
            <p:ph type="title" orient="vert"/>
          </p:nvPr>
        </p:nvSpPr>
        <p:spPr>
          <a:xfrm rot="10800000">
            <a:off x="9822953" y="398970"/>
            <a:ext cx="2057400" cy="5848350"/>
          </a:xfrm>
        </p:spPr>
        <p:txBody>
          <a:bodyPr/>
          <a:lstStyle/>
          <a:p>
            <a:pPr>
              <a:defRPr/>
            </a:pPr>
            <a:r>
              <a:rPr lang="en-US" dirty="0" err="1">
                <a:ea typeface="ＭＳ Ｐゴシック" charset="0"/>
              </a:rPr>
              <a:t>Mengapa</a:t>
            </a:r>
            <a:r>
              <a:rPr lang="en-US" dirty="0">
                <a:ea typeface="ＭＳ Ｐゴシック" charset="0"/>
              </a:rPr>
              <a:t> </a:t>
            </a:r>
            <a:r>
              <a:rPr lang="en-US" dirty="0" err="1">
                <a:ea typeface="ＭＳ Ｐゴシック" charset="0"/>
              </a:rPr>
              <a:t>teori</a:t>
            </a:r>
            <a:r>
              <a:rPr lang="en-US" dirty="0">
                <a:ea typeface="ＭＳ Ｐゴシック" charset="0"/>
              </a:rPr>
              <a:t> </a:t>
            </a:r>
            <a:r>
              <a:rPr lang="en-US" dirty="0" err="1">
                <a:ea typeface="ＭＳ Ｐゴシック" charset="0"/>
              </a:rPr>
              <a:t>kepribadian</a:t>
            </a:r>
            <a:r>
              <a:rPr lang="en-US" dirty="0">
                <a:ea typeface="ＭＳ Ｐゴシック" charset="0"/>
              </a:rPr>
              <a:t> </a:t>
            </a:r>
            <a:r>
              <a:rPr lang="en-US" dirty="0" err="1">
                <a:ea typeface="ＭＳ Ｐゴシック" charset="0"/>
              </a:rPr>
              <a:t>beragam</a:t>
            </a:r>
            <a:r>
              <a:rPr lang="en-US" dirty="0">
                <a:ea typeface="ＭＳ Ｐゴシック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0911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4448173" cy="1341438"/>
          </a:xfr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Kepribadian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48174" y="0"/>
            <a:ext cx="7743826" cy="6858000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457200" indent="-457200">
              <a:buFontTx/>
              <a:buAutoNum type="arabicPeriod"/>
              <a:defRPr/>
            </a:pP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Character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(karakter),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yaitu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penggambaran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tingkah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laku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dengan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fi-FI" sz="2000" dirty="0">
                <a:solidFill>
                  <a:schemeClr val="tx1"/>
                </a:solidFill>
                <a:ea typeface="ＭＳ Ｐゴシック" charset="0"/>
              </a:rPr>
              <a:t>menonjolkan nilai (b</a:t>
            </a:r>
            <a:r>
              <a:rPr lang="id-ID" sz="2000" dirty="0">
                <a:solidFill>
                  <a:schemeClr val="tx1"/>
                </a:solidFill>
                <a:ea typeface="ＭＳ Ｐゴシック" charset="0"/>
              </a:rPr>
              <a:t>e</a:t>
            </a:r>
            <a:r>
              <a:rPr lang="fi-FI" sz="2000" dirty="0">
                <a:solidFill>
                  <a:schemeClr val="tx1"/>
                </a:solidFill>
                <a:ea typeface="ＭＳ Ｐゴシック" charset="0"/>
              </a:rPr>
              <a:t>nar-salah, baik-buruk) baik secara eksplisit maupun implisit.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Temperament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(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temperamen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),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yaitu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kepribadian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berkaitan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erat </a:t>
            </a:r>
            <a:r>
              <a:rPr lang="ro-RO" sz="2000" dirty="0">
                <a:solidFill>
                  <a:schemeClr val="tx1"/>
                </a:solidFill>
                <a:ea typeface="ＭＳ Ｐゴシック" charset="0"/>
              </a:rPr>
              <a:t>dengan determinan biologis atau fisiologis.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Traits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(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sifat-sifat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),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yaitu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respon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senada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atau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sama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terhadap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sekolompok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stimuli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mirip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,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berlangsung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dalam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kurun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waktu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hr-HR" sz="2000" dirty="0">
                <a:solidFill>
                  <a:schemeClr val="tx1"/>
                </a:solidFill>
                <a:ea typeface="ＭＳ Ｐゴシック" charset="0"/>
              </a:rPr>
              <a:t>(relatif) lama.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 </a:t>
            </a:r>
          </a:p>
          <a:p>
            <a:pPr marL="457200" indent="-457200">
              <a:buFontTx/>
              <a:buAutoNum type="arabicPeriod"/>
              <a:defRPr/>
            </a:pP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Type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attribute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 (</a:t>
            </a: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ciri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), </a:t>
            </a: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mirip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dengan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sifat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, </a:t>
            </a: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namun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dalam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it-IT" sz="2000" dirty="0" err="1">
                <a:solidFill>
                  <a:schemeClr val="tx1"/>
                </a:solidFill>
                <a:ea typeface="ＭＳ Ｐゴシック" charset="0"/>
              </a:rPr>
              <a:t>kelompok</a:t>
            </a:r>
            <a:r>
              <a:rPr lang="it-IT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stimuli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lebih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terbatas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Habit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(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kebiasaan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),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merupakan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respon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sama dan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cenderung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berulang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untuk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stimulus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tr-TR" sz="2000" dirty="0" err="1">
                <a:solidFill>
                  <a:schemeClr val="tx1"/>
                </a:solidFill>
                <a:ea typeface="ＭＳ Ｐゴシック" charset="0"/>
              </a:rPr>
              <a:t>yang</a:t>
            </a:r>
            <a:r>
              <a:rPr lang="tr-TR" sz="2000" dirty="0">
                <a:solidFill>
                  <a:schemeClr val="tx1"/>
                </a:solidFill>
                <a:ea typeface="ＭＳ Ｐゴシック" charset="0"/>
              </a:rPr>
              <a:t> sama pula.</a:t>
            </a:r>
            <a:endParaRPr lang="en-US" sz="2000" dirty="0">
              <a:solidFill>
                <a:schemeClr val="tx1"/>
              </a:solidFill>
              <a:ea typeface="ＭＳ Ｐゴシック" charset="0"/>
            </a:endParaRPr>
          </a:p>
        </p:txBody>
      </p:sp>
      <p:pic>
        <p:nvPicPr>
          <p:cNvPr id="59394" name="Picture 2" descr="Green Motherbo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4448175" cy="551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762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MACAM – MACAM PENGGOLONGAN KEPRIBADIAN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199" y="1825625"/>
          <a:ext cx="1051560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973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101" y="1178190"/>
            <a:ext cx="3429000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14400" y="778597"/>
            <a:ext cx="7378574" cy="34312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dirty="0"/>
              <a:t>LATAR BELAKANG SEJARAH </a:t>
            </a:r>
          </a:p>
          <a:p>
            <a:pPr algn="ctr"/>
            <a:r>
              <a:rPr lang="id-ID" sz="4000" dirty="0"/>
              <a:t>PSIKOLOGI KEPRIBADIAN</a:t>
            </a:r>
          </a:p>
        </p:txBody>
      </p:sp>
    </p:spTree>
    <p:extLst>
      <p:ext uri="{BB962C8B-B14F-4D97-AF65-F5344CB8AC3E}">
        <p14:creationId xmlns:p14="http://schemas.microsoft.com/office/powerpoint/2010/main" val="2427518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>
                <a:latin typeface="Arial Narrow" charset="0"/>
                <a:ea typeface="ＭＳ Ｐゴシック" charset="0"/>
                <a:cs typeface="ＭＳ Ｐゴシック" charset="0"/>
              </a:rPr>
              <a:t>Sejarah Studi Kepribadian</a:t>
            </a: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70" y="1311905"/>
            <a:ext cx="6499373" cy="5546095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609600" indent="-609600">
              <a:buFontTx/>
              <a:buAutoNum type="alphaUcPeriod"/>
              <a:defRPr/>
            </a:pPr>
            <a:r>
              <a:rPr lang="en-US" sz="2000" b="1" dirty="0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Usaha-</a:t>
            </a:r>
            <a:r>
              <a:rPr lang="en-US" sz="2000" b="1" dirty="0" err="1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usaha</a:t>
            </a:r>
            <a:r>
              <a:rPr lang="en-US" sz="2000" b="1" dirty="0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pra</a:t>
            </a:r>
            <a:r>
              <a:rPr lang="en-US" sz="2000" b="1" dirty="0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ilmiah</a:t>
            </a:r>
            <a:endParaRPr lang="en-US" sz="2000" b="1" dirty="0">
              <a:solidFill>
                <a:schemeClr val="tx1"/>
              </a:solidFill>
              <a:latin typeface="Arial Narrow" charset="0"/>
              <a:ea typeface="ＭＳ Ｐゴシック" charset="0"/>
              <a:cs typeface="ＭＳ Ｐゴシック" charset="0"/>
            </a:endParaRPr>
          </a:p>
          <a:p>
            <a:pPr marL="990600" lvl="1" indent="-533400">
              <a:buFontTx/>
              <a:buAutoNum type="arabicPeriod"/>
              <a:defRPr/>
            </a:pP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Chirologi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/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ilmu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rajah/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ilmu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gurat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tangan</a:t>
            </a:r>
            <a:endParaRPr lang="en-US" sz="2000" dirty="0">
              <a:solidFill>
                <a:schemeClr val="tx1"/>
              </a:solidFill>
              <a:latin typeface="Book Antiqua" charset="0"/>
              <a:ea typeface="ＭＳ Ｐゴシック" charset="0"/>
            </a:endParaRPr>
          </a:p>
          <a:p>
            <a:pPr marL="990600" lvl="1" indent="-533400">
              <a:buFontTx/>
              <a:buAutoNum type="arabicPeriod"/>
              <a:defRPr/>
            </a:pP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Astrologi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/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ilmu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perbintangan</a:t>
            </a:r>
            <a:endParaRPr lang="en-US" sz="2000" dirty="0">
              <a:solidFill>
                <a:schemeClr val="tx1"/>
              </a:solidFill>
              <a:latin typeface="Book Antiqua" charset="0"/>
              <a:ea typeface="ＭＳ Ｐゴシック" charset="0"/>
            </a:endParaRPr>
          </a:p>
          <a:p>
            <a:pPr marL="990600" lvl="1" indent="-533400">
              <a:buFontTx/>
              <a:buAutoNum type="arabicPeriod"/>
              <a:defRPr/>
            </a:pP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Grafologi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/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ilmu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tentang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tulisan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tangan</a:t>
            </a:r>
            <a:endParaRPr lang="en-US" sz="2000" dirty="0">
              <a:solidFill>
                <a:schemeClr val="tx1"/>
              </a:solidFill>
              <a:latin typeface="Book Antiqua" charset="0"/>
              <a:ea typeface="ＭＳ Ｐゴシック" charset="0"/>
            </a:endParaRPr>
          </a:p>
          <a:p>
            <a:pPr marL="990600" lvl="1" indent="-533400">
              <a:buFontTx/>
              <a:buAutoNum type="arabicPeriod"/>
              <a:defRPr/>
            </a:pP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Phisiognomi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/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ilmu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tentang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wajah</a:t>
            </a:r>
            <a:endParaRPr lang="en-US" sz="2000" dirty="0">
              <a:solidFill>
                <a:schemeClr val="tx1"/>
              </a:solidFill>
              <a:latin typeface="Book Antiqua" charset="0"/>
              <a:ea typeface="ＭＳ Ｐゴシック" charset="0"/>
            </a:endParaRPr>
          </a:p>
          <a:p>
            <a:pPr marL="990600" lvl="1" indent="-533400">
              <a:buNone/>
              <a:defRPr/>
            </a:pP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5.	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Phrenologi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/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ilmu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tentang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tengkorak</a:t>
            </a:r>
            <a:endParaRPr lang="en-US" sz="2000" dirty="0">
              <a:solidFill>
                <a:schemeClr val="tx1"/>
              </a:solidFill>
              <a:latin typeface="Book Antiqua" charset="0"/>
              <a:ea typeface="ＭＳ Ｐゴシック" charset="0"/>
            </a:endParaRPr>
          </a:p>
          <a:p>
            <a:pPr marL="990600" lvl="1" indent="-533400">
              <a:buNone/>
              <a:defRPr/>
            </a:pP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6.	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Onychologi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/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ilmu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tentang</a:t>
            </a:r>
            <a:r>
              <a:rPr lang="en-US" sz="2000" dirty="0">
                <a:solidFill>
                  <a:schemeClr val="tx1"/>
                </a:solidFill>
                <a:latin typeface="Book Antiqua" charset="0"/>
                <a:ea typeface="ＭＳ Ｐゴシック" charset="0"/>
              </a:rPr>
              <a:t> kuku</a:t>
            </a:r>
            <a:endParaRPr lang="en-GB" sz="2000" dirty="0">
              <a:solidFill>
                <a:schemeClr val="tx1"/>
              </a:solidFill>
              <a:latin typeface="Book Antiqua" charset="0"/>
              <a:ea typeface="ＭＳ Ｐゴシック" charset="0"/>
            </a:endParaRPr>
          </a:p>
          <a:p>
            <a:pPr marL="609600" indent="-609600">
              <a:defRPr/>
            </a:pPr>
            <a:endParaRPr lang="en-US" sz="2000" dirty="0">
              <a:ea typeface="ＭＳ Ｐゴシック" charset="0"/>
              <a:cs typeface="ＭＳ Ｐゴシック" charset="0"/>
            </a:endParaRPr>
          </a:p>
        </p:txBody>
      </p:sp>
      <p:pic>
        <p:nvPicPr>
          <p:cNvPr id="57346" name="Picture 2" descr="Free stock photo of light, city, art, landma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443" y="0"/>
            <a:ext cx="56825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4321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Arial Black" charset="0"/>
                <a:ea typeface="ＭＳ Ｐゴシック" charset="0"/>
                <a:cs typeface="ＭＳ Ｐゴシック" charset="0"/>
              </a:rPr>
              <a:t>Chirologi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644555"/>
            <a:ext cx="5181600" cy="43513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Gurat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tangan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orang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tidak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ada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yang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sama</a:t>
            </a:r>
            <a:endParaRPr lang="en-US" sz="40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eaLnBrk="1" hangingPunct="1">
              <a:defRPr/>
            </a:pPr>
            <a:r>
              <a:rPr lang="id-ID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enali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perbedaan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serta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sifat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khusus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gurat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tangan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tersebut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kita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dapat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kenali</a:t>
            </a:r>
            <a:r>
              <a:rPr lang="en-US" sz="4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orangnya</a:t>
            </a:r>
            <a:endParaRPr lang="en-US" sz="40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25603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ＭＳ Ｐゴシック" charset="0"/>
            </a:endParaRPr>
          </a:p>
        </p:txBody>
      </p:sp>
      <p:pic>
        <p:nvPicPr>
          <p:cNvPr id="56322" name="Picture 2" descr="Free stock photo of sea, man, beach, holid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700" y="0"/>
            <a:ext cx="6210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292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Arial Black" charset="0"/>
                <a:ea typeface="ＭＳ Ｐゴシック" charset="0"/>
                <a:cs typeface="ＭＳ Ｐゴシック" charset="0"/>
              </a:rPr>
              <a:t>Astrologi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94218" y="1328596"/>
            <a:ext cx="6384453" cy="552940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Ada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pengaruh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kosmis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terhadap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manusia</a:t>
            </a:r>
            <a:endParaRPr lang="en-US" sz="28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eaLnBrk="1" hangingPunct="1">
              <a:defRPr/>
            </a:pP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Ketika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dilahirkan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manusia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berada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dalam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posisi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tertentu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terhadap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benda-benda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angkasa</a:t>
            </a:r>
            <a:endParaRPr lang="en-US" sz="28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None/>
              <a:defRPr/>
            </a:pPr>
            <a:endParaRPr lang="en-US" sz="28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55298" name="Picture 2" descr="Aries Dice in Gray Scale Photograp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8596"/>
            <a:ext cx="5667469" cy="552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6413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Arial Black" charset="0"/>
                <a:ea typeface="ＭＳ Ｐゴシック" charset="0"/>
                <a:cs typeface="ＭＳ Ｐゴシック" charset="0"/>
              </a:rPr>
              <a:t>Grafologi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94218" y="1350475"/>
            <a:ext cx="6397781" cy="536719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Ada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sejak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abad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16</a:t>
            </a:r>
          </a:p>
          <a:p>
            <a:pPr eaLnBrk="1" hangingPunct="1">
              <a:defRPr/>
            </a:pP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Segala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gerak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dilakukan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manusia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merupakan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ekspresi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jiwanya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termasuk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gerakannya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ketika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menulis</a:t>
            </a:r>
            <a:endParaRPr lang="en-US" sz="24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eaLnBrk="1" hangingPunct="1">
              <a:defRPr/>
            </a:pP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Hal-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hal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diperhatikan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: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tebal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-tipis,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tumpul-runcing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condong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tegak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naik-turun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besar-kecil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tetap-tidaknya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ukuran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jarak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tulisan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dari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tepi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kertas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dll</a:t>
            </a:r>
            <a:endParaRPr lang="en-US" sz="24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eaLnBrk="1" hangingPunct="1">
              <a:defRPr/>
            </a:pPr>
            <a:endParaRPr lang="en-US" sz="24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4" name="Picture 4" descr="White Ruled 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0474"/>
            <a:ext cx="5794218" cy="5367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8812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Arial Black" charset="0"/>
                <a:ea typeface="ＭＳ Ｐゴシック" charset="0"/>
                <a:cs typeface="ＭＳ Ｐゴシック" charset="0"/>
              </a:rPr>
              <a:t>Physiognomi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9248" y="1536826"/>
            <a:ext cx="7708213" cy="4800600"/>
          </a:xfrm>
        </p:spPr>
        <p:txBody>
          <a:bodyPr>
            <a:noAutofit/>
          </a:bodyPr>
          <a:lstStyle/>
          <a:p>
            <a:pPr marL="609600" indent="-609600"/>
            <a:r>
              <a:rPr lang="en-US" sz="2400" dirty="0">
                <a:solidFill>
                  <a:schemeClr val="tx1"/>
                </a:solidFill>
              </a:rPr>
              <a:t>Ada </a:t>
            </a:r>
            <a:r>
              <a:rPr lang="en-US" sz="2400" dirty="0" err="1">
                <a:solidFill>
                  <a:schemeClr val="tx1"/>
                </a:solidFill>
              </a:rPr>
              <a:t>hubungan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antara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keadaan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wajah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id-ID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kepribadia</a:t>
            </a:r>
            <a:r>
              <a:rPr lang="id-ID" sz="2400" dirty="0">
                <a:solidFill>
                  <a:schemeClr val="tx1"/>
                </a:solidFill>
              </a:rPr>
              <a:t>n</a:t>
            </a:r>
            <a:endParaRPr lang="en-US" sz="2400" dirty="0">
              <a:solidFill>
                <a:schemeClr val="tx1"/>
              </a:solidFill>
            </a:endParaRPr>
          </a:p>
          <a:p>
            <a:pPr marL="609600" indent="-609600"/>
            <a:r>
              <a:rPr lang="en-US" sz="2400" dirty="0" err="1">
                <a:solidFill>
                  <a:schemeClr val="tx1"/>
                </a:solidFill>
              </a:rPr>
              <a:t>Menurut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Lavater</a:t>
            </a:r>
            <a:r>
              <a:rPr lang="en-US" sz="2400" dirty="0">
                <a:solidFill>
                  <a:schemeClr val="tx1"/>
                </a:solidFill>
              </a:rPr>
              <a:t>:</a:t>
            </a:r>
          </a:p>
          <a:p>
            <a:pPr marL="990600" lvl="1" indent="-533400">
              <a:buFontTx/>
              <a:buAutoNum type="arabicPeriod"/>
            </a:pP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Dahi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&amp;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kening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→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kecerdasan</a:t>
            </a:r>
            <a:endParaRPr lang="en-US" sz="2400" dirty="0">
              <a:solidFill>
                <a:schemeClr val="tx1"/>
              </a:solidFill>
              <a:ea typeface="MS PGothic" panose="020B0600070205080204" pitchFamily="34" charset="-128"/>
            </a:endParaRPr>
          </a:p>
          <a:p>
            <a:pPr marL="990600" lvl="1" indent="-533400">
              <a:buFontTx/>
              <a:buAutoNum type="arabicPeriod"/>
            </a:pP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Hidung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&amp;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pipi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→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halus-kasarnya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perasaan</a:t>
            </a:r>
            <a:endParaRPr lang="en-US" sz="2400" dirty="0">
              <a:solidFill>
                <a:schemeClr val="tx1"/>
              </a:solidFill>
              <a:ea typeface="MS PGothic" panose="020B0600070205080204" pitchFamily="34" charset="-128"/>
            </a:endParaRPr>
          </a:p>
          <a:p>
            <a:pPr marL="990600" lvl="1" indent="-533400">
              <a:buFontTx/>
              <a:buAutoNum type="arabicPeriod"/>
            </a:pP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Mulut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&amp;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Dagu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→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nafsu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makan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minum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dll</a:t>
            </a:r>
            <a:endParaRPr lang="en-US" sz="2400" dirty="0">
              <a:solidFill>
                <a:schemeClr val="tx1"/>
              </a:solidFill>
              <a:ea typeface="MS PGothic" panose="020B0600070205080204" pitchFamily="34" charset="-128"/>
            </a:endParaRPr>
          </a:p>
          <a:p>
            <a:pPr marL="990600" lvl="1" indent="-533400">
              <a:buFontTx/>
              <a:buAutoNum type="arabicPeriod"/>
            </a:pP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Mata →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cermin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kehidupan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jiwa</a:t>
            </a:r>
            <a:r>
              <a:rPr lang="en-US" sz="2400" dirty="0">
                <a:solidFill>
                  <a:schemeClr val="tx1"/>
                </a:solidFill>
                <a:ea typeface="MS PGothic" panose="020B0600070205080204" pitchFamily="34" charset="-128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MS PGothic" panose="020B0600070205080204" pitchFamily="34" charset="-128"/>
              </a:rPr>
              <a:t>seluruhnya</a:t>
            </a:r>
            <a:endParaRPr lang="en-US" sz="2400" dirty="0">
              <a:solidFill>
                <a:schemeClr val="tx1"/>
              </a:solidFill>
              <a:ea typeface="MS PGothic" panose="020B0600070205080204" pitchFamily="34" charset="-128"/>
            </a:endParaRPr>
          </a:p>
        </p:txBody>
      </p:sp>
      <p:pic>
        <p:nvPicPr>
          <p:cNvPr id="52226" name="Picture 2" descr="Free stock photo of black-and-white, person, woman,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461" y="-66675"/>
            <a:ext cx="4327557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8" name="Picture 4" descr="Woman Wearing Black And White Houndstooth Coat And Black Scar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479" y="3267075"/>
            <a:ext cx="4324539" cy="359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8565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Arial Black" charset="0"/>
                <a:ea typeface="ＭＳ Ｐゴシック" charset="0"/>
                <a:cs typeface="ＭＳ Ｐゴシック" charset="0"/>
              </a:rPr>
              <a:t>Phrenologi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6886" y="1644556"/>
            <a:ext cx="4167753" cy="43513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Tiap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fungsi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/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kecakapan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berpusat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di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otak</a:t>
            </a:r>
            <a:endParaRPr lang="en-US" sz="20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eaLnBrk="1" hangingPunct="1">
              <a:defRPr/>
            </a:pP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Tonjolan-tonjolan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tengkorak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menggambarkan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kecakapan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atau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sifat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seseorang</a:t>
            </a:r>
            <a:endParaRPr lang="en-US" sz="20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32771" name="Picture 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660" y="0"/>
            <a:ext cx="7677339" cy="6934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0042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ea typeface="ＭＳ Ｐゴシック" charset="0"/>
              </a:rPr>
              <a:t>Phrenologi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>
          <a:xfrm>
            <a:off x="181069" y="1825625"/>
            <a:ext cx="4824885" cy="435133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Phrenologi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lahir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1796 di Austria. </a:t>
            </a:r>
            <a:r>
              <a:rPr lang="en-US" sz="2400" dirty="0" err="1">
                <a:solidFill>
                  <a:schemeClr val="tx1"/>
                </a:solidFill>
              </a:rPr>
              <a:t>Pelopornya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dr. Franz Joseph Gall. </a:t>
            </a:r>
            <a:r>
              <a:rPr lang="en-US" sz="2400" dirty="0" err="1">
                <a:solidFill>
                  <a:schemeClr val="tx1"/>
                </a:solidFill>
              </a:rPr>
              <a:t>Dokter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umum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inilah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pertama</a:t>
            </a:r>
            <a:r>
              <a:rPr lang="en-US" sz="2400" dirty="0">
                <a:solidFill>
                  <a:schemeClr val="tx1"/>
                </a:solidFill>
              </a:rPr>
              <a:t> kali </a:t>
            </a:r>
            <a:r>
              <a:rPr lang="en-US" sz="2400" dirty="0" err="1">
                <a:solidFill>
                  <a:schemeClr val="tx1"/>
                </a:solidFill>
              </a:rPr>
              <a:t>mengumumkan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teori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phrenologinya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Kegiatan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berpikir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sangat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berpengaruh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terhadap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otak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setiap</a:t>
            </a:r>
            <a:r>
              <a:rPr lang="en-US" sz="2400" dirty="0">
                <a:solidFill>
                  <a:schemeClr val="tx1"/>
                </a:solidFill>
              </a:rPr>
              <a:t> orang.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gilirannya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hal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itu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mempengaruhi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pembentukan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tengkorak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kepala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sehingga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menyebabkan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ketidakteraturan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permukaannya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Kemudian</a:t>
            </a:r>
            <a:r>
              <a:rPr lang="en-US" sz="2400" dirty="0">
                <a:solidFill>
                  <a:schemeClr val="tx1"/>
                </a:solidFill>
              </a:rPr>
              <a:t> Gall </a:t>
            </a:r>
            <a:r>
              <a:rPr lang="en-US" sz="2400" dirty="0" err="1">
                <a:solidFill>
                  <a:schemeClr val="tx1"/>
                </a:solidFill>
              </a:rPr>
              <a:t>beranggapan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bahwa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karakter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setiap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individu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mudah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dievaluasi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mengamati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ketidakteraturan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ini</a:t>
            </a:r>
            <a:r>
              <a:rPr lang="en-US" sz="2400" dirty="0">
                <a:solidFill>
                  <a:schemeClr val="tx1"/>
                </a:solidFill>
              </a:rPr>
              <a:t>. Orang </a:t>
            </a:r>
            <a:r>
              <a:rPr lang="en-US" sz="2400" dirty="0" err="1">
                <a:solidFill>
                  <a:schemeClr val="tx1"/>
                </a:solidFill>
              </a:rPr>
              <a:t>awam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menyebut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ketidakteraturan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kepala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sebagai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ja-JP" altLang="en-US" sz="2400" dirty="0">
                <a:solidFill>
                  <a:schemeClr val="tx1"/>
                </a:solidFill>
              </a:rPr>
              <a:t>“</a:t>
            </a:r>
            <a:r>
              <a:rPr lang="en-US" altLang="ja-JP" sz="2400" dirty="0" err="1">
                <a:solidFill>
                  <a:schemeClr val="tx1"/>
                </a:solidFill>
              </a:rPr>
              <a:t>benjolan</a:t>
            </a:r>
            <a:r>
              <a:rPr lang="ja-JP" altLang="en-US" sz="2400" dirty="0">
                <a:solidFill>
                  <a:schemeClr val="tx1"/>
                </a:solidFill>
              </a:rPr>
              <a:t>”</a:t>
            </a:r>
            <a:r>
              <a:rPr lang="en-US" altLang="ja-JP" sz="2400" dirty="0">
                <a:solidFill>
                  <a:schemeClr val="tx1"/>
                </a:solidFill>
              </a:rPr>
              <a:t>. Di </a:t>
            </a:r>
            <a:r>
              <a:rPr lang="en-US" altLang="ja-JP" sz="2400" dirty="0" err="1">
                <a:solidFill>
                  <a:schemeClr val="tx1"/>
                </a:solidFill>
              </a:rPr>
              <a:t>mata</a:t>
            </a:r>
            <a:r>
              <a:rPr lang="en-US" altLang="ja-JP" sz="2400" dirty="0">
                <a:solidFill>
                  <a:schemeClr val="tx1"/>
                </a:solidFill>
              </a:rPr>
              <a:t> para </a:t>
            </a:r>
            <a:r>
              <a:rPr lang="en-US" altLang="ja-JP" sz="2400" dirty="0" err="1">
                <a:solidFill>
                  <a:schemeClr val="tx1"/>
                </a:solidFill>
              </a:rPr>
              <a:t>ahli</a:t>
            </a:r>
            <a:r>
              <a:rPr lang="en-US" altLang="ja-JP" sz="2400" dirty="0">
                <a:solidFill>
                  <a:schemeClr val="tx1"/>
                </a:solidFill>
              </a:rPr>
              <a:t> </a:t>
            </a:r>
            <a:r>
              <a:rPr lang="en-US" altLang="ja-JP" sz="2400" dirty="0" err="1">
                <a:solidFill>
                  <a:schemeClr val="tx1"/>
                </a:solidFill>
              </a:rPr>
              <a:t>frenologi</a:t>
            </a:r>
            <a:r>
              <a:rPr lang="en-US" altLang="ja-JP" sz="2400" dirty="0">
                <a:solidFill>
                  <a:schemeClr val="tx1"/>
                </a:solidFill>
              </a:rPr>
              <a:t> </a:t>
            </a:r>
            <a:r>
              <a:rPr lang="ja-JP" altLang="en-US" sz="2400" dirty="0">
                <a:solidFill>
                  <a:schemeClr val="tx1"/>
                </a:solidFill>
              </a:rPr>
              <a:t>“</a:t>
            </a:r>
            <a:r>
              <a:rPr lang="en-US" altLang="ja-JP" sz="2400" dirty="0" err="1">
                <a:solidFill>
                  <a:schemeClr val="tx1"/>
                </a:solidFill>
              </a:rPr>
              <a:t>benjolan</a:t>
            </a:r>
            <a:r>
              <a:rPr lang="ja-JP" altLang="en-US" sz="2400" dirty="0">
                <a:solidFill>
                  <a:schemeClr val="tx1"/>
                </a:solidFill>
              </a:rPr>
              <a:t>”</a:t>
            </a:r>
            <a:r>
              <a:rPr lang="en-US" altLang="ja-JP" sz="2400" dirty="0">
                <a:solidFill>
                  <a:schemeClr val="tx1"/>
                </a:solidFill>
              </a:rPr>
              <a:t> </a:t>
            </a:r>
            <a:r>
              <a:rPr lang="en-US" altLang="ja-JP" sz="2400" dirty="0" err="1">
                <a:solidFill>
                  <a:schemeClr val="tx1"/>
                </a:solidFill>
              </a:rPr>
              <a:t>itu</a:t>
            </a:r>
            <a:r>
              <a:rPr lang="en-US" altLang="ja-JP" sz="2400" dirty="0">
                <a:solidFill>
                  <a:schemeClr val="tx1"/>
                </a:solidFill>
              </a:rPr>
              <a:t> </a:t>
            </a:r>
            <a:r>
              <a:rPr lang="en-US" altLang="ja-JP" sz="2400" dirty="0" err="1">
                <a:solidFill>
                  <a:schemeClr val="tx1"/>
                </a:solidFill>
              </a:rPr>
              <a:t>disebut</a:t>
            </a:r>
            <a:r>
              <a:rPr lang="en-US" altLang="ja-JP" sz="2400" dirty="0">
                <a:solidFill>
                  <a:schemeClr val="tx1"/>
                </a:solidFill>
              </a:rPr>
              <a:t> </a:t>
            </a:r>
            <a:r>
              <a:rPr lang="ja-JP" altLang="en-US" sz="2400" dirty="0">
                <a:solidFill>
                  <a:schemeClr val="tx1"/>
                </a:solidFill>
              </a:rPr>
              <a:t>“</a:t>
            </a:r>
            <a:r>
              <a:rPr lang="en-US" altLang="ja-JP" sz="2400" dirty="0" err="1">
                <a:solidFill>
                  <a:schemeClr val="tx1"/>
                </a:solidFill>
              </a:rPr>
              <a:t>pancaindera</a:t>
            </a:r>
            <a:r>
              <a:rPr lang="ja-JP" altLang="en-US" sz="2400" dirty="0">
                <a:solidFill>
                  <a:schemeClr val="tx1"/>
                </a:solidFill>
              </a:rPr>
              <a:t>”</a:t>
            </a:r>
            <a:r>
              <a:rPr lang="en-US" altLang="ja-JP" sz="2400" dirty="0">
                <a:solidFill>
                  <a:schemeClr val="tx1"/>
                </a:solidFill>
              </a:rPr>
              <a:t> </a:t>
            </a:r>
            <a:r>
              <a:rPr lang="en-US" altLang="ja-JP" sz="2400" dirty="0" err="1">
                <a:solidFill>
                  <a:schemeClr val="tx1"/>
                </a:solidFill>
              </a:rPr>
              <a:t>atau</a:t>
            </a:r>
            <a:r>
              <a:rPr lang="en-US" altLang="ja-JP" sz="2400" dirty="0">
                <a:solidFill>
                  <a:schemeClr val="tx1"/>
                </a:solidFill>
              </a:rPr>
              <a:t> </a:t>
            </a:r>
            <a:r>
              <a:rPr lang="ja-JP" altLang="en-US" sz="2400" dirty="0">
                <a:solidFill>
                  <a:schemeClr val="tx1"/>
                </a:solidFill>
              </a:rPr>
              <a:t>“</a:t>
            </a:r>
            <a:r>
              <a:rPr lang="en-US" altLang="ja-JP" sz="2400" dirty="0">
                <a:solidFill>
                  <a:schemeClr val="tx1"/>
                </a:solidFill>
              </a:rPr>
              <a:t>organ</a:t>
            </a:r>
            <a:r>
              <a:rPr lang="ja-JP" altLang="en-US" sz="2400" dirty="0">
                <a:solidFill>
                  <a:schemeClr val="tx1"/>
                </a:solidFill>
              </a:rPr>
              <a:t>”</a:t>
            </a:r>
            <a:r>
              <a:rPr lang="en-US" altLang="ja-JP" sz="2400" dirty="0">
                <a:solidFill>
                  <a:schemeClr val="tx1"/>
                </a:solidFill>
              </a:rPr>
              <a:t>.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954" y="-110150"/>
            <a:ext cx="65532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8553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>
                <a:latin typeface="Arial Black" charset="0"/>
                <a:ea typeface="ＭＳ Ｐゴシック" charset="0"/>
                <a:cs typeface="ＭＳ Ｐゴシック" charset="0"/>
              </a:rPr>
              <a:t>Onychologi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9299" y="1825625"/>
            <a:ext cx="4616655" cy="43513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Warna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serta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bentuk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kuku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dapat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dijadikan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landasan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untuk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mengenal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watak</a:t>
            </a:r>
            <a:r>
              <a:rPr lang="en-US" sz="36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seseorang</a:t>
            </a:r>
            <a:endParaRPr lang="en-US" sz="36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48130" name="Picture 2" descr="Free stock photo of love, woman, hand, gi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561" y="9053"/>
            <a:ext cx="66784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1774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8304" y="93102"/>
            <a:ext cx="8451453" cy="120886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800" b="1" dirty="0">
                <a:latin typeface="Arial Narrow" charset="0"/>
                <a:ea typeface="ＭＳ Ｐゴシック" charset="0"/>
                <a:cs typeface="ＭＳ Ｐゴシック" charset="0"/>
              </a:rPr>
              <a:t>B. Usaha-</a:t>
            </a:r>
            <a:r>
              <a:rPr lang="en-US" sz="2800" b="1" dirty="0" err="1">
                <a:latin typeface="Arial Narrow" charset="0"/>
                <a:ea typeface="ＭＳ Ｐゴシック" charset="0"/>
                <a:cs typeface="ＭＳ Ｐゴシック" charset="0"/>
              </a:rPr>
              <a:t>usaha</a:t>
            </a:r>
            <a:r>
              <a:rPr lang="en-US" sz="2800" b="1" dirty="0">
                <a:latin typeface="Arial Narrow" charset="0"/>
                <a:ea typeface="ＭＳ Ｐゴシック" charset="0"/>
                <a:cs typeface="ＭＳ Ｐゴシック" charset="0"/>
              </a:rPr>
              <a:t> yang </a:t>
            </a:r>
            <a:r>
              <a:rPr lang="en-US" sz="2800" b="1" dirty="0" err="1">
                <a:latin typeface="Arial Narrow" charset="0"/>
                <a:ea typeface="ＭＳ Ｐゴシック" charset="0"/>
                <a:cs typeface="ＭＳ Ｐゴシック" charset="0"/>
              </a:rPr>
              <a:t>lebih</a:t>
            </a:r>
            <a:r>
              <a:rPr lang="en-US" sz="2800" b="1" dirty="0">
                <a:latin typeface="Arial Narrow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b="1" dirty="0" err="1">
                <a:latin typeface="Arial Narrow" charset="0"/>
                <a:ea typeface="ＭＳ Ｐゴシック" charset="0"/>
                <a:cs typeface="ＭＳ Ｐゴシック" charset="0"/>
              </a:rPr>
              <a:t>tinggi</a:t>
            </a:r>
            <a:r>
              <a:rPr lang="en-US" sz="2800" b="1" dirty="0">
                <a:latin typeface="Arial Narrow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b="1" dirty="0" err="1">
                <a:latin typeface="Arial Narrow" charset="0"/>
                <a:ea typeface="ＭＳ Ｐゴシック" charset="0"/>
                <a:cs typeface="ＭＳ Ｐゴシック" charset="0"/>
              </a:rPr>
              <a:t>nilainya</a:t>
            </a:r>
            <a:endParaRPr lang="en-GB" sz="2800" b="1" dirty="0">
              <a:latin typeface="Arial Narrow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575" y="1395072"/>
            <a:ext cx="8316912" cy="5327650"/>
          </a:xfrm>
        </p:spPr>
        <p:txBody>
          <a:bodyPr>
            <a:noAutofit/>
          </a:bodyPr>
          <a:lstStyle/>
          <a:p>
            <a:pPr marL="609600" indent="-609600">
              <a:buFontTx/>
              <a:buAutoNum type="arabicPeriod"/>
              <a:defRPr/>
            </a:pPr>
            <a:r>
              <a:rPr lang="en-US" sz="2400" b="1" dirty="0" err="1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Ajaran</a:t>
            </a:r>
            <a:r>
              <a:rPr lang="en-US" sz="2400" b="1" dirty="0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tentang</a:t>
            </a:r>
            <a:r>
              <a:rPr lang="en-US" sz="2400" b="1" dirty="0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Cairan</a:t>
            </a:r>
            <a:r>
              <a:rPr lang="en-US" sz="2400" b="1" dirty="0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rPr>
              <a:t>badan</a:t>
            </a:r>
            <a:endParaRPr lang="en-US" sz="2400" b="1" dirty="0">
              <a:solidFill>
                <a:schemeClr val="tx1"/>
              </a:solidFill>
              <a:latin typeface="Arial Narrow" charset="0"/>
              <a:ea typeface="ＭＳ Ｐゴシック" charset="0"/>
              <a:cs typeface="ＭＳ Ｐゴシック" charset="0"/>
            </a:endParaRPr>
          </a:p>
          <a:p>
            <a:pPr marL="990600" lvl="1" indent="-533400">
              <a:buFont typeface="Symbol" charset="0"/>
              <a:buChar char="§"/>
              <a:defRPr/>
            </a:pP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Terpengaruh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ajaran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Empedokles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bahwa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alam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terdiri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dari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unsur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:</a:t>
            </a:r>
          </a:p>
          <a:p>
            <a:pPr marL="1371600" lvl="2" indent="-457200">
              <a:lnSpc>
                <a:spcPct val="100000"/>
              </a:lnSpc>
              <a:spcAft>
                <a:spcPts val="0"/>
              </a:spcAft>
              <a:buFont typeface="Symbol" charset="0"/>
              <a:buChar char="§"/>
              <a:defRPr/>
            </a:pP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Tanah (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kering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) </a:t>
            </a:r>
          </a:p>
          <a:p>
            <a:pPr marL="1371600" lvl="2" indent="-457200">
              <a:lnSpc>
                <a:spcPct val="100000"/>
              </a:lnSpc>
              <a:spcAft>
                <a:spcPts val="0"/>
              </a:spcAft>
              <a:buFont typeface="Symbol" charset="0"/>
              <a:buChar char="§"/>
              <a:defRPr/>
            </a:pP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Air (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basah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), </a:t>
            </a:r>
          </a:p>
          <a:p>
            <a:pPr marL="1371600" lvl="2" indent="-457200">
              <a:lnSpc>
                <a:spcPct val="100000"/>
              </a:lnSpc>
              <a:spcAft>
                <a:spcPts val="0"/>
              </a:spcAft>
              <a:buFont typeface="Symbol" charset="0"/>
              <a:buChar char="§"/>
              <a:defRPr/>
            </a:pP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Udara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dingin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), </a:t>
            </a:r>
          </a:p>
          <a:p>
            <a:pPr marL="1371600" lvl="2" indent="-457200">
              <a:lnSpc>
                <a:spcPct val="100000"/>
              </a:lnSpc>
              <a:spcAft>
                <a:spcPts val="0"/>
              </a:spcAft>
              <a:buFont typeface="Symbol" charset="0"/>
              <a:buChar char="§"/>
              <a:defRPr/>
            </a:pP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Api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panas</a:t>
            </a:r>
            <a:r>
              <a:rPr lang="en-US" sz="2800" dirty="0">
                <a:solidFill>
                  <a:schemeClr val="tx1"/>
                </a:solidFill>
                <a:latin typeface="Arial Narrow" charset="0"/>
                <a:ea typeface="ＭＳ Ｐゴシック" charset="0"/>
              </a:rPr>
              <a:t>)</a:t>
            </a:r>
          </a:p>
          <a:p>
            <a:pPr marL="609600" indent="-609600">
              <a:defRPr/>
            </a:pPr>
            <a:endParaRPr lang="en-GB" sz="28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47106" name="Picture 2" descr="Man Planting Pl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75" y="0"/>
            <a:ext cx="500062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8" name="Picture 4" descr="Clear Water Dro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988357"/>
            <a:ext cx="50292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0" name="Picture 6" descr="Free stock photo of light, art, night, dar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524250"/>
            <a:ext cx="5073147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2" name="Picture 8" descr="Free stock photo of nature, luck, plant, spr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564802"/>
            <a:ext cx="5000625" cy="194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4381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>
              <a:defRPr/>
            </a:pPr>
            <a:r>
              <a:rPr lang="en-US" b="1">
                <a:latin typeface="Arial Narrow" charset="0"/>
                <a:ea typeface="ＭＳ Ｐゴシック" charset="0"/>
                <a:cs typeface="ＭＳ Ｐゴシック" charset="0"/>
              </a:rPr>
              <a:t>a.</a:t>
            </a:r>
            <a:r>
              <a:rPr lang="en-US">
                <a:latin typeface="Arial Narrow" charset="0"/>
                <a:ea typeface="ＭＳ Ｐゴシック" charset="0"/>
                <a:cs typeface="ＭＳ Ｐゴシック" charset="0"/>
              </a:rPr>
              <a:t> </a:t>
            </a:r>
            <a:r>
              <a:rPr lang="en-US" b="1">
                <a:latin typeface="Arial Narrow" charset="0"/>
                <a:ea typeface="ＭＳ Ｐゴシック" charset="0"/>
                <a:cs typeface="ＭＳ Ｐゴシック" charset="0"/>
              </a:rPr>
              <a:t>Hippocrates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8790" y="1599541"/>
            <a:ext cx="9282615" cy="4752975"/>
          </a:xfrm>
        </p:spPr>
        <p:txBody>
          <a:bodyPr>
            <a:noAutofit/>
          </a:bodyPr>
          <a:lstStyle/>
          <a:p>
            <a:pPr eaLnBrk="1" hangingPunct="1">
              <a:buFont typeface="Symbol" charset="0"/>
              <a:buChar char="§"/>
              <a:defRPr/>
            </a:pP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Sifat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alam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ada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dalam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cairan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tubuh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manusia</a:t>
            </a:r>
            <a:endParaRPr lang="en-US" sz="2000" dirty="0">
              <a:solidFill>
                <a:schemeClr val="tx1"/>
              </a:solidFill>
              <a:ea typeface="ＭＳ Ｐゴシック" charset="0"/>
              <a:sym typeface="Symbol" charset="0"/>
            </a:endParaRPr>
          </a:p>
          <a:p>
            <a:pPr eaLnBrk="1" hangingPunct="1">
              <a:buFont typeface="Symbol" charset="0"/>
              <a:buNone/>
              <a:defRPr/>
            </a:pP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	1)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sifat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kering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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chole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(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empedu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kuning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)</a:t>
            </a:r>
          </a:p>
          <a:p>
            <a:pPr eaLnBrk="1" hangingPunct="1">
              <a:buFontTx/>
              <a:buNone/>
              <a:defRPr/>
            </a:pP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	2)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sifat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basah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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melanchole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(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empedu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hitam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)</a:t>
            </a:r>
          </a:p>
          <a:p>
            <a:pPr eaLnBrk="1" hangingPunct="1">
              <a:buFontTx/>
              <a:buNone/>
              <a:defRPr/>
            </a:pP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	3)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sifat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dingin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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phlegma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(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lendir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)</a:t>
            </a:r>
          </a:p>
          <a:p>
            <a:pPr eaLnBrk="1" hangingPunct="1">
              <a:buFontTx/>
              <a:buNone/>
              <a:defRPr/>
            </a:pP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	4)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Sifat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panas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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sanguis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(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darah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)</a:t>
            </a:r>
          </a:p>
          <a:p>
            <a:pPr eaLnBrk="1" hangingPunct="1">
              <a:buFont typeface="Symbol" charset="0"/>
              <a:buChar char="§"/>
              <a:defRPr/>
            </a:pP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Individu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normal/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sehat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jika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k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eempat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cairan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dalam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proporsi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selaras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/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  <a:sym typeface="Symbol" charset="0"/>
              </a:rPr>
              <a:t>seimbang</a:t>
            </a:r>
            <a:endParaRPr lang="en-US" sz="2000" dirty="0">
              <a:solidFill>
                <a:schemeClr val="tx1"/>
              </a:solidFill>
              <a:ea typeface="ＭＳ Ｐゴシック" charset="0"/>
              <a:sym typeface="Symbol" charset="0"/>
            </a:endParaRPr>
          </a:p>
          <a:p>
            <a:pPr eaLnBrk="1" hangingPunct="1">
              <a:buFont typeface="Symbol" charset="0"/>
              <a:buChar char="§"/>
              <a:defRPr/>
            </a:pP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Jika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salah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satu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cairan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terlalu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dominan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akan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terjadi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gangguan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dalam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diri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ea typeface="ＭＳ Ｐゴシック" charset="0"/>
              </a:rPr>
              <a:t>individu</a:t>
            </a:r>
            <a:r>
              <a:rPr lang="en-US" sz="2000" dirty="0">
                <a:solidFill>
                  <a:schemeClr val="tx1"/>
                </a:solidFill>
                <a:ea typeface="ＭＳ Ｐゴシック" charset="0"/>
                <a:sym typeface="Symbol" charset="0"/>
              </a:rPr>
              <a:t> </a:t>
            </a:r>
          </a:p>
          <a:p>
            <a:pPr eaLnBrk="1" hangingPunct="1">
              <a:buFontTx/>
              <a:buNone/>
              <a:defRPr/>
            </a:pPr>
            <a:endParaRPr lang="en-GB" sz="2000" dirty="0">
              <a:solidFill>
                <a:schemeClr val="tx1"/>
              </a:solidFill>
              <a:ea typeface="ＭＳ Ｐゴシック" charset="0"/>
            </a:endParaRPr>
          </a:p>
          <a:p>
            <a:pPr eaLnBrk="1" hangingPunct="1">
              <a:defRPr/>
            </a:pPr>
            <a:endParaRPr lang="en-US" sz="2000" dirty="0">
              <a:solidFill>
                <a:schemeClr val="tx1"/>
              </a:solidFill>
              <a:ea typeface="ＭＳ Ｐゴシック" charset="0"/>
            </a:endParaRPr>
          </a:p>
        </p:txBody>
      </p:sp>
      <p:pic>
        <p:nvPicPr>
          <p:cNvPr id="3789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495" y="0"/>
            <a:ext cx="5673505" cy="4916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2993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40260" y="38894"/>
            <a:ext cx="5300663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latin typeface="Arial Black" charset="0"/>
                <a:ea typeface="ＭＳ Ｐゴシック" charset="0"/>
                <a:cs typeface="ＭＳ Ｐゴシック" charset="0"/>
                <a:sym typeface="Symbol" charset="0"/>
              </a:rPr>
              <a:t>b.</a:t>
            </a:r>
            <a:r>
              <a:rPr lang="en-US" dirty="0">
                <a:latin typeface="Arial Black" charset="0"/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b="1" dirty="0" err="1">
                <a:latin typeface="Arial Black" charset="0"/>
                <a:ea typeface="ＭＳ Ｐゴシック" charset="0"/>
                <a:cs typeface="ＭＳ Ｐゴシック" charset="0"/>
                <a:sym typeface="Symbol" charset="0"/>
              </a:rPr>
              <a:t>Galenus</a:t>
            </a:r>
            <a:endParaRPr lang="en-US" b="1" dirty="0">
              <a:latin typeface="Arial Black" charset="0"/>
              <a:ea typeface="ＭＳ Ｐゴシック" charset="0"/>
              <a:cs typeface="ＭＳ Ｐゴシック" charset="0"/>
              <a:sym typeface="Symbol" charset="0"/>
            </a:endParaRPr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916" y="1705825"/>
            <a:ext cx="7601360" cy="44037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Sifat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kejiwaan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yang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khas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pada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manusia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adalah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akibat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dominannya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salah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satu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cairan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badan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  <a:sym typeface="Symbol" charset="0"/>
              </a:rPr>
              <a:t>temperamen</a:t>
            </a:r>
            <a:r>
              <a:rPr lang="en-US" sz="3200" dirty="0"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  <a:sym typeface="Symbol" charset="0"/>
              </a:rPr>
              <a:t>)</a:t>
            </a:r>
          </a:p>
          <a:p>
            <a:pPr eaLnBrk="1" hangingPunct="1">
              <a:defRPr/>
            </a:pP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Galenus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Jika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salah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satu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cairan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terlalu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sedikit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maka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individu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juga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akan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mengalami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gangguan</a:t>
            </a:r>
            <a:endParaRPr lang="en-GB" sz="3200" dirty="0">
              <a:solidFill>
                <a:schemeClr val="tx1"/>
              </a:solidFill>
              <a:latin typeface="Arial Narrow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6867" name="Picture 4" descr="j0234687"/>
          <p:cNvPicPr>
            <a:picLocks noGrp="1" noChangeAspect="1" noChangeArrowheads="1" noCrop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05323" y="8786"/>
            <a:ext cx="4686677" cy="6849213"/>
          </a:xfrm>
        </p:spPr>
      </p:pic>
    </p:spTree>
    <p:extLst>
      <p:ext uri="{BB962C8B-B14F-4D97-AF65-F5344CB8AC3E}">
        <p14:creationId xmlns:p14="http://schemas.microsoft.com/office/powerpoint/2010/main" val="38257781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9190" y="156173"/>
            <a:ext cx="6597650" cy="11430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dirty="0" err="1">
                <a:latin typeface="Arial Narrow" charset="0"/>
                <a:ea typeface="ＭＳ Ｐゴシック" charset="0"/>
                <a:cs typeface="ＭＳ Ｐゴシック" charset="0"/>
              </a:rPr>
              <a:t>Tipologi</a:t>
            </a:r>
            <a:r>
              <a:rPr lang="en-US" dirty="0">
                <a:latin typeface="Arial Narrow" charset="0"/>
                <a:ea typeface="ＭＳ Ｐゴシック" charset="0"/>
                <a:cs typeface="ＭＳ Ｐゴシック" charset="0"/>
              </a:rPr>
              <a:t> Hippocrates-</a:t>
            </a:r>
            <a:r>
              <a:rPr lang="en-US" dirty="0" err="1">
                <a:latin typeface="Arial Narrow" charset="0"/>
                <a:ea typeface="ＭＳ Ｐゴシック" charset="0"/>
                <a:cs typeface="ＭＳ Ｐゴシック" charset="0"/>
              </a:rPr>
              <a:t>Galenus</a:t>
            </a:r>
            <a:br>
              <a:rPr lang="en-US" dirty="0">
                <a:latin typeface="Bookman Old Style" charset="0"/>
                <a:ea typeface="ＭＳ Ｐゴシック" charset="0"/>
                <a:cs typeface="ＭＳ Ｐゴシック" charset="0"/>
              </a:rPr>
            </a:br>
            <a:endParaRPr lang="en-GB" dirty="0">
              <a:latin typeface="Bookman Old Style" charset="0"/>
              <a:ea typeface="ＭＳ Ｐゴシック" charset="0"/>
              <a:cs typeface="ＭＳ Ｐゴシック" charset="0"/>
            </a:endParaRPr>
          </a:p>
        </p:txBody>
      </p:sp>
      <p:graphicFrame>
        <p:nvGraphicFramePr>
          <p:cNvPr id="16387" name="Group 3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552261" y="1905000"/>
          <a:ext cx="11144817" cy="4114800"/>
        </p:xfrm>
        <a:graphic>
          <a:graphicData uri="http://schemas.openxmlformats.org/drawingml/2006/table">
            <a:tbl>
              <a:tblPr/>
              <a:tblGrid>
                <a:gridCol w="37141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64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14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EMPEDOKLES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HIPPOCRATES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GALENUS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Tanah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Chole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Choleris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5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Air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Melanchole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Melancholis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Udara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Phlegma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Phlegmatis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Api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Sanguis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charset="0"/>
                          <a:ea typeface="ＭＳ Ｐゴシック" charset="0"/>
                          <a:cs typeface="ＭＳ Ｐゴシック" charset="0"/>
                        </a:rPr>
                        <a:t>Sanguinis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1701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9053"/>
            <a:ext cx="12192000" cy="6925901"/>
          </a:xfrm>
          <a:solidFill>
            <a:srgbClr val="009900"/>
          </a:solidFill>
        </p:spPr>
      </p:pic>
    </p:spTree>
    <p:extLst>
      <p:ext uri="{BB962C8B-B14F-4D97-AF65-F5344CB8AC3E}">
        <p14:creationId xmlns:p14="http://schemas.microsoft.com/office/powerpoint/2010/main" val="1964218630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Group 2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50745608"/>
              </p:ext>
            </p:extLst>
          </p:nvPr>
        </p:nvGraphicFramePr>
        <p:xfrm>
          <a:off x="0" y="0"/>
          <a:ext cx="12192000" cy="6790098"/>
        </p:xfrm>
        <a:graphic>
          <a:graphicData uri="http://schemas.openxmlformats.org/drawingml/2006/table">
            <a:tbl>
              <a:tblPr/>
              <a:tblGrid>
                <a:gridCol w="4615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766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36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TIPE 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KARAKTERISTIK 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7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CHOLERIS 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Hidup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keras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semangat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besar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Optimis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daya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juang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besar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mudah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tersinggung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energetic 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7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MELANCHOLIS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Mudah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kecewa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pesimis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daya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juang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rendah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muram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empati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tinggi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worry and gloominess (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kesuraman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)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14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PHLEGMATIS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Kalem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tenang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setia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tidak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mudah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dipengaruhi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tidak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suka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terburu-buru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alias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sabar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lambat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egosentris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charset="0"/>
                        <a:cs typeface="ＭＳ Ｐゴシック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675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SANGUINIS 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Ramah,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mudah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berganti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haluan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,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cheerful and lively (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ceria &amp;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lincah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0"/>
                          <a:cs typeface="ＭＳ Ｐゴシック" charset="0"/>
                        </a:rPr>
                        <a:t>) temperament 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94253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TIPOLOGI BERDASARKAN KONSTITUSI </a:t>
            </a:r>
          </a:p>
        </p:txBody>
      </p:sp>
      <p:graphicFrame>
        <p:nvGraphicFramePr>
          <p:cNvPr id="4" name="Diagram 3"/>
          <p:cNvGraphicFramePr/>
          <p:nvPr>
            <p:extLst/>
          </p:nvPr>
        </p:nvGraphicFramePr>
        <p:xfrm>
          <a:off x="2231176" y="137160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54234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438400" y="1676400"/>
            <a:ext cx="7772400" cy="3962400"/>
          </a:xfrm>
          <a:solidFill>
            <a:schemeClr val="bg1">
              <a:lumMod val="40000"/>
              <a:lumOff val="60000"/>
            </a:schemeClr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5000" cap="all" dirty="0" err="1">
                <a:ln/>
                <a:solidFill>
                  <a:srgbClr val="0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 Black" panose="020B0A04020102020204" pitchFamily="34" charset="0"/>
                <a:ea typeface="ＭＳ Ｐゴシック" charset="0"/>
              </a:rPr>
              <a:t>Tipologi</a:t>
            </a:r>
            <a:r>
              <a:rPr lang="en-US" sz="5000" cap="all" dirty="0">
                <a:ln/>
                <a:solidFill>
                  <a:srgbClr val="0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 Black" panose="020B0A04020102020204" pitchFamily="34" charset="0"/>
                <a:ea typeface="ＭＳ Ｐゴシック" charset="0"/>
              </a:rPr>
              <a:t> </a:t>
            </a:r>
            <a:r>
              <a:rPr lang="en-US" sz="5000" cap="all" dirty="0" err="1">
                <a:ln/>
                <a:solidFill>
                  <a:srgbClr val="0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 Black" panose="020B0A04020102020204" pitchFamily="34" charset="0"/>
                <a:ea typeface="ＭＳ Ｐゴシック" charset="0"/>
              </a:rPr>
              <a:t>Kretchmer</a:t>
            </a:r>
            <a:endParaRPr lang="en-US" sz="5000" cap="all" dirty="0">
              <a:ln/>
              <a:solidFill>
                <a:srgbClr val="000000"/>
              </a:solidFill>
              <a:effectLst>
                <a:reflection blurRad="10000" stA="55000" endPos="48000" dist="500" dir="5400000" sy="-100000" algn="bl" rotWithShape="0"/>
              </a:effectLst>
              <a:latin typeface="Arial Black" panose="020B0A04020102020204" pitchFamily="34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9334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3497" y="111660"/>
            <a:ext cx="8610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dirty="0" err="1">
                <a:ea typeface="ＭＳ Ｐゴシック" charset="0"/>
                <a:cs typeface="ＭＳ Ｐゴシック" charset="0"/>
              </a:rPr>
              <a:t>Temperamen</a:t>
            </a:r>
            <a:endParaRPr lang="en-US" sz="5400" dirty="0">
              <a:ea typeface="ＭＳ Ｐゴシック" charset="0"/>
              <a:cs typeface="ＭＳ Ｐゴシック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4744" y="2025713"/>
            <a:ext cx="8001000" cy="4495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25000"/>
              </a:lnSpc>
              <a:defRPr/>
            </a:pP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Bagian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kejiwaan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agaknya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melalui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darah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scr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kimiawi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mempunyai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korelasi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dg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aspek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jasmaniah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 </a:t>
            </a:r>
          </a:p>
          <a:p>
            <a:pPr eaLnBrk="1" hangingPunct="1">
              <a:lnSpc>
                <a:spcPct val="125000"/>
              </a:lnSpc>
              <a:defRPr/>
            </a:pP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Temperamen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adalah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konstitusi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kejiwaan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 </a:t>
            </a:r>
          </a:p>
          <a:p>
            <a:pPr eaLnBrk="1" hangingPunct="1">
              <a:lnSpc>
                <a:spcPct val="125000"/>
              </a:lnSpc>
              <a:defRPr/>
            </a:pP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Temperamen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ini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turun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temurun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&amp;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tak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dpt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diubah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oleh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pengaruh</a:t>
            </a:r>
            <a:r>
              <a:rPr lang="en-US" sz="3400" baseline="30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2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luar</a:t>
            </a:r>
            <a:endParaRPr lang="en-US" sz="34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1692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002" y="104115"/>
            <a:ext cx="85344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>
                <a:latin typeface="Arial Black" charset="0"/>
                <a:ea typeface="ＭＳ Ｐゴシック" charset="0"/>
                <a:cs typeface="ＭＳ Ｐゴシック" charset="0"/>
              </a:rPr>
              <a:t>Watak</a:t>
            </a:r>
            <a:r>
              <a:rPr lang="en-US" dirty="0">
                <a:latin typeface="Arial Black" charset="0"/>
                <a:ea typeface="ＭＳ Ｐゴシック" charset="0"/>
                <a:cs typeface="ＭＳ Ｐゴシック" charset="0"/>
              </a:rPr>
              <a:t> (Character)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4608" y="1600954"/>
            <a:ext cx="7924800" cy="4114800"/>
          </a:xfrm>
        </p:spPr>
        <p:txBody>
          <a:bodyPr>
            <a:normAutofit fontScale="92500"/>
          </a:bodyPr>
          <a:lstStyle/>
          <a:p>
            <a:pPr>
              <a:lnSpc>
                <a:spcPct val="125000"/>
              </a:lnSpc>
              <a:defRPr/>
            </a:pP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Keseluruhan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(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totalitas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) kemungkinan</a:t>
            </a:r>
            <a:r>
              <a:rPr lang="en-US" sz="3400" baseline="30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2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bereaksi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scr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emosional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volisional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seseorang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terbentuk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selama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hidupnya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oleh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unsur</a:t>
            </a:r>
            <a:r>
              <a:rPr lang="en-US" sz="3400" baseline="30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2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dlm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(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dasar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keturunan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faktor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endogen)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unsur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luar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(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pendidikan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&amp;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pengalaman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faktor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eksogen</a:t>
            </a:r>
            <a:r>
              <a:rPr lang="en-US" sz="3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868607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7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97440" y="135802"/>
            <a:ext cx="7670433" cy="120886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800" dirty="0" err="1">
                <a:latin typeface="Arial Black" charset="0"/>
                <a:ea typeface="ＭＳ Ｐゴシック" charset="0"/>
                <a:cs typeface="ＭＳ Ｐゴシック" charset="0"/>
              </a:rPr>
              <a:t>Konstitusi</a:t>
            </a:r>
            <a:r>
              <a:rPr lang="en-US" sz="3800" dirty="0">
                <a:latin typeface="Arial Black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800" dirty="0" err="1">
                <a:latin typeface="Arial Black" charset="0"/>
                <a:ea typeface="ＭＳ Ｐゴシック" charset="0"/>
                <a:cs typeface="ＭＳ Ｐゴシック" charset="0"/>
              </a:rPr>
              <a:t>Jasmaniah</a:t>
            </a:r>
            <a:r>
              <a:rPr lang="en-US" sz="3800" dirty="0">
                <a:latin typeface="Arial Black" charset="0"/>
                <a:ea typeface="ＭＳ Ｐゴシック" charset="0"/>
                <a:cs typeface="ＭＳ Ｐゴシック" charset="0"/>
              </a:rPr>
              <a:t> (</a:t>
            </a:r>
            <a:r>
              <a:rPr lang="en-US" sz="3800" dirty="0" err="1">
                <a:latin typeface="Arial Black" charset="0"/>
                <a:ea typeface="ＭＳ Ｐゴシック" charset="0"/>
                <a:cs typeface="ＭＳ Ｐゴシック" charset="0"/>
              </a:rPr>
              <a:t>Kontitusi</a:t>
            </a:r>
            <a:r>
              <a:rPr lang="en-US" sz="3800" dirty="0">
                <a:latin typeface="Arial Black" charset="0"/>
                <a:ea typeface="ＭＳ Ｐゴシック" charset="0"/>
                <a:cs typeface="ＭＳ Ｐゴシック" charset="0"/>
              </a:rPr>
              <a:t>)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2729" y="1422903"/>
            <a:ext cx="6750867" cy="4648200"/>
          </a:xfrm>
        </p:spPr>
        <p:txBody>
          <a:bodyPr>
            <a:normAutofit/>
          </a:bodyPr>
          <a:lstStyle/>
          <a:p>
            <a:pPr marL="571500" indent="-571500">
              <a:buFontTx/>
              <a:buAutoNum type="arabicPeriod"/>
              <a:defRPr/>
            </a:pP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Tipe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piknis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atau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stenis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: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ukuran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mendatar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lebih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pd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keadaan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biasa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shg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kelihatan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pendek-gemuk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</a:t>
            </a:r>
          </a:p>
          <a:p>
            <a:pPr marL="571500" indent="-571500">
              <a:buFontTx/>
              <a:buAutoNum type="arabicPeriod"/>
              <a:defRPr/>
            </a:pP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Tipe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leptosom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atau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asthenis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: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ukuran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menegak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lebih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keadaan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biasa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sehingga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tubuh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kelihatan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jangkung</a:t>
            </a:r>
            <a:endParaRPr lang="en-US" sz="28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34818" name="Picture 2" descr="Woman Wearing Black and Red Cap-sleeved Crew-neck Dress and Black High-top Sneak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596" y="9525"/>
            <a:ext cx="5148404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Free stock photo of fashion, people, legs, friend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595" y="3343274"/>
            <a:ext cx="5232903" cy="351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1093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autoUpdateAnimBg="0"/>
      <p:bldP spid="68611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8408" y="1776743"/>
            <a:ext cx="7366503" cy="48006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3.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Tipe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atletis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: ukuran</a:t>
            </a:r>
            <a:r>
              <a:rPr lang="en-US" sz="2800" baseline="300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2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mendatar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menegak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dlm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perbandingan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seimbang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sehingga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tubuh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kelihatan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selaras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Tipe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ini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merupakan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perpaduan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antara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piknis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leptosom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4.Tipe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displastis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: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merupakan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penyimpangan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ketiga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tipe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tdk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dpt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dimasukkan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ke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dlm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salah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satu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di ant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ketiga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tipe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Tipe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ini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menyimpang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kontitusi</a:t>
            </a:r>
            <a:r>
              <a:rPr lang="en-US" sz="2800" dirty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 normal</a:t>
            </a:r>
          </a:p>
        </p:txBody>
      </p:sp>
      <p:pic>
        <p:nvPicPr>
          <p:cNvPr id="32770" name="Picture 2" descr="Blue and Red Superman Print Tank Top Shi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0"/>
            <a:ext cx="4495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3324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825625" y="228600"/>
            <a:ext cx="8540750" cy="9144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err="1">
                <a:latin typeface="Arial Black" charset="0"/>
                <a:ea typeface="ＭＳ Ｐゴシック" charset="0"/>
                <a:cs typeface="ＭＳ Ｐゴシック" charset="0"/>
              </a:rPr>
              <a:t>Kontitusi</a:t>
            </a:r>
            <a:r>
              <a:rPr lang="en-US" dirty="0">
                <a:latin typeface="Arial Black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latin typeface="Arial Black" charset="0"/>
                <a:ea typeface="ＭＳ Ｐゴシック" charset="0"/>
                <a:cs typeface="ＭＳ Ｐゴシック" charset="0"/>
              </a:rPr>
              <a:t>Kejiwaan</a:t>
            </a:r>
            <a:r>
              <a:rPr lang="en-US" dirty="0">
                <a:latin typeface="Arial Black" charset="0"/>
                <a:ea typeface="ＭＳ Ｐゴシック" charset="0"/>
                <a:cs typeface="ＭＳ Ｐゴシック" charset="0"/>
              </a:rPr>
              <a:t> (Temperament)</a:t>
            </a:r>
          </a:p>
        </p:txBody>
      </p:sp>
      <p:sp>
        <p:nvSpPr>
          <p:cNvPr id="727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78669" y="1524000"/>
            <a:ext cx="11100301" cy="5334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Penderita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i="1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schizophrenia 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: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golongan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ini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masih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hidup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di ant orang lain,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ttp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spt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tlh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mengubur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diri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sendiri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tdk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menghiraukan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ada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di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sekitar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kehilangan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kontak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dg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dunia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luar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seolah</a:t>
            </a:r>
            <a:r>
              <a:rPr lang="en-US" sz="2400" baseline="30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2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hidup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utk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&amp; dg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dirinya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sendiri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(</a:t>
            </a:r>
            <a:r>
              <a:rPr lang="en-US" sz="2400" i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autisme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)</a:t>
            </a:r>
          </a:p>
          <a:p>
            <a:pPr eaLnBrk="1" hangingPunct="1">
              <a:defRPr/>
            </a:pP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Penderita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i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mani</a:t>
            </a:r>
            <a:r>
              <a:rPr lang="id-ID" sz="2400" i="1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</a:t>
            </a:r>
            <a:r>
              <a:rPr lang="en-US" sz="2400" i="1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-</a:t>
            </a:r>
            <a:r>
              <a:rPr lang="en-US" sz="2400" i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depresif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: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golongan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ini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jiwanya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sll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berubah,merupakan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siklus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atau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lingkaran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yaitu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dr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manis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giat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buas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depresif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lemah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tak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berdaya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),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kembali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manis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lagi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berubah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mjd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depresif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lagi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088992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344786" y="105624"/>
            <a:ext cx="10455998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 err="1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Korelasi</a:t>
            </a:r>
            <a:r>
              <a:rPr lang="en-US" sz="3200" dirty="0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 ant</a:t>
            </a:r>
            <a:r>
              <a:rPr lang="id-ID" sz="3200" dirty="0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ara</a:t>
            </a:r>
            <a:r>
              <a:rPr lang="en-US" sz="3200" dirty="0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Konstitusi</a:t>
            </a:r>
            <a:r>
              <a:rPr lang="en-US" sz="3200" dirty="0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dan</a:t>
            </a:r>
            <a:r>
              <a:rPr lang="en-US" sz="3200" dirty="0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 Black" charset="0"/>
                <a:ea typeface="ＭＳ Ｐゴシック" charset="0"/>
                <a:cs typeface="ＭＳ Ｐゴシック" charset="0"/>
              </a:rPr>
              <a:t>Temperamen</a:t>
            </a:r>
            <a:endParaRPr lang="en-US" sz="3200" dirty="0">
              <a:solidFill>
                <a:srgbClr val="000000"/>
              </a:solidFill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4786" y="1720159"/>
            <a:ext cx="7772400" cy="4267200"/>
          </a:xfrm>
        </p:spPr>
        <p:txBody>
          <a:bodyPr>
            <a:normAutofit/>
          </a:bodyPr>
          <a:lstStyle/>
          <a:p>
            <a:pPr marL="396875" indent="-382588">
              <a:lnSpc>
                <a:spcPct val="90000"/>
              </a:lnSpc>
              <a:buBlip>
                <a:blip r:embed="rId3"/>
              </a:buBlip>
              <a:defRPr/>
            </a:pPr>
            <a:r>
              <a:rPr lang="en-US" sz="2800" b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Pada</a:t>
            </a:r>
            <a:r>
              <a:rPr lang="en-US" sz="2800" b="1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penderita</a:t>
            </a:r>
            <a:r>
              <a:rPr lang="en-US" sz="2800" b="1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penyakit</a:t>
            </a:r>
            <a:r>
              <a:rPr lang="en-US" sz="2800" b="1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jiwa</a:t>
            </a:r>
            <a:endParaRPr lang="en-US" sz="2800" b="1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marL="396875" indent="-382588">
              <a:lnSpc>
                <a:spcPct val="90000"/>
              </a:lnSpc>
              <a:defRPr/>
            </a:pP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	Ada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saling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hub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nyata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ant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bentuk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tubuh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ttn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dg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jenis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penyakit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ttn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yaitu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:</a:t>
            </a:r>
          </a:p>
          <a:p>
            <a:pPr marL="396875" indent="-382588">
              <a:lnSpc>
                <a:spcPct val="90000"/>
              </a:lnSpc>
              <a:defRPr/>
            </a:pP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a.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penderita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manis</a:t>
            </a:r>
            <a:r>
              <a:rPr lang="en-US" sz="2800" i="1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depresif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 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kebanyakan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bertubuh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piknis</a:t>
            </a:r>
            <a:endParaRPr lang="en-US" sz="28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marL="396875" indent="-382588">
              <a:lnSpc>
                <a:spcPct val="90000"/>
              </a:lnSpc>
              <a:defRPr/>
            </a:pP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b.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Penderita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schizoprenia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kebanyakan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bertubuh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leptosom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atletis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displastis</a:t>
            </a:r>
            <a:endParaRPr lang="en-US" sz="28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1000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  <p:bldP spid="75779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5334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en-US" sz="4000"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7748" y="1488541"/>
            <a:ext cx="9703052" cy="51054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2800" b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Pada</a:t>
            </a:r>
            <a:r>
              <a:rPr lang="en-US" sz="2800" b="1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orang normal</a:t>
            </a:r>
          </a:p>
          <a:p>
            <a:pPr marL="609600" indent="-609600">
              <a:lnSpc>
                <a:spcPct val="90000"/>
              </a:lnSpc>
              <a:defRPr/>
            </a:pP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Ada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korelasi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semacam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terdapat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pd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para</a:t>
            </a:r>
            <a:r>
              <a:rPr lang="id-ID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penderita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gangguan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jiwa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kendati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kurang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jelas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nampaknya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</a:t>
            </a:r>
          </a:p>
          <a:p>
            <a:pPr marL="609600" indent="-609600">
              <a:lnSpc>
                <a:spcPct val="90000"/>
              </a:lnSpc>
              <a:buFont typeface="Wingdings" charset="0"/>
              <a:buAutoNum type="alphaLcPeriod"/>
              <a:defRPr/>
            </a:pP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Orang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berkonstitusi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piknis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kebanyakan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bertemperamen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cyclothym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</a:t>
            </a:r>
          </a:p>
          <a:p>
            <a:pPr marL="609600" indent="-609600">
              <a:lnSpc>
                <a:spcPct val="90000"/>
              </a:lnSpc>
              <a:buFont typeface="Wingdings" charset="0"/>
              <a:buAutoNum type="alphaLcPeriod"/>
              <a:defRPr/>
            </a:pP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Orang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berkonstitusi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leptosom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atletis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displastis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kebanyakan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bertemperamen</a:t>
            </a:r>
            <a:r>
              <a:rPr lang="en-US" sz="28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800" i="1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schizothym</a:t>
            </a:r>
            <a:endParaRPr lang="en-US" sz="2800" i="1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1102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1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d-ID" dirty="0">
                <a:latin typeface="Arial Black" charset="0"/>
                <a:ea typeface="ＭＳ Ｐゴシック" charset="0"/>
                <a:cs typeface="ＭＳ Ｐゴシック" charset="0"/>
              </a:rPr>
              <a:t>TIPOLOGI BERDASAR TEMPERAMEN</a:t>
            </a:r>
            <a:endParaRPr lang="en-US" dirty="0"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369472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en-US" sz="4000">
                <a:latin typeface="Arial Black" charset="0"/>
                <a:ea typeface="ＭＳ Ｐゴシック" charset="0"/>
                <a:cs typeface="ＭＳ Ｐゴシック" charset="0"/>
              </a:rPr>
              <a:t>Pendapat mengenai istilah Temperamen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1" y="1825625"/>
            <a:ext cx="10668753" cy="4351338"/>
          </a:xfrm>
        </p:spPr>
        <p:txBody>
          <a:bodyPr>
            <a:noAutofit/>
          </a:bodyPr>
          <a:lstStyle/>
          <a:p>
            <a:pPr algn="ctr" eaLnBrk="1" hangingPunct="1">
              <a:buFontTx/>
              <a:buNone/>
              <a:defRPr/>
            </a:pP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Galenus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: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Temperamen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adl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sifat-sifat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kejiwaan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yang 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ditentukan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oleh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campuran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(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komposisi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)</a:t>
            </a:r>
          </a:p>
          <a:p>
            <a:pPr algn="ctr" eaLnBrk="1" hangingPunct="1">
              <a:buFontTx/>
              <a:buNone/>
              <a:defRPr/>
            </a:pP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Cairan-cairan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dalam</a:t>
            </a:r>
            <a:r>
              <a:rPr lang="en-US" sz="36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tubuh</a:t>
            </a:r>
            <a:endParaRPr lang="en-US" sz="3600" dirty="0">
              <a:solidFill>
                <a:schemeClr val="tx1"/>
              </a:solidFill>
              <a:latin typeface="Tahoma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5651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  <p:bldP spid="145411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0657" y="1401778"/>
            <a:ext cx="11525062" cy="5181600"/>
          </a:xfrm>
        </p:spPr>
        <p:txBody>
          <a:bodyPr>
            <a:noAutofit/>
          </a:bodyPr>
          <a:lstStyle/>
          <a:p>
            <a:pPr algn="ctr" eaLnBrk="1" hangingPunct="1">
              <a:buFontTx/>
              <a:buNone/>
              <a:defRPr/>
            </a:pP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Kretschmer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:</a:t>
            </a:r>
          </a:p>
          <a:p>
            <a:pPr algn="ctr" eaLnBrk="1" hangingPunct="1">
              <a:buFontTx/>
              <a:buNone/>
              <a:defRPr/>
            </a:pP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Temperamen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adl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bagian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dr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kejiwaan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yg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agaknya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dengan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melalui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darah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scr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kimiawi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mempunyai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korelasi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dg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aspek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jasmaniah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.</a:t>
            </a:r>
          </a:p>
          <a:p>
            <a:pPr algn="ctr" eaLnBrk="1" hangingPunct="1">
              <a:buFontTx/>
              <a:buNone/>
              <a:defRPr/>
            </a:pP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Kohnstamm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:</a:t>
            </a:r>
          </a:p>
          <a:p>
            <a:pPr algn="ctr" eaLnBrk="1" hangingPunct="1">
              <a:buFontTx/>
              <a:buNone/>
              <a:defRPr/>
            </a:pP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Temperamen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adl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aku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rohani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yg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bersangkutan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dg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konstitusi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jasmani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dibawa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sejak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lahir</a:t>
            </a:r>
            <a:r>
              <a:rPr lang="en-US" sz="2800" dirty="0">
                <a:solidFill>
                  <a:schemeClr val="tx1"/>
                </a:solidFill>
                <a:latin typeface="Tahoma" charset="0"/>
                <a:ea typeface="ＭＳ Ｐゴシック" charset="0"/>
                <a:cs typeface="ＭＳ Ｐゴシック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060562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TIPOLOGI BERDASAR NILAI KEBUDAYAAN 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>
          <a:xfrm>
            <a:off x="838201" y="1825625"/>
            <a:ext cx="5191407" cy="4351338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Menurut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K</a:t>
            </a:r>
            <a:r>
              <a:rPr lang="id-ID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i 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H</a:t>
            </a:r>
            <a:r>
              <a:rPr lang="id-ID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ajar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Dewantara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: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kebudayaan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adl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hasil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budidaya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manusia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yg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dpt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dipergunakan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utk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memudahkan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hidup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manusia</a:t>
            </a:r>
            <a:r>
              <a:rPr lang="en-US" sz="2800" dirty="0">
                <a:solidFill>
                  <a:schemeClr val="tx1"/>
                </a:solidFill>
                <a:latin typeface="Century Gothic" charset="0"/>
                <a:ea typeface="ＭＳ Ｐゴシック" charset="0"/>
                <a:cs typeface="ＭＳ Ｐゴシック" charset="0"/>
              </a:rPr>
              <a:t>.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437013" y="1687717"/>
            <a:ext cx="4640655" cy="3276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ct val="3000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50000"/>
              </a:lnSpc>
              <a:spcBef>
                <a:spcPct val="30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50000"/>
              </a:lnSpc>
              <a:spcBef>
                <a:spcPct val="30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50000"/>
              </a:lnSpc>
              <a:spcBef>
                <a:spcPct val="30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50000"/>
              </a:lnSpc>
              <a:spcBef>
                <a:spcPct val="30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Tokoh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menggunakan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dasar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kebudayaan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yaitu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:</a:t>
            </a: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                RIESMAN</a:t>
            </a: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                E SPRANGER</a:t>
            </a: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                W </a:t>
            </a:r>
            <a:r>
              <a:rPr lang="en-US" sz="24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dan</a:t>
            </a:r>
            <a:r>
              <a:rPr lang="en-US" sz="24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E YAENSCH</a:t>
            </a:r>
          </a:p>
        </p:txBody>
      </p:sp>
    </p:spTree>
    <p:extLst>
      <p:ext uri="{BB962C8B-B14F-4D97-AF65-F5344CB8AC3E}">
        <p14:creationId xmlns:p14="http://schemas.microsoft.com/office/powerpoint/2010/main" val="1364606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800" dirty="0">
                <a:latin typeface="+mn-lt"/>
                <a:ea typeface="ＭＳ Ｐゴシック" charset="0"/>
                <a:cs typeface="ＭＳ Ｐゴシック" charset="0"/>
              </a:rPr>
              <a:t>RIESMAN</a:t>
            </a:r>
            <a:r>
              <a:rPr lang="en-US" dirty="0">
                <a:solidFill>
                  <a:srgbClr val="00FF00"/>
                </a:solidFill>
                <a:latin typeface="Monotype Corsiva" charset="0"/>
                <a:ea typeface="ＭＳ Ｐゴシック" charset="0"/>
                <a:cs typeface="ＭＳ Ｐゴシック" charset="0"/>
              </a:rPr>
              <a:t> </a:t>
            </a:r>
          </a:p>
        </p:txBody>
      </p:sp>
      <p:sp>
        <p:nvSpPr>
          <p:cNvPr id="201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1" y="1825625"/>
            <a:ext cx="10297561" cy="4351338"/>
          </a:xfrm>
        </p:spPr>
        <p:txBody>
          <a:bodyPr>
            <a:noAutofit/>
          </a:bodyPr>
          <a:lstStyle/>
          <a:p>
            <a:pPr marL="514350" indent="-514350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Org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pribadinya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ditentukan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oleh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tradisi</a:t>
            </a:r>
            <a:endParaRPr lang="id-ID" sz="32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marL="514350" indent="-514350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Org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membiark</a:t>
            </a:r>
            <a:r>
              <a:rPr lang="id-ID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n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dirinya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dipimpin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oleh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rohaninya</a:t>
            </a:r>
            <a:endParaRPr lang="id-ID" sz="3200" dirty="0">
              <a:solidFill>
                <a:schemeClr val="tx1"/>
              </a:solidFill>
              <a:ea typeface="ＭＳ Ｐゴシック" charset="0"/>
              <a:cs typeface="ＭＳ Ｐゴシック" charset="0"/>
            </a:endParaRPr>
          </a:p>
          <a:p>
            <a:pPr marL="514350" indent="-514350"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Org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mendasarkan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dirinya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pd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norma</a:t>
            </a:r>
            <a:r>
              <a:rPr lang="en-US" sz="3200" baseline="300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2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dikemukakan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oleh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org lain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kepadanya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55470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/>
      <p:bldP spid="20173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>
                <a:latin typeface="Arial Black" charset="0"/>
                <a:ea typeface="ＭＳ Ｐゴシック" charset="0"/>
                <a:cs typeface="ＭＳ Ｐゴシック" charset="0"/>
              </a:rPr>
              <a:t>W </a:t>
            </a:r>
            <a:r>
              <a:rPr lang="en-US" dirty="0" err="1">
                <a:latin typeface="Arial Black" charset="0"/>
                <a:ea typeface="ＭＳ Ｐゴシック" charset="0"/>
                <a:cs typeface="ＭＳ Ｐゴシック" charset="0"/>
              </a:rPr>
              <a:t>dan</a:t>
            </a:r>
            <a:r>
              <a:rPr lang="en-US" dirty="0">
                <a:latin typeface="Arial Black" charset="0"/>
                <a:ea typeface="ＭＳ Ｐゴシック" charset="0"/>
                <a:cs typeface="ＭＳ Ｐゴシック" charset="0"/>
              </a:rPr>
              <a:t> E YAENSCH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047" y="1391058"/>
            <a:ext cx="10614432" cy="4351338"/>
          </a:xfrm>
        </p:spPr>
        <p:txBody>
          <a:bodyPr>
            <a:noAutofit/>
          </a:bodyPr>
          <a:lstStyle/>
          <a:p>
            <a:pPr marL="609600" indent="-609600">
              <a:buFont typeface="Wingdings" charset="0"/>
              <a:buAutoNum type="arabicPeriod"/>
              <a:defRPr/>
            </a:pP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Unsur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geologis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: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keadaan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tanah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mempengaruhi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kehidupan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seseorang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lewat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air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tanah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yg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menghidupinya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</a:t>
            </a:r>
          </a:p>
          <a:p>
            <a:pPr marL="609600" indent="-609600">
              <a:buFont typeface="Wingdings" charset="0"/>
              <a:buAutoNum type="arabicPeriod"/>
              <a:defRPr/>
            </a:pP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Unsur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tubuh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: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kehidupan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seseorang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dipengaruhi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oleh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kelenjar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tubuhnya</a:t>
            </a:r>
            <a:r>
              <a:rPr lang="en-US" sz="3200" dirty="0">
                <a:solidFill>
                  <a:schemeClr val="tx1"/>
                </a:solidFill>
                <a:ea typeface="ＭＳ Ｐゴシック" charset="0"/>
                <a:cs typeface="ＭＳ Ｐゴシック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00561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4" grpId="0"/>
      <p:bldP spid="202755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BATASAN KEPRIBADIAN BERDASAR 4 PENDEKATAN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353085" y="1825625"/>
          <a:ext cx="11606543" cy="4810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61108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US" dirty="0">
                <a:latin typeface="Arial Black" charset="0"/>
                <a:ea typeface="ＭＳ Ｐゴシック" charset="0"/>
                <a:cs typeface="ＭＳ Ｐゴシック" charset="0"/>
              </a:rPr>
              <a:t>MATERI SELESAI</a:t>
            </a:r>
            <a:r>
              <a:rPr lang="id-ID">
                <a:latin typeface="Arial Black" charset="0"/>
                <a:ea typeface="ＭＳ Ｐゴシック" charset="0"/>
                <a:cs typeface="ＭＳ Ｐゴシック" charset="0"/>
              </a:rPr>
              <a:t> AYO REFLEKSI:</a:t>
            </a:r>
            <a:endParaRPr lang="en-US" dirty="0">
              <a:latin typeface="Arial Black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0658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10596326" cy="4351338"/>
          </a:xfrm>
        </p:spPr>
        <p:txBody>
          <a:bodyPr>
            <a:normAutofit fontScale="62500" lnSpcReduction="20000"/>
          </a:bodyPr>
          <a:lstStyle/>
          <a:p>
            <a:pPr marL="1200150" lvl="1" indent="-742950" algn="ctr">
              <a:buAutoNum type="arabicPeriod"/>
            </a:pPr>
            <a:r>
              <a:rPr lang="id-ID" sz="4400" dirty="0">
                <a:solidFill>
                  <a:schemeClr val="tx1"/>
                </a:solidFill>
              </a:rPr>
              <a:t>Bagaimana terbentuknya kepribadian seseorang?</a:t>
            </a:r>
          </a:p>
          <a:p>
            <a:pPr marL="1200150" lvl="1" indent="-742950" algn="ctr">
              <a:buAutoNum type="arabicPeriod"/>
            </a:pPr>
            <a:r>
              <a:rPr lang="id-ID" sz="4400" dirty="0">
                <a:solidFill>
                  <a:schemeClr val="tx1"/>
                </a:solidFill>
              </a:rPr>
              <a:t>Apakah kepribadian seseorang dapat berubah?</a:t>
            </a:r>
          </a:p>
          <a:p>
            <a:pPr marL="1200150" lvl="1" indent="-742950" algn="ctr">
              <a:buAutoNum type="arabicPeriod"/>
            </a:pPr>
            <a:r>
              <a:rPr lang="id-ID" sz="4400" dirty="0">
                <a:solidFill>
                  <a:schemeClr val="tx1"/>
                </a:solidFill>
              </a:rPr>
              <a:t> Bilamanakah kepribadian dapat berubah atau diubah? </a:t>
            </a:r>
          </a:p>
          <a:p>
            <a:pPr marL="1200150" lvl="1" indent="-742950" algn="ctr">
              <a:buAutoNum type="arabicPeriod"/>
            </a:pPr>
            <a:r>
              <a:rPr lang="id-ID" sz="4400" dirty="0">
                <a:solidFill>
                  <a:schemeClr val="tx1"/>
                </a:solidFill>
              </a:rPr>
              <a:t> Apa saja faktor yang dapat memengaruhi perubahan kepribadian?</a:t>
            </a:r>
            <a:endParaRPr lang="en-US" sz="4400" dirty="0">
              <a:solidFill>
                <a:schemeClr val="tx1"/>
              </a:solidFill>
              <a:latin typeface="Arial Black" panose="020B0A04020102020204" pitchFamily="34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964284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d-ID" sz="6600" dirty="0"/>
              <a:t>Materi selesai </a:t>
            </a:r>
          </a:p>
        </p:txBody>
      </p:sp>
    </p:spTree>
    <p:extLst>
      <p:ext uri="{BB962C8B-B14F-4D97-AF65-F5344CB8AC3E}">
        <p14:creationId xmlns:p14="http://schemas.microsoft.com/office/powerpoint/2010/main" val="38151291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22223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schemeClr val="tx1"/>
              </a:solidFill>
              <a:ea typeface="ＭＳ Ｐゴシック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2214563"/>
            <a:ext cx="8229600" cy="4094162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id-ID" sz="7200" dirty="0">
                <a:solidFill>
                  <a:srgbClr val="C00000"/>
                </a:solidFill>
                <a:latin typeface="Algerian" panose="04020705040A02060702" pitchFamily="82" charset="0"/>
                <a:ea typeface="ＭＳ Ｐゴシック" charset="0"/>
              </a:rPr>
              <a:t>TERIMA KASIH </a:t>
            </a:r>
            <a:endParaRPr lang="en-US" sz="7200" dirty="0">
              <a:solidFill>
                <a:srgbClr val="C00000"/>
              </a:solidFill>
              <a:latin typeface="Algerian" panose="04020705040A02060702" pitchFamily="82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600038"/>
      </p:ext>
    </p:extLst>
  </p:cSld>
  <p:clrMapOvr>
    <a:masterClrMapping/>
  </p:clrMapOvr>
</p:sld>
</file>

<file path=ppt/theme/theme1.xml><?xml version="1.0" encoding="utf-8"?>
<a:theme xmlns:a="http://schemas.openxmlformats.org/drawingml/2006/main" name="WelcomeDo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lcome to PowerPoint.potx" id="{43699C43-EC89-4A55-9A99-3FD944590577}" vid="{3C36ED3A-1C33-4ECB-8650-37D568EF454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3DEC53A-9DF1-4780-BE92-17E971B7A9E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Welcome to PowerPoint</Template>
  <TotalTime>28</TotalTime>
  <Words>1660</Words>
  <Application>Microsoft Office PowerPoint</Application>
  <PresentationFormat>Widescreen</PresentationFormat>
  <Paragraphs>247</Paragraphs>
  <Slides>47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66" baseType="lpstr">
      <vt:lpstr>ＭＳ Ｐゴシック</vt:lpstr>
      <vt:lpstr>ＭＳ Ｐゴシック</vt:lpstr>
      <vt:lpstr>Algerian</vt:lpstr>
      <vt:lpstr>Arial</vt:lpstr>
      <vt:lpstr>Arial Black</vt:lpstr>
      <vt:lpstr>Arial Narrow</vt:lpstr>
      <vt:lpstr>Book Antiqua</vt:lpstr>
      <vt:lpstr>Bookman Old Style</vt:lpstr>
      <vt:lpstr>Calibri</vt:lpstr>
      <vt:lpstr>Century Gothic</vt:lpstr>
      <vt:lpstr>Century Schoolbook</vt:lpstr>
      <vt:lpstr>Monotype Corsiva</vt:lpstr>
      <vt:lpstr>Segoe UI</vt:lpstr>
      <vt:lpstr>Segoe UI Light</vt:lpstr>
      <vt:lpstr>Symbol</vt:lpstr>
      <vt:lpstr>Tahoma</vt:lpstr>
      <vt:lpstr>Times New Roman</vt:lpstr>
      <vt:lpstr>Wingdings</vt:lpstr>
      <vt:lpstr>WelcomeDoc</vt:lpstr>
      <vt:lpstr>PSIKOLOGI KEPRIBADIAN </vt:lpstr>
      <vt:lpstr>ORANG YANG SEPERTI APAKAH SAYA?</vt:lpstr>
      <vt:lpstr>KALAU SAYA?</vt:lpstr>
      <vt:lpstr>KALAU SAYA BAGAIMANA ? </vt:lpstr>
      <vt:lpstr>DEFINISI KEPRIBADIAN </vt:lpstr>
      <vt:lpstr>PowerPoint Presentation</vt:lpstr>
      <vt:lpstr>PowerPoint Presentation</vt:lpstr>
      <vt:lpstr>Kepribadian ibarat puzzle</vt:lpstr>
      <vt:lpstr>Faktor yang memengaruhi :</vt:lpstr>
      <vt:lpstr>Fakta: Teori tentang kepribadian sangat beragam</vt:lpstr>
      <vt:lpstr>Mengapa teori kepribadian beragam?</vt:lpstr>
      <vt:lpstr>Komponen Kepribadian</vt:lpstr>
      <vt:lpstr>MACAM – MACAM PENGGOLONGAN KEPRIBADIAN </vt:lpstr>
      <vt:lpstr>PowerPoint Presentation</vt:lpstr>
      <vt:lpstr>Sejarah Studi Kepribadian</vt:lpstr>
      <vt:lpstr>Chirologi</vt:lpstr>
      <vt:lpstr>Astrologi</vt:lpstr>
      <vt:lpstr>Grafologi</vt:lpstr>
      <vt:lpstr>Physiognomi</vt:lpstr>
      <vt:lpstr>Phrenologi</vt:lpstr>
      <vt:lpstr>Phrenologi</vt:lpstr>
      <vt:lpstr>Onychologi</vt:lpstr>
      <vt:lpstr>B. Usaha-usaha yang lebih tinggi nilainya</vt:lpstr>
      <vt:lpstr>a. Hippocrates</vt:lpstr>
      <vt:lpstr>b. Galenus</vt:lpstr>
      <vt:lpstr>Tipologi Hippocrates-Galenus </vt:lpstr>
      <vt:lpstr>PowerPoint Presentation</vt:lpstr>
      <vt:lpstr>PowerPoint Presentation</vt:lpstr>
      <vt:lpstr>TIPOLOGI BERDASARKAN KONSTITUSI </vt:lpstr>
      <vt:lpstr>Tipologi Kretchmer</vt:lpstr>
      <vt:lpstr>Temperamen</vt:lpstr>
      <vt:lpstr>Watak (Character)</vt:lpstr>
      <vt:lpstr>Konstitusi Jasmaniah (Kontitusi)</vt:lpstr>
      <vt:lpstr>PowerPoint Presentation</vt:lpstr>
      <vt:lpstr>Kontitusi Kejiwaan (Temperament)</vt:lpstr>
      <vt:lpstr>Korelasi antara Konstitusi dan Temperamen</vt:lpstr>
      <vt:lpstr>PowerPoint Presentation</vt:lpstr>
      <vt:lpstr>TIPOLOGI BERDASAR TEMPERAMEN</vt:lpstr>
      <vt:lpstr>Pendapat mengenai istilah Temperamen</vt:lpstr>
      <vt:lpstr>PowerPoint Presentation</vt:lpstr>
      <vt:lpstr>TIPOLOGI BERDASAR NILAI KEBUDAYAAN </vt:lpstr>
      <vt:lpstr>RIESMAN </vt:lpstr>
      <vt:lpstr>W dan E YAENSCH</vt:lpstr>
      <vt:lpstr>BATASAN KEPRIBADIAN BERDASAR 4 PENDEKATAN </vt:lpstr>
      <vt:lpstr>MATERI SELESAI AYO REFLEKSI: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PSIKOLOGI KEPRIBADIAN</dc:title>
  <dc:creator>Padmi Dhyah Yulianti</dc:creator>
  <cp:keywords/>
  <cp:lastModifiedBy>asus</cp:lastModifiedBy>
  <cp:revision>5</cp:revision>
  <dcterms:created xsi:type="dcterms:W3CDTF">2020-02-13T03:44:23Z</dcterms:created>
  <dcterms:modified xsi:type="dcterms:W3CDTF">2020-03-01T14:00:00Z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TC029239449991</vt:lpwstr>
  </property>
</Properties>
</file>