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706292B-BF3C-4562-B4F7-CDF81A8825EC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254C5C4-72F1-4933-AC33-4C0D063F9786}">
      <dgm:prSet phldrT="[Text]"/>
      <dgm:spPr/>
      <dgm:t>
        <a:bodyPr/>
        <a:lstStyle/>
        <a:p>
          <a:r>
            <a:rPr lang="en-US" dirty="0" smtClean="0"/>
            <a:t>…</a:t>
          </a:r>
          <a:endParaRPr lang="en-US" dirty="0"/>
        </a:p>
      </dgm:t>
    </dgm:pt>
    <dgm:pt modelId="{85605625-2E3F-4E08-A75A-B16CE768AF08}" type="parTrans" cxnId="{1A7C697B-715F-446C-B097-A4E4A8F9AA10}">
      <dgm:prSet/>
      <dgm:spPr/>
      <dgm:t>
        <a:bodyPr/>
        <a:lstStyle/>
        <a:p>
          <a:endParaRPr lang="en-US"/>
        </a:p>
      </dgm:t>
    </dgm:pt>
    <dgm:pt modelId="{D6794D6F-979F-4901-8F9E-8C23EEA946FC}" type="sibTrans" cxnId="{1A7C697B-715F-446C-B097-A4E4A8F9AA10}">
      <dgm:prSet/>
      <dgm:spPr/>
      <dgm:t>
        <a:bodyPr/>
        <a:lstStyle/>
        <a:p>
          <a:endParaRPr lang="en-US"/>
        </a:p>
      </dgm:t>
    </dgm:pt>
    <dgm:pt modelId="{3EAC163F-C389-4E1E-B82F-E8D67D0237DD}">
      <dgm:prSet phldrT="[Text]"/>
      <dgm:spPr/>
      <dgm:t>
        <a:bodyPr/>
        <a:lstStyle/>
        <a:p>
          <a:r>
            <a:rPr lang="en-US" dirty="0" smtClean="0"/>
            <a:t>…</a:t>
          </a:r>
          <a:endParaRPr lang="en-US" dirty="0"/>
        </a:p>
      </dgm:t>
    </dgm:pt>
    <dgm:pt modelId="{5F356947-933E-4BBB-BB8E-94343CD279BA}" type="parTrans" cxnId="{96EC6E3B-1699-45FD-84F8-A53143DF76A6}">
      <dgm:prSet/>
      <dgm:spPr/>
      <dgm:t>
        <a:bodyPr/>
        <a:lstStyle/>
        <a:p>
          <a:endParaRPr lang="en-US"/>
        </a:p>
      </dgm:t>
    </dgm:pt>
    <dgm:pt modelId="{D1AD86F7-51DC-4D02-B5DE-BA6B0551B52D}" type="sibTrans" cxnId="{96EC6E3B-1699-45FD-84F8-A53143DF76A6}">
      <dgm:prSet/>
      <dgm:spPr/>
      <dgm:t>
        <a:bodyPr/>
        <a:lstStyle/>
        <a:p>
          <a:endParaRPr lang="en-US"/>
        </a:p>
      </dgm:t>
    </dgm:pt>
    <dgm:pt modelId="{3837B8C5-8A76-4A9E-9A47-6555C7283551}">
      <dgm:prSet phldrT="[Text]"/>
      <dgm:spPr/>
      <dgm:t>
        <a:bodyPr/>
        <a:lstStyle/>
        <a:p>
          <a:r>
            <a:rPr lang="en-US" dirty="0" smtClean="0"/>
            <a:t>…</a:t>
          </a:r>
          <a:endParaRPr lang="en-US" dirty="0"/>
        </a:p>
      </dgm:t>
    </dgm:pt>
    <dgm:pt modelId="{9CD8396F-EB69-4EE1-8246-9FD833375382}" type="parTrans" cxnId="{E15B86EE-85B2-49FF-88F8-74B08F7860DB}">
      <dgm:prSet/>
      <dgm:spPr/>
      <dgm:t>
        <a:bodyPr/>
        <a:lstStyle/>
        <a:p>
          <a:endParaRPr lang="en-US"/>
        </a:p>
      </dgm:t>
    </dgm:pt>
    <dgm:pt modelId="{77837A27-6989-4657-BA35-D6B084065A59}" type="sibTrans" cxnId="{E15B86EE-85B2-49FF-88F8-74B08F7860DB}">
      <dgm:prSet/>
      <dgm:spPr/>
      <dgm:t>
        <a:bodyPr/>
        <a:lstStyle/>
        <a:p>
          <a:endParaRPr lang="en-US"/>
        </a:p>
      </dgm:t>
    </dgm:pt>
    <dgm:pt modelId="{69017FDA-77AF-4D05-AF84-F978339AF65F}">
      <dgm:prSet phldrT="[Text]"/>
      <dgm:spPr/>
      <dgm:t>
        <a:bodyPr/>
        <a:lstStyle/>
        <a:p>
          <a:r>
            <a:rPr lang="en-US" dirty="0" smtClean="0"/>
            <a:t>…</a:t>
          </a:r>
          <a:endParaRPr lang="en-US" dirty="0"/>
        </a:p>
      </dgm:t>
    </dgm:pt>
    <dgm:pt modelId="{3F44A4C4-3ADA-4731-B7CA-C3797A491395}" type="parTrans" cxnId="{2C3462CF-0F21-4E30-AAF3-B18E6521482E}">
      <dgm:prSet/>
      <dgm:spPr/>
      <dgm:t>
        <a:bodyPr/>
        <a:lstStyle/>
        <a:p>
          <a:endParaRPr lang="en-US"/>
        </a:p>
      </dgm:t>
    </dgm:pt>
    <dgm:pt modelId="{8EA394EA-F7A0-4431-8A28-8D182CFBEEA4}" type="sibTrans" cxnId="{2C3462CF-0F21-4E30-AAF3-B18E6521482E}">
      <dgm:prSet/>
      <dgm:spPr/>
      <dgm:t>
        <a:bodyPr/>
        <a:lstStyle/>
        <a:p>
          <a:endParaRPr lang="en-US"/>
        </a:p>
      </dgm:t>
    </dgm:pt>
    <dgm:pt modelId="{516D36AF-93A1-4EEF-87DC-BA9266DF8257}">
      <dgm:prSet phldrT="[Text]"/>
      <dgm:spPr/>
      <dgm:t>
        <a:bodyPr/>
        <a:lstStyle/>
        <a:p>
          <a:r>
            <a:rPr lang="en-US" dirty="0" smtClean="0"/>
            <a:t>…</a:t>
          </a:r>
          <a:endParaRPr lang="en-US" dirty="0"/>
        </a:p>
      </dgm:t>
    </dgm:pt>
    <dgm:pt modelId="{2A3B64A3-BBC8-4D39-8E6E-30D96178E074}" type="parTrans" cxnId="{75B76F82-E210-4C9F-810F-614E4392EE83}">
      <dgm:prSet/>
      <dgm:spPr/>
      <dgm:t>
        <a:bodyPr/>
        <a:lstStyle/>
        <a:p>
          <a:endParaRPr lang="en-US"/>
        </a:p>
      </dgm:t>
    </dgm:pt>
    <dgm:pt modelId="{C1EC5BEF-8026-4BAE-856B-6A137A713994}" type="sibTrans" cxnId="{75B76F82-E210-4C9F-810F-614E4392EE83}">
      <dgm:prSet/>
      <dgm:spPr/>
      <dgm:t>
        <a:bodyPr/>
        <a:lstStyle/>
        <a:p>
          <a:endParaRPr lang="en-US"/>
        </a:p>
      </dgm:t>
    </dgm:pt>
    <dgm:pt modelId="{890C8140-46C6-4961-8B88-35DE04217A78}">
      <dgm:prSet phldrT="[Text]"/>
      <dgm:spPr/>
      <dgm:t>
        <a:bodyPr/>
        <a:lstStyle/>
        <a:p>
          <a:r>
            <a:rPr lang="en-US" dirty="0" smtClean="0"/>
            <a:t>…</a:t>
          </a:r>
          <a:endParaRPr lang="en-US" dirty="0"/>
        </a:p>
      </dgm:t>
    </dgm:pt>
    <dgm:pt modelId="{990E1AB5-E8D8-4637-A9A6-A8D85C75EC68}" type="parTrans" cxnId="{0854E164-6FE8-482E-9A0D-835BAA959325}">
      <dgm:prSet/>
      <dgm:spPr/>
      <dgm:t>
        <a:bodyPr/>
        <a:lstStyle/>
        <a:p>
          <a:endParaRPr lang="en-US"/>
        </a:p>
      </dgm:t>
    </dgm:pt>
    <dgm:pt modelId="{D0CD247E-0CEF-4FD2-AF77-902691315C77}" type="sibTrans" cxnId="{0854E164-6FE8-482E-9A0D-835BAA959325}">
      <dgm:prSet/>
      <dgm:spPr/>
      <dgm:t>
        <a:bodyPr/>
        <a:lstStyle/>
        <a:p>
          <a:endParaRPr lang="en-US"/>
        </a:p>
      </dgm:t>
    </dgm:pt>
    <dgm:pt modelId="{ABE3AA39-CF09-4102-AE65-4B29AA42B3FE}" type="pres">
      <dgm:prSet presAssocID="{4706292B-BF3C-4562-B4F7-CDF81A8825E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3C888FB-4077-4C27-8660-E81212D8540E}" type="pres">
      <dgm:prSet presAssocID="{6254C5C4-72F1-4933-AC33-4C0D063F9786}" presName="root1" presStyleCnt="0"/>
      <dgm:spPr/>
    </dgm:pt>
    <dgm:pt modelId="{81E04D14-C930-4DA2-99F5-95516DA68970}" type="pres">
      <dgm:prSet presAssocID="{6254C5C4-72F1-4933-AC33-4C0D063F9786}" presName="LevelOneTextNode" presStyleLbl="node0" presStyleIdx="0" presStyleCnt="1">
        <dgm:presLayoutVars>
          <dgm:chPref val="3"/>
        </dgm:presLayoutVars>
      </dgm:prSet>
      <dgm:spPr/>
    </dgm:pt>
    <dgm:pt modelId="{BCE50865-FB85-41AB-8CC0-EED4215D481A}" type="pres">
      <dgm:prSet presAssocID="{6254C5C4-72F1-4933-AC33-4C0D063F9786}" presName="level2hierChild" presStyleCnt="0"/>
      <dgm:spPr/>
    </dgm:pt>
    <dgm:pt modelId="{6BB7B609-53C9-4C10-8316-AE4BC511F76B}" type="pres">
      <dgm:prSet presAssocID="{5F356947-933E-4BBB-BB8E-94343CD279BA}" presName="conn2-1" presStyleLbl="parChTrans1D2" presStyleIdx="0" presStyleCnt="1"/>
      <dgm:spPr/>
    </dgm:pt>
    <dgm:pt modelId="{44ADDEA1-7803-45DD-BEE6-4FAB429A1163}" type="pres">
      <dgm:prSet presAssocID="{5F356947-933E-4BBB-BB8E-94343CD279BA}" presName="connTx" presStyleLbl="parChTrans1D2" presStyleIdx="0" presStyleCnt="1"/>
      <dgm:spPr/>
    </dgm:pt>
    <dgm:pt modelId="{C21F2993-7EF5-410E-A1D3-ADAFF20CE20C}" type="pres">
      <dgm:prSet presAssocID="{3EAC163F-C389-4E1E-B82F-E8D67D0237DD}" presName="root2" presStyleCnt="0"/>
      <dgm:spPr/>
    </dgm:pt>
    <dgm:pt modelId="{EBA4B4A6-6E6B-45E2-BCC6-7A76A7053532}" type="pres">
      <dgm:prSet presAssocID="{3EAC163F-C389-4E1E-B82F-E8D67D0237DD}" presName="LevelTwoTextNode" presStyleLbl="node2" presStyleIdx="0" presStyleCnt="1">
        <dgm:presLayoutVars>
          <dgm:chPref val="3"/>
        </dgm:presLayoutVars>
      </dgm:prSet>
      <dgm:spPr/>
    </dgm:pt>
    <dgm:pt modelId="{1099FC9B-EA4E-48FD-8FE9-991A3B5E6BBF}" type="pres">
      <dgm:prSet presAssocID="{3EAC163F-C389-4E1E-B82F-E8D67D0237DD}" presName="level3hierChild" presStyleCnt="0"/>
      <dgm:spPr/>
    </dgm:pt>
    <dgm:pt modelId="{E2F606B9-E56A-4299-9E8C-A43C11DBCFAE}" type="pres">
      <dgm:prSet presAssocID="{9CD8396F-EB69-4EE1-8246-9FD833375382}" presName="conn2-1" presStyleLbl="parChTrans1D3" presStyleIdx="0" presStyleCnt="4"/>
      <dgm:spPr/>
    </dgm:pt>
    <dgm:pt modelId="{8CCE5D60-7C0D-4DAD-9285-1157DB598EAC}" type="pres">
      <dgm:prSet presAssocID="{9CD8396F-EB69-4EE1-8246-9FD833375382}" presName="connTx" presStyleLbl="parChTrans1D3" presStyleIdx="0" presStyleCnt="4"/>
      <dgm:spPr/>
    </dgm:pt>
    <dgm:pt modelId="{9034C54B-8E40-403B-87B6-288B7851D7D2}" type="pres">
      <dgm:prSet presAssocID="{3837B8C5-8A76-4A9E-9A47-6555C7283551}" presName="root2" presStyleCnt="0"/>
      <dgm:spPr/>
    </dgm:pt>
    <dgm:pt modelId="{59141B8C-6538-4EAB-A92F-B463C7E4BACA}" type="pres">
      <dgm:prSet presAssocID="{3837B8C5-8A76-4A9E-9A47-6555C7283551}" presName="LevelTwoTextNode" presStyleLbl="node3" presStyleIdx="0" presStyleCnt="4">
        <dgm:presLayoutVars>
          <dgm:chPref val="3"/>
        </dgm:presLayoutVars>
      </dgm:prSet>
      <dgm:spPr/>
    </dgm:pt>
    <dgm:pt modelId="{7432F047-FDB1-4B91-A517-A2C6A4A36741}" type="pres">
      <dgm:prSet presAssocID="{3837B8C5-8A76-4A9E-9A47-6555C7283551}" presName="level3hierChild" presStyleCnt="0"/>
      <dgm:spPr/>
    </dgm:pt>
    <dgm:pt modelId="{59B2736E-7974-4259-9D19-0AE4EC60D13E}" type="pres">
      <dgm:prSet presAssocID="{3F44A4C4-3ADA-4731-B7CA-C3797A491395}" presName="conn2-1" presStyleLbl="parChTrans1D3" presStyleIdx="1" presStyleCnt="4"/>
      <dgm:spPr/>
    </dgm:pt>
    <dgm:pt modelId="{70B66256-D843-412B-9CF7-795BE457ED40}" type="pres">
      <dgm:prSet presAssocID="{3F44A4C4-3ADA-4731-B7CA-C3797A491395}" presName="connTx" presStyleLbl="parChTrans1D3" presStyleIdx="1" presStyleCnt="4"/>
      <dgm:spPr/>
    </dgm:pt>
    <dgm:pt modelId="{A319488E-A3A9-4336-A9B8-9A7C12C1913C}" type="pres">
      <dgm:prSet presAssocID="{69017FDA-77AF-4D05-AF84-F978339AF65F}" presName="root2" presStyleCnt="0"/>
      <dgm:spPr/>
    </dgm:pt>
    <dgm:pt modelId="{902564DD-BCFE-4069-8D49-CD8C566DE986}" type="pres">
      <dgm:prSet presAssocID="{69017FDA-77AF-4D05-AF84-F978339AF65F}" presName="LevelTwoTextNode" presStyleLbl="node3" presStyleIdx="1" presStyleCnt="4">
        <dgm:presLayoutVars>
          <dgm:chPref val="3"/>
        </dgm:presLayoutVars>
      </dgm:prSet>
      <dgm:spPr/>
    </dgm:pt>
    <dgm:pt modelId="{CA3E8932-5146-42BF-88F3-9FA60B55F177}" type="pres">
      <dgm:prSet presAssocID="{69017FDA-77AF-4D05-AF84-F978339AF65F}" presName="level3hierChild" presStyleCnt="0"/>
      <dgm:spPr/>
    </dgm:pt>
    <dgm:pt modelId="{820D205F-BE30-4693-B9DC-5EC443AAB00A}" type="pres">
      <dgm:prSet presAssocID="{990E1AB5-E8D8-4637-A9A6-A8D85C75EC68}" presName="conn2-1" presStyleLbl="parChTrans1D3" presStyleIdx="2" presStyleCnt="4"/>
      <dgm:spPr/>
    </dgm:pt>
    <dgm:pt modelId="{A0BA8173-3F30-40B5-AE51-4C3426E1EF45}" type="pres">
      <dgm:prSet presAssocID="{990E1AB5-E8D8-4637-A9A6-A8D85C75EC68}" presName="connTx" presStyleLbl="parChTrans1D3" presStyleIdx="2" presStyleCnt="4"/>
      <dgm:spPr/>
    </dgm:pt>
    <dgm:pt modelId="{97A23135-6753-4A74-B8EF-F64EDFDC1EFB}" type="pres">
      <dgm:prSet presAssocID="{890C8140-46C6-4961-8B88-35DE04217A78}" presName="root2" presStyleCnt="0"/>
      <dgm:spPr/>
    </dgm:pt>
    <dgm:pt modelId="{8AFB6B7D-68EC-4246-8DB3-F9254B6338BE}" type="pres">
      <dgm:prSet presAssocID="{890C8140-46C6-4961-8B88-35DE04217A78}" presName="LevelTwoTextNode" presStyleLbl="node3" presStyleIdx="2" presStyleCnt="4">
        <dgm:presLayoutVars>
          <dgm:chPref val="3"/>
        </dgm:presLayoutVars>
      </dgm:prSet>
      <dgm:spPr/>
    </dgm:pt>
    <dgm:pt modelId="{EE9F01B2-2151-45BB-A1C6-C22564CA450F}" type="pres">
      <dgm:prSet presAssocID="{890C8140-46C6-4961-8B88-35DE04217A78}" presName="level3hierChild" presStyleCnt="0"/>
      <dgm:spPr/>
    </dgm:pt>
    <dgm:pt modelId="{BDFFAF2C-67C5-492D-995F-FFD4E2BD39B1}" type="pres">
      <dgm:prSet presAssocID="{2A3B64A3-BBC8-4D39-8E6E-30D96178E074}" presName="conn2-1" presStyleLbl="parChTrans1D3" presStyleIdx="3" presStyleCnt="4"/>
      <dgm:spPr/>
    </dgm:pt>
    <dgm:pt modelId="{DAB26E38-13AD-41EB-9BDE-51932312877E}" type="pres">
      <dgm:prSet presAssocID="{2A3B64A3-BBC8-4D39-8E6E-30D96178E074}" presName="connTx" presStyleLbl="parChTrans1D3" presStyleIdx="3" presStyleCnt="4"/>
      <dgm:spPr/>
    </dgm:pt>
    <dgm:pt modelId="{51E710FD-8B19-4BE2-934F-33A789F184FF}" type="pres">
      <dgm:prSet presAssocID="{516D36AF-93A1-4EEF-87DC-BA9266DF8257}" presName="root2" presStyleCnt="0"/>
      <dgm:spPr/>
    </dgm:pt>
    <dgm:pt modelId="{571571FB-C6D5-4BE5-AF64-FE335495879A}" type="pres">
      <dgm:prSet presAssocID="{516D36AF-93A1-4EEF-87DC-BA9266DF8257}" presName="LevelTwoTextNode" presStyleLbl="node3" presStyleIdx="3" presStyleCnt="4">
        <dgm:presLayoutVars>
          <dgm:chPref val="3"/>
        </dgm:presLayoutVars>
      </dgm:prSet>
      <dgm:spPr/>
    </dgm:pt>
    <dgm:pt modelId="{E2488AB6-B0D0-475A-959E-8C2FA7932A67}" type="pres">
      <dgm:prSet presAssocID="{516D36AF-93A1-4EEF-87DC-BA9266DF8257}" presName="level3hierChild" presStyleCnt="0"/>
      <dgm:spPr/>
    </dgm:pt>
  </dgm:ptLst>
  <dgm:cxnLst>
    <dgm:cxn modelId="{784A5258-EC87-4034-B11D-5C2C0AF3B61A}" type="presOf" srcId="{9CD8396F-EB69-4EE1-8246-9FD833375382}" destId="{E2F606B9-E56A-4299-9E8C-A43C11DBCFAE}" srcOrd="0" destOrd="0" presId="urn:microsoft.com/office/officeart/2005/8/layout/hierarchy2"/>
    <dgm:cxn modelId="{D07CA5D3-7113-46D8-8544-42DADE65C3EE}" type="presOf" srcId="{2A3B64A3-BBC8-4D39-8E6E-30D96178E074}" destId="{DAB26E38-13AD-41EB-9BDE-51932312877E}" srcOrd="1" destOrd="0" presId="urn:microsoft.com/office/officeart/2005/8/layout/hierarchy2"/>
    <dgm:cxn modelId="{B1E8F86F-8A5E-4D02-BAE4-2AC551A91314}" type="presOf" srcId="{6254C5C4-72F1-4933-AC33-4C0D063F9786}" destId="{81E04D14-C930-4DA2-99F5-95516DA68970}" srcOrd="0" destOrd="0" presId="urn:microsoft.com/office/officeart/2005/8/layout/hierarchy2"/>
    <dgm:cxn modelId="{E15B86EE-85B2-49FF-88F8-74B08F7860DB}" srcId="{3EAC163F-C389-4E1E-B82F-E8D67D0237DD}" destId="{3837B8C5-8A76-4A9E-9A47-6555C7283551}" srcOrd="0" destOrd="0" parTransId="{9CD8396F-EB69-4EE1-8246-9FD833375382}" sibTransId="{77837A27-6989-4657-BA35-D6B084065A59}"/>
    <dgm:cxn modelId="{B824A871-ABE0-4916-8271-0ECE7F6235DE}" type="presOf" srcId="{69017FDA-77AF-4D05-AF84-F978339AF65F}" destId="{902564DD-BCFE-4069-8D49-CD8C566DE986}" srcOrd="0" destOrd="0" presId="urn:microsoft.com/office/officeart/2005/8/layout/hierarchy2"/>
    <dgm:cxn modelId="{CBD3B0CF-273D-4A77-BD1E-476CCE2D3865}" type="presOf" srcId="{3F44A4C4-3ADA-4731-B7CA-C3797A491395}" destId="{70B66256-D843-412B-9CF7-795BE457ED40}" srcOrd="1" destOrd="0" presId="urn:microsoft.com/office/officeart/2005/8/layout/hierarchy2"/>
    <dgm:cxn modelId="{AED38414-2C92-41B6-A003-121317C29DE5}" type="presOf" srcId="{9CD8396F-EB69-4EE1-8246-9FD833375382}" destId="{8CCE5D60-7C0D-4DAD-9285-1157DB598EAC}" srcOrd="1" destOrd="0" presId="urn:microsoft.com/office/officeart/2005/8/layout/hierarchy2"/>
    <dgm:cxn modelId="{8B0C88CE-74B6-4AC6-845D-75F0CE6C8867}" type="presOf" srcId="{5F356947-933E-4BBB-BB8E-94343CD279BA}" destId="{6BB7B609-53C9-4C10-8316-AE4BC511F76B}" srcOrd="0" destOrd="0" presId="urn:microsoft.com/office/officeart/2005/8/layout/hierarchy2"/>
    <dgm:cxn modelId="{E700D764-1951-4C04-873A-E8292A5AFF74}" type="presOf" srcId="{990E1AB5-E8D8-4637-A9A6-A8D85C75EC68}" destId="{A0BA8173-3F30-40B5-AE51-4C3426E1EF45}" srcOrd="1" destOrd="0" presId="urn:microsoft.com/office/officeart/2005/8/layout/hierarchy2"/>
    <dgm:cxn modelId="{75B76F82-E210-4C9F-810F-614E4392EE83}" srcId="{3EAC163F-C389-4E1E-B82F-E8D67D0237DD}" destId="{516D36AF-93A1-4EEF-87DC-BA9266DF8257}" srcOrd="3" destOrd="0" parTransId="{2A3B64A3-BBC8-4D39-8E6E-30D96178E074}" sibTransId="{C1EC5BEF-8026-4BAE-856B-6A137A713994}"/>
    <dgm:cxn modelId="{2C3462CF-0F21-4E30-AAF3-B18E6521482E}" srcId="{3EAC163F-C389-4E1E-B82F-E8D67D0237DD}" destId="{69017FDA-77AF-4D05-AF84-F978339AF65F}" srcOrd="1" destOrd="0" parTransId="{3F44A4C4-3ADA-4731-B7CA-C3797A491395}" sibTransId="{8EA394EA-F7A0-4431-8A28-8D182CFBEEA4}"/>
    <dgm:cxn modelId="{55FA5F8F-1D50-45B4-B014-E2A288B52551}" type="presOf" srcId="{2A3B64A3-BBC8-4D39-8E6E-30D96178E074}" destId="{BDFFAF2C-67C5-492D-995F-FFD4E2BD39B1}" srcOrd="0" destOrd="0" presId="urn:microsoft.com/office/officeart/2005/8/layout/hierarchy2"/>
    <dgm:cxn modelId="{3FDBA9FB-02B7-4F87-8A9A-60AF04C298BB}" type="presOf" srcId="{5F356947-933E-4BBB-BB8E-94343CD279BA}" destId="{44ADDEA1-7803-45DD-BEE6-4FAB429A1163}" srcOrd="1" destOrd="0" presId="urn:microsoft.com/office/officeart/2005/8/layout/hierarchy2"/>
    <dgm:cxn modelId="{2C3FA54E-5713-424D-878C-32145A885FAA}" type="presOf" srcId="{3EAC163F-C389-4E1E-B82F-E8D67D0237DD}" destId="{EBA4B4A6-6E6B-45E2-BCC6-7A76A7053532}" srcOrd="0" destOrd="0" presId="urn:microsoft.com/office/officeart/2005/8/layout/hierarchy2"/>
    <dgm:cxn modelId="{38E603A8-727A-4B0A-A431-043C8355FAFB}" type="presOf" srcId="{3837B8C5-8A76-4A9E-9A47-6555C7283551}" destId="{59141B8C-6538-4EAB-A92F-B463C7E4BACA}" srcOrd="0" destOrd="0" presId="urn:microsoft.com/office/officeart/2005/8/layout/hierarchy2"/>
    <dgm:cxn modelId="{25BACF16-66DA-4A26-BC44-B172393BAD67}" type="presOf" srcId="{4706292B-BF3C-4562-B4F7-CDF81A8825EC}" destId="{ABE3AA39-CF09-4102-AE65-4B29AA42B3FE}" srcOrd="0" destOrd="0" presId="urn:microsoft.com/office/officeart/2005/8/layout/hierarchy2"/>
    <dgm:cxn modelId="{0854E164-6FE8-482E-9A0D-835BAA959325}" srcId="{3EAC163F-C389-4E1E-B82F-E8D67D0237DD}" destId="{890C8140-46C6-4961-8B88-35DE04217A78}" srcOrd="2" destOrd="0" parTransId="{990E1AB5-E8D8-4637-A9A6-A8D85C75EC68}" sibTransId="{D0CD247E-0CEF-4FD2-AF77-902691315C77}"/>
    <dgm:cxn modelId="{1A7C697B-715F-446C-B097-A4E4A8F9AA10}" srcId="{4706292B-BF3C-4562-B4F7-CDF81A8825EC}" destId="{6254C5C4-72F1-4933-AC33-4C0D063F9786}" srcOrd="0" destOrd="0" parTransId="{85605625-2E3F-4E08-A75A-B16CE768AF08}" sibTransId="{D6794D6F-979F-4901-8F9E-8C23EEA946FC}"/>
    <dgm:cxn modelId="{B4AA5B6B-A390-4B87-A409-ED9FF5F53146}" type="presOf" srcId="{516D36AF-93A1-4EEF-87DC-BA9266DF8257}" destId="{571571FB-C6D5-4BE5-AF64-FE335495879A}" srcOrd="0" destOrd="0" presId="urn:microsoft.com/office/officeart/2005/8/layout/hierarchy2"/>
    <dgm:cxn modelId="{DA2E13EF-9E85-458D-92AD-2D944690759F}" type="presOf" srcId="{990E1AB5-E8D8-4637-A9A6-A8D85C75EC68}" destId="{820D205F-BE30-4693-B9DC-5EC443AAB00A}" srcOrd="0" destOrd="0" presId="urn:microsoft.com/office/officeart/2005/8/layout/hierarchy2"/>
    <dgm:cxn modelId="{9BA09326-0550-474F-BC14-92DD7BCCD95B}" type="presOf" srcId="{3F44A4C4-3ADA-4731-B7CA-C3797A491395}" destId="{59B2736E-7974-4259-9D19-0AE4EC60D13E}" srcOrd="0" destOrd="0" presId="urn:microsoft.com/office/officeart/2005/8/layout/hierarchy2"/>
    <dgm:cxn modelId="{96EC6E3B-1699-45FD-84F8-A53143DF76A6}" srcId="{6254C5C4-72F1-4933-AC33-4C0D063F9786}" destId="{3EAC163F-C389-4E1E-B82F-E8D67D0237DD}" srcOrd="0" destOrd="0" parTransId="{5F356947-933E-4BBB-BB8E-94343CD279BA}" sibTransId="{D1AD86F7-51DC-4D02-B5DE-BA6B0551B52D}"/>
    <dgm:cxn modelId="{402C11B4-D7F7-4B22-A9B5-3D4FA6781777}" type="presOf" srcId="{890C8140-46C6-4961-8B88-35DE04217A78}" destId="{8AFB6B7D-68EC-4246-8DB3-F9254B6338BE}" srcOrd="0" destOrd="0" presId="urn:microsoft.com/office/officeart/2005/8/layout/hierarchy2"/>
    <dgm:cxn modelId="{AB14BC84-69B4-4345-A6E4-0C6FFA88783D}" type="presParOf" srcId="{ABE3AA39-CF09-4102-AE65-4B29AA42B3FE}" destId="{03C888FB-4077-4C27-8660-E81212D8540E}" srcOrd="0" destOrd="0" presId="urn:microsoft.com/office/officeart/2005/8/layout/hierarchy2"/>
    <dgm:cxn modelId="{F0E15061-B4F0-42C3-A955-D6149B34886B}" type="presParOf" srcId="{03C888FB-4077-4C27-8660-E81212D8540E}" destId="{81E04D14-C930-4DA2-99F5-95516DA68970}" srcOrd="0" destOrd="0" presId="urn:microsoft.com/office/officeart/2005/8/layout/hierarchy2"/>
    <dgm:cxn modelId="{81048B78-964A-4407-A588-41F8F5A66C57}" type="presParOf" srcId="{03C888FB-4077-4C27-8660-E81212D8540E}" destId="{BCE50865-FB85-41AB-8CC0-EED4215D481A}" srcOrd="1" destOrd="0" presId="urn:microsoft.com/office/officeart/2005/8/layout/hierarchy2"/>
    <dgm:cxn modelId="{75F86159-D62D-4389-8765-2FECD90C1E09}" type="presParOf" srcId="{BCE50865-FB85-41AB-8CC0-EED4215D481A}" destId="{6BB7B609-53C9-4C10-8316-AE4BC511F76B}" srcOrd="0" destOrd="0" presId="urn:microsoft.com/office/officeart/2005/8/layout/hierarchy2"/>
    <dgm:cxn modelId="{9CB347F5-F2A1-4CDD-807E-C4BEEFF4DA45}" type="presParOf" srcId="{6BB7B609-53C9-4C10-8316-AE4BC511F76B}" destId="{44ADDEA1-7803-45DD-BEE6-4FAB429A1163}" srcOrd="0" destOrd="0" presId="urn:microsoft.com/office/officeart/2005/8/layout/hierarchy2"/>
    <dgm:cxn modelId="{54CDC35F-04E5-4F26-82E6-CCC1B9A4E9F5}" type="presParOf" srcId="{BCE50865-FB85-41AB-8CC0-EED4215D481A}" destId="{C21F2993-7EF5-410E-A1D3-ADAFF20CE20C}" srcOrd="1" destOrd="0" presId="urn:microsoft.com/office/officeart/2005/8/layout/hierarchy2"/>
    <dgm:cxn modelId="{1EEBA0B2-645D-4066-9C3C-83AD2011043A}" type="presParOf" srcId="{C21F2993-7EF5-410E-A1D3-ADAFF20CE20C}" destId="{EBA4B4A6-6E6B-45E2-BCC6-7A76A7053532}" srcOrd="0" destOrd="0" presId="urn:microsoft.com/office/officeart/2005/8/layout/hierarchy2"/>
    <dgm:cxn modelId="{BE48D2DC-7F80-43C9-94A4-A6351D4E1126}" type="presParOf" srcId="{C21F2993-7EF5-410E-A1D3-ADAFF20CE20C}" destId="{1099FC9B-EA4E-48FD-8FE9-991A3B5E6BBF}" srcOrd="1" destOrd="0" presId="urn:microsoft.com/office/officeart/2005/8/layout/hierarchy2"/>
    <dgm:cxn modelId="{6EDBBF12-F7DD-4E5C-98A7-A7F41A3D0F03}" type="presParOf" srcId="{1099FC9B-EA4E-48FD-8FE9-991A3B5E6BBF}" destId="{E2F606B9-E56A-4299-9E8C-A43C11DBCFAE}" srcOrd="0" destOrd="0" presId="urn:microsoft.com/office/officeart/2005/8/layout/hierarchy2"/>
    <dgm:cxn modelId="{F56B92C9-95A1-4691-88A7-3F92AE947590}" type="presParOf" srcId="{E2F606B9-E56A-4299-9E8C-A43C11DBCFAE}" destId="{8CCE5D60-7C0D-4DAD-9285-1157DB598EAC}" srcOrd="0" destOrd="0" presId="urn:microsoft.com/office/officeart/2005/8/layout/hierarchy2"/>
    <dgm:cxn modelId="{EE806253-0A82-4C71-835C-CB22197EE934}" type="presParOf" srcId="{1099FC9B-EA4E-48FD-8FE9-991A3B5E6BBF}" destId="{9034C54B-8E40-403B-87B6-288B7851D7D2}" srcOrd="1" destOrd="0" presId="urn:microsoft.com/office/officeart/2005/8/layout/hierarchy2"/>
    <dgm:cxn modelId="{A00B69C3-3A66-488E-BD6A-1A7E803BA03C}" type="presParOf" srcId="{9034C54B-8E40-403B-87B6-288B7851D7D2}" destId="{59141B8C-6538-4EAB-A92F-B463C7E4BACA}" srcOrd="0" destOrd="0" presId="urn:microsoft.com/office/officeart/2005/8/layout/hierarchy2"/>
    <dgm:cxn modelId="{75B7E215-4C95-4B3E-B574-2D4914DC58E7}" type="presParOf" srcId="{9034C54B-8E40-403B-87B6-288B7851D7D2}" destId="{7432F047-FDB1-4B91-A517-A2C6A4A36741}" srcOrd="1" destOrd="0" presId="urn:microsoft.com/office/officeart/2005/8/layout/hierarchy2"/>
    <dgm:cxn modelId="{11461DBD-6DD1-4226-A34F-45ED9E795719}" type="presParOf" srcId="{1099FC9B-EA4E-48FD-8FE9-991A3B5E6BBF}" destId="{59B2736E-7974-4259-9D19-0AE4EC60D13E}" srcOrd="2" destOrd="0" presId="urn:microsoft.com/office/officeart/2005/8/layout/hierarchy2"/>
    <dgm:cxn modelId="{A60113C7-E926-46DE-B2C6-2EED2E96973F}" type="presParOf" srcId="{59B2736E-7974-4259-9D19-0AE4EC60D13E}" destId="{70B66256-D843-412B-9CF7-795BE457ED40}" srcOrd="0" destOrd="0" presId="urn:microsoft.com/office/officeart/2005/8/layout/hierarchy2"/>
    <dgm:cxn modelId="{8137A1B7-67FF-4138-91BB-8AE75674D611}" type="presParOf" srcId="{1099FC9B-EA4E-48FD-8FE9-991A3B5E6BBF}" destId="{A319488E-A3A9-4336-A9B8-9A7C12C1913C}" srcOrd="3" destOrd="0" presId="urn:microsoft.com/office/officeart/2005/8/layout/hierarchy2"/>
    <dgm:cxn modelId="{28194C0F-73E6-454F-B1A4-9D0335D5B025}" type="presParOf" srcId="{A319488E-A3A9-4336-A9B8-9A7C12C1913C}" destId="{902564DD-BCFE-4069-8D49-CD8C566DE986}" srcOrd="0" destOrd="0" presId="urn:microsoft.com/office/officeart/2005/8/layout/hierarchy2"/>
    <dgm:cxn modelId="{21C15879-503C-4174-9C6D-1F3596F9E249}" type="presParOf" srcId="{A319488E-A3A9-4336-A9B8-9A7C12C1913C}" destId="{CA3E8932-5146-42BF-88F3-9FA60B55F177}" srcOrd="1" destOrd="0" presId="urn:microsoft.com/office/officeart/2005/8/layout/hierarchy2"/>
    <dgm:cxn modelId="{9EE0CF8D-F6BC-4CCF-A3AD-8F44479C6733}" type="presParOf" srcId="{1099FC9B-EA4E-48FD-8FE9-991A3B5E6BBF}" destId="{820D205F-BE30-4693-B9DC-5EC443AAB00A}" srcOrd="4" destOrd="0" presId="urn:microsoft.com/office/officeart/2005/8/layout/hierarchy2"/>
    <dgm:cxn modelId="{5C0DD369-1B39-4D44-AA87-4E99778EE1C2}" type="presParOf" srcId="{820D205F-BE30-4693-B9DC-5EC443AAB00A}" destId="{A0BA8173-3F30-40B5-AE51-4C3426E1EF45}" srcOrd="0" destOrd="0" presId="urn:microsoft.com/office/officeart/2005/8/layout/hierarchy2"/>
    <dgm:cxn modelId="{C8C7F9B5-3C22-49BE-B765-68E0786C58C6}" type="presParOf" srcId="{1099FC9B-EA4E-48FD-8FE9-991A3B5E6BBF}" destId="{97A23135-6753-4A74-B8EF-F64EDFDC1EFB}" srcOrd="5" destOrd="0" presId="urn:microsoft.com/office/officeart/2005/8/layout/hierarchy2"/>
    <dgm:cxn modelId="{1019B5E3-87E7-4364-8DD0-DA3A042492A2}" type="presParOf" srcId="{97A23135-6753-4A74-B8EF-F64EDFDC1EFB}" destId="{8AFB6B7D-68EC-4246-8DB3-F9254B6338BE}" srcOrd="0" destOrd="0" presId="urn:microsoft.com/office/officeart/2005/8/layout/hierarchy2"/>
    <dgm:cxn modelId="{8C158DBC-8B30-424D-939B-78FB76FE602A}" type="presParOf" srcId="{97A23135-6753-4A74-B8EF-F64EDFDC1EFB}" destId="{EE9F01B2-2151-45BB-A1C6-C22564CA450F}" srcOrd="1" destOrd="0" presId="urn:microsoft.com/office/officeart/2005/8/layout/hierarchy2"/>
    <dgm:cxn modelId="{9469CE07-898A-4C9F-8BD5-413281EA5849}" type="presParOf" srcId="{1099FC9B-EA4E-48FD-8FE9-991A3B5E6BBF}" destId="{BDFFAF2C-67C5-492D-995F-FFD4E2BD39B1}" srcOrd="6" destOrd="0" presId="urn:microsoft.com/office/officeart/2005/8/layout/hierarchy2"/>
    <dgm:cxn modelId="{13F08B90-A094-4CF5-9059-2773D9DD9A62}" type="presParOf" srcId="{BDFFAF2C-67C5-492D-995F-FFD4E2BD39B1}" destId="{DAB26E38-13AD-41EB-9BDE-51932312877E}" srcOrd="0" destOrd="0" presId="urn:microsoft.com/office/officeart/2005/8/layout/hierarchy2"/>
    <dgm:cxn modelId="{AFDA3B04-5B0A-4591-8472-93F123C819B1}" type="presParOf" srcId="{1099FC9B-EA4E-48FD-8FE9-991A3B5E6BBF}" destId="{51E710FD-8B19-4BE2-934F-33A789F184FF}" srcOrd="7" destOrd="0" presId="urn:microsoft.com/office/officeart/2005/8/layout/hierarchy2"/>
    <dgm:cxn modelId="{07704092-7683-45DF-A063-EF86174C76F1}" type="presParOf" srcId="{51E710FD-8B19-4BE2-934F-33A789F184FF}" destId="{571571FB-C6D5-4BE5-AF64-FE335495879A}" srcOrd="0" destOrd="0" presId="urn:microsoft.com/office/officeart/2005/8/layout/hierarchy2"/>
    <dgm:cxn modelId="{B1308E90-FF86-4A22-BC1E-C7CE20851225}" type="presParOf" srcId="{51E710FD-8B19-4BE2-934F-33A789F184FF}" destId="{E2488AB6-B0D0-475A-959E-8C2FA7932A67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E04D14-C930-4DA2-99F5-95516DA68970}">
      <dsp:nvSpPr>
        <dsp:cNvPr id="0" name=""/>
        <dsp:cNvSpPr/>
      </dsp:nvSpPr>
      <dsp:spPr>
        <a:xfrm>
          <a:off x="3708" y="1887119"/>
          <a:ext cx="1823623" cy="9118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kern="1200" dirty="0" smtClean="0"/>
            <a:t>…</a:t>
          </a:r>
          <a:endParaRPr lang="en-US" sz="5800" kern="1200" dirty="0"/>
        </a:p>
      </dsp:txBody>
      <dsp:txXfrm>
        <a:off x="30414" y="1913825"/>
        <a:ext cx="1770211" cy="858399"/>
      </dsp:txXfrm>
    </dsp:sp>
    <dsp:sp modelId="{6BB7B609-53C9-4C10-8316-AE4BC511F76B}">
      <dsp:nvSpPr>
        <dsp:cNvPr id="0" name=""/>
        <dsp:cNvSpPr/>
      </dsp:nvSpPr>
      <dsp:spPr>
        <a:xfrm>
          <a:off x="1827332" y="2325512"/>
          <a:ext cx="729449" cy="35024"/>
        </a:xfrm>
        <a:custGeom>
          <a:avLst/>
          <a:gdLst/>
          <a:ahLst/>
          <a:cxnLst/>
          <a:rect l="0" t="0" r="0" b="0"/>
          <a:pathLst>
            <a:path>
              <a:moveTo>
                <a:pt x="0" y="17512"/>
              </a:moveTo>
              <a:lnTo>
                <a:pt x="729449" y="1751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73820" y="2324788"/>
        <a:ext cx="36472" cy="36472"/>
      </dsp:txXfrm>
    </dsp:sp>
    <dsp:sp modelId="{EBA4B4A6-6E6B-45E2-BCC6-7A76A7053532}">
      <dsp:nvSpPr>
        <dsp:cNvPr id="0" name=""/>
        <dsp:cNvSpPr/>
      </dsp:nvSpPr>
      <dsp:spPr>
        <a:xfrm>
          <a:off x="2556782" y="1887119"/>
          <a:ext cx="1823623" cy="9118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kern="1200" dirty="0" smtClean="0"/>
            <a:t>…</a:t>
          </a:r>
          <a:endParaRPr lang="en-US" sz="5800" kern="1200" dirty="0"/>
        </a:p>
      </dsp:txBody>
      <dsp:txXfrm>
        <a:off x="2583488" y="1913825"/>
        <a:ext cx="1770211" cy="858399"/>
      </dsp:txXfrm>
    </dsp:sp>
    <dsp:sp modelId="{E2F606B9-E56A-4299-9E8C-A43C11DBCFAE}">
      <dsp:nvSpPr>
        <dsp:cNvPr id="0" name=""/>
        <dsp:cNvSpPr/>
      </dsp:nvSpPr>
      <dsp:spPr>
        <a:xfrm rot="17692822">
          <a:off x="3878234" y="1539074"/>
          <a:ext cx="1733791" cy="35024"/>
        </a:xfrm>
        <a:custGeom>
          <a:avLst/>
          <a:gdLst/>
          <a:ahLst/>
          <a:cxnLst/>
          <a:rect l="0" t="0" r="0" b="0"/>
          <a:pathLst>
            <a:path>
              <a:moveTo>
                <a:pt x="0" y="17512"/>
              </a:moveTo>
              <a:lnTo>
                <a:pt x="1733791" y="1751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4701785" y="1513242"/>
        <a:ext cx="86689" cy="86689"/>
      </dsp:txXfrm>
    </dsp:sp>
    <dsp:sp modelId="{59141B8C-6538-4EAB-A92F-B463C7E4BACA}">
      <dsp:nvSpPr>
        <dsp:cNvPr id="0" name=""/>
        <dsp:cNvSpPr/>
      </dsp:nvSpPr>
      <dsp:spPr>
        <a:xfrm>
          <a:off x="5109855" y="314243"/>
          <a:ext cx="1823623" cy="9118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kern="1200" dirty="0" smtClean="0"/>
            <a:t>…</a:t>
          </a:r>
          <a:endParaRPr lang="en-US" sz="5800" kern="1200" dirty="0"/>
        </a:p>
      </dsp:txBody>
      <dsp:txXfrm>
        <a:off x="5136561" y="340949"/>
        <a:ext cx="1770211" cy="858399"/>
      </dsp:txXfrm>
    </dsp:sp>
    <dsp:sp modelId="{59B2736E-7974-4259-9D19-0AE4EC60D13E}">
      <dsp:nvSpPr>
        <dsp:cNvPr id="0" name=""/>
        <dsp:cNvSpPr/>
      </dsp:nvSpPr>
      <dsp:spPr>
        <a:xfrm rot="19457599">
          <a:off x="4295970" y="2063366"/>
          <a:ext cx="898319" cy="35024"/>
        </a:xfrm>
        <a:custGeom>
          <a:avLst/>
          <a:gdLst/>
          <a:ahLst/>
          <a:cxnLst/>
          <a:rect l="0" t="0" r="0" b="0"/>
          <a:pathLst>
            <a:path>
              <a:moveTo>
                <a:pt x="0" y="17512"/>
              </a:moveTo>
              <a:lnTo>
                <a:pt x="898319" y="1751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722672" y="2058421"/>
        <a:ext cx="44915" cy="44915"/>
      </dsp:txXfrm>
    </dsp:sp>
    <dsp:sp modelId="{902564DD-BCFE-4069-8D49-CD8C566DE986}">
      <dsp:nvSpPr>
        <dsp:cNvPr id="0" name=""/>
        <dsp:cNvSpPr/>
      </dsp:nvSpPr>
      <dsp:spPr>
        <a:xfrm>
          <a:off x="5109855" y="1362827"/>
          <a:ext cx="1823623" cy="9118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kern="1200" dirty="0" smtClean="0"/>
            <a:t>…</a:t>
          </a:r>
          <a:endParaRPr lang="en-US" sz="5800" kern="1200" dirty="0"/>
        </a:p>
      </dsp:txBody>
      <dsp:txXfrm>
        <a:off x="5136561" y="1389533"/>
        <a:ext cx="1770211" cy="858399"/>
      </dsp:txXfrm>
    </dsp:sp>
    <dsp:sp modelId="{820D205F-BE30-4693-B9DC-5EC443AAB00A}">
      <dsp:nvSpPr>
        <dsp:cNvPr id="0" name=""/>
        <dsp:cNvSpPr/>
      </dsp:nvSpPr>
      <dsp:spPr>
        <a:xfrm rot="2142401">
          <a:off x="4295970" y="2587658"/>
          <a:ext cx="898319" cy="35024"/>
        </a:xfrm>
        <a:custGeom>
          <a:avLst/>
          <a:gdLst/>
          <a:ahLst/>
          <a:cxnLst/>
          <a:rect l="0" t="0" r="0" b="0"/>
          <a:pathLst>
            <a:path>
              <a:moveTo>
                <a:pt x="0" y="17512"/>
              </a:moveTo>
              <a:lnTo>
                <a:pt x="898319" y="1751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722672" y="2582712"/>
        <a:ext cx="44915" cy="44915"/>
      </dsp:txXfrm>
    </dsp:sp>
    <dsp:sp modelId="{8AFB6B7D-68EC-4246-8DB3-F9254B6338BE}">
      <dsp:nvSpPr>
        <dsp:cNvPr id="0" name=""/>
        <dsp:cNvSpPr/>
      </dsp:nvSpPr>
      <dsp:spPr>
        <a:xfrm>
          <a:off x="5109855" y="2411410"/>
          <a:ext cx="1823623" cy="9118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kern="1200" dirty="0" smtClean="0"/>
            <a:t>…</a:t>
          </a:r>
          <a:endParaRPr lang="en-US" sz="5800" kern="1200" dirty="0"/>
        </a:p>
      </dsp:txBody>
      <dsp:txXfrm>
        <a:off x="5136561" y="2438116"/>
        <a:ext cx="1770211" cy="858399"/>
      </dsp:txXfrm>
    </dsp:sp>
    <dsp:sp modelId="{BDFFAF2C-67C5-492D-995F-FFD4E2BD39B1}">
      <dsp:nvSpPr>
        <dsp:cNvPr id="0" name=""/>
        <dsp:cNvSpPr/>
      </dsp:nvSpPr>
      <dsp:spPr>
        <a:xfrm rot="3907178">
          <a:off x="3878234" y="3111950"/>
          <a:ext cx="1733791" cy="35024"/>
        </a:xfrm>
        <a:custGeom>
          <a:avLst/>
          <a:gdLst/>
          <a:ahLst/>
          <a:cxnLst/>
          <a:rect l="0" t="0" r="0" b="0"/>
          <a:pathLst>
            <a:path>
              <a:moveTo>
                <a:pt x="0" y="17512"/>
              </a:moveTo>
              <a:lnTo>
                <a:pt x="1733791" y="1751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4701785" y="3086118"/>
        <a:ext cx="86689" cy="86689"/>
      </dsp:txXfrm>
    </dsp:sp>
    <dsp:sp modelId="{571571FB-C6D5-4BE5-AF64-FE335495879A}">
      <dsp:nvSpPr>
        <dsp:cNvPr id="0" name=""/>
        <dsp:cNvSpPr/>
      </dsp:nvSpPr>
      <dsp:spPr>
        <a:xfrm>
          <a:off x="5109855" y="3459994"/>
          <a:ext cx="1823623" cy="9118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kern="1200" dirty="0" smtClean="0"/>
            <a:t>…</a:t>
          </a:r>
          <a:endParaRPr lang="en-US" sz="5800" kern="1200" dirty="0"/>
        </a:p>
      </dsp:txBody>
      <dsp:txXfrm>
        <a:off x="5136561" y="3486700"/>
        <a:ext cx="1770211" cy="8583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9/9/2017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9/9/2017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9/9/2017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9/9/2017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9/9/2017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9/9/2017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7200" dirty="0" err="1" smtClean="0"/>
              <a:t>pENYUSUNAN</a:t>
            </a:r>
            <a:r>
              <a:rPr lang="en-US" sz="7200" dirty="0" smtClean="0"/>
              <a:t> </a:t>
            </a:r>
            <a:r>
              <a:rPr lang="en-US" sz="7200" dirty="0" err="1"/>
              <a:t>komponen</a:t>
            </a:r>
            <a:r>
              <a:rPr lang="en-US" sz="7200" dirty="0"/>
              <a:t> </a:t>
            </a:r>
            <a:r>
              <a:rPr lang="en-US" sz="7200" dirty="0" err="1"/>
              <a:t>bahan</a:t>
            </a:r>
            <a:r>
              <a:rPr lang="en-US" sz="7200" dirty="0"/>
              <a:t> </a:t>
            </a:r>
            <a:r>
              <a:rPr lang="en-US" sz="7200" dirty="0" smtClean="0"/>
              <a:t>ajar</a:t>
            </a:r>
            <a:endParaRPr lang="en-US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Dr. Nazla Maharani Umaya, S.S., </a:t>
            </a:r>
            <a:r>
              <a:rPr lang="en-US" dirty="0" err="1" smtClean="0"/>
              <a:t>M.Hum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8306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Analisis</a:t>
            </a:r>
            <a:r>
              <a:rPr lang="en-US" dirty="0" smtClean="0"/>
              <a:t> Ki-KD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28572" t="32203" r="22750" b="11397"/>
          <a:stretch/>
        </p:blipFill>
        <p:spPr>
          <a:xfrm>
            <a:off x="2352490" y="1730326"/>
            <a:ext cx="7493115" cy="4881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0964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5276" y="222269"/>
            <a:ext cx="7370767" cy="2211442"/>
          </a:xfrm>
        </p:spPr>
        <p:txBody>
          <a:bodyPr/>
          <a:lstStyle/>
          <a:p>
            <a:r>
              <a:rPr lang="en-US" dirty="0" smtClean="0"/>
              <a:t>Mata </a:t>
            </a:r>
            <a:r>
              <a:rPr lang="en-US" dirty="0" err="1" smtClean="0"/>
              <a:t>Pelajaran</a:t>
            </a:r>
            <a:r>
              <a:rPr lang="en-US" dirty="0" smtClean="0"/>
              <a:t> 	: ………………………….</a:t>
            </a:r>
          </a:p>
          <a:p>
            <a:r>
              <a:rPr lang="en-US" dirty="0" err="1" smtClean="0"/>
              <a:t>Materi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/>
              <a:t> </a:t>
            </a:r>
            <a:r>
              <a:rPr lang="en-US" dirty="0" smtClean="0"/>
              <a:t>	: </a:t>
            </a:r>
            <a:r>
              <a:rPr lang="en-US" dirty="0"/>
              <a:t>………………………….</a:t>
            </a:r>
            <a:endParaRPr lang="en-US" dirty="0" smtClean="0"/>
          </a:p>
          <a:p>
            <a:r>
              <a:rPr lang="en-US" dirty="0" err="1" smtClean="0"/>
              <a:t>Kelas</a:t>
            </a:r>
            <a:r>
              <a:rPr lang="en-US" dirty="0"/>
              <a:t> </a:t>
            </a:r>
            <a:r>
              <a:rPr lang="en-US" dirty="0" smtClean="0"/>
              <a:t>			: </a:t>
            </a:r>
            <a:r>
              <a:rPr lang="en-US" dirty="0"/>
              <a:t>………………………….</a:t>
            </a:r>
            <a:endParaRPr lang="en-US" dirty="0" smtClean="0"/>
          </a:p>
          <a:p>
            <a:r>
              <a:rPr lang="en-US" dirty="0" err="1" smtClean="0"/>
              <a:t>Kompetensi</a:t>
            </a:r>
            <a:r>
              <a:rPr lang="en-US" dirty="0" smtClean="0"/>
              <a:t> Inti	: </a:t>
            </a:r>
            <a:r>
              <a:rPr lang="en-US" dirty="0"/>
              <a:t>………………………….</a:t>
            </a:r>
            <a:endParaRPr lang="en-US" dirty="0" smtClean="0"/>
          </a:p>
          <a:p>
            <a:r>
              <a:rPr lang="en-US" dirty="0" err="1" smtClean="0"/>
              <a:t>Kompetensi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/>
              <a:t> </a:t>
            </a:r>
            <a:r>
              <a:rPr lang="en-US" dirty="0" smtClean="0"/>
              <a:t>	: </a:t>
            </a:r>
            <a:r>
              <a:rPr lang="en-US" dirty="0"/>
              <a:t>………………………….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8180362"/>
              </p:ext>
            </p:extLst>
          </p:nvPr>
        </p:nvGraphicFramePr>
        <p:xfrm>
          <a:off x="535277" y="2576601"/>
          <a:ext cx="11109875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1975"/>
                <a:gridCol w="2221975"/>
                <a:gridCol w="2221975"/>
                <a:gridCol w="2221975"/>
                <a:gridCol w="2221975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Kompetensi</a:t>
                      </a:r>
                      <a:endParaRPr lang="en-US" dirty="0" smtClean="0"/>
                    </a:p>
                    <a:p>
                      <a:r>
                        <a:rPr lang="en-US" dirty="0" err="1" smtClean="0"/>
                        <a:t>Dasar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Indikator</a:t>
                      </a:r>
                      <a:endParaRPr lang="en-US" dirty="0" smtClean="0"/>
                    </a:p>
                    <a:p>
                      <a:r>
                        <a:rPr lang="en-US" dirty="0" err="1" smtClean="0"/>
                        <a:t>Capaian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Materi</a:t>
                      </a:r>
                      <a:endParaRPr lang="en-US" dirty="0" smtClean="0"/>
                    </a:p>
                    <a:p>
                      <a:r>
                        <a:rPr lang="en-US" dirty="0" err="1" smtClean="0"/>
                        <a:t>Pelajaran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Kegiatan</a:t>
                      </a:r>
                      <a:endParaRPr lang="en-US" dirty="0" smtClean="0"/>
                    </a:p>
                    <a:p>
                      <a:r>
                        <a:rPr lang="en-US" dirty="0" err="1" smtClean="0"/>
                        <a:t>Pembelajaran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Bahan</a:t>
                      </a:r>
                      <a:endParaRPr lang="en-US" dirty="0" smtClean="0"/>
                    </a:p>
                    <a:p>
                      <a:r>
                        <a:rPr lang="en-US" dirty="0" smtClean="0"/>
                        <a:t>Ajar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85817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b="1" dirty="0"/>
              <a:t>Analisis Sumber Belajar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SUMBER BELAJAR: </a:t>
            </a:r>
            <a:r>
              <a:rPr lang="de-DE" dirty="0"/>
              <a:t>menginventarisasi ketersediaan sumber belajar yang dikaitkan dengan kebutuhan</a:t>
            </a:r>
            <a:endParaRPr lang="en-US" dirty="0" smtClean="0"/>
          </a:p>
          <a:p>
            <a:r>
              <a:rPr lang="en-US" dirty="0" err="1" smtClean="0"/>
              <a:t>Buku</a:t>
            </a:r>
            <a:r>
              <a:rPr lang="en-US" dirty="0" smtClean="0"/>
              <a:t> </a:t>
            </a:r>
            <a:r>
              <a:rPr lang="en-US" dirty="0" err="1" smtClean="0"/>
              <a:t>Cetak</a:t>
            </a:r>
            <a:r>
              <a:rPr lang="en-US" dirty="0" smtClean="0"/>
              <a:t>/ </a:t>
            </a:r>
            <a:r>
              <a:rPr lang="en-US" dirty="0" err="1" smtClean="0"/>
              <a:t>buku</a:t>
            </a:r>
            <a:r>
              <a:rPr lang="en-US" dirty="0" smtClean="0"/>
              <a:t> </a:t>
            </a:r>
            <a:r>
              <a:rPr lang="en-US" dirty="0" err="1" smtClean="0"/>
              <a:t>pegangan</a:t>
            </a:r>
            <a:endParaRPr lang="en-US" dirty="0" smtClean="0"/>
          </a:p>
          <a:p>
            <a:r>
              <a:rPr lang="en-US" dirty="0" err="1" smtClean="0"/>
              <a:t>Referensi</a:t>
            </a:r>
            <a:r>
              <a:rPr lang="en-US" dirty="0" smtClean="0"/>
              <a:t> </a:t>
            </a:r>
            <a:r>
              <a:rPr lang="en-US" dirty="0" err="1" smtClean="0"/>
              <a:t>pendukung</a:t>
            </a:r>
            <a:endParaRPr lang="en-US" dirty="0" smtClean="0"/>
          </a:p>
          <a:p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bacaan</a:t>
            </a:r>
            <a:r>
              <a:rPr lang="en-US" dirty="0" smtClean="0"/>
              <a:t>/ </a:t>
            </a:r>
            <a:r>
              <a:rPr lang="en-US" dirty="0" err="1" smtClean="0"/>
              <a:t>literasi</a:t>
            </a:r>
            <a:endParaRPr lang="en-US" dirty="0" smtClean="0"/>
          </a:p>
          <a:p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materi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84805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/>
              <a:t>Pemilihan dan Penentuan Bahan Ajar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de-DE" dirty="0"/>
              <a:t>Pemilihan dan penentuan bahan ajar dimaksudkan untuk memenuhi salah satu kriteria bahwa bahan ajar harus menarik, dapat membantu siswa untuk mencapai </a:t>
            </a:r>
            <a:r>
              <a:rPr lang="de-DE" dirty="0" smtClean="0"/>
              <a:t>kompetensi:</a:t>
            </a:r>
          </a:p>
          <a:p>
            <a:pPr marL="0" indent="0" algn="just">
              <a:buNone/>
            </a:pPr>
            <a:endParaRPr lang="de-DE" dirty="0"/>
          </a:p>
          <a:p>
            <a:pPr marL="0" indent="0" algn="just">
              <a:buNone/>
            </a:pPr>
            <a:r>
              <a:rPr lang="de-DE" dirty="0" smtClean="0"/>
              <a:t>CETAK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98827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Penyusunan</a:t>
            </a:r>
            <a:r>
              <a:rPr lang="en-US" b="1" dirty="0"/>
              <a:t> Peta </a:t>
            </a:r>
            <a:r>
              <a:rPr lang="en-US" b="1" dirty="0" err="1"/>
              <a:t>Bahan</a:t>
            </a:r>
            <a:r>
              <a:rPr lang="en-US" b="1" dirty="0"/>
              <a:t> Ajar</a:t>
            </a:r>
            <a:endParaRPr lang="en-US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344054820"/>
              </p:ext>
            </p:extLst>
          </p:nvPr>
        </p:nvGraphicFramePr>
        <p:xfrm>
          <a:off x="2529542" y="2171950"/>
          <a:ext cx="6937188" cy="4686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254188" y="3738283"/>
            <a:ext cx="401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KI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797600" y="3738283"/>
            <a:ext cx="497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KD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131424" y="1830219"/>
            <a:ext cx="28167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err="1" smtClean="0"/>
              <a:t>Materi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</a:t>
            </a:r>
          </a:p>
          <a:p>
            <a:pPr algn="ctr"/>
            <a:r>
              <a:rPr lang="en-US" dirty="0" smtClean="0"/>
              <a:t>(</a:t>
            </a:r>
            <a:r>
              <a:rPr lang="en-US" dirty="0" err="1" smtClean="0"/>
              <a:t>judul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Ajar)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18357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Struktur</a:t>
            </a:r>
            <a:r>
              <a:rPr lang="en-US" b="1" dirty="0"/>
              <a:t> </a:t>
            </a:r>
            <a:r>
              <a:rPr lang="en-US" b="1" dirty="0" err="1"/>
              <a:t>Bahan</a:t>
            </a:r>
            <a:r>
              <a:rPr lang="en-US" b="1" dirty="0"/>
              <a:t> Ajar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9221790"/>
              </p:ext>
            </p:extLst>
          </p:nvPr>
        </p:nvGraphicFramePr>
        <p:xfrm>
          <a:off x="478178" y="2787427"/>
          <a:ext cx="11241740" cy="246888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696736"/>
                <a:gridCol w="3415212"/>
                <a:gridCol w="792050"/>
                <a:gridCol w="792050"/>
                <a:gridCol w="792050"/>
                <a:gridCol w="792050"/>
                <a:gridCol w="792050"/>
                <a:gridCol w="792050"/>
                <a:gridCol w="792050"/>
                <a:gridCol w="792050"/>
                <a:gridCol w="793392"/>
              </a:tblGrid>
              <a:tr h="9024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 dirty="0">
                          <a:effectLst/>
                        </a:rPr>
                        <a:t>No.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 dirty="0">
                          <a:effectLst/>
                        </a:rPr>
                        <a:t>Komponen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Handout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Buku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Modul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LKS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Brosur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Leaflet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Wallchart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Foto/Gb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Model/M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1.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Judul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2.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Petunjuk belajar 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-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-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-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-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-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-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3.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KD/MP 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-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**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**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**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4.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de-DE" sz="1800" dirty="0">
                          <a:effectLst/>
                        </a:rPr>
                        <a:t>Informasi pendukung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**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**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**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5.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Latihan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-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-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-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-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-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-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-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6.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Tugas/langkah kerja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-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-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-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-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**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**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7.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Penilaian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-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√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**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>
                          <a:effectLst/>
                        </a:rPr>
                        <a:t>**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800" dirty="0">
                          <a:effectLst/>
                        </a:rPr>
                        <a:t>**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07187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Materi</a:t>
            </a:r>
            <a:r>
              <a:rPr lang="en-US" dirty="0" smtClean="0"/>
              <a:t> </a:t>
            </a:r>
            <a:r>
              <a:rPr lang="de-DE" b="1" dirty="0"/>
              <a:t>Penyusunan Bahan Ajar Cetak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 algn="just"/>
            <a:r>
              <a:rPr lang="de-DE" b="1" dirty="0"/>
              <a:t>Susunan </a:t>
            </a:r>
            <a:r>
              <a:rPr lang="de-DE" b="1" dirty="0" smtClean="0"/>
              <a:t>tampilan</a:t>
            </a:r>
            <a:r>
              <a:rPr lang="de-DE" dirty="0" smtClean="0"/>
              <a:t> mencakup: </a:t>
            </a:r>
            <a:r>
              <a:rPr lang="de-DE" dirty="0"/>
              <a:t>Urutan yang mudah, judul yang singkat, terdapat daftar isi, struktur kognitifnya jelas, rangkuman, dan tugas pembaca. </a:t>
            </a:r>
            <a:endParaRPr lang="en-US" dirty="0"/>
          </a:p>
          <a:p>
            <a:pPr lvl="0" algn="just"/>
            <a:r>
              <a:rPr lang="de-DE" b="1" dirty="0"/>
              <a:t>Bahasa yang </a:t>
            </a:r>
            <a:r>
              <a:rPr lang="de-DE" b="1" dirty="0" smtClean="0"/>
              <a:t>mudah </a:t>
            </a:r>
            <a:r>
              <a:rPr lang="de-DE" dirty="0" smtClean="0"/>
              <a:t>mencakup: kosa </a:t>
            </a:r>
            <a:r>
              <a:rPr lang="de-DE" dirty="0"/>
              <a:t>kata, jelasnya kalimat, jelasnya hubungan kalimat, kalimat yang tidak terlalu </a:t>
            </a:r>
            <a:r>
              <a:rPr lang="de-DE" dirty="0" smtClean="0"/>
              <a:t>panjang, sesuai dengan usia pembaca.</a:t>
            </a:r>
            <a:endParaRPr lang="en-US" dirty="0"/>
          </a:p>
          <a:p>
            <a:pPr lvl="0" algn="just"/>
            <a:r>
              <a:rPr lang="de-DE" b="1" dirty="0"/>
              <a:t>Menguji </a:t>
            </a:r>
            <a:r>
              <a:rPr lang="de-DE" b="1" dirty="0" smtClean="0"/>
              <a:t>pemahaman</a:t>
            </a:r>
            <a:r>
              <a:rPr lang="de-DE" dirty="0"/>
              <a:t> </a:t>
            </a:r>
            <a:r>
              <a:rPr lang="de-DE" dirty="0" smtClean="0"/>
              <a:t>mencakup: </a:t>
            </a:r>
            <a:r>
              <a:rPr lang="de-DE" dirty="0"/>
              <a:t>menilai melalui orangnya, check list untuk pemahaman.</a:t>
            </a:r>
            <a:endParaRPr lang="en-US" dirty="0"/>
          </a:p>
          <a:p>
            <a:pPr lvl="0" algn="just"/>
            <a:r>
              <a:rPr lang="de-DE" b="1" dirty="0" smtClean="0"/>
              <a:t>Stimulan</a:t>
            </a:r>
            <a:r>
              <a:rPr lang="de-DE" dirty="0"/>
              <a:t> mencakup </a:t>
            </a:r>
            <a:r>
              <a:rPr lang="de-DE" dirty="0" smtClean="0"/>
              <a:t>: </a:t>
            </a:r>
            <a:r>
              <a:rPr lang="de-DE" dirty="0"/>
              <a:t>enak tidaknya dilihat, tulisan mendorong pembaca untuk berfikir, menguji stimulan.</a:t>
            </a:r>
            <a:endParaRPr lang="en-US" dirty="0"/>
          </a:p>
          <a:p>
            <a:pPr lvl="0" algn="just"/>
            <a:r>
              <a:rPr lang="de-DE" b="1" dirty="0"/>
              <a:t>Kemudahan </a:t>
            </a:r>
            <a:r>
              <a:rPr lang="de-DE" b="1" dirty="0" smtClean="0"/>
              <a:t>dibaca</a:t>
            </a:r>
            <a:r>
              <a:rPr lang="de-DE" dirty="0"/>
              <a:t> mencakup </a:t>
            </a:r>
            <a:r>
              <a:rPr lang="de-DE" dirty="0" smtClean="0"/>
              <a:t>: </a:t>
            </a:r>
            <a:r>
              <a:rPr lang="de-DE" dirty="0"/>
              <a:t>keramahan terhadap mata (huruf yang digunakan tidak terlalu kecil dan enak dibaca), urutan teks terstruktur, mudah dibaca.</a:t>
            </a:r>
            <a:endParaRPr lang="en-US" dirty="0"/>
          </a:p>
          <a:p>
            <a:pPr algn="just"/>
            <a:r>
              <a:rPr lang="en-US" b="1" dirty="0" err="1"/>
              <a:t>Materi</a:t>
            </a:r>
            <a:r>
              <a:rPr lang="en-US" b="1" dirty="0"/>
              <a:t> </a:t>
            </a:r>
            <a:r>
              <a:rPr lang="en-US" b="1" dirty="0" err="1" smtClean="0"/>
              <a:t>instruksional</a:t>
            </a:r>
            <a:r>
              <a:rPr lang="de-DE" dirty="0"/>
              <a:t> </a:t>
            </a:r>
            <a:r>
              <a:rPr lang="de-DE" dirty="0" smtClean="0"/>
              <a:t>mencakup</a:t>
            </a:r>
            <a:r>
              <a:rPr lang="en-US" dirty="0" smtClean="0"/>
              <a:t>: </a:t>
            </a:r>
            <a:r>
              <a:rPr lang="en-US" dirty="0" err="1"/>
              <a:t>pemilihan</a:t>
            </a:r>
            <a:r>
              <a:rPr lang="en-US" dirty="0"/>
              <a:t> </a:t>
            </a:r>
            <a:r>
              <a:rPr lang="en-US" dirty="0" err="1"/>
              <a:t>teks</a:t>
            </a:r>
            <a:r>
              <a:rPr lang="en-US" dirty="0"/>
              <a:t>,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kajian</a:t>
            </a:r>
            <a:r>
              <a:rPr lang="en-US" dirty="0"/>
              <a:t>, </a:t>
            </a:r>
            <a:r>
              <a:rPr lang="en-US" dirty="0" err="1"/>
              <a:t>lembar</a:t>
            </a:r>
            <a:r>
              <a:rPr lang="en-US" dirty="0"/>
              <a:t> </a:t>
            </a:r>
            <a:r>
              <a:rPr lang="en-US" dirty="0" err="1"/>
              <a:t>kerja</a:t>
            </a:r>
            <a:r>
              <a:rPr lang="en-US" dirty="0"/>
              <a:t> (work sheet).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05456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285</TotalTime>
  <Words>332</Words>
  <Application>Microsoft Office PowerPoint</Application>
  <PresentationFormat>Widescreen</PresentationFormat>
  <Paragraphs>142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Rockwell</vt:lpstr>
      <vt:lpstr>Rockwell Condensed</vt:lpstr>
      <vt:lpstr>Times New Roman</vt:lpstr>
      <vt:lpstr>Wingdings</vt:lpstr>
      <vt:lpstr>Wood Type</vt:lpstr>
      <vt:lpstr>pENYUSUNAN komponen bahan ajar</vt:lpstr>
      <vt:lpstr>Analisis Ki-KD</vt:lpstr>
      <vt:lpstr>PowerPoint Presentation</vt:lpstr>
      <vt:lpstr>Analisis Sumber Belajar</vt:lpstr>
      <vt:lpstr>Pemilihan dan Penentuan Bahan Ajar</vt:lpstr>
      <vt:lpstr>Penyusunan Peta Bahan Ajar</vt:lpstr>
      <vt:lpstr>Struktur Bahan Ajar</vt:lpstr>
      <vt:lpstr>Materi Penyusunan Bahan Ajar Cetak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pENYUSUNAN komponen bahan ajar</dc:title>
  <dc:creator>nazla maharani umaya</dc:creator>
  <cp:lastModifiedBy>nazla maharani umaya</cp:lastModifiedBy>
  <cp:revision>4</cp:revision>
  <dcterms:created xsi:type="dcterms:W3CDTF">2017-09-09T07:00:03Z</dcterms:created>
  <dcterms:modified xsi:type="dcterms:W3CDTF">2017-09-09T11:45:43Z</dcterms:modified>
</cp:coreProperties>
</file>