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368" y="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3A3A3A">
              <a:alpha val="3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4654295"/>
            <a:ext cx="9144000" cy="22037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4751323"/>
            <a:ext cx="9144000" cy="2106930"/>
          </a:xfrm>
          <a:custGeom>
            <a:avLst/>
            <a:gdLst/>
            <a:ahLst/>
            <a:cxnLst/>
            <a:rect l="l" t="t" r="r" b="b"/>
            <a:pathLst>
              <a:path w="9144000" h="2106929">
                <a:moveTo>
                  <a:pt x="0" y="1692338"/>
                </a:moveTo>
                <a:lnTo>
                  <a:pt x="0" y="2106674"/>
                </a:lnTo>
                <a:lnTo>
                  <a:pt x="9144000" y="2106674"/>
                </a:lnTo>
                <a:lnTo>
                  <a:pt x="9144000" y="1750953"/>
                </a:lnTo>
                <a:lnTo>
                  <a:pt x="2266828" y="1750953"/>
                </a:lnTo>
                <a:lnTo>
                  <a:pt x="1613553" y="1743539"/>
                </a:lnTo>
                <a:lnTo>
                  <a:pt x="0" y="1692338"/>
                </a:lnTo>
                <a:close/>
              </a:path>
              <a:path w="9144000" h="2106929">
                <a:moveTo>
                  <a:pt x="9144000" y="0"/>
                </a:moveTo>
                <a:lnTo>
                  <a:pt x="8953853" y="89659"/>
                </a:lnTo>
                <a:lnTo>
                  <a:pt x="8464392" y="314259"/>
                </a:lnTo>
                <a:lnTo>
                  <a:pt x="8055839" y="494044"/>
                </a:lnTo>
                <a:lnTo>
                  <a:pt x="7664254" y="658838"/>
                </a:lnTo>
                <a:lnTo>
                  <a:pt x="7341069" y="788616"/>
                </a:lnTo>
                <a:lnTo>
                  <a:pt x="7028467" y="908201"/>
                </a:lnTo>
                <a:lnTo>
                  <a:pt x="6775423" y="1000345"/>
                </a:lnTo>
                <a:lnTo>
                  <a:pt x="6528624" y="1085895"/>
                </a:lnTo>
                <a:lnTo>
                  <a:pt x="6287566" y="1165071"/>
                </a:lnTo>
                <a:lnTo>
                  <a:pt x="6051747" y="1238093"/>
                </a:lnTo>
                <a:lnTo>
                  <a:pt x="5820664" y="1305180"/>
                </a:lnTo>
                <a:lnTo>
                  <a:pt x="5593815" y="1366552"/>
                </a:lnTo>
                <a:lnTo>
                  <a:pt x="5415046" y="1411682"/>
                </a:lnTo>
                <a:lnTo>
                  <a:pt x="5238407" y="1453409"/>
                </a:lnTo>
                <a:lnTo>
                  <a:pt x="5063642" y="1491843"/>
                </a:lnTo>
                <a:lnTo>
                  <a:pt x="4890493" y="1527098"/>
                </a:lnTo>
                <a:lnTo>
                  <a:pt x="4718701" y="1559286"/>
                </a:lnTo>
                <a:lnTo>
                  <a:pt x="4548012" y="1588520"/>
                </a:lnTo>
                <a:lnTo>
                  <a:pt x="4335806" y="1621079"/>
                </a:lnTo>
                <a:lnTo>
                  <a:pt x="4124415" y="1649418"/>
                </a:lnTo>
                <a:lnTo>
                  <a:pt x="3913339" y="1673755"/>
                </a:lnTo>
                <a:lnTo>
                  <a:pt x="3702072" y="1694312"/>
                </a:lnTo>
                <a:lnTo>
                  <a:pt x="3490114" y="1711307"/>
                </a:lnTo>
                <a:lnTo>
                  <a:pt x="3234143" y="1727310"/>
                </a:lnTo>
                <a:lnTo>
                  <a:pt x="2975583" y="1738880"/>
                </a:lnTo>
                <a:lnTo>
                  <a:pt x="2669499" y="1747283"/>
                </a:lnTo>
                <a:lnTo>
                  <a:pt x="2266828" y="1750953"/>
                </a:lnTo>
                <a:lnTo>
                  <a:pt x="9144000" y="1750953"/>
                </a:lnTo>
                <a:lnTo>
                  <a:pt x="9144000" y="0"/>
                </a:lnTo>
                <a:close/>
              </a:path>
            </a:pathLst>
          </a:custGeom>
          <a:solidFill>
            <a:srgbClr val="7B7B7B">
              <a:alpha val="4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211568" y="0"/>
            <a:ext cx="1932431" cy="6857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7303007" y="129539"/>
            <a:ext cx="106679" cy="1066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7315200" y="0"/>
            <a:ext cx="1828800" cy="6858000"/>
          </a:xfrm>
          <a:custGeom>
            <a:avLst/>
            <a:gdLst/>
            <a:ahLst/>
            <a:cxnLst/>
            <a:rect l="l" t="t" r="r" b="b"/>
            <a:pathLst>
              <a:path w="1828800" h="6858000">
                <a:moveTo>
                  <a:pt x="0" y="0"/>
                </a:moveTo>
                <a:lnTo>
                  <a:pt x="37678" y="52510"/>
                </a:lnTo>
                <a:lnTo>
                  <a:pt x="74692" y="105059"/>
                </a:lnTo>
                <a:lnTo>
                  <a:pt x="111045" y="157642"/>
                </a:lnTo>
                <a:lnTo>
                  <a:pt x="146740" y="210258"/>
                </a:lnTo>
                <a:lnTo>
                  <a:pt x="181781" y="262903"/>
                </a:lnTo>
                <a:lnTo>
                  <a:pt x="216173" y="315574"/>
                </a:lnTo>
                <a:lnTo>
                  <a:pt x="249918" y="368268"/>
                </a:lnTo>
                <a:lnTo>
                  <a:pt x="283022" y="420982"/>
                </a:lnTo>
                <a:lnTo>
                  <a:pt x="315488" y="473715"/>
                </a:lnTo>
                <a:lnTo>
                  <a:pt x="347319" y="526461"/>
                </a:lnTo>
                <a:lnTo>
                  <a:pt x="378519" y="579219"/>
                </a:lnTo>
                <a:lnTo>
                  <a:pt x="409092" y="631986"/>
                </a:lnTo>
                <a:lnTo>
                  <a:pt x="439043" y="684758"/>
                </a:lnTo>
                <a:lnTo>
                  <a:pt x="468375" y="737534"/>
                </a:lnTo>
                <a:lnTo>
                  <a:pt x="497091" y="790309"/>
                </a:lnTo>
                <a:lnTo>
                  <a:pt x="525196" y="843081"/>
                </a:lnTo>
                <a:lnTo>
                  <a:pt x="552693" y="895847"/>
                </a:lnTo>
                <a:lnTo>
                  <a:pt x="579586" y="948604"/>
                </a:lnTo>
                <a:lnTo>
                  <a:pt x="605880" y="1001349"/>
                </a:lnTo>
                <a:lnTo>
                  <a:pt x="631577" y="1054080"/>
                </a:lnTo>
                <a:lnTo>
                  <a:pt x="656682" y="1106792"/>
                </a:lnTo>
                <a:lnTo>
                  <a:pt x="681198" y="1159484"/>
                </a:lnTo>
                <a:lnTo>
                  <a:pt x="705130" y="1212153"/>
                </a:lnTo>
                <a:lnTo>
                  <a:pt x="728481" y="1264795"/>
                </a:lnTo>
                <a:lnTo>
                  <a:pt x="751256" y="1317407"/>
                </a:lnTo>
                <a:lnTo>
                  <a:pt x="773457" y="1369987"/>
                </a:lnTo>
                <a:lnTo>
                  <a:pt x="795088" y="1422532"/>
                </a:lnTo>
                <a:lnTo>
                  <a:pt x="816155" y="1475038"/>
                </a:lnTo>
                <a:lnTo>
                  <a:pt x="836659" y="1527504"/>
                </a:lnTo>
                <a:lnTo>
                  <a:pt x="856606" y="1579925"/>
                </a:lnTo>
                <a:lnTo>
                  <a:pt x="875999" y="1632299"/>
                </a:lnTo>
                <a:lnTo>
                  <a:pt x="894841" y="1684623"/>
                </a:lnTo>
                <a:lnTo>
                  <a:pt x="913138" y="1736895"/>
                </a:lnTo>
                <a:lnTo>
                  <a:pt x="930891" y="1789110"/>
                </a:lnTo>
                <a:lnTo>
                  <a:pt x="948107" y="1841267"/>
                </a:lnTo>
                <a:lnTo>
                  <a:pt x="964787" y="1893362"/>
                </a:lnTo>
                <a:lnTo>
                  <a:pt x="980936" y="1945392"/>
                </a:lnTo>
                <a:lnTo>
                  <a:pt x="996558" y="1997355"/>
                </a:lnTo>
                <a:lnTo>
                  <a:pt x="1011657" y="2049248"/>
                </a:lnTo>
                <a:lnTo>
                  <a:pt x="1026237" y="2101067"/>
                </a:lnTo>
                <a:lnTo>
                  <a:pt x="1040300" y="2152809"/>
                </a:lnTo>
                <a:lnTo>
                  <a:pt x="1053852" y="2204473"/>
                </a:lnTo>
                <a:lnTo>
                  <a:pt x="1066896" y="2256054"/>
                </a:lnTo>
                <a:lnTo>
                  <a:pt x="1079436" y="2307550"/>
                </a:lnTo>
                <a:lnTo>
                  <a:pt x="1091475" y="2358958"/>
                </a:lnTo>
                <a:lnTo>
                  <a:pt x="1103018" y="2410275"/>
                </a:lnTo>
                <a:lnTo>
                  <a:pt x="1114068" y="2461498"/>
                </a:lnTo>
                <a:lnTo>
                  <a:pt x="1124629" y="2512625"/>
                </a:lnTo>
                <a:lnTo>
                  <a:pt x="1134705" y="2563651"/>
                </a:lnTo>
                <a:lnTo>
                  <a:pt x="1144300" y="2614575"/>
                </a:lnTo>
                <a:lnTo>
                  <a:pt x="1153418" y="2665393"/>
                </a:lnTo>
                <a:lnTo>
                  <a:pt x="1162062" y="2716103"/>
                </a:lnTo>
                <a:lnTo>
                  <a:pt x="1170236" y="2766701"/>
                </a:lnTo>
                <a:lnTo>
                  <a:pt x="1177945" y="2817185"/>
                </a:lnTo>
                <a:lnTo>
                  <a:pt x="1185192" y="2867551"/>
                </a:lnTo>
                <a:lnTo>
                  <a:pt x="1191980" y="2917797"/>
                </a:lnTo>
                <a:lnTo>
                  <a:pt x="1198314" y="2967920"/>
                </a:lnTo>
                <a:lnTo>
                  <a:pt x="1204197" y="3017916"/>
                </a:lnTo>
                <a:lnTo>
                  <a:pt x="1209634" y="3067784"/>
                </a:lnTo>
                <a:lnTo>
                  <a:pt x="1214628" y="3117520"/>
                </a:lnTo>
                <a:lnTo>
                  <a:pt x="1219183" y="3167120"/>
                </a:lnTo>
                <a:lnTo>
                  <a:pt x="1223302" y="3216583"/>
                </a:lnTo>
                <a:lnTo>
                  <a:pt x="1226990" y="3265905"/>
                </a:lnTo>
                <a:lnTo>
                  <a:pt x="1230251" y="3315083"/>
                </a:lnTo>
                <a:lnTo>
                  <a:pt x="1233088" y="3364115"/>
                </a:lnTo>
                <a:lnTo>
                  <a:pt x="1235505" y="3412997"/>
                </a:lnTo>
                <a:lnTo>
                  <a:pt x="1237506" y="3461726"/>
                </a:lnTo>
                <a:lnTo>
                  <a:pt x="1239095" y="3510300"/>
                </a:lnTo>
                <a:lnTo>
                  <a:pt x="1240275" y="3558716"/>
                </a:lnTo>
                <a:lnTo>
                  <a:pt x="1241051" y="3606970"/>
                </a:lnTo>
                <a:lnTo>
                  <a:pt x="1241426" y="3655060"/>
                </a:lnTo>
                <a:lnTo>
                  <a:pt x="1241404" y="3702983"/>
                </a:lnTo>
                <a:lnTo>
                  <a:pt x="1240989" y="3750736"/>
                </a:lnTo>
                <a:lnTo>
                  <a:pt x="1240185" y="3798316"/>
                </a:lnTo>
                <a:lnTo>
                  <a:pt x="1238995" y="3845719"/>
                </a:lnTo>
                <a:lnTo>
                  <a:pt x="1237424" y="3892944"/>
                </a:lnTo>
                <a:lnTo>
                  <a:pt x="1235475" y="3939987"/>
                </a:lnTo>
                <a:lnTo>
                  <a:pt x="1233152" y="3986846"/>
                </a:lnTo>
                <a:lnTo>
                  <a:pt x="1230459" y="4033516"/>
                </a:lnTo>
                <a:lnTo>
                  <a:pt x="1227400" y="4079996"/>
                </a:lnTo>
                <a:lnTo>
                  <a:pt x="1223979" y="4126283"/>
                </a:lnTo>
                <a:lnTo>
                  <a:pt x="1220198" y="4172373"/>
                </a:lnTo>
                <a:lnTo>
                  <a:pt x="1216063" y="4218264"/>
                </a:lnTo>
                <a:lnTo>
                  <a:pt x="1211578" y="4263952"/>
                </a:lnTo>
                <a:lnTo>
                  <a:pt x="1206745" y="4309435"/>
                </a:lnTo>
                <a:lnTo>
                  <a:pt x="1201568" y="4354710"/>
                </a:lnTo>
                <a:lnTo>
                  <a:pt x="1196053" y="4399773"/>
                </a:lnTo>
                <a:lnTo>
                  <a:pt x="1190201" y="4444623"/>
                </a:lnTo>
                <a:lnTo>
                  <a:pt x="1184018" y="4489256"/>
                </a:lnTo>
                <a:lnTo>
                  <a:pt x="1177507" y="4533668"/>
                </a:lnTo>
                <a:lnTo>
                  <a:pt x="1170672" y="4577858"/>
                </a:lnTo>
                <a:lnTo>
                  <a:pt x="1163517" y="4621822"/>
                </a:lnTo>
                <a:lnTo>
                  <a:pt x="1156045" y="4665558"/>
                </a:lnTo>
                <a:lnTo>
                  <a:pt x="1148260" y="4709062"/>
                </a:lnTo>
                <a:lnTo>
                  <a:pt x="1140167" y="4752331"/>
                </a:lnTo>
                <a:lnTo>
                  <a:pt x="1131769" y="4795362"/>
                </a:lnTo>
                <a:lnTo>
                  <a:pt x="1123069" y="4838154"/>
                </a:lnTo>
                <a:lnTo>
                  <a:pt x="1114073" y="4880702"/>
                </a:lnTo>
                <a:lnTo>
                  <a:pt x="1104783" y="4923003"/>
                </a:lnTo>
                <a:lnTo>
                  <a:pt x="1095203" y="4965056"/>
                </a:lnTo>
                <a:lnTo>
                  <a:pt x="1085337" y="5006856"/>
                </a:lnTo>
                <a:lnTo>
                  <a:pt x="1075190" y="5048401"/>
                </a:lnTo>
                <a:lnTo>
                  <a:pt x="1064764" y="5089688"/>
                </a:lnTo>
                <a:lnTo>
                  <a:pt x="1054064" y="5130715"/>
                </a:lnTo>
                <a:lnTo>
                  <a:pt x="1043094" y="5171477"/>
                </a:lnTo>
                <a:lnTo>
                  <a:pt x="1031857" y="5211973"/>
                </a:lnTo>
                <a:lnTo>
                  <a:pt x="1020357" y="5252199"/>
                </a:lnTo>
                <a:lnTo>
                  <a:pt x="1008598" y="5292152"/>
                </a:lnTo>
                <a:lnTo>
                  <a:pt x="996584" y="5331829"/>
                </a:lnTo>
                <a:lnTo>
                  <a:pt x="984319" y="5371228"/>
                </a:lnTo>
                <a:lnTo>
                  <a:pt x="971806" y="5410346"/>
                </a:lnTo>
                <a:lnTo>
                  <a:pt x="959049" y="5449179"/>
                </a:lnTo>
                <a:lnTo>
                  <a:pt x="946053" y="5487725"/>
                </a:lnTo>
                <a:lnTo>
                  <a:pt x="932821" y="5525981"/>
                </a:lnTo>
                <a:lnTo>
                  <a:pt x="919356" y="5563944"/>
                </a:lnTo>
                <a:lnTo>
                  <a:pt x="905664" y="5601610"/>
                </a:lnTo>
                <a:lnTo>
                  <a:pt x="891746" y="5638977"/>
                </a:lnTo>
                <a:lnTo>
                  <a:pt x="877608" y="5676043"/>
                </a:lnTo>
                <a:lnTo>
                  <a:pt x="863253" y="5712803"/>
                </a:lnTo>
                <a:lnTo>
                  <a:pt x="848686" y="5749256"/>
                </a:lnTo>
                <a:lnTo>
                  <a:pt x="833909" y="5785398"/>
                </a:lnTo>
                <a:lnTo>
                  <a:pt x="818926" y="5821227"/>
                </a:lnTo>
                <a:lnTo>
                  <a:pt x="803742" y="5856738"/>
                </a:lnTo>
                <a:lnTo>
                  <a:pt x="788361" y="5891930"/>
                </a:lnTo>
                <a:lnTo>
                  <a:pt x="772785" y="5926800"/>
                </a:lnTo>
                <a:lnTo>
                  <a:pt x="741068" y="5995560"/>
                </a:lnTo>
                <a:lnTo>
                  <a:pt x="708622" y="6062996"/>
                </a:lnTo>
                <a:lnTo>
                  <a:pt x="675477" y="6129082"/>
                </a:lnTo>
                <a:lnTo>
                  <a:pt x="641663" y="6193797"/>
                </a:lnTo>
                <a:lnTo>
                  <a:pt x="607212" y="6257116"/>
                </a:lnTo>
                <a:lnTo>
                  <a:pt x="572155" y="6319017"/>
                </a:lnTo>
                <a:lnTo>
                  <a:pt x="536521" y="6379475"/>
                </a:lnTo>
                <a:lnTo>
                  <a:pt x="500341" y="6438468"/>
                </a:lnTo>
                <a:lnTo>
                  <a:pt x="463647" y="6495971"/>
                </a:lnTo>
                <a:lnTo>
                  <a:pt x="426469" y="6551962"/>
                </a:lnTo>
                <a:lnTo>
                  <a:pt x="388836" y="6606417"/>
                </a:lnTo>
                <a:lnTo>
                  <a:pt x="350781" y="6659313"/>
                </a:lnTo>
                <a:lnTo>
                  <a:pt x="312334" y="6710625"/>
                </a:lnTo>
                <a:lnTo>
                  <a:pt x="273525" y="6760331"/>
                </a:lnTo>
                <a:lnTo>
                  <a:pt x="234385" y="6808408"/>
                </a:lnTo>
                <a:lnTo>
                  <a:pt x="194945" y="6854831"/>
                </a:lnTo>
                <a:lnTo>
                  <a:pt x="1828800" y="6857999"/>
                </a:lnTo>
                <a:lnTo>
                  <a:pt x="1828800" y="14224"/>
                </a:lnTo>
                <a:lnTo>
                  <a:pt x="0" y="0"/>
                </a:lnTo>
                <a:close/>
              </a:path>
            </a:pathLst>
          </a:custGeom>
          <a:solidFill>
            <a:srgbClr val="585858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64540" y="482549"/>
            <a:ext cx="7769859" cy="33146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8792" y="5945111"/>
            <a:ext cx="4897120" cy="913130"/>
          </a:xfrm>
          <a:custGeom>
            <a:avLst/>
            <a:gdLst/>
            <a:ahLst/>
            <a:cxnLst/>
            <a:rect l="l" t="t" r="r" b="b"/>
            <a:pathLst>
              <a:path w="4897120" h="913129">
                <a:moveTo>
                  <a:pt x="85533" y="21311"/>
                </a:moveTo>
                <a:lnTo>
                  <a:pt x="3636307" y="912887"/>
                </a:lnTo>
                <a:lnTo>
                  <a:pt x="4896835" y="912887"/>
                </a:lnTo>
                <a:lnTo>
                  <a:pt x="85533" y="21311"/>
                </a:lnTo>
                <a:close/>
              </a:path>
              <a:path w="4897120" h="913129">
                <a:moveTo>
                  <a:pt x="660" y="0"/>
                </a:moveTo>
                <a:lnTo>
                  <a:pt x="0" y="5460"/>
                </a:lnTo>
                <a:lnTo>
                  <a:pt x="85533" y="21311"/>
                </a:lnTo>
                <a:lnTo>
                  <a:pt x="660" y="0"/>
                </a:lnTo>
                <a:close/>
              </a:path>
            </a:pathLst>
          </a:custGeom>
          <a:solidFill>
            <a:srgbClr val="9FCADC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85305" y="5938837"/>
            <a:ext cx="3653154" cy="919480"/>
          </a:xfrm>
          <a:custGeom>
            <a:avLst/>
            <a:gdLst/>
            <a:ahLst/>
            <a:cxnLst/>
            <a:rect l="l" t="t" r="r" b="b"/>
            <a:pathLst>
              <a:path w="3653154" h="919479">
                <a:moveTo>
                  <a:pt x="0" y="0"/>
                </a:moveTo>
                <a:lnTo>
                  <a:pt x="7924" y="6350"/>
                </a:lnTo>
                <a:lnTo>
                  <a:pt x="2869440" y="919160"/>
                </a:lnTo>
                <a:lnTo>
                  <a:pt x="3652600" y="91916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5789674"/>
            <a:ext cx="3398520" cy="10683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5784015"/>
            <a:ext cx="3372797" cy="10739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385597" y="5257800"/>
            <a:ext cx="4186428" cy="86836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029663" y="983628"/>
            <a:ext cx="2760282" cy="13023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6406913" y="1327450"/>
            <a:ext cx="1608546" cy="11733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4696840" y="1801241"/>
            <a:ext cx="1274445" cy="425450"/>
          </a:xfrm>
          <a:custGeom>
            <a:avLst/>
            <a:gdLst/>
            <a:ahLst/>
            <a:cxnLst/>
            <a:rect l="l" t="t" r="r" b="b"/>
            <a:pathLst>
              <a:path w="1274445" h="425450">
                <a:moveTo>
                  <a:pt x="1246759" y="0"/>
                </a:moveTo>
                <a:lnTo>
                  <a:pt x="27559" y="0"/>
                </a:lnTo>
                <a:lnTo>
                  <a:pt x="16823" y="2162"/>
                </a:lnTo>
                <a:lnTo>
                  <a:pt x="8064" y="8064"/>
                </a:lnTo>
                <a:lnTo>
                  <a:pt x="2162" y="16823"/>
                </a:lnTo>
                <a:lnTo>
                  <a:pt x="0" y="27559"/>
                </a:lnTo>
                <a:lnTo>
                  <a:pt x="0" y="397383"/>
                </a:lnTo>
                <a:lnTo>
                  <a:pt x="2162" y="408118"/>
                </a:lnTo>
                <a:lnTo>
                  <a:pt x="8064" y="416877"/>
                </a:lnTo>
                <a:lnTo>
                  <a:pt x="16823" y="422779"/>
                </a:lnTo>
                <a:lnTo>
                  <a:pt x="27559" y="424942"/>
                </a:lnTo>
                <a:lnTo>
                  <a:pt x="1246759" y="424942"/>
                </a:lnTo>
                <a:lnTo>
                  <a:pt x="1257494" y="422779"/>
                </a:lnTo>
                <a:lnTo>
                  <a:pt x="1266253" y="416877"/>
                </a:lnTo>
                <a:lnTo>
                  <a:pt x="1272155" y="408118"/>
                </a:lnTo>
                <a:lnTo>
                  <a:pt x="1274318" y="397383"/>
                </a:lnTo>
                <a:lnTo>
                  <a:pt x="1274318" y="391922"/>
                </a:lnTo>
                <a:lnTo>
                  <a:pt x="33020" y="391922"/>
                </a:lnTo>
                <a:lnTo>
                  <a:pt x="33020" y="33020"/>
                </a:lnTo>
                <a:lnTo>
                  <a:pt x="1274318" y="33020"/>
                </a:lnTo>
                <a:lnTo>
                  <a:pt x="1274318" y="27559"/>
                </a:lnTo>
                <a:lnTo>
                  <a:pt x="1272155" y="16823"/>
                </a:lnTo>
                <a:lnTo>
                  <a:pt x="1266253" y="8064"/>
                </a:lnTo>
                <a:lnTo>
                  <a:pt x="1257494" y="2162"/>
                </a:lnTo>
                <a:lnTo>
                  <a:pt x="1246759" y="0"/>
                </a:lnTo>
                <a:close/>
              </a:path>
              <a:path w="1274445" h="425450">
                <a:moveTo>
                  <a:pt x="1274318" y="33020"/>
                </a:moveTo>
                <a:lnTo>
                  <a:pt x="1241298" y="33020"/>
                </a:lnTo>
                <a:lnTo>
                  <a:pt x="1241298" y="391922"/>
                </a:lnTo>
                <a:lnTo>
                  <a:pt x="1274318" y="391922"/>
                </a:lnTo>
                <a:lnTo>
                  <a:pt x="1274318" y="33020"/>
                </a:lnTo>
                <a:close/>
              </a:path>
              <a:path w="1274445" h="425450">
                <a:moveTo>
                  <a:pt x="1230249" y="44069"/>
                </a:moveTo>
                <a:lnTo>
                  <a:pt x="44069" y="44069"/>
                </a:lnTo>
                <a:lnTo>
                  <a:pt x="44069" y="381000"/>
                </a:lnTo>
                <a:lnTo>
                  <a:pt x="1230249" y="381000"/>
                </a:lnTo>
                <a:lnTo>
                  <a:pt x="1230249" y="369950"/>
                </a:lnTo>
                <a:lnTo>
                  <a:pt x="55118" y="369950"/>
                </a:lnTo>
                <a:lnTo>
                  <a:pt x="55118" y="55118"/>
                </a:lnTo>
                <a:lnTo>
                  <a:pt x="1230249" y="55118"/>
                </a:lnTo>
                <a:lnTo>
                  <a:pt x="1230249" y="44069"/>
                </a:lnTo>
                <a:close/>
              </a:path>
              <a:path w="1274445" h="425450">
                <a:moveTo>
                  <a:pt x="1230249" y="55118"/>
                </a:moveTo>
                <a:lnTo>
                  <a:pt x="1219200" y="55118"/>
                </a:lnTo>
                <a:lnTo>
                  <a:pt x="1219200" y="369950"/>
                </a:lnTo>
                <a:lnTo>
                  <a:pt x="1230249" y="369950"/>
                </a:lnTo>
                <a:lnTo>
                  <a:pt x="1230249" y="55118"/>
                </a:lnTo>
                <a:close/>
              </a:path>
            </a:pathLst>
          </a:custGeom>
          <a:solidFill>
            <a:srgbClr val="DA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7244" y="1757298"/>
            <a:ext cx="2533015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8340" y="1411604"/>
            <a:ext cx="7767319" cy="14560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18" Type="http://schemas.openxmlformats.org/officeDocument/2006/relationships/image" Target="../media/image67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61.png"/><Relationship Id="rId17" Type="http://schemas.openxmlformats.org/officeDocument/2006/relationships/image" Target="../media/image66.png"/><Relationship Id="rId2" Type="http://schemas.openxmlformats.org/officeDocument/2006/relationships/image" Target="../media/image56.png"/><Relationship Id="rId16" Type="http://schemas.openxmlformats.org/officeDocument/2006/relationships/image" Target="../media/image65.png"/><Relationship Id="rId20" Type="http://schemas.openxmlformats.org/officeDocument/2006/relationships/image" Target="../media/image6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11" Type="http://schemas.openxmlformats.org/officeDocument/2006/relationships/image" Target="../media/image60.png"/><Relationship Id="rId5" Type="http://schemas.openxmlformats.org/officeDocument/2006/relationships/image" Target="../media/image49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19" Type="http://schemas.openxmlformats.org/officeDocument/2006/relationships/image" Target="../media/image68.png"/><Relationship Id="rId4" Type="http://schemas.openxmlformats.org/officeDocument/2006/relationships/image" Target="../media/image48.png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82.jpg"/><Relationship Id="rId3" Type="http://schemas.openxmlformats.org/officeDocument/2006/relationships/image" Target="../media/image1.png"/><Relationship Id="rId7" Type="http://schemas.openxmlformats.org/officeDocument/2006/relationships/image" Target="../media/image76.png"/><Relationship Id="rId12" Type="http://schemas.openxmlformats.org/officeDocument/2006/relationships/image" Target="../media/image81.jp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80.jpg"/><Relationship Id="rId5" Type="http://schemas.openxmlformats.org/officeDocument/2006/relationships/image" Target="../media/image3.png"/><Relationship Id="rId10" Type="http://schemas.openxmlformats.org/officeDocument/2006/relationships/image" Target="../media/image79.png"/><Relationship Id="rId4" Type="http://schemas.openxmlformats.org/officeDocument/2006/relationships/image" Target="../media/image2.png"/><Relationship Id="rId9" Type="http://schemas.openxmlformats.org/officeDocument/2006/relationships/image" Target="../media/image7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png"/><Relationship Id="rId4" Type="http://schemas.openxmlformats.org/officeDocument/2006/relationships/image" Target="../media/image8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304800" y="3657600"/>
            <a:ext cx="7769859" cy="615553"/>
          </a:xfrm>
        </p:spPr>
        <p:txBody>
          <a:bodyPr/>
          <a:lstStyle/>
          <a:p>
            <a:pPr algn="ctr"/>
            <a:r>
              <a:rPr lang="id-ID" sz="4000" b="1" dirty="0" smtClean="0">
                <a:ln w="19050">
                  <a:solidFill>
                    <a:schemeClr val="tx1"/>
                  </a:solidFill>
                </a:ln>
              </a:rPr>
              <a:t>STATIKA BALOK SEDERHANA</a:t>
            </a:r>
            <a:endParaRPr lang="id-ID" sz="4000" b="1" dirty="0">
              <a:ln w="19050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E2DE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0979" y="295656"/>
            <a:ext cx="8700516" cy="63657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4800" y="328675"/>
            <a:ext cx="8532876" cy="6197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800" y="328675"/>
            <a:ext cx="8533130" cy="6197600"/>
          </a:xfrm>
          <a:custGeom>
            <a:avLst/>
            <a:gdLst/>
            <a:ahLst/>
            <a:cxnLst/>
            <a:rect l="l" t="t" r="r" b="b"/>
            <a:pathLst>
              <a:path w="8533130" h="6197600">
                <a:moveTo>
                  <a:pt x="0" y="128904"/>
                </a:moveTo>
                <a:lnTo>
                  <a:pt x="10135" y="78706"/>
                </a:lnTo>
                <a:lnTo>
                  <a:pt x="37776" y="37734"/>
                </a:lnTo>
                <a:lnTo>
                  <a:pt x="78770" y="10122"/>
                </a:lnTo>
                <a:lnTo>
                  <a:pt x="128968" y="0"/>
                </a:lnTo>
                <a:lnTo>
                  <a:pt x="8403844" y="0"/>
                </a:lnTo>
                <a:lnTo>
                  <a:pt x="8454060" y="10122"/>
                </a:lnTo>
                <a:lnTo>
                  <a:pt x="8495061" y="37734"/>
                </a:lnTo>
                <a:lnTo>
                  <a:pt x="8522680" y="78706"/>
                </a:lnTo>
                <a:lnTo>
                  <a:pt x="8532749" y="128904"/>
                </a:lnTo>
                <a:lnTo>
                  <a:pt x="8532876" y="6068568"/>
                </a:lnTo>
                <a:lnTo>
                  <a:pt x="8522626" y="6118765"/>
                </a:lnTo>
                <a:lnTo>
                  <a:pt x="8495014" y="6159760"/>
                </a:lnTo>
                <a:lnTo>
                  <a:pt x="8454042" y="6187400"/>
                </a:lnTo>
                <a:lnTo>
                  <a:pt x="8403844" y="6197536"/>
                </a:lnTo>
                <a:lnTo>
                  <a:pt x="128968" y="6197536"/>
                </a:lnTo>
                <a:lnTo>
                  <a:pt x="78770" y="6187400"/>
                </a:lnTo>
                <a:lnTo>
                  <a:pt x="37776" y="6159760"/>
                </a:lnTo>
                <a:lnTo>
                  <a:pt x="10135" y="6118765"/>
                </a:lnTo>
                <a:lnTo>
                  <a:pt x="0" y="6068568"/>
                </a:lnTo>
                <a:lnTo>
                  <a:pt x="0" y="128904"/>
                </a:lnTo>
                <a:close/>
              </a:path>
            </a:pathLst>
          </a:custGeom>
          <a:ln w="12700">
            <a:solidFill>
              <a:srgbClr val="A3A2A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8591" y="434212"/>
            <a:ext cx="8306815" cy="5486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56615" y="370331"/>
            <a:ext cx="5888736" cy="6400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88340" y="1675002"/>
            <a:ext cx="7760334" cy="970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4470" indent="-192405">
              <a:lnSpc>
                <a:spcPct val="100000"/>
              </a:lnSpc>
              <a:spcBef>
                <a:spcPts val="95"/>
              </a:spcBef>
              <a:buChar char="●"/>
              <a:tabLst>
                <a:tab pos="205104" algn="l"/>
              </a:tabLst>
            </a:pPr>
            <a:r>
              <a:rPr sz="1600" spc="-5" dirty="0">
                <a:latin typeface="Verdana"/>
                <a:cs typeface="Verdana"/>
              </a:rPr>
              <a:t>Ilmu </a:t>
            </a:r>
            <a:r>
              <a:rPr sz="1600" spc="-10" dirty="0">
                <a:latin typeface="Verdana"/>
                <a:cs typeface="Verdana"/>
              </a:rPr>
              <a:t>pengetahuan terapan </a:t>
            </a:r>
            <a:r>
              <a:rPr sz="1600" spc="-15" dirty="0">
                <a:latin typeface="Verdana"/>
                <a:cs typeface="Verdana"/>
              </a:rPr>
              <a:t>yang </a:t>
            </a:r>
            <a:r>
              <a:rPr sz="1600" spc="-10" dirty="0">
                <a:latin typeface="Verdana"/>
                <a:cs typeface="Verdana"/>
              </a:rPr>
              <a:t>berhubungan dengan </a:t>
            </a:r>
            <a:r>
              <a:rPr sz="1600" b="1" i="1" spc="-10" dirty="0">
                <a:latin typeface="Verdana"/>
                <a:cs typeface="Verdana"/>
              </a:rPr>
              <a:t>GAYA </a:t>
            </a:r>
            <a:r>
              <a:rPr sz="1600" spc="-10" dirty="0">
                <a:latin typeface="Verdana"/>
                <a:cs typeface="Verdana"/>
              </a:rPr>
              <a:t>dan</a:t>
            </a:r>
            <a:r>
              <a:rPr sz="1600" spc="320" dirty="0">
                <a:latin typeface="Verdana"/>
                <a:cs typeface="Verdana"/>
              </a:rPr>
              <a:t> </a:t>
            </a:r>
            <a:r>
              <a:rPr sz="1600" b="1" i="1" spc="-10" dirty="0">
                <a:latin typeface="Verdana"/>
                <a:cs typeface="Verdana"/>
              </a:rPr>
              <a:t>GERAK</a:t>
            </a:r>
            <a:endParaRPr sz="1600">
              <a:latin typeface="Verdana"/>
              <a:cs typeface="Verdana"/>
            </a:endParaRPr>
          </a:p>
          <a:p>
            <a:pPr marL="205104" marR="465455" indent="-205104">
              <a:lnSpc>
                <a:spcPct val="100000"/>
              </a:lnSpc>
              <a:spcBef>
                <a:spcPts val="1680"/>
              </a:spcBef>
              <a:buChar char="●"/>
              <a:tabLst>
                <a:tab pos="205104" algn="l"/>
              </a:tabLst>
            </a:pPr>
            <a:r>
              <a:rPr sz="1600" spc="-5" dirty="0">
                <a:latin typeface="Verdana"/>
                <a:cs typeface="Verdana"/>
              </a:rPr>
              <a:t>Statika Ilmu Mekanika </a:t>
            </a:r>
            <a:r>
              <a:rPr sz="1600" spc="-10" dirty="0">
                <a:latin typeface="Verdana"/>
                <a:cs typeface="Verdana"/>
              </a:rPr>
              <a:t>berhubungan dengan </a:t>
            </a:r>
            <a:r>
              <a:rPr sz="1600" spc="-15" dirty="0">
                <a:latin typeface="Verdana"/>
                <a:cs typeface="Verdana"/>
              </a:rPr>
              <a:t>gaya-gaya yang </a:t>
            </a:r>
            <a:r>
              <a:rPr sz="1600" spc="-5" dirty="0">
                <a:latin typeface="Verdana"/>
                <a:cs typeface="Verdana"/>
              </a:rPr>
              <a:t>bekerja  </a:t>
            </a:r>
            <a:r>
              <a:rPr sz="1600" spc="-10" dirty="0">
                <a:latin typeface="Verdana"/>
                <a:cs typeface="Verdana"/>
              </a:rPr>
              <a:t>pada</a:t>
            </a:r>
            <a:r>
              <a:rPr sz="1600" spc="10" dirty="0">
                <a:latin typeface="Verdana"/>
                <a:cs typeface="Verdana"/>
              </a:rPr>
              <a:t> </a:t>
            </a:r>
            <a:r>
              <a:rPr sz="1600" spc="-10" dirty="0">
                <a:latin typeface="Verdana"/>
                <a:cs typeface="Verdana"/>
              </a:rPr>
              <a:t>benda.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096255" y="3000755"/>
            <a:ext cx="1342644" cy="53949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068823" y="2996183"/>
            <a:ext cx="1386839" cy="47701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181600" y="3048000"/>
            <a:ext cx="1171575" cy="368300"/>
          </a:xfrm>
          <a:custGeom>
            <a:avLst/>
            <a:gdLst/>
            <a:ahLst/>
            <a:cxnLst/>
            <a:rect l="l" t="t" r="r" b="b"/>
            <a:pathLst>
              <a:path w="1171575" h="368300">
                <a:moveTo>
                  <a:pt x="0" y="368300"/>
                </a:moveTo>
                <a:lnTo>
                  <a:pt x="1171575" y="368300"/>
                </a:lnTo>
                <a:lnTo>
                  <a:pt x="1171575" y="0"/>
                </a:lnTo>
                <a:lnTo>
                  <a:pt x="0" y="0"/>
                </a:lnTo>
                <a:lnTo>
                  <a:pt x="0" y="368300"/>
                </a:lnTo>
                <a:close/>
              </a:path>
            </a:pathLst>
          </a:custGeom>
          <a:solidFill>
            <a:srgbClr val="1B57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181600" y="3048000"/>
            <a:ext cx="1171575" cy="368300"/>
          </a:xfrm>
          <a:prstGeom prst="rect">
            <a:avLst/>
          </a:prstGeom>
          <a:ln w="38100">
            <a:solidFill>
              <a:srgbClr val="FFFFFF"/>
            </a:solidFill>
          </a:ln>
        </p:spPr>
        <p:txBody>
          <a:bodyPr vert="horz" wrap="square" lIns="0" tIns="4445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50"/>
              </a:spcBef>
            </a:pPr>
            <a:r>
              <a:rPr sz="1800" spc="-35" dirty="0">
                <a:solidFill>
                  <a:srgbClr val="FFFFFF"/>
                </a:solidFill>
                <a:latin typeface="Verdana"/>
                <a:cs typeface="Verdana"/>
              </a:rPr>
              <a:t>STATIKA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5096255" y="4372355"/>
            <a:ext cx="2244852" cy="50901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084064" y="4375403"/>
            <a:ext cx="2243328" cy="43891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181600" y="4419536"/>
            <a:ext cx="2073275" cy="338455"/>
          </a:xfrm>
          <a:custGeom>
            <a:avLst/>
            <a:gdLst/>
            <a:ahLst/>
            <a:cxnLst/>
            <a:rect l="l" t="t" r="r" b="b"/>
            <a:pathLst>
              <a:path w="2073275" h="338454">
                <a:moveTo>
                  <a:pt x="0" y="338137"/>
                </a:moveTo>
                <a:lnTo>
                  <a:pt x="2073275" y="338137"/>
                </a:lnTo>
                <a:lnTo>
                  <a:pt x="2073275" y="0"/>
                </a:lnTo>
                <a:lnTo>
                  <a:pt x="0" y="0"/>
                </a:lnTo>
                <a:lnTo>
                  <a:pt x="0" y="338137"/>
                </a:lnTo>
                <a:close/>
              </a:path>
            </a:pathLst>
          </a:custGeom>
          <a:solidFill>
            <a:srgbClr val="4E854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181600" y="4419536"/>
            <a:ext cx="2073275" cy="338455"/>
          </a:xfrm>
          <a:custGeom>
            <a:avLst/>
            <a:gdLst/>
            <a:ahLst/>
            <a:cxnLst/>
            <a:rect l="l" t="t" r="r" b="b"/>
            <a:pathLst>
              <a:path w="2073275" h="338454">
                <a:moveTo>
                  <a:pt x="0" y="338137"/>
                </a:moveTo>
                <a:lnTo>
                  <a:pt x="2073275" y="338137"/>
                </a:lnTo>
                <a:lnTo>
                  <a:pt x="2073275" y="0"/>
                </a:lnTo>
                <a:lnTo>
                  <a:pt x="0" y="0"/>
                </a:lnTo>
                <a:lnTo>
                  <a:pt x="0" y="338137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096255" y="3686555"/>
            <a:ext cx="2837688" cy="50901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084064" y="3689603"/>
            <a:ext cx="2627376" cy="43891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181600" y="3733736"/>
            <a:ext cx="2667000" cy="338455"/>
          </a:xfrm>
          <a:custGeom>
            <a:avLst/>
            <a:gdLst/>
            <a:ahLst/>
            <a:cxnLst/>
            <a:rect l="l" t="t" r="r" b="b"/>
            <a:pathLst>
              <a:path w="2667000" h="338454">
                <a:moveTo>
                  <a:pt x="0" y="338137"/>
                </a:moveTo>
                <a:lnTo>
                  <a:pt x="2667000" y="338137"/>
                </a:lnTo>
                <a:lnTo>
                  <a:pt x="2667000" y="0"/>
                </a:lnTo>
                <a:lnTo>
                  <a:pt x="0" y="0"/>
                </a:lnTo>
                <a:lnTo>
                  <a:pt x="0" y="338137"/>
                </a:lnTo>
                <a:close/>
              </a:path>
            </a:pathLst>
          </a:custGeom>
          <a:solidFill>
            <a:srgbClr val="5F47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81600" y="3733736"/>
            <a:ext cx="2667000" cy="338455"/>
          </a:xfrm>
          <a:custGeom>
            <a:avLst/>
            <a:gdLst/>
            <a:ahLst/>
            <a:cxnLst/>
            <a:rect l="l" t="t" r="r" b="b"/>
            <a:pathLst>
              <a:path w="2667000" h="338454">
                <a:moveTo>
                  <a:pt x="0" y="338137"/>
                </a:moveTo>
                <a:lnTo>
                  <a:pt x="2667000" y="338137"/>
                </a:lnTo>
                <a:lnTo>
                  <a:pt x="2667000" y="0"/>
                </a:lnTo>
                <a:lnTo>
                  <a:pt x="0" y="0"/>
                </a:lnTo>
                <a:lnTo>
                  <a:pt x="0" y="338137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5261228" y="3766184"/>
            <a:ext cx="2277110" cy="9550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DINAMIKA</a:t>
            </a:r>
            <a:r>
              <a:rPr sz="1600" spc="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STRUKTUR</a:t>
            </a:r>
            <a:endParaRPr sz="16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295"/>
              </a:spcBef>
            </a:pPr>
            <a:r>
              <a:rPr sz="1600" b="1" spc="-5" dirty="0">
                <a:solidFill>
                  <a:srgbClr val="FFFFFF"/>
                </a:solidFill>
                <a:latin typeface="Verdana"/>
                <a:cs typeface="Verdana"/>
              </a:rPr>
              <a:t>Kekuatan Bahan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676655" y="3838955"/>
            <a:ext cx="2380488" cy="62788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63523" y="3784091"/>
            <a:ext cx="2209800" cy="65531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62000" y="3886200"/>
            <a:ext cx="2209800" cy="457200"/>
          </a:xfrm>
          <a:custGeom>
            <a:avLst/>
            <a:gdLst/>
            <a:ahLst/>
            <a:cxnLst/>
            <a:rect l="l" t="t" r="r" b="b"/>
            <a:pathLst>
              <a:path w="2209800" h="457200">
                <a:moveTo>
                  <a:pt x="2133600" y="0"/>
                </a:moveTo>
                <a:lnTo>
                  <a:pt x="76200" y="0"/>
                </a:lnTo>
                <a:lnTo>
                  <a:pt x="46537" y="5994"/>
                </a:lnTo>
                <a:lnTo>
                  <a:pt x="22317" y="22336"/>
                </a:lnTo>
                <a:lnTo>
                  <a:pt x="5987" y="46559"/>
                </a:lnTo>
                <a:lnTo>
                  <a:pt x="0" y="76200"/>
                </a:lnTo>
                <a:lnTo>
                  <a:pt x="0" y="381000"/>
                </a:lnTo>
                <a:lnTo>
                  <a:pt x="5987" y="410640"/>
                </a:lnTo>
                <a:lnTo>
                  <a:pt x="22317" y="434863"/>
                </a:lnTo>
                <a:lnTo>
                  <a:pt x="46537" y="451205"/>
                </a:lnTo>
                <a:lnTo>
                  <a:pt x="76200" y="457200"/>
                </a:lnTo>
                <a:lnTo>
                  <a:pt x="2133600" y="457200"/>
                </a:lnTo>
                <a:lnTo>
                  <a:pt x="2163240" y="451205"/>
                </a:lnTo>
                <a:lnTo>
                  <a:pt x="2187463" y="434863"/>
                </a:lnTo>
                <a:lnTo>
                  <a:pt x="2203805" y="410640"/>
                </a:lnTo>
                <a:lnTo>
                  <a:pt x="2209800" y="381000"/>
                </a:lnTo>
                <a:lnTo>
                  <a:pt x="2209800" y="76200"/>
                </a:lnTo>
                <a:lnTo>
                  <a:pt x="2203805" y="46559"/>
                </a:lnTo>
                <a:lnTo>
                  <a:pt x="2187463" y="22336"/>
                </a:lnTo>
                <a:lnTo>
                  <a:pt x="2163240" y="5994"/>
                </a:lnTo>
                <a:lnTo>
                  <a:pt x="2133600" y="0"/>
                </a:lnTo>
                <a:close/>
              </a:path>
            </a:pathLst>
          </a:custGeom>
          <a:solidFill>
            <a:srgbClr val="C1975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62000" y="3886200"/>
            <a:ext cx="2209800" cy="457200"/>
          </a:xfrm>
          <a:custGeom>
            <a:avLst/>
            <a:gdLst/>
            <a:ahLst/>
            <a:cxnLst/>
            <a:rect l="l" t="t" r="r" b="b"/>
            <a:pathLst>
              <a:path w="2209800" h="457200">
                <a:moveTo>
                  <a:pt x="0" y="76200"/>
                </a:moveTo>
                <a:lnTo>
                  <a:pt x="5987" y="46559"/>
                </a:lnTo>
                <a:lnTo>
                  <a:pt x="22317" y="22336"/>
                </a:lnTo>
                <a:lnTo>
                  <a:pt x="46537" y="5994"/>
                </a:lnTo>
                <a:lnTo>
                  <a:pt x="76200" y="0"/>
                </a:lnTo>
                <a:lnTo>
                  <a:pt x="2133600" y="0"/>
                </a:lnTo>
                <a:lnTo>
                  <a:pt x="2163240" y="5994"/>
                </a:lnTo>
                <a:lnTo>
                  <a:pt x="2187463" y="22336"/>
                </a:lnTo>
                <a:lnTo>
                  <a:pt x="2203805" y="46559"/>
                </a:lnTo>
                <a:lnTo>
                  <a:pt x="2209800" y="76200"/>
                </a:lnTo>
                <a:lnTo>
                  <a:pt x="2209800" y="381000"/>
                </a:lnTo>
                <a:lnTo>
                  <a:pt x="2203805" y="410640"/>
                </a:lnTo>
                <a:lnTo>
                  <a:pt x="2187463" y="434863"/>
                </a:lnTo>
                <a:lnTo>
                  <a:pt x="2163240" y="451205"/>
                </a:lnTo>
                <a:lnTo>
                  <a:pt x="2133600" y="457200"/>
                </a:lnTo>
                <a:lnTo>
                  <a:pt x="76200" y="457200"/>
                </a:lnTo>
                <a:lnTo>
                  <a:pt x="46537" y="451205"/>
                </a:lnTo>
                <a:lnTo>
                  <a:pt x="22317" y="434863"/>
                </a:lnTo>
                <a:lnTo>
                  <a:pt x="5987" y="410640"/>
                </a:lnTo>
                <a:lnTo>
                  <a:pt x="0" y="381000"/>
                </a:lnTo>
                <a:lnTo>
                  <a:pt x="0" y="76200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29055" y="3811523"/>
            <a:ext cx="2078736" cy="52425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72184" y="4013580"/>
            <a:ext cx="1613535" cy="221615"/>
          </a:xfrm>
          <a:custGeom>
            <a:avLst/>
            <a:gdLst/>
            <a:ahLst/>
            <a:cxnLst/>
            <a:rect l="l" t="t" r="r" b="b"/>
            <a:pathLst>
              <a:path w="1613535" h="221614">
                <a:moveTo>
                  <a:pt x="1532712" y="0"/>
                </a:moveTo>
                <a:lnTo>
                  <a:pt x="1493469" y="0"/>
                </a:lnTo>
                <a:lnTo>
                  <a:pt x="1412697" y="221615"/>
                </a:lnTo>
                <a:lnTo>
                  <a:pt x="1442669" y="221615"/>
                </a:lnTo>
                <a:lnTo>
                  <a:pt x="1464386" y="159893"/>
                </a:lnTo>
                <a:lnTo>
                  <a:pt x="1590896" y="159893"/>
                </a:lnTo>
                <a:lnTo>
                  <a:pt x="1581653" y="134493"/>
                </a:lnTo>
                <a:lnTo>
                  <a:pt x="1473276" y="134493"/>
                </a:lnTo>
                <a:lnTo>
                  <a:pt x="1512265" y="25781"/>
                </a:lnTo>
                <a:lnTo>
                  <a:pt x="1542093" y="25781"/>
                </a:lnTo>
                <a:lnTo>
                  <a:pt x="1532712" y="0"/>
                </a:lnTo>
                <a:close/>
              </a:path>
              <a:path w="1613535" h="221614">
                <a:moveTo>
                  <a:pt x="1590896" y="159893"/>
                </a:moveTo>
                <a:lnTo>
                  <a:pt x="1560271" y="159893"/>
                </a:lnTo>
                <a:lnTo>
                  <a:pt x="1581988" y="221615"/>
                </a:lnTo>
                <a:lnTo>
                  <a:pt x="1613357" y="221615"/>
                </a:lnTo>
                <a:lnTo>
                  <a:pt x="1590896" y="159893"/>
                </a:lnTo>
                <a:close/>
              </a:path>
              <a:path w="1613535" h="221614">
                <a:moveTo>
                  <a:pt x="1542093" y="25781"/>
                </a:moveTo>
                <a:lnTo>
                  <a:pt x="1512265" y="25781"/>
                </a:lnTo>
                <a:lnTo>
                  <a:pt x="1551127" y="134493"/>
                </a:lnTo>
                <a:lnTo>
                  <a:pt x="1581653" y="134493"/>
                </a:lnTo>
                <a:lnTo>
                  <a:pt x="1542093" y="25781"/>
                </a:lnTo>
                <a:close/>
              </a:path>
              <a:path w="1613535" h="221614">
                <a:moveTo>
                  <a:pt x="755472" y="0"/>
                </a:moveTo>
                <a:lnTo>
                  <a:pt x="716229" y="0"/>
                </a:lnTo>
                <a:lnTo>
                  <a:pt x="635457" y="221615"/>
                </a:lnTo>
                <a:lnTo>
                  <a:pt x="665429" y="221615"/>
                </a:lnTo>
                <a:lnTo>
                  <a:pt x="687146" y="159893"/>
                </a:lnTo>
                <a:lnTo>
                  <a:pt x="813656" y="159893"/>
                </a:lnTo>
                <a:lnTo>
                  <a:pt x="804413" y="134493"/>
                </a:lnTo>
                <a:lnTo>
                  <a:pt x="696036" y="134493"/>
                </a:lnTo>
                <a:lnTo>
                  <a:pt x="735025" y="25781"/>
                </a:lnTo>
                <a:lnTo>
                  <a:pt x="764853" y="25781"/>
                </a:lnTo>
                <a:lnTo>
                  <a:pt x="755472" y="0"/>
                </a:lnTo>
                <a:close/>
              </a:path>
              <a:path w="1613535" h="221614">
                <a:moveTo>
                  <a:pt x="813656" y="159893"/>
                </a:moveTo>
                <a:lnTo>
                  <a:pt x="783031" y="159893"/>
                </a:lnTo>
                <a:lnTo>
                  <a:pt x="804748" y="221615"/>
                </a:lnTo>
                <a:lnTo>
                  <a:pt x="836117" y="221615"/>
                </a:lnTo>
                <a:lnTo>
                  <a:pt x="813656" y="159893"/>
                </a:lnTo>
                <a:close/>
              </a:path>
              <a:path w="1613535" h="221614">
                <a:moveTo>
                  <a:pt x="764853" y="25781"/>
                </a:moveTo>
                <a:lnTo>
                  <a:pt x="735025" y="25781"/>
                </a:lnTo>
                <a:lnTo>
                  <a:pt x="773887" y="134493"/>
                </a:lnTo>
                <a:lnTo>
                  <a:pt x="804413" y="134493"/>
                </a:lnTo>
                <a:lnTo>
                  <a:pt x="764853" y="25781"/>
                </a:lnTo>
                <a:close/>
              </a:path>
              <a:path w="1613535" h="221614">
                <a:moveTo>
                  <a:pt x="1256995" y="0"/>
                </a:moveTo>
                <a:lnTo>
                  <a:pt x="1227531" y="0"/>
                </a:lnTo>
                <a:lnTo>
                  <a:pt x="1227531" y="221615"/>
                </a:lnTo>
                <a:lnTo>
                  <a:pt x="1256995" y="221615"/>
                </a:lnTo>
                <a:lnTo>
                  <a:pt x="1256995" y="146431"/>
                </a:lnTo>
                <a:lnTo>
                  <a:pt x="1279093" y="122936"/>
                </a:lnTo>
                <a:lnTo>
                  <a:pt x="1317899" y="122936"/>
                </a:lnTo>
                <a:lnTo>
                  <a:pt x="1311513" y="115697"/>
                </a:lnTo>
                <a:lnTo>
                  <a:pt x="1256995" y="115697"/>
                </a:lnTo>
                <a:lnTo>
                  <a:pt x="1256995" y="0"/>
                </a:lnTo>
                <a:close/>
              </a:path>
              <a:path w="1613535" h="221614">
                <a:moveTo>
                  <a:pt x="1317899" y="122936"/>
                </a:moveTo>
                <a:lnTo>
                  <a:pt x="1279093" y="122936"/>
                </a:lnTo>
                <a:lnTo>
                  <a:pt x="1366723" y="221615"/>
                </a:lnTo>
                <a:lnTo>
                  <a:pt x="1404950" y="221615"/>
                </a:lnTo>
                <a:lnTo>
                  <a:pt x="1317899" y="122936"/>
                </a:lnTo>
                <a:close/>
              </a:path>
              <a:path w="1613535" h="221614">
                <a:moveTo>
                  <a:pt x="1400378" y="0"/>
                </a:moveTo>
                <a:lnTo>
                  <a:pt x="1364691" y="0"/>
                </a:lnTo>
                <a:lnTo>
                  <a:pt x="1256995" y="115697"/>
                </a:lnTo>
                <a:lnTo>
                  <a:pt x="1311513" y="115697"/>
                </a:lnTo>
                <a:lnTo>
                  <a:pt x="1301318" y="104140"/>
                </a:lnTo>
                <a:lnTo>
                  <a:pt x="1400378" y="0"/>
                </a:lnTo>
                <a:close/>
              </a:path>
              <a:path w="1613535" h="221614">
                <a:moveTo>
                  <a:pt x="1176985" y="199009"/>
                </a:moveTo>
                <a:lnTo>
                  <a:pt x="1089482" y="199009"/>
                </a:lnTo>
                <a:lnTo>
                  <a:pt x="1089482" y="221615"/>
                </a:lnTo>
                <a:lnTo>
                  <a:pt x="1176985" y="221615"/>
                </a:lnTo>
                <a:lnTo>
                  <a:pt x="1176985" y="199009"/>
                </a:lnTo>
                <a:close/>
              </a:path>
              <a:path w="1613535" h="221614">
                <a:moveTo>
                  <a:pt x="1147902" y="22606"/>
                </a:moveTo>
                <a:lnTo>
                  <a:pt x="1118438" y="22606"/>
                </a:lnTo>
                <a:lnTo>
                  <a:pt x="1118438" y="199009"/>
                </a:lnTo>
                <a:lnTo>
                  <a:pt x="1147902" y="199009"/>
                </a:lnTo>
                <a:lnTo>
                  <a:pt x="1147902" y="22606"/>
                </a:lnTo>
                <a:close/>
              </a:path>
              <a:path w="1613535" h="221614">
                <a:moveTo>
                  <a:pt x="1176985" y="0"/>
                </a:moveTo>
                <a:lnTo>
                  <a:pt x="1089482" y="0"/>
                </a:lnTo>
                <a:lnTo>
                  <a:pt x="1089482" y="22606"/>
                </a:lnTo>
                <a:lnTo>
                  <a:pt x="1176985" y="22606"/>
                </a:lnTo>
                <a:lnTo>
                  <a:pt x="1176985" y="0"/>
                </a:lnTo>
                <a:close/>
              </a:path>
              <a:path w="1613535" h="221614">
                <a:moveTo>
                  <a:pt x="915873" y="0"/>
                </a:moveTo>
                <a:lnTo>
                  <a:pt x="870153" y="0"/>
                </a:lnTo>
                <a:lnTo>
                  <a:pt x="870153" y="221615"/>
                </a:lnTo>
                <a:lnTo>
                  <a:pt x="897712" y="221615"/>
                </a:lnTo>
                <a:lnTo>
                  <a:pt x="897712" y="23368"/>
                </a:lnTo>
                <a:lnTo>
                  <a:pt x="928254" y="23368"/>
                </a:lnTo>
                <a:lnTo>
                  <a:pt x="915873" y="0"/>
                </a:lnTo>
                <a:close/>
              </a:path>
              <a:path w="1613535" h="221614">
                <a:moveTo>
                  <a:pt x="928254" y="23368"/>
                </a:moveTo>
                <a:lnTo>
                  <a:pt x="897712" y="23368"/>
                </a:lnTo>
                <a:lnTo>
                  <a:pt x="1002868" y="221615"/>
                </a:lnTo>
                <a:lnTo>
                  <a:pt x="1039317" y="221615"/>
                </a:lnTo>
                <a:lnTo>
                  <a:pt x="1039317" y="180975"/>
                </a:lnTo>
                <a:lnTo>
                  <a:pt x="1011758" y="180975"/>
                </a:lnTo>
                <a:lnTo>
                  <a:pt x="928254" y="23368"/>
                </a:lnTo>
                <a:close/>
              </a:path>
              <a:path w="1613535" h="221614">
                <a:moveTo>
                  <a:pt x="1039317" y="0"/>
                </a:moveTo>
                <a:lnTo>
                  <a:pt x="1011758" y="0"/>
                </a:lnTo>
                <a:lnTo>
                  <a:pt x="1011758" y="180975"/>
                </a:lnTo>
                <a:lnTo>
                  <a:pt x="1039317" y="180975"/>
                </a:lnTo>
                <a:lnTo>
                  <a:pt x="1039317" y="0"/>
                </a:lnTo>
                <a:close/>
              </a:path>
              <a:path w="1613535" h="221614">
                <a:moveTo>
                  <a:pt x="479755" y="0"/>
                </a:moveTo>
                <a:lnTo>
                  <a:pt x="450291" y="0"/>
                </a:lnTo>
                <a:lnTo>
                  <a:pt x="450291" y="221615"/>
                </a:lnTo>
                <a:lnTo>
                  <a:pt x="479755" y="221615"/>
                </a:lnTo>
                <a:lnTo>
                  <a:pt x="479755" y="146431"/>
                </a:lnTo>
                <a:lnTo>
                  <a:pt x="501853" y="122936"/>
                </a:lnTo>
                <a:lnTo>
                  <a:pt x="540659" y="122936"/>
                </a:lnTo>
                <a:lnTo>
                  <a:pt x="534273" y="115697"/>
                </a:lnTo>
                <a:lnTo>
                  <a:pt x="479755" y="115697"/>
                </a:lnTo>
                <a:lnTo>
                  <a:pt x="479755" y="0"/>
                </a:lnTo>
                <a:close/>
              </a:path>
              <a:path w="1613535" h="221614">
                <a:moveTo>
                  <a:pt x="540659" y="122936"/>
                </a:moveTo>
                <a:lnTo>
                  <a:pt x="501853" y="122936"/>
                </a:lnTo>
                <a:lnTo>
                  <a:pt x="589483" y="221615"/>
                </a:lnTo>
                <a:lnTo>
                  <a:pt x="627710" y="221615"/>
                </a:lnTo>
                <a:lnTo>
                  <a:pt x="540659" y="122936"/>
                </a:lnTo>
                <a:close/>
              </a:path>
              <a:path w="1613535" h="221614">
                <a:moveTo>
                  <a:pt x="623138" y="0"/>
                </a:moveTo>
                <a:lnTo>
                  <a:pt x="587451" y="0"/>
                </a:lnTo>
                <a:lnTo>
                  <a:pt x="479755" y="115697"/>
                </a:lnTo>
                <a:lnTo>
                  <a:pt x="534273" y="115697"/>
                </a:lnTo>
                <a:lnTo>
                  <a:pt x="524078" y="104140"/>
                </a:lnTo>
                <a:lnTo>
                  <a:pt x="623138" y="0"/>
                </a:lnTo>
                <a:close/>
              </a:path>
              <a:path w="1613535" h="221614">
                <a:moveTo>
                  <a:pt x="403555" y="0"/>
                </a:moveTo>
                <a:lnTo>
                  <a:pt x="257505" y="0"/>
                </a:lnTo>
                <a:lnTo>
                  <a:pt x="257505" y="221615"/>
                </a:lnTo>
                <a:lnTo>
                  <a:pt x="403555" y="221615"/>
                </a:lnTo>
                <a:lnTo>
                  <a:pt x="403555" y="195453"/>
                </a:lnTo>
                <a:lnTo>
                  <a:pt x="286969" y="195453"/>
                </a:lnTo>
                <a:lnTo>
                  <a:pt x="286969" y="113157"/>
                </a:lnTo>
                <a:lnTo>
                  <a:pt x="403555" y="113157"/>
                </a:lnTo>
                <a:lnTo>
                  <a:pt x="403555" y="86868"/>
                </a:lnTo>
                <a:lnTo>
                  <a:pt x="286969" y="86868"/>
                </a:lnTo>
                <a:lnTo>
                  <a:pt x="286969" y="26162"/>
                </a:lnTo>
                <a:lnTo>
                  <a:pt x="403555" y="26162"/>
                </a:lnTo>
                <a:lnTo>
                  <a:pt x="403555" y="0"/>
                </a:lnTo>
                <a:close/>
              </a:path>
              <a:path w="1613535" h="221614">
                <a:moveTo>
                  <a:pt x="40182" y="0"/>
                </a:moveTo>
                <a:lnTo>
                  <a:pt x="0" y="0"/>
                </a:lnTo>
                <a:lnTo>
                  <a:pt x="0" y="221615"/>
                </a:lnTo>
                <a:lnTo>
                  <a:pt x="27533" y="221615"/>
                </a:lnTo>
                <a:lnTo>
                  <a:pt x="27533" y="30607"/>
                </a:lnTo>
                <a:lnTo>
                  <a:pt x="54831" y="30607"/>
                </a:lnTo>
                <a:lnTo>
                  <a:pt x="40182" y="0"/>
                </a:lnTo>
                <a:close/>
              </a:path>
              <a:path w="1613535" h="221614">
                <a:moveTo>
                  <a:pt x="197345" y="30607"/>
                </a:moveTo>
                <a:lnTo>
                  <a:pt x="167868" y="30607"/>
                </a:lnTo>
                <a:lnTo>
                  <a:pt x="167868" y="221615"/>
                </a:lnTo>
                <a:lnTo>
                  <a:pt x="197345" y="221615"/>
                </a:lnTo>
                <a:lnTo>
                  <a:pt x="197345" y="30607"/>
                </a:lnTo>
                <a:close/>
              </a:path>
              <a:path w="1613535" h="221614">
                <a:moveTo>
                  <a:pt x="54831" y="30607"/>
                </a:moveTo>
                <a:lnTo>
                  <a:pt x="27533" y="30607"/>
                </a:lnTo>
                <a:lnTo>
                  <a:pt x="88696" y="160655"/>
                </a:lnTo>
                <a:lnTo>
                  <a:pt x="106260" y="160655"/>
                </a:lnTo>
                <a:lnTo>
                  <a:pt x="123888" y="123444"/>
                </a:lnTo>
                <a:lnTo>
                  <a:pt x="99263" y="123444"/>
                </a:lnTo>
                <a:lnTo>
                  <a:pt x="54831" y="30607"/>
                </a:lnTo>
                <a:close/>
              </a:path>
              <a:path w="1613535" h="221614">
                <a:moveTo>
                  <a:pt x="197345" y="0"/>
                </a:moveTo>
                <a:lnTo>
                  <a:pt x="156413" y="0"/>
                </a:lnTo>
                <a:lnTo>
                  <a:pt x="99263" y="123444"/>
                </a:lnTo>
                <a:lnTo>
                  <a:pt x="123888" y="123444"/>
                </a:lnTo>
                <a:lnTo>
                  <a:pt x="167868" y="30607"/>
                </a:lnTo>
                <a:lnTo>
                  <a:pt x="197345" y="30607"/>
                </a:lnTo>
                <a:lnTo>
                  <a:pt x="19734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45460" y="4039361"/>
            <a:ext cx="78105" cy="109220"/>
          </a:xfrm>
          <a:custGeom>
            <a:avLst/>
            <a:gdLst/>
            <a:ahLst/>
            <a:cxnLst/>
            <a:rect l="l" t="t" r="r" b="b"/>
            <a:pathLst>
              <a:path w="78105" h="109220">
                <a:moveTo>
                  <a:pt x="38988" y="0"/>
                </a:moveTo>
                <a:lnTo>
                  <a:pt x="0" y="108712"/>
                </a:lnTo>
                <a:lnTo>
                  <a:pt x="77850" y="108712"/>
                </a:lnTo>
                <a:lnTo>
                  <a:pt x="38988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68220" y="4039361"/>
            <a:ext cx="78105" cy="109220"/>
          </a:xfrm>
          <a:custGeom>
            <a:avLst/>
            <a:gdLst/>
            <a:ahLst/>
            <a:cxnLst/>
            <a:rect l="l" t="t" r="r" b="b"/>
            <a:pathLst>
              <a:path w="78105" h="109220">
                <a:moveTo>
                  <a:pt x="38989" y="0"/>
                </a:moveTo>
                <a:lnTo>
                  <a:pt x="0" y="108712"/>
                </a:lnTo>
                <a:lnTo>
                  <a:pt x="77851" y="108712"/>
                </a:lnTo>
                <a:lnTo>
                  <a:pt x="38989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484882" y="4013580"/>
            <a:ext cx="200660" cy="221615"/>
          </a:xfrm>
          <a:custGeom>
            <a:avLst/>
            <a:gdLst/>
            <a:ahLst/>
            <a:cxnLst/>
            <a:rect l="l" t="t" r="r" b="b"/>
            <a:pathLst>
              <a:path w="200660" h="221614">
                <a:moveTo>
                  <a:pt x="80772" y="0"/>
                </a:moveTo>
                <a:lnTo>
                  <a:pt x="120015" y="0"/>
                </a:lnTo>
                <a:lnTo>
                  <a:pt x="200660" y="221615"/>
                </a:lnTo>
                <a:lnTo>
                  <a:pt x="169291" y="221615"/>
                </a:lnTo>
                <a:lnTo>
                  <a:pt x="147574" y="159893"/>
                </a:lnTo>
                <a:lnTo>
                  <a:pt x="51688" y="159893"/>
                </a:lnTo>
                <a:lnTo>
                  <a:pt x="29972" y="221615"/>
                </a:lnTo>
                <a:lnTo>
                  <a:pt x="0" y="221615"/>
                </a:lnTo>
                <a:lnTo>
                  <a:pt x="80772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299716" y="4013580"/>
            <a:ext cx="177800" cy="221615"/>
          </a:xfrm>
          <a:custGeom>
            <a:avLst/>
            <a:gdLst/>
            <a:ahLst/>
            <a:cxnLst/>
            <a:rect l="l" t="t" r="r" b="b"/>
            <a:pathLst>
              <a:path w="177800" h="221614">
                <a:moveTo>
                  <a:pt x="0" y="0"/>
                </a:moveTo>
                <a:lnTo>
                  <a:pt x="29463" y="0"/>
                </a:lnTo>
                <a:lnTo>
                  <a:pt x="29463" y="115697"/>
                </a:lnTo>
                <a:lnTo>
                  <a:pt x="137159" y="0"/>
                </a:lnTo>
                <a:lnTo>
                  <a:pt x="172846" y="0"/>
                </a:lnTo>
                <a:lnTo>
                  <a:pt x="73786" y="104140"/>
                </a:lnTo>
                <a:lnTo>
                  <a:pt x="177419" y="221615"/>
                </a:lnTo>
                <a:lnTo>
                  <a:pt x="139191" y="221615"/>
                </a:lnTo>
                <a:lnTo>
                  <a:pt x="51561" y="122936"/>
                </a:lnTo>
                <a:lnTo>
                  <a:pt x="29463" y="146431"/>
                </a:lnTo>
                <a:lnTo>
                  <a:pt x="29463" y="221615"/>
                </a:lnTo>
                <a:lnTo>
                  <a:pt x="0" y="221615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161667" y="4013580"/>
            <a:ext cx="87630" cy="221615"/>
          </a:xfrm>
          <a:custGeom>
            <a:avLst/>
            <a:gdLst/>
            <a:ahLst/>
            <a:cxnLst/>
            <a:rect l="l" t="t" r="r" b="b"/>
            <a:pathLst>
              <a:path w="87630" h="221614">
                <a:moveTo>
                  <a:pt x="0" y="0"/>
                </a:moveTo>
                <a:lnTo>
                  <a:pt x="87502" y="0"/>
                </a:lnTo>
                <a:lnTo>
                  <a:pt x="87502" y="22606"/>
                </a:lnTo>
                <a:lnTo>
                  <a:pt x="58419" y="22606"/>
                </a:lnTo>
                <a:lnTo>
                  <a:pt x="58419" y="199009"/>
                </a:lnTo>
                <a:lnTo>
                  <a:pt x="87502" y="199009"/>
                </a:lnTo>
                <a:lnTo>
                  <a:pt x="87502" y="221615"/>
                </a:lnTo>
                <a:lnTo>
                  <a:pt x="0" y="221615"/>
                </a:lnTo>
                <a:lnTo>
                  <a:pt x="0" y="199009"/>
                </a:lnTo>
                <a:lnTo>
                  <a:pt x="28956" y="199009"/>
                </a:lnTo>
                <a:lnTo>
                  <a:pt x="28956" y="22606"/>
                </a:lnTo>
                <a:lnTo>
                  <a:pt x="0" y="22606"/>
                </a:lnTo>
                <a:lnTo>
                  <a:pt x="0" y="0"/>
                </a:lnTo>
                <a:close/>
              </a:path>
            </a:pathLst>
          </a:custGeom>
          <a:ln w="18287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942338" y="4013580"/>
            <a:ext cx="169545" cy="221615"/>
          </a:xfrm>
          <a:custGeom>
            <a:avLst/>
            <a:gdLst/>
            <a:ahLst/>
            <a:cxnLst/>
            <a:rect l="l" t="t" r="r" b="b"/>
            <a:pathLst>
              <a:path w="169544" h="221614">
                <a:moveTo>
                  <a:pt x="0" y="0"/>
                </a:moveTo>
                <a:lnTo>
                  <a:pt x="45719" y="0"/>
                </a:lnTo>
                <a:lnTo>
                  <a:pt x="141605" y="180975"/>
                </a:lnTo>
                <a:lnTo>
                  <a:pt x="141605" y="0"/>
                </a:lnTo>
                <a:lnTo>
                  <a:pt x="169163" y="0"/>
                </a:lnTo>
                <a:lnTo>
                  <a:pt x="169163" y="221615"/>
                </a:lnTo>
                <a:lnTo>
                  <a:pt x="132714" y="221615"/>
                </a:lnTo>
                <a:lnTo>
                  <a:pt x="27559" y="23368"/>
                </a:lnTo>
                <a:lnTo>
                  <a:pt x="27559" y="221615"/>
                </a:lnTo>
                <a:lnTo>
                  <a:pt x="0" y="221615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707642" y="4013580"/>
            <a:ext cx="200660" cy="221615"/>
          </a:xfrm>
          <a:custGeom>
            <a:avLst/>
            <a:gdLst/>
            <a:ahLst/>
            <a:cxnLst/>
            <a:rect l="l" t="t" r="r" b="b"/>
            <a:pathLst>
              <a:path w="200660" h="221614">
                <a:moveTo>
                  <a:pt x="80771" y="0"/>
                </a:moveTo>
                <a:lnTo>
                  <a:pt x="120014" y="0"/>
                </a:lnTo>
                <a:lnTo>
                  <a:pt x="200659" y="221615"/>
                </a:lnTo>
                <a:lnTo>
                  <a:pt x="169290" y="221615"/>
                </a:lnTo>
                <a:lnTo>
                  <a:pt x="147574" y="159893"/>
                </a:lnTo>
                <a:lnTo>
                  <a:pt x="51688" y="159893"/>
                </a:lnTo>
                <a:lnTo>
                  <a:pt x="29971" y="221615"/>
                </a:lnTo>
                <a:lnTo>
                  <a:pt x="0" y="221615"/>
                </a:lnTo>
                <a:lnTo>
                  <a:pt x="80771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522475" y="4013580"/>
            <a:ext cx="177800" cy="221615"/>
          </a:xfrm>
          <a:custGeom>
            <a:avLst/>
            <a:gdLst/>
            <a:ahLst/>
            <a:cxnLst/>
            <a:rect l="l" t="t" r="r" b="b"/>
            <a:pathLst>
              <a:path w="177800" h="221614">
                <a:moveTo>
                  <a:pt x="0" y="0"/>
                </a:moveTo>
                <a:lnTo>
                  <a:pt x="29464" y="0"/>
                </a:lnTo>
                <a:lnTo>
                  <a:pt x="29464" y="115697"/>
                </a:lnTo>
                <a:lnTo>
                  <a:pt x="137160" y="0"/>
                </a:lnTo>
                <a:lnTo>
                  <a:pt x="172847" y="0"/>
                </a:lnTo>
                <a:lnTo>
                  <a:pt x="73787" y="104140"/>
                </a:lnTo>
                <a:lnTo>
                  <a:pt x="177419" y="221615"/>
                </a:lnTo>
                <a:lnTo>
                  <a:pt x="139192" y="221615"/>
                </a:lnTo>
                <a:lnTo>
                  <a:pt x="51562" y="122936"/>
                </a:lnTo>
                <a:lnTo>
                  <a:pt x="29464" y="146431"/>
                </a:lnTo>
                <a:lnTo>
                  <a:pt x="29464" y="221615"/>
                </a:lnTo>
                <a:lnTo>
                  <a:pt x="0" y="221615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329689" y="4013580"/>
            <a:ext cx="146050" cy="221615"/>
          </a:xfrm>
          <a:custGeom>
            <a:avLst/>
            <a:gdLst/>
            <a:ahLst/>
            <a:cxnLst/>
            <a:rect l="l" t="t" r="r" b="b"/>
            <a:pathLst>
              <a:path w="146050" h="221614">
                <a:moveTo>
                  <a:pt x="0" y="0"/>
                </a:moveTo>
                <a:lnTo>
                  <a:pt x="146050" y="0"/>
                </a:lnTo>
                <a:lnTo>
                  <a:pt x="146050" y="26162"/>
                </a:lnTo>
                <a:lnTo>
                  <a:pt x="29463" y="26162"/>
                </a:lnTo>
                <a:lnTo>
                  <a:pt x="29463" y="86868"/>
                </a:lnTo>
                <a:lnTo>
                  <a:pt x="146050" y="86868"/>
                </a:lnTo>
                <a:lnTo>
                  <a:pt x="146050" y="113157"/>
                </a:lnTo>
                <a:lnTo>
                  <a:pt x="29463" y="113157"/>
                </a:lnTo>
                <a:lnTo>
                  <a:pt x="29463" y="195453"/>
                </a:lnTo>
                <a:lnTo>
                  <a:pt x="146050" y="195453"/>
                </a:lnTo>
                <a:lnTo>
                  <a:pt x="146050" y="221615"/>
                </a:lnTo>
                <a:lnTo>
                  <a:pt x="0" y="221615"/>
                </a:lnTo>
                <a:lnTo>
                  <a:pt x="0" y="0"/>
                </a:lnTo>
                <a:close/>
              </a:path>
            </a:pathLst>
          </a:custGeom>
          <a:ln w="1828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063040" y="4004436"/>
            <a:ext cx="215633" cy="239902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096255" y="4981955"/>
            <a:ext cx="1827276" cy="53949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068823" y="4977384"/>
            <a:ext cx="1868424" cy="47701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5181600" y="5029200"/>
            <a:ext cx="1656080" cy="368300"/>
          </a:xfrm>
          <a:custGeom>
            <a:avLst/>
            <a:gdLst/>
            <a:ahLst/>
            <a:cxnLst/>
            <a:rect l="l" t="t" r="r" b="b"/>
            <a:pathLst>
              <a:path w="1656079" h="368300">
                <a:moveTo>
                  <a:pt x="0" y="368300"/>
                </a:moveTo>
                <a:lnTo>
                  <a:pt x="1655826" y="368300"/>
                </a:lnTo>
                <a:lnTo>
                  <a:pt x="1655826" y="0"/>
                </a:lnTo>
                <a:lnTo>
                  <a:pt x="0" y="0"/>
                </a:lnTo>
                <a:lnTo>
                  <a:pt x="0" y="368300"/>
                </a:lnTo>
                <a:close/>
              </a:path>
            </a:pathLst>
          </a:custGeom>
          <a:solidFill>
            <a:srgbClr val="1B577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5181600" y="5029200"/>
            <a:ext cx="1656080" cy="368300"/>
          </a:xfrm>
          <a:prstGeom prst="rect">
            <a:avLst/>
          </a:prstGeom>
          <a:ln w="38100">
            <a:solidFill>
              <a:srgbClr val="FFFFFF"/>
            </a:solidFill>
          </a:ln>
        </p:spPr>
        <p:txBody>
          <a:bodyPr vert="horz" wrap="square" lIns="0" tIns="4508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355"/>
              </a:spcBef>
            </a:pP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Dan</a:t>
            </a:r>
            <a:r>
              <a:rPr sz="1800" spc="-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800" dirty="0">
                <a:solidFill>
                  <a:srgbClr val="FFFFFF"/>
                </a:solidFill>
                <a:latin typeface="Verdana"/>
                <a:cs typeface="Verdana"/>
              </a:rPr>
              <a:t>lain-lain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791200" y="1142936"/>
            <a:ext cx="2590800" cy="503237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904744" y="3014472"/>
            <a:ext cx="2532887" cy="122682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971800" y="3136683"/>
            <a:ext cx="2210435" cy="999490"/>
          </a:xfrm>
          <a:custGeom>
            <a:avLst/>
            <a:gdLst/>
            <a:ahLst/>
            <a:cxnLst/>
            <a:rect l="l" t="t" r="r" b="b"/>
            <a:pathLst>
              <a:path w="2210435" h="999489">
                <a:moveTo>
                  <a:pt x="1083690" y="956907"/>
                </a:moveTo>
                <a:lnTo>
                  <a:pt x="0" y="956907"/>
                </a:lnTo>
                <a:lnTo>
                  <a:pt x="0" y="999325"/>
                </a:lnTo>
                <a:lnTo>
                  <a:pt x="1104900" y="999325"/>
                </a:lnTo>
                <a:lnTo>
                  <a:pt x="1113143" y="997654"/>
                </a:lnTo>
                <a:lnTo>
                  <a:pt x="1119886" y="993102"/>
                </a:lnTo>
                <a:lnTo>
                  <a:pt x="1124438" y="986359"/>
                </a:lnTo>
                <a:lnTo>
                  <a:pt x="1126109" y="978116"/>
                </a:lnTo>
                <a:lnTo>
                  <a:pt x="1083690" y="978116"/>
                </a:lnTo>
                <a:lnTo>
                  <a:pt x="1083690" y="956907"/>
                </a:lnTo>
                <a:close/>
              </a:path>
              <a:path w="2210435" h="999489">
                <a:moveTo>
                  <a:pt x="2089079" y="74257"/>
                </a:moveTo>
                <a:lnTo>
                  <a:pt x="1104900" y="74257"/>
                </a:lnTo>
                <a:lnTo>
                  <a:pt x="1096656" y="75928"/>
                </a:lnTo>
                <a:lnTo>
                  <a:pt x="1089913" y="80480"/>
                </a:lnTo>
                <a:lnTo>
                  <a:pt x="1085361" y="87223"/>
                </a:lnTo>
                <a:lnTo>
                  <a:pt x="1083690" y="95466"/>
                </a:lnTo>
                <a:lnTo>
                  <a:pt x="1083690" y="978116"/>
                </a:lnTo>
                <a:lnTo>
                  <a:pt x="1104900" y="956907"/>
                </a:lnTo>
                <a:lnTo>
                  <a:pt x="1126109" y="956907"/>
                </a:lnTo>
                <a:lnTo>
                  <a:pt x="1126109" y="116675"/>
                </a:lnTo>
                <a:lnTo>
                  <a:pt x="1104900" y="116675"/>
                </a:lnTo>
                <a:lnTo>
                  <a:pt x="1126109" y="95466"/>
                </a:lnTo>
                <a:lnTo>
                  <a:pt x="2125417" y="95466"/>
                </a:lnTo>
                <a:lnTo>
                  <a:pt x="2089079" y="74257"/>
                </a:lnTo>
                <a:close/>
              </a:path>
              <a:path w="2210435" h="999489">
                <a:moveTo>
                  <a:pt x="1126109" y="956907"/>
                </a:moveTo>
                <a:lnTo>
                  <a:pt x="1104900" y="956907"/>
                </a:lnTo>
                <a:lnTo>
                  <a:pt x="1083690" y="978116"/>
                </a:lnTo>
                <a:lnTo>
                  <a:pt x="1126109" y="978116"/>
                </a:lnTo>
                <a:lnTo>
                  <a:pt x="1126109" y="956907"/>
                </a:lnTo>
                <a:close/>
              </a:path>
              <a:path w="2210435" h="999489">
                <a:moveTo>
                  <a:pt x="2125417" y="95466"/>
                </a:moveTo>
                <a:lnTo>
                  <a:pt x="2029460" y="151473"/>
                </a:lnTo>
                <a:lnTo>
                  <a:pt x="2023215" y="157106"/>
                </a:lnTo>
                <a:lnTo>
                  <a:pt x="2019696" y="164443"/>
                </a:lnTo>
                <a:lnTo>
                  <a:pt x="2019155" y="172565"/>
                </a:lnTo>
                <a:lnTo>
                  <a:pt x="2021839" y="180556"/>
                </a:lnTo>
                <a:lnTo>
                  <a:pt x="2027473" y="186872"/>
                </a:lnTo>
                <a:lnTo>
                  <a:pt x="2034809" y="190414"/>
                </a:lnTo>
                <a:lnTo>
                  <a:pt x="2042931" y="190932"/>
                </a:lnTo>
                <a:lnTo>
                  <a:pt x="2050923" y="188176"/>
                </a:lnTo>
                <a:lnTo>
                  <a:pt x="2173552" y="116675"/>
                </a:lnTo>
                <a:lnTo>
                  <a:pt x="2167763" y="116675"/>
                </a:lnTo>
                <a:lnTo>
                  <a:pt x="2167763" y="113881"/>
                </a:lnTo>
                <a:lnTo>
                  <a:pt x="2156967" y="113881"/>
                </a:lnTo>
                <a:lnTo>
                  <a:pt x="2125417" y="95466"/>
                </a:lnTo>
                <a:close/>
              </a:path>
              <a:path w="2210435" h="999489">
                <a:moveTo>
                  <a:pt x="1126109" y="95466"/>
                </a:moveTo>
                <a:lnTo>
                  <a:pt x="1104900" y="116675"/>
                </a:lnTo>
                <a:lnTo>
                  <a:pt x="1126109" y="116675"/>
                </a:lnTo>
                <a:lnTo>
                  <a:pt x="1126109" y="95466"/>
                </a:lnTo>
                <a:close/>
              </a:path>
              <a:path w="2210435" h="999489">
                <a:moveTo>
                  <a:pt x="2125417" y="95466"/>
                </a:moveTo>
                <a:lnTo>
                  <a:pt x="1126109" y="95466"/>
                </a:lnTo>
                <a:lnTo>
                  <a:pt x="1126109" y="116675"/>
                </a:lnTo>
                <a:lnTo>
                  <a:pt x="2089079" y="116675"/>
                </a:lnTo>
                <a:lnTo>
                  <a:pt x="2125417" y="95466"/>
                </a:lnTo>
                <a:close/>
              </a:path>
              <a:path w="2210435" h="999489">
                <a:moveTo>
                  <a:pt x="2173552" y="74257"/>
                </a:moveTo>
                <a:lnTo>
                  <a:pt x="2167763" y="74257"/>
                </a:lnTo>
                <a:lnTo>
                  <a:pt x="2167763" y="116675"/>
                </a:lnTo>
                <a:lnTo>
                  <a:pt x="2173552" y="116675"/>
                </a:lnTo>
                <a:lnTo>
                  <a:pt x="2209927" y="95466"/>
                </a:lnTo>
                <a:lnTo>
                  <a:pt x="2173552" y="74257"/>
                </a:lnTo>
                <a:close/>
              </a:path>
              <a:path w="2210435" h="999489">
                <a:moveTo>
                  <a:pt x="2156967" y="77051"/>
                </a:moveTo>
                <a:lnTo>
                  <a:pt x="2125417" y="95466"/>
                </a:lnTo>
                <a:lnTo>
                  <a:pt x="2156967" y="113881"/>
                </a:lnTo>
                <a:lnTo>
                  <a:pt x="2156967" y="77051"/>
                </a:lnTo>
                <a:close/>
              </a:path>
              <a:path w="2210435" h="999489">
                <a:moveTo>
                  <a:pt x="2167763" y="77051"/>
                </a:moveTo>
                <a:lnTo>
                  <a:pt x="2156967" y="77051"/>
                </a:lnTo>
                <a:lnTo>
                  <a:pt x="2156967" y="113881"/>
                </a:lnTo>
                <a:lnTo>
                  <a:pt x="2167763" y="113881"/>
                </a:lnTo>
                <a:lnTo>
                  <a:pt x="2167763" y="77051"/>
                </a:lnTo>
                <a:close/>
              </a:path>
              <a:path w="2210435" h="999489">
                <a:moveTo>
                  <a:pt x="2042931" y="0"/>
                </a:moveTo>
                <a:lnTo>
                  <a:pt x="2034809" y="517"/>
                </a:lnTo>
                <a:lnTo>
                  <a:pt x="2027473" y="4060"/>
                </a:lnTo>
                <a:lnTo>
                  <a:pt x="2021839" y="10376"/>
                </a:lnTo>
                <a:lnTo>
                  <a:pt x="2019155" y="18367"/>
                </a:lnTo>
                <a:lnTo>
                  <a:pt x="2019696" y="26489"/>
                </a:lnTo>
                <a:lnTo>
                  <a:pt x="2023215" y="33825"/>
                </a:lnTo>
                <a:lnTo>
                  <a:pt x="2029460" y="39459"/>
                </a:lnTo>
                <a:lnTo>
                  <a:pt x="2125417" y="95466"/>
                </a:lnTo>
                <a:lnTo>
                  <a:pt x="2156967" y="77051"/>
                </a:lnTo>
                <a:lnTo>
                  <a:pt x="2167763" y="77051"/>
                </a:lnTo>
                <a:lnTo>
                  <a:pt x="2167763" y="74257"/>
                </a:lnTo>
                <a:lnTo>
                  <a:pt x="2173552" y="74257"/>
                </a:lnTo>
                <a:lnTo>
                  <a:pt x="2050923" y="2756"/>
                </a:lnTo>
                <a:lnTo>
                  <a:pt x="2042931" y="0"/>
                </a:lnTo>
                <a:close/>
              </a:path>
            </a:pathLst>
          </a:custGeom>
          <a:solidFill>
            <a:srgbClr val="9F29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904744" y="3685032"/>
            <a:ext cx="2532887" cy="55625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971800" y="3808206"/>
            <a:ext cx="2210435" cy="328295"/>
          </a:xfrm>
          <a:custGeom>
            <a:avLst/>
            <a:gdLst/>
            <a:ahLst/>
            <a:cxnLst/>
            <a:rect l="l" t="t" r="r" b="b"/>
            <a:pathLst>
              <a:path w="2210435" h="328295">
                <a:moveTo>
                  <a:pt x="1083690" y="285384"/>
                </a:moveTo>
                <a:lnTo>
                  <a:pt x="0" y="285384"/>
                </a:lnTo>
                <a:lnTo>
                  <a:pt x="0" y="327802"/>
                </a:lnTo>
                <a:lnTo>
                  <a:pt x="1104900" y="327802"/>
                </a:lnTo>
                <a:lnTo>
                  <a:pt x="1113143" y="326132"/>
                </a:lnTo>
                <a:lnTo>
                  <a:pt x="1119886" y="321579"/>
                </a:lnTo>
                <a:lnTo>
                  <a:pt x="1124438" y="314836"/>
                </a:lnTo>
                <a:lnTo>
                  <a:pt x="1126109" y="306593"/>
                </a:lnTo>
                <a:lnTo>
                  <a:pt x="1083690" y="306593"/>
                </a:lnTo>
                <a:lnTo>
                  <a:pt x="1083690" y="285384"/>
                </a:lnTo>
                <a:close/>
              </a:path>
              <a:path w="2210435" h="328295">
                <a:moveTo>
                  <a:pt x="2089079" y="74183"/>
                </a:moveTo>
                <a:lnTo>
                  <a:pt x="1104900" y="74183"/>
                </a:lnTo>
                <a:lnTo>
                  <a:pt x="1096656" y="75854"/>
                </a:lnTo>
                <a:lnTo>
                  <a:pt x="1089913" y="80406"/>
                </a:lnTo>
                <a:lnTo>
                  <a:pt x="1085361" y="87149"/>
                </a:lnTo>
                <a:lnTo>
                  <a:pt x="1083690" y="95392"/>
                </a:lnTo>
                <a:lnTo>
                  <a:pt x="1083690" y="306593"/>
                </a:lnTo>
                <a:lnTo>
                  <a:pt x="1104900" y="285384"/>
                </a:lnTo>
                <a:lnTo>
                  <a:pt x="1126109" y="285384"/>
                </a:lnTo>
                <a:lnTo>
                  <a:pt x="1126109" y="116728"/>
                </a:lnTo>
                <a:lnTo>
                  <a:pt x="1104900" y="116728"/>
                </a:lnTo>
                <a:lnTo>
                  <a:pt x="1126109" y="95392"/>
                </a:lnTo>
                <a:lnTo>
                  <a:pt x="2125417" y="95392"/>
                </a:lnTo>
                <a:lnTo>
                  <a:pt x="2089079" y="74183"/>
                </a:lnTo>
                <a:close/>
              </a:path>
              <a:path w="2210435" h="328295">
                <a:moveTo>
                  <a:pt x="1126109" y="285384"/>
                </a:moveTo>
                <a:lnTo>
                  <a:pt x="1104900" y="285384"/>
                </a:lnTo>
                <a:lnTo>
                  <a:pt x="1083690" y="306593"/>
                </a:lnTo>
                <a:lnTo>
                  <a:pt x="1126109" y="306593"/>
                </a:lnTo>
                <a:lnTo>
                  <a:pt x="1126109" y="285384"/>
                </a:lnTo>
                <a:close/>
              </a:path>
              <a:path w="2210435" h="328295">
                <a:moveTo>
                  <a:pt x="2125526" y="95456"/>
                </a:moveTo>
                <a:lnTo>
                  <a:pt x="2029460" y="151526"/>
                </a:lnTo>
                <a:lnTo>
                  <a:pt x="2023215" y="157104"/>
                </a:lnTo>
                <a:lnTo>
                  <a:pt x="2019696" y="164433"/>
                </a:lnTo>
                <a:lnTo>
                  <a:pt x="2019155" y="172547"/>
                </a:lnTo>
                <a:lnTo>
                  <a:pt x="2021839" y="180482"/>
                </a:lnTo>
                <a:lnTo>
                  <a:pt x="2027473" y="186801"/>
                </a:lnTo>
                <a:lnTo>
                  <a:pt x="2034809" y="190357"/>
                </a:lnTo>
                <a:lnTo>
                  <a:pt x="2042931" y="190912"/>
                </a:lnTo>
                <a:lnTo>
                  <a:pt x="2050923" y="188229"/>
                </a:lnTo>
                <a:lnTo>
                  <a:pt x="2173384" y="116728"/>
                </a:lnTo>
                <a:lnTo>
                  <a:pt x="2167763" y="116728"/>
                </a:lnTo>
                <a:lnTo>
                  <a:pt x="2167763" y="113807"/>
                </a:lnTo>
                <a:lnTo>
                  <a:pt x="2156967" y="113807"/>
                </a:lnTo>
                <a:lnTo>
                  <a:pt x="2125526" y="95456"/>
                </a:lnTo>
                <a:close/>
              </a:path>
              <a:path w="2210435" h="328295">
                <a:moveTo>
                  <a:pt x="1126109" y="95392"/>
                </a:moveTo>
                <a:lnTo>
                  <a:pt x="1104900" y="116728"/>
                </a:lnTo>
                <a:lnTo>
                  <a:pt x="1126109" y="116728"/>
                </a:lnTo>
                <a:lnTo>
                  <a:pt x="1126109" y="95392"/>
                </a:lnTo>
                <a:close/>
              </a:path>
              <a:path w="2210435" h="328295">
                <a:moveTo>
                  <a:pt x="2125417" y="95392"/>
                </a:moveTo>
                <a:lnTo>
                  <a:pt x="1126109" y="95392"/>
                </a:lnTo>
                <a:lnTo>
                  <a:pt x="1126109" y="116728"/>
                </a:lnTo>
                <a:lnTo>
                  <a:pt x="2089079" y="116728"/>
                </a:lnTo>
                <a:lnTo>
                  <a:pt x="2125526" y="95456"/>
                </a:lnTo>
                <a:close/>
              </a:path>
              <a:path w="2210435" h="328295">
                <a:moveTo>
                  <a:pt x="2173552" y="74183"/>
                </a:moveTo>
                <a:lnTo>
                  <a:pt x="2167763" y="74183"/>
                </a:lnTo>
                <a:lnTo>
                  <a:pt x="2167763" y="116728"/>
                </a:lnTo>
                <a:lnTo>
                  <a:pt x="2173384" y="116728"/>
                </a:lnTo>
                <a:lnTo>
                  <a:pt x="2209927" y="95392"/>
                </a:lnTo>
                <a:lnTo>
                  <a:pt x="2173552" y="74183"/>
                </a:lnTo>
                <a:close/>
              </a:path>
              <a:path w="2210435" h="328295">
                <a:moveTo>
                  <a:pt x="2156967" y="77104"/>
                </a:moveTo>
                <a:lnTo>
                  <a:pt x="2125526" y="95456"/>
                </a:lnTo>
                <a:lnTo>
                  <a:pt x="2156967" y="113807"/>
                </a:lnTo>
                <a:lnTo>
                  <a:pt x="2156967" y="77104"/>
                </a:lnTo>
                <a:close/>
              </a:path>
              <a:path w="2210435" h="328295">
                <a:moveTo>
                  <a:pt x="2167763" y="77104"/>
                </a:moveTo>
                <a:lnTo>
                  <a:pt x="2156967" y="77104"/>
                </a:lnTo>
                <a:lnTo>
                  <a:pt x="2156967" y="113807"/>
                </a:lnTo>
                <a:lnTo>
                  <a:pt x="2167763" y="113807"/>
                </a:lnTo>
                <a:lnTo>
                  <a:pt x="2167763" y="77104"/>
                </a:lnTo>
                <a:close/>
              </a:path>
              <a:path w="2210435" h="328295">
                <a:moveTo>
                  <a:pt x="2042931" y="0"/>
                </a:moveTo>
                <a:lnTo>
                  <a:pt x="2034809" y="555"/>
                </a:lnTo>
                <a:lnTo>
                  <a:pt x="2027473" y="4111"/>
                </a:lnTo>
                <a:lnTo>
                  <a:pt x="2021839" y="10429"/>
                </a:lnTo>
                <a:lnTo>
                  <a:pt x="2019155" y="18365"/>
                </a:lnTo>
                <a:lnTo>
                  <a:pt x="2019696" y="26479"/>
                </a:lnTo>
                <a:lnTo>
                  <a:pt x="2023215" y="33807"/>
                </a:lnTo>
                <a:lnTo>
                  <a:pt x="2029460" y="39385"/>
                </a:lnTo>
                <a:lnTo>
                  <a:pt x="2125526" y="95456"/>
                </a:lnTo>
                <a:lnTo>
                  <a:pt x="2156967" y="77104"/>
                </a:lnTo>
                <a:lnTo>
                  <a:pt x="2167763" y="77104"/>
                </a:lnTo>
                <a:lnTo>
                  <a:pt x="2167763" y="74183"/>
                </a:lnTo>
                <a:lnTo>
                  <a:pt x="2173552" y="74183"/>
                </a:lnTo>
                <a:lnTo>
                  <a:pt x="2050923" y="2682"/>
                </a:lnTo>
                <a:lnTo>
                  <a:pt x="2042931" y="0"/>
                </a:lnTo>
                <a:close/>
              </a:path>
            </a:pathLst>
          </a:custGeom>
          <a:solidFill>
            <a:srgbClr val="9F29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904744" y="4064508"/>
            <a:ext cx="2532887" cy="819912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971800" y="4093590"/>
            <a:ext cx="2210435" cy="591820"/>
          </a:xfrm>
          <a:custGeom>
            <a:avLst/>
            <a:gdLst/>
            <a:ahLst/>
            <a:cxnLst/>
            <a:rect l="l" t="t" r="r" b="b"/>
            <a:pathLst>
              <a:path w="2210435" h="591820">
                <a:moveTo>
                  <a:pt x="2125526" y="495871"/>
                </a:moveTo>
                <a:lnTo>
                  <a:pt x="2029460" y="551941"/>
                </a:lnTo>
                <a:lnTo>
                  <a:pt x="2023215" y="557520"/>
                </a:lnTo>
                <a:lnTo>
                  <a:pt x="2019696" y="564848"/>
                </a:lnTo>
                <a:lnTo>
                  <a:pt x="2019155" y="572962"/>
                </a:lnTo>
                <a:lnTo>
                  <a:pt x="2021839" y="580897"/>
                </a:lnTo>
                <a:lnTo>
                  <a:pt x="2027473" y="587216"/>
                </a:lnTo>
                <a:lnTo>
                  <a:pt x="2034809" y="590772"/>
                </a:lnTo>
                <a:lnTo>
                  <a:pt x="2042931" y="591327"/>
                </a:lnTo>
                <a:lnTo>
                  <a:pt x="2050923" y="588644"/>
                </a:lnTo>
                <a:lnTo>
                  <a:pt x="2173384" y="517143"/>
                </a:lnTo>
                <a:lnTo>
                  <a:pt x="2167763" y="517143"/>
                </a:lnTo>
                <a:lnTo>
                  <a:pt x="2167763" y="514222"/>
                </a:lnTo>
                <a:lnTo>
                  <a:pt x="2156967" y="514222"/>
                </a:lnTo>
                <a:lnTo>
                  <a:pt x="2125526" y="495871"/>
                </a:lnTo>
                <a:close/>
              </a:path>
              <a:path w="2210435" h="591820">
                <a:moveTo>
                  <a:pt x="1083690" y="21208"/>
                </a:moveTo>
                <a:lnTo>
                  <a:pt x="1083703" y="495871"/>
                </a:lnTo>
                <a:lnTo>
                  <a:pt x="1104900" y="517143"/>
                </a:lnTo>
                <a:lnTo>
                  <a:pt x="2089079" y="517143"/>
                </a:lnTo>
                <a:lnTo>
                  <a:pt x="2125526" y="495871"/>
                </a:lnTo>
                <a:lnTo>
                  <a:pt x="1126109" y="495807"/>
                </a:lnTo>
                <a:lnTo>
                  <a:pt x="1104900" y="474598"/>
                </a:lnTo>
                <a:lnTo>
                  <a:pt x="1126109" y="474598"/>
                </a:lnTo>
                <a:lnTo>
                  <a:pt x="1126109" y="42417"/>
                </a:lnTo>
                <a:lnTo>
                  <a:pt x="1104900" y="42417"/>
                </a:lnTo>
                <a:lnTo>
                  <a:pt x="1083690" y="21208"/>
                </a:lnTo>
                <a:close/>
              </a:path>
              <a:path w="2210435" h="591820">
                <a:moveTo>
                  <a:pt x="2173552" y="474598"/>
                </a:moveTo>
                <a:lnTo>
                  <a:pt x="2167763" y="474598"/>
                </a:lnTo>
                <a:lnTo>
                  <a:pt x="2167763" y="517143"/>
                </a:lnTo>
                <a:lnTo>
                  <a:pt x="2173384" y="517143"/>
                </a:lnTo>
                <a:lnTo>
                  <a:pt x="2209927" y="495807"/>
                </a:lnTo>
                <a:lnTo>
                  <a:pt x="2173552" y="474598"/>
                </a:lnTo>
                <a:close/>
              </a:path>
              <a:path w="2210435" h="591820">
                <a:moveTo>
                  <a:pt x="2156967" y="477519"/>
                </a:moveTo>
                <a:lnTo>
                  <a:pt x="2125526" y="495871"/>
                </a:lnTo>
                <a:lnTo>
                  <a:pt x="2156967" y="514222"/>
                </a:lnTo>
                <a:lnTo>
                  <a:pt x="2156967" y="477519"/>
                </a:lnTo>
                <a:close/>
              </a:path>
              <a:path w="2210435" h="591820">
                <a:moveTo>
                  <a:pt x="2167763" y="477519"/>
                </a:moveTo>
                <a:lnTo>
                  <a:pt x="2156967" y="477519"/>
                </a:lnTo>
                <a:lnTo>
                  <a:pt x="2156967" y="514222"/>
                </a:lnTo>
                <a:lnTo>
                  <a:pt x="2167763" y="514222"/>
                </a:lnTo>
                <a:lnTo>
                  <a:pt x="2167763" y="477519"/>
                </a:lnTo>
                <a:close/>
              </a:path>
              <a:path w="2210435" h="591820">
                <a:moveTo>
                  <a:pt x="2042931" y="400415"/>
                </a:moveTo>
                <a:lnTo>
                  <a:pt x="2034809" y="400970"/>
                </a:lnTo>
                <a:lnTo>
                  <a:pt x="2027473" y="404526"/>
                </a:lnTo>
                <a:lnTo>
                  <a:pt x="2021839" y="410844"/>
                </a:lnTo>
                <a:lnTo>
                  <a:pt x="2019155" y="418780"/>
                </a:lnTo>
                <a:lnTo>
                  <a:pt x="2019696" y="426894"/>
                </a:lnTo>
                <a:lnTo>
                  <a:pt x="2023215" y="434222"/>
                </a:lnTo>
                <a:lnTo>
                  <a:pt x="2029460" y="439800"/>
                </a:lnTo>
                <a:lnTo>
                  <a:pt x="2125526" y="495871"/>
                </a:lnTo>
                <a:lnTo>
                  <a:pt x="2156967" y="477519"/>
                </a:lnTo>
                <a:lnTo>
                  <a:pt x="2167763" y="477519"/>
                </a:lnTo>
                <a:lnTo>
                  <a:pt x="2167763" y="474598"/>
                </a:lnTo>
                <a:lnTo>
                  <a:pt x="2173552" y="474598"/>
                </a:lnTo>
                <a:lnTo>
                  <a:pt x="2050923" y="403097"/>
                </a:lnTo>
                <a:lnTo>
                  <a:pt x="2042931" y="400415"/>
                </a:lnTo>
                <a:close/>
              </a:path>
              <a:path w="2210435" h="591820">
                <a:moveTo>
                  <a:pt x="1126109" y="474598"/>
                </a:moveTo>
                <a:lnTo>
                  <a:pt x="1104900" y="474598"/>
                </a:lnTo>
                <a:lnTo>
                  <a:pt x="1126109" y="495807"/>
                </a:lnTo>
                <a:lnTo>
                  <a:pt x="1126109" y="474598"/>
                </a:lnTo>
                <a:close/>
              </a:path>
              <a:path w="2210435" h="591820">
                <a:moveTo>
                  <a:pt x="2089079" y="474598"/>
                </a:moveTo>
                <a:lnTo>
                  <a:pt x="1126109" y="474598"/>
                </a:lnTo>
                <a:lnTo>
                  <a:pt x="1126109" y="495807"/>
                </a:lnTo>
                <a:lnTo>
                  <a:pt x="2125417" y="495807"/>
                </a:lnTo>
                <a:lnTo>
                  <a:pt x="2089079" y="474598"/>
                </a:lnTo>
                <a:close/>
              </a:path>
              <a:path w="2210435" h="591820">
                <a:moveTo>
                  <a:pt x="1104900" y="0"/>
                </a:moveTo>
                <a:lnTo>
                  <a:pt x="0" y="0"/>
                </a:lnTo>
                <a:lnTo>
                  <a:pt x="0" y="42417"/>
                </a:lnTo>
                <a:lnTo>
                  <a:pt x="1083690" y="42417"/>
                </a:lnTo>
                <a:lnTo>
                  <a:pt x="1083690" y="21208"/>
                </a:lnTo>
                <a:lnTo>
                  <a:pt x="1126109" y="21208"/>
                </a:lnTo>
                <a:lnTo>
                  <a:pt x="1124438" y="12965"/>
                </a:lnTo>
                <a:lnTo>
                  <a:pt x="1119886" y="6222"/>
                </a:lnTo>
                <a:lnTo>
                  <a:pt x="1113143" y="1670"/>
                </a:lnTo>
                <a:lnTo>
                  <a:pt x="1104900" y="0"/>
                </a:lnTo>
                <a:close/>
              </a:path>
              <a:path w="2210435" h="591820">
                <a:moveTo>
                  <a:pt x="1126109" y="21208"/>
                </a:moveTo>
                <a:lnTo>
                  <a:pt x="1083690" y="21208"/>
                </a:lnTo>
                <a:lnTo>
                  <a:pt x="1104900" y="42417"/>
                </a:lnTo>
                <a:lnTo>
                  <a:pt x="1126109" y="42417"/>
                </a:lnTo>
                <a:lnTo>
                  <a:pt x="1126109" y="21208"/>
                </a:lnTo>
                <a:close/>
              </a:path>
            </a:pathLst>
          </a:custGeom>
          <a:solidFill>
            <a:srgbClr val="9F293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904744" y="4064508"/>
            <a:ext cx="2532887" cy="1443227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971800" y="4093590"/>
            <a:ext cx="2210435" cy="1215390"/>
          </a:xfrm>
          <a:custGeom>
            <a:avLst/>
            <a:gdLst/>
            <a:ahLst/>
            <a:cxnLst/>
            <a:rect l="l" t="t" r="r" b="b"/>
            <a:pathLst>
              <a:path w="2210435" h="1215389">
                <a:moveTo>
                  <a:pt x="2125417" y="1119758"/>
                </a:moveTo>
                <a:lnTo>
                  <a:pt x="2029460" y="1175765"/>
                </a:lnTo>
                <a:lnTo>
                  <a:pt x="2023215" y="1181399"/>
                </a:lnTo>
                <a:lnTo>
                  <a:pt x="2019696" y="1188735"/>
                </a:lnTo>
                <a:lnTo>
                  <a:pt x="2019155" y="1196857"/>
                </a:lnTo>
                <a:lnTo>
                  <a:pt x="2021839" y="1204848"/>
                </a:lnTo>
                <a:lnTo>
                  <a:pt x="2027473" y="1211165"/>
                </a:lnTo>
                <a:lnTo>
                  <a:pt x="2034809" y="1214707"/>
                </a:lnTo>
                <a:lnTo>
                  <a:pt x="2042931" y="1215225"/>
                </a:lnTo>
                <a:lnTo>
                  <a:pt x="2050923" y="1212468"/>
                </a:lnTo>
                <a:lnTo>
                  <a:pt x="2173552" y="1140967"/>
                </a:lnTo>
                <a:lnTo>
                  <a:pt x="2167763" y="1140967"/>
                </a:lnTo>
                <a:lnTo>
                  <a:pt x="2167763" y="1138173"/>
                </a:lnTo>
                <a:lnTo>
                  <a:pt x="2156967" y="1138173"/>
                </a:lnTo>
                <a:lnTo>
                  <a:pt x="2125417" y="1119758"/>
                </a:lnTo>
                <a:close/>
              </a:path>
              <a:path w="2210435" h="1215389">
                <a:moveTo>
                  <a:pt x="1083690" y="21208"/>
                </a:moveTo>
                <a:lnTo>
                  <a:pt x="1083690" y="1119758"/>
                </a:lnTo>
                <a:lnTo>
                  <a:pt x="1085361" y="1128002"/>
                </a:lnTo>
                <a:lnTo>
                  <a:pt x="1089914" y="1134744"/>
                </a:lnTo>
                <a:lnTo>
                  <a:pt x="1096656" y="1139297"/>
                </a:lnTo>
                <a:lnTo>
                  <a:pt x="1104900" y="1140967"/>
                </a:lnTo>
                <a:lnTo>
                  <a:pt x="2089079" y="1140967"/>
                </a:lnTo>
                <a:lnTo>
                  <a:pt x="2125417" y="1119758"/>
                </a:lnTo>
                <a:lnTo>
                  <a:pt x="1126109" y="1119758"/>
                </a:lnTo>
                <a:lnTo>
                  <a:pt x="1104900" y="1098550"/>
                </a:lnTo>
                <a:lnTo>
                  <a:pt x="1126109" y="1098550"/>
                </a:lnTo>
                <a:lnTo>
                  <a:pt x="1126109" y="42417"/>
                </a:lnTo>
                <a:lnTo>
                  <a:pt x="1104900" y="42417"/>
                </a:lnTo>
                <a:lnTo>
                  <a:pt x="1083690" y="21208"/>
                </a:lnTo>
                <a:close/>
              </a:path>
              <a:path w="2210435" h="1215389">
                <a:moveTo>
                  <a:pt x="2173552" y="1098550"/>
                </a:moveTo>
                <a:lnTo>
                  <a:pt x="2167763" y="1098550"/>
                </a:lnTo>
                <a:lnTo>
                  <a:pt x="2167763" y="1140967"/>
                </a:lnTo>
                <a:lnTo>
                  <a:pt x="2173552" y="1140967"/>
                </a:lnTo>
                <a:lnTo>
                  <a:pt x="2209927" y="1119758"/>
                </a:lnTo>
                <a:lnTo>
                  <a:pt x="2173552" y="1098550"/>
                </a:lnTo>
                <a:close/>
              </a:path>
              <a:path w="2210435" h="1215389">
                <a:moveTo>
                  <a:pt x="2156967" y="1101343"/>
                </a:moveTo>
                <a:lnTo>
                  <a:pt x="2125417" y="1119758"/>
                </a:lnTo>
                <a:lnTo>
                  <a:pt x="2156967" y="1138173"/>
                </a:lnTo>
                <a:lnTo>
                  <a:pt x="2156967" y="1101343"/>
                </a:lnTo>
                <a:close/>
              </a:path>
              <a:path w="2210435" h="1215389">
                <a:moveTo>
                  <a:pt x="2167763" y="1101343"/>
                </a:moveTo>
                <a:lnTo>
                  <a:pt x="2156967" y="1101343"/>
                </a:lnTo>
                <a:lnTo>
                  <a:pt x="2156967" y="1138173"/>
                </a:lnTo>
                <a:lnTo>
                  <a:pt x="2167763" y="1138173"/>
                </a:lnTo>
                <a:lnTo>
                  <a:pt x="2167763" y="1101343"/>
                </a:lnTo>
                <a:close/>
              </a:path>
              <a:path w="2210435" h="1215389">
                <a:moveTo>
                  <a:pt x="1126109" y="1098550"/>
                </a:moveTo>
                <a:lnTo>
                  <a:pt x="1104900" y="1098550"/>
                </a:lnTo>
                <a:lnTo>
                  <a:pt x="1126109" y="1119758"/>
                </a:lnTo>
                <a:lnTo>
                  <a:pt x="1126109" y="1098550"/>
                </a:lnTo>
                <a:close/>
              </a:path>
              <a:path w="2210435" h="1215389">
                <a:moveTo>
                  <a:pt x="2089079" y="1098550"/>
                </a:moveTo>
                <a:lnTo>
                  <a:pt x="1126109" y="1098550"/>
                </a:lnTo>
                <a:lnTo>
                  <a:pt x="1126109" y="1119758"/>
                </a:lnTo>
                <a:lnTo>
                  <a:pt x="2125417" y="1119758"/>
                </a:lnTo>
                <a:lnTo>
                  <a:pt x="2089079" y="1098550"/>
                </a:lnTo>
                <a:close/>
              </a:path>
              <a:path w="2210435" h="1215389">
                <a:moveTo>
                  <a:pt x="2042931" y="1024292"/>
                </a:moveTo>
                <a:lnTo>
                  <a:pt x="2034809" y="1024810"/>
                </a:lnTo>
                <a:lnTo>
                  <a:pt x="2027473" y="1028352"/>
                </a:lnTo>
                <a:lnTo>
                  <a:pt x="2021839" y="1034668"/>
                </a:lnTo>
                <a:lnTo>
                  <a:pt x="2019155" y="1042660"/>
                </a:lnTo>
                <a:lnTo>
                  <a:pt x="2019696" y="1050782"/>
                </a:lnTo>
                <a:lnTo>
                  <a:pt x="2023215" y="1058118"/>
                </a:lnTo>
                <a:lnTo>
                  <a:pt x="2029460" y="1063751"/>
                </a:lnTo>
                <a:lnTo>
                  <a:pt x="2125417" y="1119758"/>
                </a:lnTo>
                <a:lnTo>
                  <a:pt x="2156967" y="1101343"/>
                </a:lnTo>
                <a:lnTo>
                  <a:pt x="2167763" y="1101343"/>
                </a:lnTo>
                <a:lnTo>
                  <a:pt x="2167763" y="1098550"/>
                </a:lnTo>
                <a:lnTo>
                  <a:pt x="2173552" y="1098550"/>
                </a:lnTo>
                <a:lnTo>
                  <a:pt x="2050923" y="1027048"/>
                </a:lnTo>
                <a:lnTo>
                  <a:pt x="2042931" y="1024292"/>
                </a:lnTo>
                <a:close/>
              </a:path>
              <a:path w="2210435" h="1215389">
                <a:moveTo>
                  <a:pt x="1104900" y="0"/>
                </a:moveTo>
                <a:lnTo>
                  <a:pt x="0" y="0"/>
                </a:lnTo>
                <a:lnTo>
                  <a:pt x="0" y="42417"/>
                </a:lnTo>
                <a:lnTo>
                  <a:pt x="1083690" y="42417"/>
                </a:lnTo>
                <a:lnTo>
                  <a:pt x="1083690" y="21208"/>
                </a:lnTo>
                <a:lnTo>
                  <a:pt x="1126109" y="21208"/>
                </a:lnTo>
                <a:lnTo>
                  <a:pt x="1124438" y="12965"/>
                </a:lnTo>
                <a:lnTo>
                  <a:pt x="1119886" y="6222"/>
                </a:lnTo>
                <a:lnTo>
                  <a:pt x="1113143" y="1670"/>
                </a:lnTo>
                <a:lnTo>
                  <a:pt x="1104900" y="0"/>
                </a:lnTo>
                <a:close/>
              </a:path>
              <a:path w="2210435" h="1215389">
                <a:moveTo>
                  <a:pt x="1126109" y="21208"/>
                </a:moveTo>
                <a:lnTo>
                  <a:pt x="1083690" y="21208"/>
                </a:lnTo>
                <a:lnTo>
                  <a:pt x="1104900" y="42417"/>
                </a:lnTo>
                <a:lnTo>
                  <a:pt x="1126109" y="42417"/>
                </a:lnTo>
                <a:lnTo>
                  <a:pt x="1126109" y="21208"/>
                </a:lnTo>
                <a:close/>
              </a:path>
            </a:pathLst>
          </a:custGeom>
          <a:solidFill>
            <a:srgbClr val="9F2936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3068" y="146304"/>
            <a:ext cx="8813292" cy="65684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4592" y="147065"/>
            <a:ext cx="8811260" cy="6565900"/>
          </a:xfrm>
          <a:custGeom>
            <a:avLst/>
            <a:gdLst/>
            <a:ahLst/>
            <a:cxnLst/>
            <a:rect l="l" t="t" r="r" b="b"/>
            <a:pathLst>
              <a:path w="8811260" h="6565900">
                <a:moveTo>
                  <a:pt x="775169" y="0"/>
                </a:moveTo>
                <a:lnTo>
                  <a:pt x="8810879" y="0"/>
                </a:lnTo>
                <a:lnTo>
                  <a:pt x="8810879" y="5790234"/>
                </a:lnTo>
                <a:lnTo>
                  <a:pt x="8809464" y="5837456"/>
                </a:lnTo>
                <a:lnTo>
                  <a:pt x="8805273" y="5883929"/>
                </a:lnTo>
                <a:lnTo>
                  <a:pt x="8798388" y="5929573"/>
                </a:lnTo>
                <a:lnTo>
                  <a:pt x="8788890" y="5974306"/>
                </a:lnTo>
                <a:lnTo>
                  <a:pt x="8776859" y="6018048"/>
                </a:lnTo>
                <a:lnTo>
                  <a:pt x="8762377" y="6060717"/>
                </a:lnTo>
                <a:lnTo>
                  <a:pt x="8745525" y="6102233"/>
                </a:lnTo>
                <a:lnTo>
                  <a:pt x="8726385" y="6142514"/>
                </a:lnTo>
                <a:lnTo>
                  <a:pt x="8705036" y="6181478"/>
                </a:lnTo>
                <a:lnTo>
                  <a:pt x="8681560" y="6219047"/>
                </a:lnTo>
                <a:lnTo>
                  <a:pt x="8656039" y="6255137"/>
                </a:lnTo>
                <a:lnTo>
                  <a:pt x="8628553" y="6289667"/>
                </a:lnTo>
                <a:lnTo>
                  <a:pt x="8599184" y="6322558"/>
                </a:lnTo>
                <a:lnTo>
                  <a:pt x="8568012" y="6353728"/>
                </a:lnTo>
                <a:lnTo>
                  <a:pt x="8535120" y="6383095"/>
                </a:lnTo>
                <a:lnTo>
                  <a:pt x="8500587" y="6410578"/>
                </a:lnTo>
                <a:lnTo>
                  <a:pt x="8464495" y="6436098"/>
                </a:lnTo>
                <a:lnTo>
                  <a:pt x="8426925" y="6459571"/>
                </a:lnTo>
                <a:lnTo>
                  <a:pt x="8387958" y="6480918"/>
                </a:lnTo>
                <a:lnTo>
                  <a:pt x="8347675" y="6500058"/>
                </a:lnTo>
                <a:lnTo>
                  <a:pt x="8306158" y="6516908"/>
                </a:lnTo>
                <a:lnTo>
                  <a:pt x="8263488" y="6531388"/>
                </a:lnTo>
                <a:lnTo>
                  <a:pt x="8219745" y="6543418"/>
                </a:lnTo>
                <a:lnTo>
                  <a:pt x="8175010" y="6552915"/>
                </a:lnTo>
                <a:lnTo>
                  <a:pt x="8129366" y="6559800"/>
                </a:lnTo>
                <a:lnTo>
                  <a:pt x="8082892" y="6563990"/>
                </a:lnTo>
                <a:lnTo>
                  <a:pt x="8035671" y="6565404"/>
                </a:lnTo>
                <a:lnTo>
                  <a:pt x="0" y="6565404"/>
                </a:lnTo>
                <a:lnTo>
                  <a:pt x="0" y="775207"/>
                </a:lnTo>
                <a:lnTo>
                  <a:pt x="1414" y="727986"/>
                </a:lnTo>
                <a:lnTo>
                  <a:pt x="5604" y="681512"/>
                </a:lnTo>
                <a:lnTo>
                  <a:pt x="12488" y="635868"/>
                </a:lnTo>
                <a:lnTo>
                  <a:pt x="21986" y="591133"/>
                </a:lnTo>
                <a:lnTo>
                  <a:pt x="34015" y="547390"/>
                </a:lnTo>
                <a:lnTo>
                  <a:pt x="48496" y="504720"/>
                </a:lnTo>
                <a:lnTo>
                  <a:pt x="65346" y="463203"/>
                </a:lnTo>
                <a:lnTo>
                  <a:pt x="84485" y="422920"/>
                </a:lnTo>
                <a:lnTo>
                  <a:pt x="105832" y="383953"/>
                </a:lnTo>
                <a:lnTo>
                  <a:pt x="129306" y="346383"/>
                </a:lnTo>
                <a:lnTo>
                  <a:pt x="154825" y="310291"/>
                </a:lnTo>
                <a:lnTo>
                  <a:pt x="182309" y="275758"/>
                </a:lnTo>
                <a:lnTo>
                  <a:pt x="211676" y="242866"/>
                </a:lnTo>
                <a:lnTo>
                  <a:pt x="242846" y="211694"/>
                </a:lnTo>
                <a:lnTo>
                  <a:pt x="275736" y="182325"/>
                </a:lnTo>
                <a:lnTo>
                  <a:pt x="310267" y="154839"/>
                </a:lnTo>
                <a:lnTo>
                  <a:pt x="346357" y="129318"/>
                </a:lnTo>
                <a:lnTo>
                  <a:pt x="383925" y="105842"/>
                </a:lnTo>
                <a:lnTo>
                  <a:pt x="422890" y="84493"/>
                </a:lnTo>
                <a:lnTo>
                  <a:pt x="463171" y="65353"/>
                </a:lnTo>
                <a:lnTo>
                  <a:pt x="504687" y="48501"/>
                </a:lnTo>
                <a:lnTo>
                  <a:pt x="547356" y="34019"/>
                </a:lnTo>
                <a:lnTo>
                  <a:pt x="591098" y="21988"/>
                </a:lnTo>
                <a:lnTo>
                  <a:pt x="635831" y="12490"/>
                </a:lnTo>
                <a:lnTo>
                  <a:pt x="681475" y="5605"/>
                </a:lnTo>
                <a:lnTo>
                  <a:pt x="727948" y="1414"/>
                </a:lnTo>
                <a:lnTo>
                  <a:pt x="775169" y="0"/>
                </a:lnTo>
                <a:close/>
              </a:path>
            </a:pathLst>
          </a:custGeom>
          <a:ln w="12700">
            <a:solidFill>
              <a:srgbClr val="9D9F8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73023" y="1421891"/>
            <a:ext cx="8031480" cy="76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8962" y="1428813"/>
            <a:ext cx="8001000" cy="0"/>
          </a:xfrm>
          <a:custGeom>
            <a:avLst/>
            <a:gdLst/>
            <a:ahLst/>
            <a:cxnLst/>
            <a:rect l="l" t="t" r="r" b="b"/>
            <a:pathLst>
              <a:path w="8001000">
                <a:moveTo>
                  <a:pt x="0" y="0"/>
                </a:moveTo>
                <a:lnTo>
                  <a:pt x="8001000" y="0"/>
                </a:lnTo>
              </a:path>
            </a:pathLst>
          </a:custGeom>
          <a:ln w="9525">
            <a:solidFill>
              <a:srgbClr val="71A27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62000" y="3200336"/>
            <a:ext cx="3437001" cy="263372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029200" y="4419663"/>
            <a:ext cx="3276600" cy="830580"/>
          </a:xfrm>
          <a:custGeom>
            <a:avLst/>
            <a:gdLst/>
            <a:ahLst/>
            <a:cxnLst/>
            <a:rect l="l" t="t" r="r" b="b"/>
            <a:pathLst>
              <a:path w="3276600" h="830579">
                <a:moveTo>
                  <a:pt x="0" y="830262"/>
                </a:moveTo>
                <a:lnTo>
                  <a:pt x="3276600" y="830262"/>
                </a:lnTo>
                <a:lnTo>
                  <a:pt x="3276600" y="0"/>
                </a:lnTo>
                <a:lnTo>
                  <a:pt x="0" y="0"/>
                </a:lnTo>
                <a:lnTo>
                  <a:pt x="0" y="8302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5029200" y="4419663"/>
            <a:ext cx="3276600" cy="830580"/>
          </a:xfrm>
          <a:prstGeom prst="rect">
            <a:avLst/>
          </a:prstGeom>
          <a:ln w="38100">
            <a:solidFill>
              <a:srgbClr val="E8B7B7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950">
              <a:latin typeface="Times New Roman"/>
              <a:cs typeface="Times New Roman"/>
            </a:endParaRPr>
          </a:p>
          <a:p>
            <a:pPr marL="92075">
              <a:lnSpc>
                <a:spcPct val="100000"/>
              </a:lnSpc>
            </a:pPr>
            <a:r>
              <a:rPr sz="1600" spc="-10" dirty="0">
                <a:latin typeface="Verdana"/>
                <a:cs typeface="Verdana"/>
              </a:rPr>
              <a:t>Panjang garis (dengan</a:t>
            </a:r>
            <a:r>
              <a:rPr sz="1600" spc="45" dirty="0">
                <a:latin typeface="Verdana"/>
                <a:cs typeface="Verdana"/>
              </a:rPr>
              <a:t> </a:t>
            </a:r>
            <a:r>
              <a:rPr sz="1600" spc="-5" dirty="0">
                <a:latin typeface="Verdana"/>
                <a:cs typeface="Verdana"/>
              </a:rPr>
              <a:t>skala)</a:t>
            </a:r>
            <a:endParaRPr sz="1600">
              <a:latin typeface="Verdana"/>
              <a:cs typeface="Verdana"/>
            </a:endParaRPr>
          </a:p>
          <a:p>
            <a:pPr marL="92075">
              <a:lnSpc>
                <a:spcPct val="100000"/>
              </a:lnSpc>
              <a:spcBef>
                <a:spcPts val="5"/>
              </a:spcBef>
            </a:pPr>
            <a:r>
              <a:rPr sz="1600" spc="-10" dirty="0">
                <a:latin typeface="Verdana"/>
                <a:cs typeface="Verdana"/>
              </a:rPr>
              <a:t>menunjukkan</a:t>
            </a:r>
            <a:r>
              <a:rPr sz="1600" spc="20" dirty="0">
                <a:latin typeface="Verdana"/>
                <a:cs typeface="Verdana"/>
              </a:rPr>
              <a:t> </a:t>
            </a:r>
            <a:r>
              <a:rPr sz="1600" spc="-10" dirty="0">
                <a:latin typeface="Verdana"/>
                <a:cs typeface="Verdana"/>
              </a:rPr>
              <a:t>besarnya.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679194" y="488645"/>
            <a:ext cx="535178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C6DAC7"/>
                </a:solidFill>
                <a:latin typeface="Verdana"/>
                <a:cs typeface="Verdana"/>
              </a:rPr>
              <a:t>Besaran </a:t>
            </a:r>
            <a:r>
              <a:rPr sz="2800" spc="-10" dirty="0">
                <a:solidFill>
                  <a:srgbClr val="C6DAC7"/>
                </a:solidFill>
                <a:latin typeface="Verdana"/>
                <a:cs typeface="Verdana"/>
              </a:rPr>
              <a:t>Skalar </a:t>
            </a:r>
            <a:r>
              <a:rPr sz="2800" spc="-5" dirty="0">
                <a:solidFill>
                  <a:srgbClr val="C6DAC7"/>
                </a:solidFill>
                <a:latin typeface="Verdana"/>
                <a:cs typeface="Verdana"/>
              </a:rPr>
              <a:t>dan</a:t>
            </a:r>
            <a:r>
              <a:rPr sz="2800" spc="45" dirty="0">
                <a:solidFill>
                  <a:srgbClr val="C6DAC7"/>
                </a:solidFill>
                <a:latin typeface="Verdana"/>
                <a:cs typeface="Verdana"/>
              </a:rPr>
              <a:t> </a:t>
            </a:r>
            <a:r>
              <a:rPr sz="2800" spc="-5" dirty="0">
                <a:solidFill>
                  <a:srgbClr val="C6DAC7"/>
                </a:solidFill>
                <a:latin typeface="Verdana"/>
                <a:cs typeface="Verdana"/>
              </a:rPr>
              <a:t>Vektor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476755" y="394715"/>
            <a:ext cx="2051304" cy="5364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223260" y="394715"/>
            <a:ext cx="1694688" cy="5364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10100" y="394715"/>
            <a:ext cx="1168908" cy="5364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474208" y="394715"/>
            <a:ext cx="1757172" cy="5364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88340" y="1411604"/>
            <a:ext cx="7409815" cy="1456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buFont typeface="Times New Roman"/>
              <a:buChar char="●"/>
              <a:tabLst>
                <a:tab pos="172720" algn="l"/>
              </a:tabLst>
            </a:pPr>
            <a:r>
              <a:rPr sz="1500" b="1" spc="-5" dirty="0">
                <a:solidFill>
                  <a:srgbClr val="FFFFFF"/>
                </a:solidFill>
                <a:latin typeface="Verdana"/>
                <a:cs typeface="Verdana"/>
              </a:rPr>
              <a:t>Besaran skalar </a:t>
            </a:r>
            <a:r>
              <a:rPr sz="1500" spc="-10" dirty="0">
                <a:solidFill>
                  <a:srgbClr val="FFFFFF"/>
                </a:solidFill>
                <a:latin typeface="Verdana"/>
                <a:cs typeface="Verdana"/>
              </a:rPr>
              <a:t>dikarakteristikan </a:t>
            </a:r>
            <a:r>
              <a:rPr sz="1500" spc="-5" dirty="0">
                <a:solidFill>
                  <a:srgbClr val="FFFFFF"/>
                </a:solidFill>
                <a:latin typeface="Verdana"/>
                <a:cs typeface="Verdana"/>
              </a:rPr>
              <a:t>dengan </a:t>
            </a:r>
            <a:r>
              <a:rPr sz="1500" b="1" spc="-5" dirty="0">
                <a:solidFill>
                  <a:srgbClr val="FFFFFF"/>
                </a:solidFill>
                <a:latin typeface="Verdana"/>
                <a:cs typeface="Verdana"/>
              </a:rPr>
              <a:t>besar nilainya </a:t>
            </a:r>
            <a:r>
              <a:rPr sz="1500" spc="-5" dirty="0">
                <a:solidFill>
                  <a:srgbClr val="FFFFFF"/>
                </a:solidFill>
                <a:latin typeface="Verdana"/>
                <a:cs typeface="Verdana"/>
              </a:rPr>
              <a:t>saja, sedangkan  </a:t>
            </a:r>
            <a:r>
              <a:rPr sz="1500" spc="-10" dirty="0">
                <a:solidFill>
                  <a:srgbClr val="FFFFFF"/>
                </a:solidFill>
                <a:latin typeface="Verdana"/>
                <a:cs typeface="Verdana"/>
              </a:rPr>
              <a:t>besaran </a:t>
            </a:r>
            <a:r>
              <a:rPr sz="1500" spc="-5" dirty="0">
                <a:solidFill>
                  <a:srgbClr val="FFFFFF"/>
                </a:solidFill>
                <a:latin typeface="Verdana"/>
                <a:cs typeface="Verdana"/>
              </a:rPr>
              <a:t>vektor </a:t>
            </a:r>
            <a:r>
              <a:rPr sz="1500" spc="-10" dirty="0">
                <a:solidFill>
                  <a:srgbClr val="FFFFFF"/>
                </a:solidFill>
                <a:latin typeface="Verdana"/>
                <a:cs typeface="Verdana"/>
              </a:rPr>
              <a:t>dikarateristikkan oleh </a:t>
            </a:r>
            <a:r>
              <a:rPr sz="1500" b="1" spc="-5" dirty="0">
                <a:solidFill>
                  <a:srgbClr val="FFFFFF"/>
                </a:solidFill>
                <a:latin typeface="Verdana"/>
                <a:cs typeface="Verdana"/>
              </a:rPr>
              <a:t>besar nilai </a:t>
            </a:r>
            <a:r>
              <a:rPr sz="1500" spc="-5" dirty="0">
                <a:solidFill>
                  <a:srgbClr val="FFFFFF"/>
                </a:solidFill>
                <a:latin typeface="Verdana"/>
                <a:cs typeface="Verdana"/>
              </a:rPr>
              <a:t>dan</a:t>
            </a:r>
            <a:r>
              <a:rPr sz="1500" spc="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500" b="1" spc="-10" dirty="0">
                <a:solidFill>
                  <a:srgbClr val="FFFFFF"/>
                </a:solidFill>
                <a:latin typeface="Verdana"/>
                <a:cs typeface="Verdana"/>
              </a:rPr>
              <a:t>arahnya</a:t>
            </a:r>
            <a:r>
              <a:rPr sz="1500" spc="-10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endParaRPr sz="15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har char="●"/>
            </a:pPr>
            <a:endParaRPr sz="1700">
              <a:latin typeface="Times New Roman"/>
              <a:cs typeface="Times New Roman"/>
            </a:endParaRPr>
          </a:p>
          <a:p>
            <a:pPr marL="234950" indent="-222885">
              <a:lnSpc>
                <a:spcPct val="100000"/>
              </a:lnSpc>
              <a:buFont typeface="Times New Roman"/>
              <a:buChar char="●"/>
              <a:tabLst>
                <a:tab pos="235585" algn="l"/>
              </a:tabLst>
            </a:pPr>
            <a:r>
              <a:rPr sz="1600" b="1" spc="-5" dirty="0">
                <a:solidFill>
                  <a:srgbClr val="FFFFFF"/>
                </a:solidFill>
                <a:latin typeface="Verdana"/>
                <a:cs typeface="Verdana"/>
              </a:rPr>
              <a:t>Setiap </a:t>
            </a:r>
            <a:r>
              <a:rPr sz="1600" b="1" spc="-10" dirty="0">
                <a:solidFill>
                  <a:srgbClr val="FFFFFF"/>
                </a:solidFill>
                <a:latin typeface="Verdana"/>
                <a:cs typeface="Verdana"/>
              </a:rPr>
              <a:t>besaran vektor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dapat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dinyatakan dengan </a:t>
            </a:r>
            <a:r>
              <a:rPr sz="1600" b="1" i="1" spc="-10" dirty="0">
                <a:solidFill>
                  <a:srgbClr val="FFFFFF"/>
                </a:solidFill>
                <a:latin typeface="Verdana"/>
                <a:cs typeface="Verdana"/>
              </a:rPr>
              <a:t>garis,</a:t>
            </a:r>
            <a:r>
              <a:rPr sz="1600" b="1" i="1" spc="2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b="1" spc="-5" dirty="0">
                <a:solidFill>
                  <a:srgbClr val="FFFFFF"/>
                </a:solidFill>
                <a:latin typeface="Verdana"/>
                <a:cs typeface="Verdana"/>
              </a:rPr>
              <a:t>arah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600" b="1" spc="-10" dirty="0">
                <a:solidFill>
                  <a:srgbClr val="FFFFFF"/>
                </a:solidFill>
                <a:latin typeface="Verdana"/>
                <a:cs typeface="Verdana"/>
              </a:rPr>
              <a:t>garis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terhadap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sumbu tetap </a:t>
            </a:r>
            <a:r>
              <a:rPr sz="1600" spc="-5" dirty="0">
                <a:solidFill>
                  <a:srgbClr val="FFFFFF"/>
                </a:solidFill>
                <a:latin typeface="Verdana"/>
                <a:cs typeface="Verdana"/>
              </a:rPr>
              <a:t>menunjukkan </a:t>
            </a:r>
            <a:r>
              <a:rPr sz="1600" b="1" i="1" spc="-5" dirty="0">
                <a:solidFill>
                  <a:srgbClr val="FFFFFF"/>
                </a:solidFill>
                <a:latin typeface="Verdana"/>
                <a:cs typeface="Verdana"/>
              </a:rPr>
              <a:t>arah </a:t>
            </a:r>
            <a:r>
              <a:rPr sz="1600" spc="-10" dirty="0">
                <a:solidFill>
                  <a:srgbClr val="FFFFFF"/>
                </a:solidFill>
                <a:latin typeface="Verdana"/>
                <a:cs typeface="Verdana"/>
              </a:rPr>
              <a:t>besaran</a:t>
            </a:r>
            <a:r>
              <a:rPr sz="1600" spc="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Verdana"/>
                <a:cs typeface="Verdana"/>
              </a:rPr>
              <a:t>vektor.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000500" y="3628644"/>
            <a:ext cx="728472" cy="318515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23232" y="3628644"/>
            <a:ext cx="731520" cy="31851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130928" y="3739007"/>
            <a:ext cx="465709" cy="15290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661534" y="3740403"/>
            <a:ext cx="453263" cy="185673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28259" y="4389120"/>
            <a:ext cx="2638043" cy="44500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181600" y="4487874"/>
            <a:ext cx="2362835" cy="171450"/>
          </a:xfrm>
          <a:custGeom>
            <a:avLst/>
            <a:gdLst/>
            <a:ahLst/>
            <a:cxnLst/>
            <a:rect l="l" t="t" r="r" b="b"/>
            <a:pathLst>
              <a:path w="2362834" h="171450">
                <a:moveTo>
                  <a:pt x="2212657" y="0"/>
                </a:moveTo>
                <a:lnTo>
                  <a:pt x="2205386" y="464"/>
                </a:lnTo>
                <a:lnTo>
                  <a:pt x="2198830" y="3643"/>
                </a:lnTo>
                <a:lnTo>
                  <a:pt x="2193798" y="9322"/>
                </a:lnTo>
                <a:lnTo>
                  <a:pt x="2191333" y="16498"/>
                </a:lnTo>
                <a:lnTo>
                  <a:pt x="2191797" y="23768"/>
                </a:lnTo>
                <a:lnTo>
                  <a:pt x="2194976" y="30325"/>
                </a:lnTo>
                <a:lnTo>
                  <a:pt x="2200655" y="35357"/>
                </a:lnTo>
                <a:lnTo>
                  <a:pt x="2253973" y="66553"/>
                </a:lnTo>
                <a:lnTo>
                  <a:pt x="2324480" y="66599"/>
                </a:lnTo>
                <a:lnTo>
                  <a:pt x="2324480" y="104699"/>
                </a:lnTo>
                <a:lnTo>
                  <a:pt x="2253970" y="104699"/>
                </a:lnTo>
                <a:lnTo>
                  <a:pt x="2200529" y="135814"/>
                </a:lnTo>
                <a:lnTo>
                  <a:pt x="2194903" y="140864"/>
                </a:lnTo>
                <a:lnTo>
                  <a:pt x="2191718" y="147450"/>
                </a:lnTo>
                <a:lnTo>
                  <a:pt x="2191224" y="154727"/>
                </a:lnTo>
                <a:lnTo>
                  <a:pt x="2193671" y="161849"/>
                </a:lnTo>
                <a:lnTo>
                  <a:pt x="2198721" y="167528"/>
                </a:lnTo>
                <a:lnTo>
                  <a:pt x="2205307" y="170707"/>
                </a:lnTo>
                <a:lnTo>
                  <a:pt x="2212584" y="171172"/>
                </a:lnTo>
                <a:lnTo>
                  <a:pt x="2219705" y="168707"/>
                </a:lnTo>
                <a:lnTo>
                  <a:pt x="2329615" y="104699"/>
                </a:lnTo>
                <a:lnTo>
                  <a:pt x="2324480" y="104699"/>
                </a:lnTo>
                <a:lnTo>
                  <a:pt x="2329695" y="104653"/>
                </a:lnTo>
                <a:lnTo>
                  <a:pt x="2362327" y="85649"/>
                </a:lnTo>
                <a:lnTo>
                  <a:pt x="2219832" y="2464"/>
                </a:lnTo>
                <a:lnTo>
                  <a:pt x="2212657" y="0"/>
                </a:lnTo>
                <a:close/>
              </a:path>
              <a:path w="2362834" h="171450">
                <a:moveTo>
                  <a:pt x="2286650" y="85672"/>
                </a:moveTo>
                <a:lnTo>
                  <a:pt x="2254050" y="104653"/>
                </a:lnTo>
                <a:lnTo>
                  <a:pt x="2324480" y="104699"/>
                </a:lnTo>
                <a:lnTo>
                  <a:pt x="2324480" y="102159"/>
                </a:lnTo>
                <a:lnTo>
                  <a:pt x="2314829" y="102159"/>
                </a:lnTo>
                <a:lnTo>
                  <a:pt x="2286650" y="85672"/>
                </a:lnTo>
                <a:close/>
              </a:path>
              <a:path w="2362834" h="171450">
                <a:moveTo>
                  <a:pt x="0" y="65075"/>
                </a:moveTo>
                <a:lnTo>
                  <a:pt x="0" y="103175"/>
                </a:lnTo>
                <a:lnTo>
                  <a:pt x="2254050" y="104653"/>
                </a:lnTo>
                <a:lnTo>
                  <a:pt x="2286650" y="85672"/>
                </a:lnTo>
                <a:lnTo>
                  <a:pt x="2253973" y="66553"/>
                </a:lnTo>
                <a:lnTo>
                  <a:pt x="0" y="65075"/>
                </a:lnTo>
                <a:close/>
              </a:path>
              <a:path w="2362834" h="171450">
                <a:moveTo>
                  <a:pt x="2314829" y="69266"/>
                </a:moveTo>
                <a:lnTo>
                  <a:pt x="2286650" y="85672"/>
                </a:lnTo>
                <a:lnTo>
                  <a:pt x="2314829" y="102159"/>
                </a:lnTo>
                <a:lnTo>
                  <a:pt x="2314829" y="69266"/>
                </a:lnTo>
                <a:close/>
              </a:path>
              <a:path w="2362834" h="171450">
                <a:moveTo>
                  <a:pt x="2324480" y="69266"/>
                </a:moveTo>
                <a:lnTo>
                  <a:pt x="2314829" y="69266"/>
                </a:lnTo>
                <a:lnTo>
                  <a:pt x="2314829" y="102159"/>
                </a:lnTo>
                <a:lnTo>
                  <a:pt x="2324480" y="102159"/>
                </a:lnTo>
                <a:lnTo>
                  <a:pt x="2324480" y="69266"/>
                </a:lnTo>
                <a:close/>
              </a:path>
              <a:path w="2362834" h="171450">
                <a:moveTo>
                  <a:pt x="2253973" y="66553"/>
                </a:moveTo>
                <a:lnTo>
                  <a:pt x="2286650" y="85672"/>
                </a:lnTo>
                <a:lnTo>
                  <a:pt x="2314829" y="69266"/>
                </a:lnTo>
                <a:lnTo>
                  <a:pt x="2324480" y="69266"/>
                </a:lnTo>
                <a:lnTo>
                  <a:pt x="2324480" y="66599"/>
                </a:lnTo>
                <a:lnTo>
                  <a:pt x="2253973" y="6655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451859" y="3547871"/>
            <a:ext cx="809243" cy="52273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504691" y="3562350"/>
            <a:ext cx="534035" cy="328295"/>
          </a:xfrm>
          <a:custGeom>
            <a:avLst/>
            <a:gdLst/>
            <a:ahLst/>
            <a:cxnLst/>
            <a:rect l="l" t="t" r="r" b="b"/>
            <a:pathLst>
              <a:path w="534035" h="328295">
                <a:moveTo>
                  <a:pt x="433226" y="258401"/>
                </a:moveTo>
                <a:lnTo>
                  <a:pt x="370586" y="291973"/>
                </a:lnTo>
                <a:lnTo>
                  <a:pt x="364749" y="296787"/>
                </a:lnTo>
                <a:lnTo>
                  <a:pt x="361330" y="303244"/>
                </a:lnTo>
                <a:lnTo>
                  <a:pt x="360602" y="310511"/>
                </a:lnTo>
                <a:lnTo>
                  <a:pt x="362838" y="317754"/>
                </a:lnTo>
                <a:lnTo>
                  <a:pt x="367653" y="323592"/>
                </a:lnTo>
                <a:lnTo>
                  <a:pt x="374110" y="327025"/>
                </a:lnTo>
                <a:lnTo>
                  <a:pt x="381377" y="327790"/>
                </a:lnTo>
                <a:lnTo>
                  <a:pt x="388620" y="325627"/>
                </a:lnTo>
                <a:lnTo>
                  <a:pt x="501115" y="265302"/>
                </a:lnTo>
                <a:lnTo>
                  <a:pt x="494919" y="265302"/>
                </a:lnTo>
                <a:lnTo>
                  <a:pt x="476631" y="264032"/>
                </a:lnTo>
                <a:lnTo>
                  <a:pt x="448691" y="260857"/>
                </a:lnTo>
                <a:lnTo>
                  <a:pt x="433226" y="258401"/>
                </a:lnTo>
                <a:close/>
              </a:path>
              <a:path w="534035" h="328295">
                <a:moveTo>
                  <a:pt x="458396" y="244911"/>
                </a:moveTo>
                <a:lnTo>
                  <a:pt x="433226" y="258401"/>
                </a:lnTo>
                <a:lnTo>
                  <a:pt x="448691" y="260857"/>
                </a:lnTo>
                <a:lnTo>
                  <a:pt x="476631" y="264032"/>
                </a:lnTo>
                <a:lnTo>
                  <a:pt x="494919" y="265302"/>
                </a:lnTo>
                <a:lnTo>
                  <a:pt x="495124" y="262381"/>
                </a:lnTo>
                <a:lnTo>
                  <a:pt x="486029" y="262381"/>
                </a:lnTo>
                <a:lnTo>
                  <a:pt x="458396" y="244911"/>
                </a:lnTo>
                <a:close/>
              </a:path>
              <a:path w="534035" h="328295">
                <a:moveTo>
                  <a:pt x="387516" y="156710"/>
                </a:moveTo>
                <a:lnTo>
                  <a:pt x="380206" y="156940"/>
                </a:lnTo>
                <a:lnTo>
                  <a:pt x="373514" y="159885"/>
                </a:lnTo>
                <a:lnTo>
                  <a:pt x="368300" y="165354"/>
                </a:lnTo>
                <a:lnTo>
                  <a:pt x="365605" y="172426"/>
                </a:lnTo>
                <a:lnTo>
                  <a:pt x="365791" y="179736"/>
                </a:lnTo>
                <a:lnTo>
                  <a:pt x="412456" y="215866"/>
                </a:lnTo>
                <a:lnTo>
                  <a:pt x="454660" y="223266"/>
                </a:lnTo>
                <a:lnTo>
                  <a:pt x="497586" y="227330"/>
                </a:lnTo>
                <a:lnTo>
                  <a:pt x="494919" y="265302"/>
                </a:lnTo>
                <a:lnTo>
                  <a:pt x="501115" y="265302"/>
                </a:lnTo>
                <a:lnTo>
                  <a:pt x="534035" y="247650"/>
                </a:lnTo>
                <a:lnTo>
                  <a:pt x="394588" y="159385"/>
                </a:lnTo>
                <a:lnTo>
                  <a:pt x="387516" y="156710"/>
                </a:lnTo>
                <a:close/>
              </a:path>
              <a:path w="534035" h="328295">
                <a:moveTo>
                  <a:pt x="487172" y="229488"/>
                </a:moveTo>
                <a:lnTo>
                  <a:pt x="458396" y="244911"/>
                </a:lnTo>
                <a:lnTo>
                  <a:pt x="486029" y="262381"/>
                </a:lnTo>
                <a:lnTo>
                  <a:pt x="487172" y="229488"/>
                </a:lnTo>
                <a:close/>
              </a:path>
              <a:path w="534035" h="328295">
                <a:moveTo>
                  <a:pt x="497434" y="229488"/>
                </a:moveTo>
                <a:lnTo>
                  <a:pt x="487172" y="229488"/>
                </a:lnTo>
                <a:lnTo>
                  <a:pt x="486029" y="262381"/>
                </a:lnTo>
                <a:lnTo>
                  <a:pt x="495124" y="262381"/>
                </a:lnTo>
                <a:lnTo>
                  <a:pt x="497434" y="229488"/>
                </a:lnTo>
                <a:close/>
              </a:path>
              <a:path w="534035" h="328295">
                <a:moveTo>
                  <a:pt x="1016" y="0"/>
                </a:moveTo>
                <a:lnTo>
                  <a:pt x="0" y="38100"/>
                </a:lnTo>
                <a:lnTo>
                  <a:pt x="22225" y="38735"/>
                </a:lnTo>
                <a:lnTo>
                  <a:pt x="43307" y="40639"/>
                </a:lnTo>
                <a:lnTo>
                  <a:pt x="84200" y="47498"/>
                </a:lnTo>
                <a:lnTo>
                  <a:pt x="122300" y="58293"/>
                </a:lnTo>
                <a:lnTo>
                  <a:pt x="171069" y="80010"/>
                </a:lnTo>
                <a:lnTo>
                  <a:pt x="205105" y="105537"/>
                </a:lnTo>
                <a:lnTo>
                  <a:pt x="219178" y="134112"/>
                </a:lnTo>
                <a:lnTo>
                  <a:pt x="219583" y="140081"/>
                </a:lnTo>
                <a:lnTo>
                  <a:pt x="238125" y="177164"/>
                </a:lnTo>
                <a:lnTo>
                  <a:pt x="274574" y="206120"/>
                </a:lnTo>
                <a:lnTo>
                  <a:pt x="323215" y="229488"/>
                </a:lnTo>
                <a:lnTo>
                  <a:pt x="369950" y="244856"/>
                </a:lnTo>
                <a:lnTo>
                  <a:pt x="421513" y="256539"/>
                </a:lnTo>
                <a:lnTo>
                  <a:pt x="433226" y="258401"/>
                </a:lnTo>
                <a:lnTo>
                  <a:pt x="458396" y="244911"/>
                </a:lnTo>
                <a:lnTo>
                  <a:pt x="412456" y="215866"/>
                </a:lnTo>
                <a:lnTo>
                  <a:pt x="404368" y="214249"/>
                </a:lnTo>
                <a:lnTo>
                  <a:pt x="380873" y="208406"/>
                </a:lnTo>
                <a:lnTo>
                  <a:pt x="338074" y="194310"/>
                </a:lnTo>
                <a:lnTo>
                  <a:pt x="302260" y="178054"/>
                </a:lnTo>
                <a:lnTo>
                  <a:pt x="267588" y="153162"/>
                </a:lnTo>
                <a:lnTo>
                  <a:pt x="257930" y="137287"/>
                </a:lnTo>
                <a:lnTo>
                  <a:pt x="257683" y="137287"/>
                </a:lnTo>
                <a:lnTo>
                  <a:pt x="257175" y="134112"/>
                </a:lnTo>
                <a:lnTo>
                  <a:pt x="257456" y="134112"/>
                </a:lnTo>
                <a:lnTo>
                  <a:pt x="257246" y="131318"/>
                </a:lnTo>
                <a:lnTo>
                  <a:pt x="241046" y="89154"/>
                </a:lnTo>
                <a:lnTo>
                  <a:pt x="204470" y="55880"/>
                </a:lnTo>
                <a:lnTo>
                  <a:pt x="153162" y="29210"/>
                </a:lnTo>
                <a:lnTo>
                  <a:pt x="113030" y="15494"/>
                </a:lnTo>
                <a:lnTo>
                  <a:pt x="69215" y="5841"/>
                </a:lnTo>
                <a:lnTo>
                  <a:pt x="23368" y="635"/>
                </a:lnTo>
                <a:lnTo>
                  <a:pt x="1016" y="0"/>
                </a:lnTo>
                <a:close/>
              </a:path>
              <a:path w="534035" h="328295">
                <a:moveTo>
                  <a:pt x="412456" y="215866"/>
                </a:moveTo>
                <a:lnTo>
                  <a:pt x="458396" y="244911"/>
                </a:lnTo>
                <a:lnTo>
                  <a:pt x="487172" y="229488"/>
                </a:lnTo>
                <a:lnTo>
                  <a:pt x="497434" y="229488"/>
                </a:lnTo>
                <a:lnTo>
                  <a:pt x="497586" y="227330"/>
                </a:lnTo>
                <a:lnTo>
                  <a:pt x="480949" y="226187"/>
                </a:lnTo>
                <a:lnTo>
                  <a:pt x="454660" y="223266"/>
                </a:lnTo>
                <a:lnTo>
                  <a:pt x="429133" y="219201"/>
                </a:lnTo>
                <a:lnTo>
                  <a:pt x="412456" y="215866"/>
                </a:lnTo>
                <a:close/>
              </a:path>
              <a:path w="534035" h="328295">
                <a:moveTo>
                  <a:pt x="257175" y="134112"/>
                </a:moveTo>
                <a:lnTo>
                  <a:pt x="257683" y="137287"/>
                </a:lnTo>
                <a:lnTo>
                  <a:pt x="257576" y="135799"/>
                </a:lnTo>
                <a:lnTo>
                  <a:pt x="257175" y="134112"/>
                </a:lnTo>
                <a:close/>
              </a:path>
              <a:path w="534035" h="328295">
                <a:moveTo>
                  <a:pt x="257576" y="135799"/>
                </a:moveTo>
                <a:lnTo>
                  <a:pt x="257683" y="137287"/>
                </a:lnTo>
                <a:lnTo>
                  <a:pt x="257930" y="137287"/>
                </a:lnTo>
                <a:lnTo>
                  <a:pt x="257576" y="135799"/>
                </a:lnTo>
                <a:close/>
              </a:path>
              <a:path w="534035" h="328295">
                <a:moveTo>
                  <a:pt x="257456" y="134112"/>
                </a:moveTo>
                <a:lnTo>
                  <a:pt x="257175" y="134112"/>
                </a:lnTo>
                <a:lnTo>
                  <a:pt x="257576" y="135799"/>
                </a:lnTo>
                <a:lnTo>
                  <a:pt x="257456" y="134112"/>
                </a:lnTo>
                <a:close/>
              </a:path>
            </a:pathLst>
          </a:custGeom>
          <a:solidFill>
            <a:srgbClr val="AFCCA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993444" y="5822391"/>
            <a:ext cx="6358255" cy="544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Garis kerja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suatu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gaya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adalah garis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yang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panjangnya tak tentu</a:t>
            </a:r>
            <a:r>
              <a:rPr sz="1600" spc="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yang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mana terdapat </a:t>
            </a:r>
            <a:r>
              <a:rPr sz="1600" b="1" i="1" spc="-5" dirty="0">
                <a:solidFill>
                  <a:srgbClr val="FFFFFF"/>
                </a:solidFill>
                <a:latin typeface="Arial"/>
                <a:cs typeface="Arial"/>
              </a:rPr>
              <a:t>vektor </a:t>
            </a:r>
            <a:r>
              <a:rPr sz="1600" spc="-10" dirty="0">
                <a:solidFill>
                  <a:srgbClr val="FFFFFF"/>
                </a:solidFill>
                <a:latin typeface="Arial"/>
                <a:cs typeface="Arial"/>
              </a:rPr>
              <a:t>gaya</a:t>
            </a:r>
            <a:r>
              <a:rPr sz="16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Arial"/>
                <a:cs typeface="Arial"/>
              </a:rPr>
              <a:t>tersebut.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E2DE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0979" y="295656"/>
            <a:ext cx="8700516" cy="63657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4800" y="328675"/>
            <a:ext cx="8532876" cy="6197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4800" y="328675"/>
            <a:ext cx="8533130" cy="6197600"/>
          </a:xfrm>
          <a:custGeom>
            <a:avLst/>
            <a:gdLst/>
            <a:ahLst/>
            <a:cxnLst/>
            <a:rect l="l" t="t" r="r" b="b"/>
            <a:pathLst>
              <a:path w="8533130" h="6197600">
                <a:moveTo>
                  <a:pt x="0" y="128904"/>
                </a:moveTo>
                <a:lnTo>
                  <a:pt x="10135" y="78706"/>
                </a:lnTo>
                <a:lnTo>
                  <a:pt x="37776" y="37734"/>
                </a:lnTo>
                <a:lnTo>
                  <a:pt x="78770" y="10122"/>
                </a:lnTo>
                <a:lnTo>
                  <a:pt x="128968" y="0"/>
                </a:lnTo>
                <a:lnTo>
                  <a:pt x="8403844" y="0"/>
                </a:lnTo>
                <a:lnTo>
                  <a:pt x="8454060" y="10122"/>
                </a:lnTo>
                <a:lnTo>
                  <a:pt x="8495061" y="37734"/>
                </a:lnTo>
                <a:lnTo>
                  <a:pt x="8522680" y="78706"/>
                </a:lnTo>
                <a:lnTo>
                  <a:pt x="8532749" y="128904"/>
                </a:lnTo>
                <a:lnTo>
                  <a:pt x="8532876" y="6068568"/>
                </a:lnTo>
                <a:lnTo>
                  <a:pt x="8522626" y="6118765"/>
                </a:lnTo>
                <a:lnTo>
                  <a:pt x="8495014" y="6159760"/>
                </a:lnTo>
                <a:lnTo>
                  <a:pt x="8454042" y="6187400"/>
                </a:lnTo>
                <a:lnTo>
                  <a:pt x="8403844" y="6197536"/>
                </a:lnTo>
                <a:lnTo>
                  <a:pt x="128968" y="6197536"/>
                </a:lnTo>
                <a:lnTo>
                  <a:pt x="78770" y="6187400"/>
                </a:lnTo>
                <a:lnTo>
                  <a:pt x="37776" y="6159760"/>
                </a:lnTo>
                <a:lnTo>
                  <a:pt x="10135" y="6118765"/>
                </a:lnTo>
                <a:lnTo>
                  <a:pt x="0" y="6068568"/>
                </a:lnTo>
                <a:lnTo>
                  <a:pt x="0" y="128904"/>
                </a:lnTo>
                <a:close/>
              </a:path>
            </a:pathLst>
          </a:custGeom>
          <a:ln w="12700">
            <a:solidFill>
              <a:srgbClr val="A3A2A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18591" y="434212"/>
            <a:ext cx="8306815" cy="5486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2063" y="480059"/>
            <a:ext cx="7982711" cy="457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88340" y="1406397"/>
            <a:ext cx="719391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b="0" dirty="0">
                <a:latin typeface="Verdana"/>
                <a:cs typeface="Verdana"/>
              </a:rPr>
              <a:t>Apabila </a:t>
            </a:r>
            <a:r>
              <a:rPr b="0" spc="-5" dirty="0">
                <a:latin typeface="Verdana"/>
                <a:cs typeface="Verdana"/>
              </a:rPr>
              <a:t>ada dua garis kerja </a:t>
            </a:r>
            <a:r>
              <a:rPr b="0" spc="-15" dirty="0">
                <a:latin typeface="Verdana"/>
                <a:cs typeface="Verdana"/>
              </a:rPr>
              <a:t>gaya </a:t>
            </a:r>
            <a:r>
              <a:rPr b="0" spc="-5" dirty="0">
                <a:latin typeface="Verdana"/>
                <a:cs typeface="Verdana"/>
              </a:rPr>
              <a:t>berpotongan, </a:t>
            </a:r>
            <a:r>
              <a:rPr b="0" dirty="0">
                <a:latin typeface="Verdana"/>
                <a:cs typeface="Verdana"/>
              </a:rPr>
              <a:t>maka </a:t>
            </a:r>
            <a:r>
              <a:rPr b="0" spc="-5" dirty="0">
                <a:latin typeface="Verdana"/>
                <a:cs typeface="Verdana"/>
              </a:rPr>
              <a:t>ada </a:t>
            </a:r>
            <a:r>
              <a:rPr b="0" dirty="0">
                <a:latin typeface="Verdana"/>
                <a:cs typeface="Verdana"/>
              </a:rPr>
              <a:t>satu  </a:t>
            </a:r>
            <a:r>
              <a:rPr b="0" spc="-15" dirty="0">
                <a:latin typeface="Verdana"/>
                <a:cs typeface="Verdana"/>
              </a:rPr>
              <a:t>gaya </a:t>
            </a:r>
            <a:r>
              <a:rPr i="1" spc="-5" dirty="0">
                <a:latin typeface="Verdana"/>
                <a:cs typeface="Verdana"/>
              </a:rPr>
              <a:t>Resultan </a:t>
            </a:r>
            <a:r>
              <a:rPr b="0" spc="-10" dirty="0">
                <a:latin typeface="Verdana"/>
                <a:cs typeface="Verdana"/>
              </a:rPr>
              <a:t>yang </a:t>
            </a:r>
            <a:r>
              <a:rPr b="0" spc="-5" dirty="0">
                <a:latin typeface="Verdana"/>
                <a:cs typeface="Verdana"/>
              </a:rPr>
              <a:t>ekuivalen dengan kedua </a:t>
            </a:r>
            <a:r>
              <a:rPr b="0" spc="-15" dirty="0">
                <a:latin typeface="Verdana"/>
                <a:cs typeface="Verdana"/>
              </a:rPr>
              <a:t>gaya</a:t>
            </a:r>
            <a:r>
              <a:rPr b="0" spc="-10" dirty="0">
                <a:latin typeface="Verdana"/>
                <a:cs typeface="Verdana"/>
              </a:rPr>
              <a:t> </a:t>
            </a:r>
            <a:r>
              <a:rPr b="0" spc="-5" dirty="0">
                <a:latin typeface="Verdana"/>
                <a:cs typeface="Verdana"/>
              </a:rPr>
              <a:t>tersebut.</a:t>
            </a:r>
          </a:p>
        </p:txBody>
      </p:sp>
      <p:sp>
        <p:nvSpPr>
          <p:cNvPr id="9" name="object 9"/>
          <p:cNvSpPr/>
          <p:nvPr/>
        </p:nvSpPr>
        <p:spPr>
          <a:xfrm>
            <a:off x="1228597" y="3274948"/>
            <a:ext cx="924560" cy="848994"/>
          </a:xfrm>
          <a:custGeom>
            <a:avLst/>
            <a:gdLst/>
            <a:ahLst/>
            <a:cxnLst/>
            <a:rect l="l" t="t" r="r" b="b"/>
            <a:pathLst>
              <a:path w="924560" h="848995">
                <a:moveTo>
                  <a:pt x="882269" y="38362"/>
                </a:moveTo>
                <a:lnTo>
                  <a:pt x="854582" y="44377"/>
                </a:lnTo>
                <a:lnTo>
                  <a:pt x="0" y="827786"/>
                </a:lnTo>
                <a:lnTo>
                  <a:pt x="19304" y="848740"/>
                </a:lnTo>
                <a:lnTo>
                  <a:pt x="873877" y="65462"/>
                </a:lnTo>
                <a:lnTo>
                  <a:pt x="882269" y="38362"/>
                </a:lnTo>
                <a:close/>
              </a:path>
              <a:path w="924560" h="848995">
                <a:moveTo>
                  <a:pt x="921380" y="8636"/>
                </a:moveTo>
                <a:lnTo>
                  <a:pt x="893572" y="8636"/>
                </a:lnTo>
                <a:lnTo>
                  <a:pt x="912876" y="29717"/>
                </a:lnTo>
                <a:lnTo>
                  <a:pt x="873877" y="65462"/>
                </a:lnTo>
                <a:lnTo>
                  <a:pt x="860171" y="109727"/>
                </a:lnTo>
                <a:lnTo>
                  <a:pt x="857758" y="117221"/>
                </a:lnTo>
                <a:lnTo>
                  <a:pt x="862076" y="125222"/>
                </a:lnTo>
                <a:lnTo>
                  <a:pt x="869569" y="127635"/>
                </a:lnTo>
                <a:lnTo>
                  <a:pt x="877062" y="129921"/>
                </a:lnTo>
                <a:lnTo>
                  <a:pt x="885063" y="125729"/>
                </a:lnTo>
                <a:lnTo>
                  <a:pt x="887476" y="118237"/>
                </a:lnTo>
                <a:lnTo>
                  <a:pt x="921380" y="8636"/>
                </a:lnTo>
                <a:close/>
              </a:path>
              <a:path w="924560" h="848995">
                <a:moveTo>
                  <a:pt x="899386" y="14986"/>
                </a:moveTo>
                <a:lnTo>
                  <a:pt x="889508" y="14986"/>
                </a:lnTo>
                <a:lnTo>
                  <a:pt x="906272" y="33147"/>
                </a:lnTo>
                <a:lnTo>
                  <a:pt x="882269" y="38362"/>
                </a:lnTo>
                <a:lnTo>
                  <a:pt x="873877" y="65462"/>
                </a:lnTo>
                <a:lnTo>
                  <a:pt x="912876" y="29717"/>
                </a:lnTo>
                <a:lnTo>
                  <a:pt x="899386" y="14986"/>
                </a:lnTo>
                <a:close/>
              </a:path>
              <a:path w="924560" h="848995">
                <a:moveTo>
                  <a:pt x="924052" y="0"/>
                </a:moveTo>
                <a:lnTo>
                  <a:pt x="795528" y="27939"/>
                </a:lnTo>
                <a:lnTo>
                  <a:pt x="790575" y="35560"/>
                </a:lnTo>
                <a:lnTo>
                  <a:pt x="792226" y="43306"/>
                </a:lnTo>
                <a:lnTo>
                  <a:pt x="793877" y="50926"/>
                </a:lnTo>
                <a:lnTo>
                  <a:pt x="801497" y="55879"/>
                </a:lnTo>
                <a:lnTo>
                  <a:pt x="854582" y="44377"/>
                </a:lnTo>
                <a:lnTo>
                  <a:pt x="893572" y="8636"/>
                </a:lnTo>
                <a:lnTo>
                  <a:pt x="921380" y="8636"/>
                </a:lnTo>
                <a:lnTo>
                  <a:pt x="924052" y="0"/>
                </a:lnTo>
                <a:close/>
              </a:path>
              <a:path w="924560" h="848995">
                <a:moveTo>
                  <a:pt x="893572" y="8636"/>
                </a:moveTo>
                <a:lnTo>
                  <a:pt x="854582" y="44377"/>
                </a:lnTo>
                <a:lnTo>
                  <a:pt x="882269" y="38362"/>
                </a:lnTo>
                <a:lnTo>
                  <a:pt x="889508" y="14986"/>
                </a:lnTo>
                <a:lnTo>
                  <a:pt x="899386" y="14986"/>
                </a:lnTo>
                <a:lnTo>
                  <a:pt x="893572" y="8636"/>
                </a:lnTo>
                <a:close/>
              </a:path>
              <a:path w="924560" h="848995">
                <a:moveTo>
                  <a:pt x="889508" y="14986"/>
                </a:moveTo>
                <a:lnTo>
                  <a:pt x="882269" y="38362"/>
                </a:lnTo>
                <a:lnTo>
                  <a:pt x="906272" y="33147"/>
                </a:lnTo>
                <a:lnTo>
                  <a:pt x="889508" y="14986"/>
                </a:lnTo>
                <a:close/>
              </a:path>
            </a:pathLst>
          </a:custGeom>
          <a:solidFill>
            <a:srgbClr val="77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34782" y="3771646"/>
            <a:ext cx="1223010" cy="355600"/>
          </a:xfrm>
          <a:custGeom>
            <a:avLst/>
            <a:gdLst/>
            <a:ahLst/>
            <a:cxnLst/>
            <a:rect l="l" t="t" r="r" b="b"/>
            <a:pathLst>
              <a:path w="1223010" h="355600">
                <a:moveTo>
                  <a:pt x="1140382" y="42573"/>
                </a:moveTo>
                <a:lnTo>
                  <a:pt x="0" y="327659"/>
                </a:lnTo>
                <a:lnTo>
                  <a:pt x="6934" y="355472"/>
                </a:lnTo>
                <a:lnTo>
                  <a:pt x="1147369" y="70355"/>
                </a:lnTo>
                <a:lnTo>
                  <a:pt x="1167657" y="50538"/>
                </a:lnTo>
                <a:lnTo>
                  <a:pt x="1140382" y="42573"/>
                </a:lnTo>
                <a:close/>
              </a:path>
              <a:path w="1223010" h="355600">
                <a:moveTo>
                  <a:pt x="1198656" y="29717"/>
                </a:moveTo>
                <a:lnTo>
                  <a:pt x="1191806" y="29717"/>
                </a:lnTo>
                <a:lnTo>
                  <a:pt x="1198664" y="57530"/>
                </a:lnTo>
                <a:lnTo>
                  <a:pt x="1147369" y="70355"/>
                </a:lnTo>
                <a:lnTo>
                  <a:pt x="1108621" y="108203"/>
                </a:lnTo>
                <a:lnTo>
                  <a:pt x="1108494" y="117220"/>
                </a:lnTo>
                <a:lnTo>
                  <a:pt x="1113955" y="122935"/>
                </a:lnTo>
                <a:lnTo>
                  <a:pt x="1119416" y="128523"/>
                </a:lnTo>
                <a:lnTo>
                  <a:pt x="1128560" y="128650"/>
                </a:lnTo>
                <a:lnTo>
                  <a:pt x="1222667" y="36702"/>
                </a:lnTo>
                <a:lnTo>
                  <a:pt x="1198656" y="29717"/>
                </a:lnTo>
                <a:close/>
              </a:path>
              <a:path w="1223010" h="355600">
                <a:moveTo>
                  <a:pt x="1167657" y="50538"/>
                </a:moveTo>
                <a:lnTo>
                  <a:pt x="1147369" y="70355"/>
                </a:lnTo>
                <a:lnTo>
                  <a:pt x="1198664" y="57530"/>
                </a:lnTo>
                <a:lnTo>
                  <a:pt x="1191171" y="57403"/>
                </a:lnTo>
                <a:lnTo>
                  <a:pt x="1167657" y="50538"/>
                </a:lnTo>
                <a:close/>
              </a:path>
              <a:path w="1223010" h="355600">
                <a:moveTo>
                  <a:pt x="1185202" y="33400"/>
                </a:moveTo>
                <a:lnTo>
                  <a:pt x="1167657" y="50538"/>
                </a:lnTo>
                <a:lnTo>
                  <a:pt x="1191171" y="57403"/>
                </a:lnTo>
                <a:lnTo>
                  <a:pt x="1185202" y="33400"/>
                </a:lnTo>
                <a:close/>
              </a:path>
              <a:path w="1223010" h="355600">
                <a:moveTo>
                  <a:pt x="1192714" y="33400"/>
                </a:moveTo>
                <a:lnTo>
                  <a:pt x="1185202" y="33400"/>
                </a:lnTo>
                <a:lnTo>
                  <a:pt x="1191171" y="57403"/>
                </a:lnTo>
                <a:lnTo>
                  <a:pt x="1198632" y="57403"/>
                </a:lnTo>
                <a:lnTo>
                  <a:pt x="1192714" y="33400"/>
                </a:lnTo>
                <a:close/>
              </a:path>
              <a:path w="1223010" h="355600">
                <a:moveTo>
                  <a:pt x="1191806" y="29717"/>
                </a:moveTo>
                <a:lnTo>
                  <a:pt x="1140382" y="42573"/>
                </a:lnTo>
                <a:lnTo>
                  <a:pt x="1167657" y="50538"/>
                </a:lnTo>
                <a:lnTo>
                  <a:pt x="1185202" y="33400"/>
                </a:lnTo>
                <a:lnTo>
                  <a:pt x="1192714" y="33400"/>
                </a:lnTo>
                <a:lnTo>
                  <a:pt x="1191806" y="29717"/>
                </a:lnTo>
                <a:close/>
              </a:path>
              <a:path w="1223010" h="355600">
                <a:moveTo>
                  <a:pt x="1096302" y="0"/>
                </a:moveTo>
                <a:lnTo>
                  <a:pt x="1088428" y="4317"/>
                </a:lnTo>
                <a:lnTo>
                  <a:pt x="1086269" y="11937"/>
                </a:lnTo>
                <a:lnTo>
                  <a:pt x="1083983" y="19430"/>
                </a:lnTo>
                <a:lnTo>
                  <a:pt x="1088301" y="27431"/>
                </a:lnTo>
                <a:lnTo>
                  <a:pt x="1140382" y="42573"/>
                </a:lnTo>
                <a:lnTo>
                  <a:pt x="1191806" y="29717"/>
                </a:lnTo>
                <a:lnTo>
                  <a:pt x="1198656" y="29717"/>
                </a:lnTo>
                <a:lnTo>
                  <a:pt x="1096302" y="0"/>
                </a:lnTo>
                <a:close/>
              </a:path>
            </a:pathLst>
          </a:custGeom>
          <a:solidFill>
            <a:srgbClr val="77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38250" y="2820923"/>
            <a:ext cx="1905" cy="1446530"/>
          </a:xfrm>
          <a:custGeom>
            <a:avLst/>
            <a:gdLst/>
            <a:ahLst/>
            <a:cxnLst/>
            <a:rect l="l" t="t" r="r" b="b"/>
            <a:pathLst>
              <a:path w="1905" h="1446529">
                <a:moveTo>
                  <a:pt x="0" y="1446276"/>
                </a:moveTo>
                <a:lnTo>
                  <a:pt x="1587" y="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85850" y="4113148"/>
            <a:ext cx="1676400" cy="1905"/>
          </a:xfrm>
          <a:custGeom>
            <a:avLst/>
            <a:gdLst/>
            <a:ahLst/>
            <a:cxnLst/>
            <a:rect l="l" t="t" r="r" b="b"/>
            <a:pathLst>
              <a:path w="1676400" h="1904">
                <a:moveTo>
                  <a:pt x="0" y="0"/>
                </a:moveTo>
                <a:lnTo>
                  <a:pt x="1676400" y="165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3400" y="4114800"/>
            <a:ext cx="704850" cy="685800"/>
          </a:xfrm>
          <a:custGeom>
            <a:avLst/>
            <a:gdLst/>
            <a:ahLst/>
            <a:cxnLst/>
            <a:rect l="l" t="t" r="r" b="b"/>
            <a:pathLst>
              <a:path w="704850" h="685800">
                <a:moveTo>
                  <a:pt x="0" y="685800"/>
                </a:moveTo>
                <a:lnTo>
                  <a:pt x="704850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1000" y="4114800"/>
            <a:ext cx="857250" cy="228600"/>
          </a:xfrm>
          <a:custGeom>
            <a:avLst/>
            <a:gdLst/>
            <a:ahLst/>
            <a:cxnLst/>
            <a:rect l="l" t="t" r="r" b="b"/>
            <a:pathLst>
              <a:path w="857250" h="228600">
                <a:moveTo>
                  <a:pt x="0" y="228600"/>
                </a:moveTo>
                <a:lnTo>
                  <a:pt x="857250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168525" y="2873375"/>
            <a:ext cx="411480" cy="381000"/>
          </a:xfrm>
          <a:custGeom>
            <a:avLst/>
            <a:gdLst/>
            <a:ahLst/>
            <a:cxnLst/>
            <a:rect l="l" t="t" r="r" b="b"/>
            <a:pathLst>
              <a:path w="411480" h="381000">
                <a:moveTo>
                  <a:pt x="0" y="381000"/>
                </a:moveTo>
                <a:lnTo>
                  <a:pt x="411225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481326" y="3679825"/>
            <a:ext cx="457200" cy="114300"/>
          </a:xfrm>
          <a:custGeom>
            <a:avLst/>
            <a:gdLst/>
            <a:ahLst/>
            <a:cxnLst/>
            <a:rect l="l" t="t" r="r" b="b"/>
            <a:pathLst>
              <a:path w="457200" h="114300">
                <a:moveTo>
                  <a:pt x="0" y="114300"/>
                </a:moveTo>
                <a:lnTo>
                  <a:pt x="457200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621916" y="3086861"/>
            <a:ext cx="2628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200" spc="-5" dirty="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2898" y="3761613"/>
            <a:ext cx="2628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200" spc="-5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36142" y="2775330"/>
            <a:ext cx="161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Verdana"/>
                <a:cs typeface="Verdana"/>
              </a:rPr>
              <a:t>y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36698" y="4147184"/>
            <a:ext cx="161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819397" y="3655948"/>
            <a:ext cx="924560" cy="848994"/>
          </a:xfrm>
          <a:custGeom>
            <a:avLst/>
            <a:gdLst/>
            <a:ahLst/>
            <a:cxnLst/>
            <a:rect l="l" t="t" r="r" b="b"/>
            <a:pathLst>
              <a:path w="924560" h="848995">
                <a:moveTo>
                  <a:pt x="882269" y="38362"/>
                </a:moveTo>
                <a:lnTo>
                  <a:pt x="854582" y="44377"/>
                </a:lnTo>
                <a:lnTo>
                  <a:pt x="0" y="827786"/>
                </a:lnTo>
                <a:lnTo>
                  <a:pt x="19303" y="848740"/>
                </a:lnTo>
                <a:lnTo>
                  <a:pt x="873877" y="65462"/>
                </a:lnTo>
                <a:lnTo>
                  <a:pt x="882269" y="38362"/>
                </a:lnTo>
                <a:close/>
              </a:path>
              <a:path w="924560" h="848995">
                <a:moveTo>
                  <a:pt x="921380" y="8636"/>
                </a:moveTo>
                <a:lnTo>
                  <a:pt x="893572" y="8636"/>
                </a:lnTo>
                <a:lnTo>
                  <a:pt x="912876" y="29718"/>
                </a:lnTo>
                <a:lnTo>
                  <a:pt x="873877" y="65462"/>
                </a:lnTo>
                <a:lnTo>
                  <a:pt x="860171" y="109727"/>
                </a:lnTo>
                <a:lnTo>
                  <a:pt x="857757" y="117220"/>
                </a:lnTo>
                <a:lnTo>
                  <a:pt x="862076" y="125221"/>
                </a:lnTo>
                <a:lnTo>
                  <a:pt x="869568" y="127634"/>
                </a:lnTo>
                <a:lnTo>
                  <a:pt x="877062" y="129920"/>
                </a:lnTo>
                <a:lnTo>
                  <a:pt x="885063" y="125730"/>
                </a:lnTo>
                <a:lnTo>
                  <a:pt x="887476" y="118237"/>
                </a:lnTo>
                <a:lnTo>
                  <a:pt x="921380" y="8636"/>
                </a:lnTo>
                <a:close/>
              </a:path>
              <a:path w="924560" h="848995">
                <a:moveTo>
                  <a:pt x="899386" y="14986"/>
                </a:moveTo>
                <a:lnTo>
                  <a:pt x="889507" y="14986"/>
                </a:lnTo>
                <a:lnTo>
                  <a:pt x="906272" y="33146"/>
                </a:lnTo>
                <a:lnTo>
                  <a:pt x="882269" y="38362"/>
                </a:lnTo>
                <a:lnTo>
                  <a:pt x="873877" y="65462"/>
                </a:lnTo>
                <a:lnTo>
                  <a:pt x="912876" y="29718"/>
                </a:lnTo>
                <a:lnTo>
                  <a:pt x="899386" y="14986"/>
                </a:lnTo>
                <a:close/>
              </a:path>
              <a:path w="924560" h="848995">
                <a:moveTo>
                  <a:pt x="924051" y="0"/>
                </a:moveTo>
                <a:lnTo>
                  <a:pt x="795527" y="27939"/>
                </a:lnTo>
                <a:lnTo>
                  <a:pt x="790575" y="35559"/>
                </a:lnTo>
                <a:lnTo>
                  <a:pt x="792226" y="43306"/>
                </a:lnTo>
                <a:lnTo>
                  <a:pt x="793876" y="50926"/>
                </a:lnTo>
                <a:lnTo>
                  <a:pt x="801497" y="55880"/>
                </a:lnTo>
                <a:lnTo>
                  <a:pt x="854582" y="44377"/>
                </a:lnTo>
                <a:lnTo>
                  <a:pt x="893572" y="8636"/>
                </a:lnTo>
                <a:lnTo>
                  <a:pt x="921380" y="8636"/>
                </a:lnTo>
                <a:lnTo>
                  <a:pt x="924051" y="0"/>
                </a:lnTo>
                <a:close/>
              </a:path>
              <a:path w="924560" h="848995">
                <a:moveTo>
                  <a:pt x="893572" y="8636"/>
                </a:moveTo>
                <a:lnTo>
                  <a:pt x="854582" y="44377"/>
                </a:lnTo>
                <a:lnTo>
                  <a:pt x="882269" y="38362"/>
                </a:lnTo>
                <a:lnTo>
                  <a:pt x="889507" y="14986"/>
                </a:lnTo>
                <a:lnTo>
                  <a:pt x="899386" y="14986"/>
                </a:lnTo>
                <a:lnTo>
                  <a:pt x="893572" y="8636"/>
                </a:lnTo>
                <a:close/>
              </a:path>
              <a:path w="924560" h="848995">
                <a:moveTo>
                  <a:pt x="889507" y="14986"/>
                </a:moveTo>
                <a:lnTo>
                  <a:pt x="882269" y="38362"/>
                </a:lnTo>
                <a:lnTo>
                  <a:pt x="906272" y="33146"/>
                </a:lnTo>
                <a:lnTo>
                  <a:pt x="889507" y="14986"/>
                </a:lnTo>
                <a:close/>
              </a:path>
            </a:pathLst>
          </a:custGeom>
          <a:solidFill>
            <a:srgbClr val="77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825621" y="4152646"/>
            <a:ext cx="1223010" cy="355600"/>
          </a:xfrm>
          <a:custGeom>
            <a:avLst/>
            <a:gdLst/>
            <a:ahLst/>
            <a:cxnLst/>
            <a:rect l="l" t="t" r="r" b="b"/>
            <a:pathLst>
              <a:path w="1223010" h="355600">
                <a:moveTo>
                  <a:pt x="1140344" y="42573"/>
                </a:moveTo>
                <a:lnTo>
                  <a:pt x="0" y="327659"/>
                </a:lnTo>
                <a:lnTo>
                  <a:pt x="6857" y="355472"/>
                </a:lnTo>
                <a:lnTo>
                  <a:pt x="1147330" y="70354"/>
                </a:lnTo>
                <a:lnTo>
                  <a:pt x="1167619" y="50537"/>
                </a:lnTo>
                <a:lnTo>
                  <a:pt x="1140344" y="42573"/>
                </a:lnTo>
                <a:close/>
              </a:path>
              <a:path w="1223010" h="355600">
                <a:moveTo>
                  <a:pt x="1198618" y="29717"/>
                </a:moveTo>
                <a:lnTo>
                  <a:pt x="1191767" y="29717"/>
                </a:lnTo>
                <a:lnTo>
                  <a:pt x="1198626" y="57530"/>
                </a:lnTo>
                <a:lnTo>
                  <a:pt x="1147330" y="70354"/>
                </a:lnTo>
                <a:lnTo>
                  <a:pt x="1114170" y="102742"/>
                </a:lnTo>
                <a:lnTo>
                  <a:pt x="1108455" y="108203"/>
                </a:lnTo>
                <a:lnTo>
                  <a:pt x="1108455" y="117220"/>
                </a:lnTo>
                <a:lnTo>
                  <a:pt x="1113916" y="122935"/>
                </a:lnTo>
                <a:lnTo>
                  <a:pt x="1119377" y="128523"/>
                </a:lnTo>
                <a:lnTo>
                  <a:pt x="1128521" y="128650"/>
                </a:lnTo>
                <a:lnTo>
                  <a:pt x="1222628" y="36702"/>
                </a:lnTo>
                <a:lnTo>
                  <a:pt x="1198618" y="29717"/>
                </a:lnTo>
                <a:close/>
              </a:path>
              <a:path w="1223010" h="355600">
                <a:moveTo>
                  <a:pt x="1167619" y="50537"/>
                </a:moveTo>
                <a:lnTo>
                  <a:pt x="1147330" y="70354"/>
                </a:lnTo>
                <a:lnTo>
                  <a:pt x="1198626" y="57530"/>
                </a:lnTo>
                <a:lnTo>
                  <a:pt x="1191132" y="57403"/>
                </a:lnTo>
                <a:lnTo>
                  <a:pt x="1167619" y="50537"/>
                </a:lnTo>
                <a:close/>
              </a:path>
              <a:path w="1223010" h="355600">
                <a:moveTo>
                  <a:pt x="1185164" y="33400"/>
                </a:moveTo>
                <a:lnTo>
                  <a:pt x="1167619" y="50537"/>
                </a:lnTo>
                <a:lnTo>
                  <a:pt x="1191132" y="57403"/>
                </a:lnTo>
                <a:lnTo>
                  <a:pt x="1185164" y="33400"/>
                </a:lnTo>
                <a:close/>
              </a:path>
              <a:path w="1223010" h="355600">
                <a:moveTo>
                  <a:pt x="1192676" y="33400"/>
                </a:moveTo>
                <a:lnTo>
                  <a:pt x="1185164" y="33400"/>
                </a:lnTo>
                <a:lnTo>
                  <a:pt x="1191132" y="57403"/>
                </a:lnTo>
                <a:lnTo>
                  <a:pt x="1198594" y="57403"/>
                </a:lnTo>
                <a:lnTo>
                  <a:pt x="1192676" y="33400"/>
                </a:lnTo>
                <a:close/>
              </a:path>
              <a:path w="1223010" h="355600">
                <a:moveTo>
                  <a:pt x="1191767" y="29717"/>
                </a:moveTo>
                <a:lnTo>
                  <a:pt x="1140344" y="42573"/>
                </a:lnTo>
                <a:lnTo>
                  <a:pt x="1167619" y="50537"/>
                </a:lnTo>
                <a:lnTo>
                  <a:pt x="1185164" y="33400"/>
                </a:lnTo>
                <a:lnTo>
                  <a:pt x="1192676" y="33400"/>
                </a:lnTo>
                <a:lnTo>
                  <a:pt x="1191767" y="29717"/>
                </a:lnTo>
                <a:close/>
              </a:path>
              <a:path w="1223010" h="355600">
                <a:moveTo>
                  <a:pt x="1096264" y="0"/>
                </a:moveTo>
                <a:lnTo>
                  <a:pt x="1088389" y="4317"/>
                </a:lnTo>
                <a:lnTo>
                  <a:pt x="1086230" y="11937"/>
                </a:lnTo>
                <a:lnTo>
                  <a:pt x="1083944" y="19430"/>
                </a:lnTo>
                <a:lnTo>
                  <a:pt x="1088263" y="27431"/>
                </a:lnTo>
                <a:lnTo>
                  <a:pt x="1140344" y="42573"/>
                </a:lnTo>
                <a:lnTo>
                  <a:pt x="1191767" y="29717"/>
                </a:lnTo>
                <a:lnTo>
                  <a:pt x="1198618" y="29717"/>
                </a:lnTo>
                <a:lnTo>
                  <a:pt x="1096264" y="0"/>
                </a:lnTo>
                <a:close/>
              </a:path>
            </a:pathLst>
          </a:custGeom>
          <a:solidFill>
            <a:srgbClr val="77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829050" y="3201923"/>
            <a:ext cx="1905" cy="1446530"/>
          </a:xfrm>
          <a:custGeom>
            <a:avLst/>
            <a:gdLst/>
            <a:ahLst/>
            <a:cxnLst/>
            <a:rect l="l" t="t" r="r" b="b"/>
            <a:pathLst>
              <a:path w="1904" h="1446529">
                <a:moveTo>
                  <a:pt x="0" y="1446276"/>
                </a:moveTo>
                <a:lnTo>
                  <a:pt x="1650" y="0"/>
                </a:lnTo>
              </a:path>
            </a:pathLst>
          </a:custGeom>
          <a:ln w="380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676650" y="4494148"/>
            <a:ext cx="1676400" cy="1905"/>
          </a:xfrm>
          <a:custGeom>
            <a:avLst/>
            <a:gdLst/>
            <a:ahLst/>
            <a:cxnLst/>
            <a:rect l="l" t="t" r="r" b="b"/>
            <a:pathLst>
              <a:path w="1676400" h="1904">
                <a:moveTo>
                  <a:pt x="0" y="0"/>
                </a:moveTo>
                <a:lnTo>
                  <a:pt x="1676400" y="1650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213352" y="3467861"/>
            <a:ext cx="2628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200" spc="-5" dirty="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108828" y="4142613"/>
            <a:ext cx="2628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200" spc="-5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527297" y="3156330"/>
            <a:ext cx="161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Verdana"/>
                <a:cs typeface="Verdana"/>
              </a:rPr>
              <a:t>y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127752" y="4528184"/>
            <a:ext cx="161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4572000" y="3352800"/>
            <a:ext cx="1371600" cy="1295400"/>
          </a:xfrm>
          <a:custGeom>
            <a:avLst/>
            <a:gdLst/>
            <a:ahLst/>
            <a:cxnLst/>
            <a:rect l="l" t="t" r="r" b="b"/>
            <a:pathLst>
              <a:path w="1371600" h="1295400">
                <a:moveTo>
                  <a:pt x="0" y="1295400"/>
                </a:moveTo>
                <a:lnTo>
                  <a:pt x="1371600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962400" y="3352800"/>
            <a:ext cx="1981200" cy="533400"/>
          </a:xfrm>
          <a:custGeom>
            <a:avLst/>
            <a:gdLst/>
            <a:ahLst/>
            <a:cxnLst/>
            <a:rect l="l" t="t" r="r" b="b"/>
            <a:pathLst>
              <a:path w="1981200" h="533400">
                <a:moveTo>
                  <a:pt x="0" y="533400"/>
                </a:moveTo>
                <a:lnTo>
                  <a:pt x="1981200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333997" y="4722748"/>
            <a:ext cx="924560" cy="848994"/>
          </a:xfrm>
          <a:custGeom>
            <a:avLst/>
            <a:gdLst/>
            <a:ahLst/>
            <a:cxnLst/>
            <a:rect l="l" t="t" r="r" b="b"/>
            <a:pathLst>
              <a:path w="924559" h="848995">
                <a:moveTo>
                  <a:pt x="882269" y="38362"/>
                </a:moveTo>
                <a:lnTo>
                  <a:pt x="854582" y="44377"/>
                </a:lnTo>
                <a:lnTo>
                  <a:pt x="0" y="827785"/>
                </a:lnTo>
                <a:lnTo>
                  <a:pt x="19303" y="848741"/>
                </a:lnTo>
                <a:lnTo>
                  <a:pt x="873877" y="65462"/>
                </a:lnTo>
                <a:lnTo>
                  <a:pt x="882269" y="38362"/>
                </a:lnTo>
                <a:close/>
              </a:path>
              <a:path w="924559" h="848995">
                <a:moveTo>
                  <a:pt x="921380" y="8636"/>
                </a:moveTo>
                <a:lnTo>
                  <a:pt x="893572" y="8636"/>
                </a:lnTo>
                <a:lnTo>
                  <a:pt x="912876" y="29718"/>
                </a:lnTo>
                <a:lnTo>
                  <a:pt x="873877" y="65462"/>
                </a:lnTo>
                <a:lnTo>
                  <a:pt x="860171" y="109727"/>
                </a:lnTo>
                <a:lnTo>
                  <a:pt x="857757" y="117220"/>
                </a:lnTo>
                <a:lnTo>
                  <a:pt x="862076" y="125221"/>
                </a:lnTo>
                <a:lnTo>
                  <a:pt x="869569" y="127634"/>
                </a:lnTo>
                <a:lnTo>
                  <a:pt x="877061" y="129920"/>
                </a:lnTo>
                <a:lnTo>
                  <a:pt x="885062" y="125730"/>
                </a:lnTo>
                <a:lnTo>
                  <a:pt x="887476" y="118237"/>
                </a:lnTo>
                <a:lnTo>
                  <a:pt x="921380" y="8636"/>
                </a:lnTo>
                <a:close/>
              </a:path>
              <a:path w="924559" h="848995">
                <a:moveTo>
                  <a:pt x="899386" y="14986"/>
                </a:moveTo>
                <a:lnTo>
                  <a:pt x="889507" y="14986"/>
                </a:lnTo>
                <a:lnTo>
                  <a:pt x="906272" y="33146"/>
                </a:lnTo>
                <a:lnTo>
                  <a:pt x="882269" y="38362"/>
                </a:lnTo>
                <a:lnTo>
                  <a:pt x="873877" y="65462"/>
                </a:lnTo>
                <a:lnTo>
                  <a:pt x="912876" y="29718"/>
                </a:lnTo>
                <a:lnTo>
                  <a:pt x="899386" y="14986"/>
                </a:lnTo>
                <a:close/>
              </a:path>
              <a:path w="924559" h="848995">
                <a:moveTo>
                  <a:pt x="924051" y="0"/>
                </a:moveTo>
                <a:lnTo>
                  <a:pt x="795527" y="27939"/>
                </a:lnTo>
                <a:lnTo>
                  <a:pt x="790575" y="35559"/>
                </a:lnTo>
                <a:lnTo>
                  <a:pt x="792226" y="43306"/>
                </a:lnTo>
                <a:lnTo>
                  <a:pt x="793876" y="50926"/>
                </a:lnTo>
                <a:lnTo>
                  <a:pt x="801497" y="55880"/>
                </a:lnTo>
                <a:lnTo>
                  <a:pt x="854582" y="44377"/>
                </a:lnTo>
                <a:lnTo>
                  <a:pt x="893572" y="8636"/>
                </a:lnTo>
                <a:lnTo>
                  <a:pt x="921380" y="8636"/>
                </a:lnTo>
                <a:lnTo>
                  <a:pt x="924051" y="0"/>
                </a:lnTo>
                <a:close/>
              </a:path>
              <a:path w="924559" h="848995">
                <a:moveTo>
                  <a:pt x="893572" y="8636"/>
                </a:moveTo>
                <a:lnTo>
                  <a:pt x="854582" y="44377"/>
                </a:lnTo>
                <a:lnTo>
                  <a:pt x="882269" y="38362"/>
                </a:lnTo>
                <a:lnTo>
                  <a:pt x="889507" y="14986"/>
                </a:lnTo>
                <a:lnTo>
                  <a:pt x="899386" y="14986"/>
                </a:lnTo>
                <a:lnTo>
                  <a:pt x="893572" y="8636"/>
                </a:lnTo>
                <a:close/>
              </a:path>
              <a:path w="924559" h="848995">
                <a:moveTo>
                  <a:pt x="889507" y="14986"/>
                </a:moveTo>
                <a:lnTo>
                  <a:pt x="882269" y="38362"/>
                </a:lnTo>
                <a:lnTo>
                  <a:pt x="906272" y="33146"/>
                </a:lnTo>
                <a:lnTo>
                  <a:pt x="889507" y="14986"/>
                </a:lnTo>
                <a:close/>
              </a:path>
            </a:pathLst>
          </a:custGeom>
          <a:solidFill>
            <a:srgbClr val="77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340221" y="5219446"/>
            <a:ext cx="1223010" cy="355600"/>
          </a:xfrm>
          <a:custGeom>
            <a:avLst/>
            <a:gdLst/>
            <a:ahLst/>
            <a:cxnLst/>
            <a:rect l="l" t="t" r="r" b="b"/>
            <a:pathLst>
              <a:path w="1223009" h="355600">
                <a:moveTo>
                  <a:pt x="1140344" y="42573"/>
                </a:moveTo>
                <a:lnTo>
                  <a:pt x="0" y="327659"/>
                </a:lnTo>
                <a:lnTo>
                  <a:pt x="6857" y="355472"/>
                </a:lnTo>
                <a:lnTo>
                  <a:pt x="1147330" y="70354"/>
                </a:lnTo>
                <a:lnTo>
                  <a:pt x="1167619" y="50537"/>
                </a:lnTo>
                <a:lnTo>
                  <a:pt x="1140344" y="42573"/>
                </a:lnTo>
                <a:close/>
              </a:path>
              <a:path w="1223009" h="355600">
                <a:moveTo>
                  <a:pt x="1198618" y="29717"/>
                </a:moveTo>
                <a:lnTo>
                  <a:pt x="1191768" y="29717"/>
                </a:lnTo>
                <a:lnTo>
                  <a:pt x="1198626" y="57530"/>
                </a:lnTo>
                <a:lnTo>
                  <a:pt x="1147330" y="70354"/>
                </a:lnTo>
                <a:lnTo>
                  <a:pt x="1114171" y="102742"/>
                </a:lnTo>
                <a:lnTo>
                  <a:pt x="1108455" y="108203"/>
                </a:lnTo>
                <a:lnTo>
                  <a:pt x="1108455" y="117220"/>
                </a:lnTo>
                <a:lnTo>
                  <a:pt x="1113917" y="122935"/>
                </a:lnTo>
                <a:lnTo>
                  <a:pt x="1119377" y="128523"/>
                </a:lnTo>
                <a:lnTo>
                  <a:pt x="1128522" y="128650"/>
                </a:lnTo>
                <a:lnTo>
                  <a:pt x="1222628" y="36702"/>
                </a:lnTo>
                <a:lnTo>
                  <a:pt x="1198618" y="29717"/>
                </a:lnTo>
                <a:close/>
              </a:path>
              <a:path w="1223009" h="355600">
                <a:moveTo>
                  <a:pt x="1167619" y="50537"/>
                </a:moveTo>
                <a:lnTo>
                  <a:pt x="1147330" y="70354"/>
                </a:lnTo>
                <a:lnTo>
                  <a:pt x="1198626" y="57530"/>
                </a:lnTo>
                <a:lnTo>
                  <a:pt x="1198594" y="57403"/>
                </a:lnTo>
                <a:lnTo>
                  <a:pt x="1191132" y="57403"/>
                </a:lnTo>
                <a:lnTo>
                  <a:pt x="1167619" y="50537"/>
                </a:lnTo>
                <a:close/>
              </a:path>
              <a:path w="1223009" h="355600">
                <a:moveTo>
                  <a:pt x="1185163" y="33400"/>
                </a:moveTo>
                <a:lnTo>
                  <a:pt x="1167619" y="50537"/>
                </a:lnTo>
                <a:lnTo>
                  <a:pt x="1191132" y="57403"/>
                </a:lnTo>
                <a:lnTo>
                  <a:pt x="1185163" y="33400"/>
                </a:lnTo>
                <a:close/>
              </a:path>
              <a:path w="1223009" h="355600">
                <a:moveTo>
                  <a:pt x="1192676" y="33400"/>
                </a:moveTo>
                <a:lnTo>
                  <a:pt x="1185163" y="33400"/>
                </a:lnTo>
                <a:lnTo>
                  <a:pt x="1191132" y="57403"/>
                </a:lnTo>
                <a:lnTo>
                  <a:pt x="1198594" y="57403"/>
                </a:lnTo>
                <a:lnTo>
                  <a:pt x="1192676" y="33400"/>
                </a:lnTo>
                <a:close/>
              </a:path>
              <a:path w="1223009" h="355600">
                <a:moveTo>
                  <a:pt x="1191768" y="29717"/>
                </a:moveTo>
                <a:lnTo>
                  <a:pt x="1140344" y="42573"/>
                </a:lnTo>
                <a:lnTo>
                  <a:pt x="1167619" y="50537"/>
                </a:lnTo>
                <a:lnTo>
                  <a:pt x="1185163" y="33400"/>
                </a:lnTo>
                <a:lnTo>
                  <a:pt x="1192676" y="33400"/>
                </a:lnTo>
                <a:lnTo>
                  <a:pt x="1191768" y="29717"/>
                </a:lnTo>
                <a:close/>
              </a:path>
              <a:path w="1223009" h="355600">
                <a:moveTo>
                  <a:pt x="1096263" y="0"/>
                </a:moveTo>
                <a:lnTo>
                  <a:pt x="1088389" y="4317"/>
                </a:lnTo>
                <a:lnTo>
                  <a:pt x="1086230" y="11937"/>
                </a:lnTo>
                <a:lnTo>
                  <a:pt x="1083945" y="19430"/>
                </a:lnTo>
                <a:lnTo>
                  <a:pt x="1088262" y="27431"/>
                </a:lnTo>
                <a:lnTo>
                  <a:pt x="1140344" y="42573"/>
                </a:lnTo>
                <a:lnTo>
                  <a:pt x="1191768" y="29717"/>
                </a:lnTo>
                <a:lnTo>
                  <a:pt x="1198618" y="29717"/>
                </a:lnTo>
                <a:lnTo>
                  <a:pt x="1096263" y="0"/>
                </a:lnTo>
                <a:close/>
              </a:path>
            </a:pathLst>
          </a:custGeom>
          <a:solidFill>
            <a:srgbClr val="771F2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343650" y="4268723"/>
            <a:ext cx="1905" cy="1446530"/>
          </a:xfrm>
          <a:custGeom>
            <a:avLst/>
            <a:gdLst/>
            <a:ahLst/>
            <a:cxnLst/>
            <a:rect l="l" t="t" r="r" b="b"/>
            <a:pathLst>
              <a:path w="1904" h="1446529">
                <a:moveTo>
                  <a:pt x="0" y="1446276"/>
                </a:moveTo>
                <a:lnTo>
                  <a:pt x="1650" y="0"/>
                </a:lnTo>
              </a:path>
            </a:pathLst>
          </a:custGeom>
          <a:ln w="3809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191250" y="5561076"/>
            <a:ext cx="1676400" cy="1905"/>
          </a:xfrm>
          <a:custGeom>
            <a:avLst/>
            <a:gdLst/>
            <a:ahLst/>
            <a:cxnLst/>
            <a:rect l="l" t="t" r="r" b="b"/>
            <a:pathLst>
              <a:path w="1676400" h="1904">
                <a:moveTo>
                  <a:pt x="0" y="0"/>
                </a:moveTo>
                <a:lnTo>
                  <a:pt x="1676400" y="1524"/>
                </a:lnTo>
              </a:path>
            </a:pathLst>
          </a:custGeom>
          <a:ln w="381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6728206" y="4534916"/>
            <a:ext cx="2628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200" spc="-5" dirty="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042405" y="4223384"/>
            <a:ext cx="161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Verdana"/>
                <a:cs typeface="Verdana"/>
              </a:rPr>
              <a:t>y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642606" y="5098593"/>
            <a:ext cx="339725" cy="796925"/>
          </a:xfrm>
          <a:prstGeom prst="rect">
            <a:avLst/>
          </a:prstGeom>
        </p:spPr>
        <p:txBody>
          <a:bodyPr vert="horz" wrap="square" lIns="0" tIns="123825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975"/>
              </a:spcBef>
            </a:pPr>
            <a:r>
              <a:rPr sz="1800" spc="-5" dirty="0">
                <a:latin typeface="Arial"/>
                <a:cs typeface="Arial"/>
              </a:rPr>
              <a:t>S</a:t>
            </a:r>
            <a:r>
              <a:rPr sz="1200" spc="-5" dirty="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75"/>
              </a:spcBef>
            </a:pPr>
            <a:r>
              <a:rPr sz="1800" dirty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7581900" y="4495800"/>
            <a:ext cx="800100" cy="752475"/>
          </a:xfrm>
          <a:custGeom>
            <a:avLst/>
            <a:gdLst/>
            <a:ahLst/>
            <a:cxnLst/>
            <a:rect l="l" t="t" r="r" b="b"/>
            <a:pathLst>
              <a:path w="800100" h="752475">
                <a:moveTo>
                  <a:pt x="0" y="752475"/>
                </a:moveTo>
                <a:lnTo>
                  <a:pt x="800100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315200" y="4419600"/>
            <a:ext cx="1143000" cy="304800"/>
          </a:xfrm>
          <a:custGeom>
            <a:avLst/>
            <a:gdLst/>
            <a:ahLst/>
            <a:cxnLst/>
            <a:rect l="l" t="t" r="r" b="b"/>
            <a:pathLst>
              <a:path w="1143000" h="304800">
                <a:moveTo>
                  <a:pt x="0" y="304800"/>
                </a:moveTo>
                <a:lnTo>
                  <a:pt x="1143000" y="0"/>
                </a:lnTo>
              </a:path>
            </a:pathLst>
          </a:custGeom>
          <a:ln w="1905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315583" y="4419600"/>
            <a:ext cx="2143125" cy="1160145"/>
          </a:xfrm>
          <a:custGeom>
            <a:avLst/>
            <a:gdLst/>
            <a:ahLst/>
            <a:cxnLst/>
            <a:rect l="l" t="t" r="r" b="b"/>
            <a:pathLst>
              <a:path w="2143125" h="1160145">
                <a:moveTo>
                  <a:pt x="2032858" y="37191"/>
                </a:moveTo>
                <a:lnTo>
                  <a:pt x="0" y="1126236"/>
                </a:lnTo>
                <a:lnTo>
                  <a:pt x="18033" y="1159764"/>
                </a:lnTo>
                <a:lnTo>
                  <a:pt x="2050824" y="70755"/>
                </a:lnTo>
                <a:lnTo>
                  <a:pt x="2032858" y="37191"/>
                </a:lnTo>
                <a:close/>
              </a:path>
              <a:path w="2143125" h="1160145">
                <a:moveTo>
                  <a:pt x="2122689" y="28193"/>
                </a:moveTo>
                <a:lnTo>
                  <a:pt x="2049652" y="28193"/>
                </a:lnTo>
                <a:lnTo>
                  <a:pt x="2067687" y="61722"/>
                </a:lnTo>
                <a:lnTo>
                  <a:pt x="2050824" y="70755"/>
                </a:lnTo>
                <a:lnTo>
                  <a:pt x="2068830" y="104393"/>
                </a:lnTo>
                <a:lnTo>
                  <a:pt x="2122689" y="28193"/>
                </a:lnTo>
                <a:close/>
              </a:path>
              <a:path w="2143125" h="1160145">
                <a:moveTo>
                  <a:pt x="2049652" y="28193"/>
                </a:moveTo>
                <a:lnTo>
                  <a:pt x="2032858" y="37191"/>
                </a:lnTo>
                <a:lnTo>
                  <a:pt x="2050824" y="70755"/>
                </a:lnTo>
                <a:lnTo>
                  <a:pt x="2067687" y="61722"/>
                </a:lnTo>
                <a:lnTo>
                  <a:pt x="2049652" y="28193"/>
                </a:lnTo>
                <a:close/>
              </a:path>
              <a:path w="2143125" h="1160145">
                <a:moveTo>
                  <a:pt x="2142616" y="0"/>
                </a:moveTo>
                <a:lnTo>
                  <a:pt x="2014855" y="3556"/>
                </a:lnTo>
                <a:lnTo>
                  <a:pt x="2032858" y="37191"/>
                </a:lnTo>
                <a:lnTo>
                  <a:pt x="2049652" y="28193"/>
                </a:lnTo>
                <a:lnTo>
                  <a:pt x="2122689" y="28193"/>
                </a:lnTo>
                <a:lnTo>
                  <a:pt x="2142616" y="0"/>
                </a:lnTo>
                <a:close/>
              </a:path>
            </a:pathLst>
          </a:custGeom>
          <a:solidFill>
            <a:srgbClr val="13425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7852409" y="4142613"/>
            <a:ext cx="1905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R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0925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8000"/>
                </a:lnTo>
              </a:path>
            </a:pathLst>
          </a:custGeom>
          <a:ln w="730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27532" y="146304"/>
            <a:ext cx="3136392" cy="61722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222044" y="938529"/>
            <a:ext cx="72612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Gill Sans MT"/>
                <a:cs typeface="Gill Sans MT"/>
              </a:rPr>
              <a:t>Jajaran </a:t>
            </a:r>
            <a:r>
              <a:rPr spc="-5" dirty="0">
                <a:latin typeface="Gill Sans MT"/>
                <a:cs typeface="Gill Sans MT"/>
              </a:rPr>
              <a:t>genjang </a:t>
            </a:r>
            <a:r>
              <a:rPr b="0" spc="-5" dirty="0">
                <a:latin typeface="Gill Sans MT"/>
                <a:cs typeface="Gill Sans MT"/>
              </a:rPr>
              <a:t>adalah </a:t>
            </a:r>
            <a:r>
              <a:rPr b="0" dirty="0">
                <a:latin typeface="Gill Sans MT"/>
                <a:cs typeface="Gill Sans MT"/>
              </a:rPr>
              <a:t>penguraian satu </a:t>
            </a:r>
            <a:r>
              <a:rPr b="0" spc="-20" dirty="0">
                <a:latin typeface="Gill Sans MT"/>
                <a:cs typeface="Gill Sans MT"/>
              </a:rPr>
              <a:t>gaya </a:t>
            </a:r>
            <a:r>
              <a:rPr b="0" dirty="0">
                <a:latin typeface="Gill Sans MT"/>
                <a:cs typeface="Gill Sans MT"/>
              </a:rPr>
              <a:t>menjadi </a:t>
            </a:r>
            <a:r>
              <a:rPr b="0" spc="-5" dirty="0">
                <a:latin typeface="Gill Sans MT"/>
                <a:cs typeface="Gill Sans MT"/>
              </a:rPr>
              <a:t>dua </a:t>
            </a:r>
            <a:r>
              <a:rPr b="0" dirty="0">
                <a:latin typeface="Gill Sans MT"/>
                <a:cs typeface="Gill Sans MT"/>
              </a:rPr>
              <a:t>atau </a:t>
            </a:r>
            <a:r>
              <a:rPr b="0" spc="-5" dirty="0">
                <a:latin typeface="Gill Sans MT"/>
                <a:cs typeface="Gill Sans MT"/>
              </a:rPr>
              <a:t>lebih </a:t>
            </a:r>
            <a:r>
              <a:rPr b="0" spc="-20" dirty="0">
                <a:latin typeface="Gill Sans MT"/>
                <a:cs typeface="Gill Sans MT"/>
              </a:rPr>
              <a:t>gaya</a:t>
            </a:r>
            <a:r>
              <a:rPr b="0" spc="-165" dirty="0">
                <a:latin typeface="Gill Sans MT"/>
                <a:cs typeface="Gill Sans MT"/>
              </a:rPr>
              <a:t> </a:t>
            </a:r>
            <a:r>
              <a:rPr b="0" dirty="0">
                <a:latin typeface="Gill Sans MT"/>
                <a:cs typeface="Gill Sans MT"/>
              </a:rPr>
              <a:t>yang  membentuk sistem </a:t>
            </a:r>
            <a:r>
              <a:rPr b="0" spc="-15" dirty="0">
                <a:latin typeface="Gill Sans MT"/>
                <a:cs typeface="Gill Sans MT"/>
              </a:rPr>
              <a:t>gaya, </a:t>
            </a:r>
            <a:r>
              <a:rPr b="0" dirty="0">
                <a:latin typeface="Gill Sans MT"/>
                <a:cs typeface="Gill Sans MT"/>
              </a:rPr>
              <a:t>yang ekivalen </a:t>
            </a:r>
            <a:r>
              <a:rPr b="0" spc="-5" dirty="0">
                <a:latin typeface="Gill Sans MT"/>
                <a:cs typeface="Gill Sans MT"/>
              </a:rPr>
              <a:t>dengan </a:t>
            </a:r>
            <a:r>
              <a:rPr b="0" spc="-20" dirty="0">
                <a:latin typeface="Gill Sans MT"/>
                <a:cs typeface="Gill Sans MT"/>
              </a:rPr>
              <a:t>gaya</a:t>
            </a:r>
            <a:r>
              <a:rPr b="0" spc="-285" dirty="0">
                <a:latin typeface="Gill Sans MT"/>
                <a:cs typeface="Gill Sans MT"/>
              </a:rPr>
              <a:t> </a:t>
            </a:r>
            <a:r>
              <a:rPr b="0" dirty="0">
                <a:latin typeface="Gill Sans MT"/>
                <a:cs typeface="Gill Sans MT"/>
              </a:rPr>
              <a:t>semula.</a:t>
            </a:r>
          </a:p>
        </p:txBody>
      </p:sp>
      <p:sp>
        <p:nvSpPr>
          <p:cNvPr id="17" name="object 17"/>
          <p:cNvSpPr/>
          <p:nvPr/>
        </p:nvSpPr>
        <p:spPr>
          <a:xfrm>
            <a:off x="1371600" y="1676400"/>
            <a:ext cx="2346325" cy="23622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752600" y="4024376"/>
            <a:ext cx="4021201" cy="252882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724400" y="1905000"/>
            <a:ext cx="3592449" cy="21336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5870828" y="3987165"/>
            <a:ext cx="2045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Gill Sans MT"/>
                <a:cs typeface="Gill Sans MT"/>
              </a:rPr>
              <a:t>Komponen </a:t>
            </a:r>
            <a:r>
              <a:rPr sz="1800" spc="-20" dirty="0">
                <a:latin typeface="Gill Sans MT"/>
                <a:cs typeface="Gill Sans MT"/>
              </a:rPr>
              <a:t>Gaya</a:t>
            </a:r>
            <a:r>
              <a:rPr sz="1800" spc="-105" dirty="0">
                <a:latin typeface="Gill Sans MT"/>
                <a:cs typeface="Gill Sans MT"/>
              </a:rPr>
              <a:t> </a:t>
            </a:r>
            <a:r>
              <a:rPr sz="1800" spc="-5" dirty="0">
                <a:latin typeface="Gill Sans MT"/>
                <a:cs typeface="Gill Sans MT"/>
              </a:rPr>
              <a:t>pada  </a:t>
            </a:r>
            <a:r>
              <a:rPr sz="1800" dirty="0">
                <a:latin typeface="Gill Sans MT"/>
                <a:cs typeface="Gill Sans MT"/>
              </a:rPr>
              <a:t>Sumbu</a:t>
            </a:r>
            <a:r>
              <a:rPr sz="1800" spc="-30" dirty="0">
                <a:latin typeface="Gill Sans MT"/>
                <a:cs typeface="Gill Sans MT"/>
              </a:rPr>
              <a:t> </a:t>
            </a:r>
            <a:r>
              <a:rPr sz="1800" spc="-5" dirty="0">
                <a:latin typeface="Gill Sans MT"/>
                <a:cs typeface="Gill Sans MT"/>
              </a:rPr>
              <a:t>X-Y</a:t>
            </a:r>
            <a:endParaRPr sz="1800">
              <a:latin typeface="Gill Sans MT"/>
              <a:cs typeface="Gill Sans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041775" y="5892495"/>
            <a:ext cx="20459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Gill Sans MT"/>
                <a:cs typeface="Gill Sans MT"/>
              </a:rPr>
              <a:t>Komponen </a:t>
            </a:r>
            <a:r>
              <a:rPr sz="1800" spc="-20" dirty="0">
                <a:latin typeface="Gill Sans MT"/>
                <a:cs typeface="Gill Sans MT"/>
              </a:rPr>
              <a:t>Gaya</a:t>
            </a:r>
            <a:r>
              <a:rPr sz="1800" spc="-105" dirty="0">
                <a:latin typeface="Gill Sans MT"/>
                <a:cs typeface="Gill Sans MT"/>
              </a:rPr>
              <a:t> </a:t>
            </a:r>
            <a:r>
              <a:rPr sz="1800" spc="-5" dirty="0">
                <a:latin typeface="Gill Sans MT"/>
                <a:cs typeface="Gill Sans MT"/>
              </a:rPr>
              <a:t>pada  </a:t>
            </a:r>
            <a:r>
              <a:rPr sz="1800" dirty="0">
                <a:latin typeface="Gill Sans MT"/>
                <a:cs typeface="Gill Sans MT"/>
              </a:rPr>
              <a:t>Sumbu</a:t>
            </a:r>
            <a:r>
              <a:rPr sz="1800" spc="-25" dirty="0">
                <a:latin typeface="Gill Sans MT"/>
                <a:cs typeface="Gill Sans MT"/>
              </a:rPr>
              <a:t> </a:t>
            </a:r>
            <a:r>
              <a:rPr sz="1800" spc="-5" dirty="0">
                <a:latin typeface="Gill Sans MT"/>
                <a:cs typeface="Gill Sans MT"/>
              </a:rPr>
              <a:t>m-n</a:t>
            </a:r>
            <a:endParaRPr sz="180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505" y="0"/>
                </a:lnTo>
                <a:lnTo>
                  <a:pt x="0" y="819150"/>
                </a:lnTo>
                <a:lnTo>
                  <a:pt x="505" y="819150"/>
                </a:lnTo>
                <a:lnTo>
                  <a:pt x="48636" y="817759"/>
                </a:lnTo>
                <a:lnTo>
                  <a:pt x="96034" y="813638"/>
                </a:lnTo>
                <a:lnTo>
                  <a:pt x="142624" y="806864"/>
                </a:lnTo>
                <a:lnTo>
                  <a:pt x="188327" y="797514"/>
                </a:lnTo>
                <a:lnTo>
                  <a:pt x="233068" y="785664"/>
                </a:lnTo>
                <a:lnTo>
                  <a:pt x="276769" y="771391"/>
                </a:lnTo>
                <a:lnTo>
                  <a:pt x="319353" y="754772"/>
                </a:lnTo>
                <a:lnTo>
                  <a:pt x="360744" y="735885"/>
                </a:lnTo>
                <a:lnTo>
                  <a:pt x="400866" y="714805"/>
                </a:lnTo>
                <a:lnTo>
                  <a:pt x="439640" y="691610"/>
                </a:lnTo>
                <a:lnTo>
                  <a:pt x="476990" y="666377"/>
                </a:lnTo>
                <a:lnTo>
                  <a:pt x="512840" y="639182"/>
                </a:lnTo>
                <a:lnTo>
                  <a:pt x="547112" y="610102"/>
                </a:lnTo>
                <a:lnTo>
                  <a:pt x="579730" y="579215"/>
                </a:lnTo>
                <a:lnTo>
                  <a:pt x="610617" y="546596"/>
                </a:lnTo>
                <a:lnTo>
                  <a:pt x="639696" y="512323"/>
                </a:lnTo>
                <a:lnTo>
                  <a:pt x="666890" y="476473"/>
                </a:lnTo>
                <a:lnTo>
                  <a:pt x="692122" y="439123"/>
                </a:lnTo>
                <a:lnTo>
                  <a:pt x="715316" y="400349"/>
                </a:lnTo>
                <a:lnTo>
                  <a:pt x="736395" y="360228"/>
                </a:lnTo>
                <a:lnTo>
                  <a:pt x="755282" y="318837"/>
                </a:lnTo>
                <a:lnTo>
                  <a:pt x="771899" y="276253"/>
                </a:lnTo>
                <a:lnTo>
                  <a:pt x="786171" y="232553"/>
                </a:lnTo>
                <a:lnTo>
                  <a:pt x="798021" y="187814"/>
                </a:lnTo>
                <a:lnTo>
                  <a:pt x="807370" y="142112"/>
                </a:lnTo>
                <a:lnTo>
                  <a:pt x="814144" y="95524"/>
                </a:lnTo>
                <a:lnTo>
                  <a:pt x="818265" y="48128"/>
                </a:lnTo>
                <a:lnTo>
                  <a:pt x="819655" y="0"/>
                </a:lnTo>
                <a:close/>
              </a:path>
            </a:pathLst>
          </a:custGeom>
          <a:solidFill>
            <a:srgbClr val="FDF9F4">
              <a:alpha val="3294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669" y="3175"/>
            <a:ext cx="819785" cy="819150"/>
          </a:xfrm>
          <a:custGeom>
            <a:avLst/>
            <a:gdLst/>
            <a:ahLst/>
            <a:cxnLst/>
            <a:rect l="l" t="t" r="r" b="b"/>
            <a:pathLst>
              <a:path w="819785" h="819150">
                <a:moveTo>
                  <a:pt x="819655" y="0"/>
                </a:moveTo>
                <a:lnTo>
                  <a:pt x="818265" y="48128"/>
                </a:lnTo>
                <a:lnTo>
                  <a:pt x="814144" y="95524"/>
                </a:lnTo>
                <a:lnTo>
                  <a:pt x="807370" y="142112"/>
                </a:lnTo>
                <a:lnTo>
                  <a:pt x="798021" y="187814"/>
                </a:lnTo>
                <a:lnTo>
                  <a:pt x="786171" y="232553"/>
                </a:lnTo>
                <a:lnTo>
                  <a:pt x="771899" y="276253"/>
                </a:lnTo>
                <a:lnTo>
                  <a:pt x="755282" y="318837"/>
                </a:lnTo>
                <a:lnTo>
                  <a:pt x="736395" y="360228"/>
                </a:lnTo>
                <a:lnTo>
                  <a:pt x="715316" y="400349"/>
                </a:lnTo>
                <a:lnTo>
                  <a:pt x="692122" y="439123"/>
                </a:lnTo>
                <a:lnTo>
                  <a:pt x="666890" y="476473"/>
                </a:lnTo>
                <a:lnTo>
                  <a:pt x="639696" y="512323"/>
                </a:lnTo>
                <a:lnTo>
                  <a:pt x="610617" y="546596"/>
                </a:lnTo>
                <a:lnTo>
                  <a:pt x="579730" y="579215"/>
                </a:lnTo>
                <a:lnTo>
                  <a:pt x="547112" y="610102"/>
                </a:lnTo>
                <a:lnTo>
                  <a:pt x="512840" y="639182"/>
                </a:lnTo>
                <a:lnTo>
                  <a:pt x="476990" y="666377"/>
                </a:lnTo>
                <a:lnTo>
                  <a:pt x="439640" y="691610"/>
                </a:lnTo>
                <a:lnTo>
                  <a:pt x="400866" y="714805"/>
                </a:lnTo>
                <a:lnTo>
                  <a:pt x="360744" y="735885"/>
                </a:lnTo>
                <a:lnTo>
                  <a:pt x="319353" y="754772"/>
                </a:lnTo>
                <a:lnTo>
                  <a:pt x="276769" y="771391"/>
                </a:lnTo>
                <a:lnTo>
                  <a:pt x="233068" y="785664"/>
                </a:lnTo>
                <a:lnTo>
                  <a:pt x="188327" y="797514"/>
                </a:lnTo>
                <a:lnTo>
                  <a:pt x="142624" y="806864"/>
                </a:lnTo>
                <a:lnTo>
                  <a:pt x="96034" y="813638"/>
                </a:lnTo>
                <a:lnTo>
                  <a:pt x="48636" y="817759"/>
                </a:lnTo>
                <a:lnTo>
                  <a:pt x="505" y="819150"/>
                </a:lnTo>
                <a:lnTo>
                  <a:pt x="337" y="819150"/>
                </a:lnTo>
                <a:lnTo>
                  <a:pt x="168" y="819150"/>
                </a:lnTo>
                <a:lnTo>
                  <a:pt x="0" y="819150"/>
                </a:lnTo>
                <a:lnTo>
                  <a:pt x="505" y="0"/>
                </a:lnTo>
                <a:lnTo>
                  <a:pt x="819655" y="0"/>
                </a:lnTo>
                <a:close/>
              </a:path>
            </a:pathLst>
          </a:custGeom>
          <a:ln w="12700">
            <a:solidFill>
              <a:srgbClr val="D2C39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6492" y="4572"/>
            <a:ext cx="1786127" cy="17861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8275" y="20700"/>
            <a:ext cx="1703705" cy="1703705"/>
          </a:xfrm>
          <a:custGeom>
            <a:avLst/>
            <a:gdLst/>
            <a:ahLst/>
            <a:cxnLst/>
            <a:rect l="l" t="t" r="r" b="b"/>
            <a:pathLst>
              <a:path w="1703705" h="1703705">
                <a:moveTo>
                  <a:pt x="0" y="851662"/>
                </a:moveTo>
                <a:lnTo>
                  <a:pt x="1348" y="803329"/>
                </a:lnTo>
                <a:lnTo>
                  <a:pt x="5345" y="755704"/>
                </a:lnTo>
                <a:lnTo>
                  <a:pt x="11918" y="708858"/>
                </a:lnTo>
                <a:lnTo>
                  <a:pt x="20996" y="662865"/>
                </a:lnTo>
                <a:lnTo>
                  <a:pt x="32507" y="617795"/>
                </a:lnTo>
                <a:lnTo>
                  <a:pt x="46379" y="573720"/>
                </a:lnTo>
                <a:lnTo>
                  <a:pt x="62541" y="530713"/>
                </a:lnTo>
                <a:lnTo>
                  <a:pt x="80919" y="488844"/>
                </a:lnTo>
                <a:lnTo>
                  <a:pt x="101442" y="448187"/>
                </a:lnTo>
                <a:lnTo>
                  <a:pt x="124039" y="408812"/>
                </a:lnTo>
                <a:lnTo>
                  <a:pt x="148638" y="370792"/>
                </a:lnTo>
                <a:lnTo>
                  <a:pt x="175166" y="334199"/>
                </a:lnTo>
                <a:lnTo>
                  <a:pt x="203552" y="299104"/>
                </a:lnTo>
                <a:lnTo>
                  <a:pt x="233723" y="265579"/>
                </a:lnTo>
                <a:lnTo>
                  <a:pt x="265609" y="233696"/>
                </a:lnTo>
                <a:lnTo>
                  <a:pt x="299136" y="203527"/>
                </a:lnTo>
                <a:lnTo>
                  <a:pt x="334233" y="175144"/>
                </a:lnTo>
                <a:lnTo>
                  <a:pt x="370829" y="148619"/>
                </a:lnTo>
                <a:lnTo>
                  <a:pt x="408851" y="124023"/>
                </a:lnTo>
                <a:lnTo>
                  <a:pt x="448227" y="101429"/>
                </a:lnTo>
                <a:lnTo>
                  <a:pt x="488886" y="80908"/>
                </a:lnTo>
                <a:lnTo>
                  <a:pt x="530756" y="62532"/>
                </a:lnTo>
                <a:lnTo>
                  <a:pt x="573764" y="46373"/>
                </a:lnTo>
                <a:lnTo>
                  <a:pt x="617839" y="32502"/>
                </a:lnTo>
                <a:lnTo>
                  <a:pt x="662909" y="20993"/>
                </a:lnTo>
                <a:lnTo>
                  <a:pt x="708902" y="11916"/>
                </a:lnTo>
                <a:lnTo>
                  <a:pt x="755746" y="5344"/>
                </a:lnTo>
                <a:lnTo>
                  <a:pt x="803369" y="1348"/>
                </a:lnTo>
                <a:lnTo>
                  <a:pt x="851700" y="0"/>
                </a:lnTo>
                <a:lnTo>
                  <a:pt x="900029" y="1348"/>
                </a:lnTo>
                <a:lnTo>
                  <a:pt x="947652" y="5344"/>
                </a:lnTo>
                <a:lnTo>
                  <a:pt x="994496" y="11916"/>
                </a:lnTo>
                <a:lnTo>
                  <a:pt x="1040489" y="20993"/>
                </a:lnTo>
                <a:lnTo>
                  <a:pt x="1085560" y="32502"/>
                </a:lnTo>
                <a:lnTo>
                  <a:pt x="1129636" y="46373"/>
                </a:lnTo>
                <a:lnTo>
                  <a:pt x="1172646" y="62532"/>
                </a:lnTo>
                <a:lnTo>
                  <a:pt x="1214517" y="80908"/>
                </a:lnTo>
                <a:lnTo>
                  <a:pt x="1255178" y="101429"/>
                </a:lnTo>
                <a:lnTo>
                  <a:pt x="1294557" y="124023"/>
                </a:lnTo>
                <a:lnTo>
                  <a:pt x="1332581" y="148619"/>
                </a:lnTo>
                <a:lnTo>
                  <a:pt x="1369179" y="175144"/>
                </a:lnTo>
                <a:lnTo>
                  <a:pt x="1404280" y="203527"/>
                </a:lnTo>
                <a:lnTo>
                  <a:pt x="1437810" y="233696"/>
                </a:lnTo>
                <a:lnTo>
                  <a:pt x="1469698" y="265579"/>
                </a:lnTo>
                <a:lnTo>
                  <a:pt x="1499873" y="299104"/>
                </a:lnTo>
                <a:lnTo>
                  <a:pt x="1528261" y="334199"/>
                </a:lnTo>
                <a:lnTo>
                  <a:pt x="1554792" y="370792"/>
                </a:lnTo>
                <a:lnTo>
                  <a:pt x="1579394" y="408812"/>
                </a:lnTo>
                <a:lnTo>
                  <a:pt x="1601993" y="448187"/>
                </a:lnTo>
                <a:lnTo>
                  <a:pt x="1622520" y="488844"/>
                </a:lnTo>
                <a:lnTo>
                  <a:pt x="1640900" y="530713"/>
                </a:lnTo>
                <a:lnTo>
                  <a:pt x="1657064" y="573720"/>
                </a:lnTo>
                <a:lnTo>
                  <a:pt x="1670938" y="617795"/>
                </a:lnTo>
                <a:lnTo>
                  <a:pt x="1682450" y="662865"/>
                </a:lnTo>
                <a:lnTo>
                  <a:pt x="1691530" y="708858"/>
                </a:lnTo>
                <a:lnTo>
                  <a:pt x="1698105" y="755704"/>
                </a:lnTo>
                <a:lnTo>
                  <a:pt x="1702102" y="803329"/>
                </a:lnTo>
                <a:lnTo>
                  <a:pt x="1703451" y="851662"/>
                </a:lnTo>
                <a:lnTo>
                  <a:pt x="1702102" y="899994"/>
                </a:lnTo>
                <a:lnTo>
                  <a:pt x="1698105" y="947619"/>
                </a:lnTo>
                <a:lnTo>
                  <a:pt x="1691530" y="994465"/>
                </a:lnTo>
                <a:lnTo>
                  <a:pt x="1682450" y="1040458"/>
                </a:lnTo>
                <a:lnTo>
                  <a:pt x="1670938" y="1085528"/>
                </a:lnTo>
                <a:lnTo>
                  <a:pt x="1657064" y="1129603"/>
                </a:lnTo>
                <a:lnTo>
                  <a:pt x="1640900" y="1172610"/>
                </a:lnTo>
                <a:lnTo>
                  <a:pt x="1622520" y="1214479"/>
                </a:lnTo>
                <a:lnTo>
                  <a:pt x="1601993" y="1255136"/>
                </a:lnTo>
                <a:lnTo>
                  <a:pt x="1579394" y="1294511"/>
                </a:lnTo>
                <a:lnTo>
                  <a:pt x="1554792" y="1332531"/>
                </a:lnTo>
                <a:lnTo>
                  <a:pt x="1528261" y="1369124"/>
                </a:lnTo>
                <a:lnTo>
                  <a:pt x="1499873" y="1404219"/>
                </a:lnTo>
                <a:lnTo>
                  <a:pt x="1469698" y="1437744"/>
                </a:lnTo>
                <a:lnTo>
                  <a:pt x="1437810" y="1469627"/>
                </a:lnTo>
                <a:lnTo>
                  <a:pt x="1404280" y="1499796"/>
                </a:lnTo>
                <a:lnTo>
                  <a:pt x="1369179" y="1528179"/>
                </a:lnTo>
                <a:lnTo>
                  <a:pt x="1332581" y="1554704"/>
                </a:lnTo>
                <a:lnTo>
                  <a:pt x="1294557" y="1579300"/>
                </a:lnTo>
                <a:lnTo>
                  <a:pt x="1255178" y="1601894"/>
                </a:lnTo>
                <a:lnTo>
                  <a:pt x="1214517" y="1622415"/>
                </a:lnTo>
                <a:lnTo>
                  <a:pt x="1172646" y="1640791"/>
                </a:lnTo>
                <a:lnTo>
                  <a:pt x="1129636" y="1656950"/>
                </a:lnTo>
                <a:lnTo>
                  <a:pt x="1085560" y="1670821"/>
                </a:lnTo>
                <a:lnTo>
                  <a:pt x="1040489" y="1682330"/>
                </a:lnTo>
                <a:lnTo>
                  <a:pt x="994496" y="1691407"/>
                </a:lnTo>
                <a:lnTo>
                  <a:pt x="947652" y="1697979"/>
                </a:lnTo>
                <a:lnTo>
                  <a:pt x="900029" y="1701975"/>
                </a:lnTo>
                <a:lnTo>
                  <a:pt x="851700" y="1703324"/>
                </a:lnTo>
                <a:lnTo>
                  <a:pt x="803369" y="1701975"/>
                </a:lnTo>
                <a:lnTo>
                  <a:pt x="755746" y="1697979"/>
                </a:lnTo>
                <a:lnTo>
                  <a:pt x="708902" y="1691407"/>
                </a:lnTo>
                <a:lnTo>
                  <a:pt x="662909" y="1682330"/>
                </a:lnTo>
                <a:lnTo>
                  <a:pt x="617839" y="1670821"/>
                </a:lnTo>
                <a:lnTo>
                  <a:pt x="573764" y="1656950"/>
                </a:lnTo>
                <a:lnTo>
                  <a:pt x="530756" y="1640791"/>
                </a:lnTo>
                <a:lnTo>
                  <a:pt x="488886" y="1622415"/>
                </a:lnTo>
                <a:lnTo>
                  <a:pt x="448227" y="1601894"/>
                </a:lnTo>
                <a:lnTo>
                  <a:pt x="408851" y="1579300"/>
                </a:lnTo>
                <a:lnTo>
                  <a:pt x="370829" y="1554704"/>
                </a:lnTo>
                <a:lnTo>
                  <a:pt x="334233" y="1528179"/>
                </a:lnTo>
                <a:lnTo>
                  <a:pt x="299136" y="1499796"/>
                </a:lnTo>
                <a:lnTo>
                  <a:pt x="265609" y="1469627"/>
                </a:lnTo>
                <a:lnTo>
                  <a:pt x="233723" y="1437744"/>
                </a:lnTo>
                <a:lnTo>
                  <a:pt x="203552" y="1404219"/>
                </a:lnTo>
                <a:lnTo>
                  <a:pt x="175166" y="1369124"/>
                </a:lnTo>
                <a:lnTo>
                  <a:pt x="148638" y="1332531"/>
                </a:lnTo>
                <a:lnTo>
                  <a:pt x="124039" y="1294511"/>
                </a:lnTo>
                <a:lnTo>
                  <a:pt x="101442" y="1255136"/>
                </a:lnTo>
                <a:lnTo>
                  <a:pt x="80919" y="1214479"/>
                </a:lnTo>
                <a:lnTo>
                  <a:pt x="62541" y="1172610"/>
                </a:lnTo>
                <a:lnTo>
                  <a:pt x="46379" y="1129603"/>
                </a:lnTo>
                <a:lnTo>
                  <a:pt x="32507" y="1085528"/>
                </a:lnTo>
                <a:lnTo>
                  <a:pt x="20996" y="1040458"/>
                </a:lnTo>
                <a:lnTo>
                  <a:pt x="11918" y="994465"/>
                </a:lnTo>
                <a:lnTo>
                  <a:pt x="5345" y="947619"/>
                </a:lnTo>
                <a:lnTo>
                  <a:pt x="1348" y="899994"/>
                </a:lnTo>
                <a:lnTo>
                  <a:pt x="0" y="851662"/>
                </a:lnTo>
                <a:close/>
              </a:path>
            </a:pathLst>
          </a:custGeom>
          <a:ln w="27305">
            <a:solidFill>
              <a:srgbClr val="FFF6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9163" y="1043939"/>
            <a:ext cx="1159764" cy="11536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7318" y="1050633"/>
            <a:ext cx="1116813" cy="11115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7318" y="1050633"/>
            <a:ext cx="1116965" cy="1111885"/>
          </a:xfrm>
          <a:custGeom>
            <a:avLst/>
            <a:gdLst/>
            <a:ahLst/>
            <a:cxnLst/>
            <a:rect l="l" t="t" r="r" b="b"/>
            <a:pathLst>
              <a:path w="1116965" h="1111885">
                <a:moveTo>
                  <a:pt x="118497" y="204634"/>
                </a:moveTo>
                <a:lnTo>
                  <a:pt x="149786" y="168741"/>
                </a:lnTo>
                <a:lnTo>
                  <a:pt x="183516" y="136234"/>
                </a:lnTo>
                <a:lnTo>
                  <a:pt x="219451" y="107137"/>
                </a:lnTo>
                <a:lnTo>
                  <a:pt x="257356" y="81474"/>
                </a:lnTo>
                <a:lnTo>
                  <a:pt x="296996" y="59270"/>
                </a:lnTo>
                <a:lnTo>
                  <a:pt x="338136" y="40547"/>
                </a:lnTo>
                <a:lnTo>
                  <a:pt x="380539" y="25331"/>
                </a:lnTo>
                <a:lnTo>
                  <a:pt x="423971" y="13644"/>
                </a:lnTo>
                <a:lnTo>
                  <a:pt x="468197" y="5510"/>
                </a:lnTo>
                <a:lnTo>
                  <a:pt x="512980" y="954"/>
                </a:lnTo>
                <a:lnTo>
                  <a:pt x="558087" y="0"/>
                </a:lnTo>
                <a:lnTo>
                  <a:pt x="603281" y="2670"/>
                </a:lnTo>
                <a:lnTo>
                  <a:pt x="648328" y="8990"/>
                </a:lnTo>
                <a:lnTo>
                  <a:pt x="692991" y="18983"/>
                </a:lnTo>
                <a:lnTo>
                  <a:pt x="737036" y="32672"/>
                </a:lnTo>
                <a:lnTo>
                  <a:pt x="780228" y="50083"/>
                </a:lnTo>
                <a:lnTo>
                  <a:pt x="822331" y="71238"/>
                </a:lnTo>
                <a:lnTo>
                  <a:pt x="863109" y="96162"/>
                </a:lnTo>
                <a:lnTo>
                  <a:pt x="902328" y="124878"/>
                </a:lnTo>
                <a:lnTo>
                  <a:pt x="939023" y="156757"/>
                </a:lnTo>
                <a:lnTo>
                  <a:pt x="972366" y="190998"/>
                </a:lnTo>
                <a:lnTo>
                  <a:pt x="1002326" y="227366"/>
                </a:lnTo>
                <a:lnTo>
                  <a:pt x="1028875" y="265625"/>
                </a:lnTo>
                <a:lnTo>
                  <a:pt x="1051985" y="305541"/>
                </a:lnTo>
                <a:lnTo>
                  <a:pt x="1071627" y="346879"/>
                </a:lnTo>
                <a:lnTo>
                  <a:pt x="1087772" y="389404"/>
                </a:lnTo>
                <a:lnTo>
                  <a:pt x="1100392" y="432881"/>
                </a:lnTo>
                <a:lnTo>
                  <a:pt x="1109458" y="477076"/>
                </a:lnTo>
                <a:lnTo>
                  <a:pt x="1114941" y="521754"/>
                </a:lnTo>
                <a:lnTo>
                  <a:pt x="1116813" y="566679"/>
                </a:lnTo>
                <a:lnTo>
                  <a:pt x="1115045" y="611617"/>
                </a:lnTo>
                <a:lnTo>
                  <a:pt x="1109608" y="656333"/>
                </a:lnTo>
                <a:lnTo>
                  <a:pt x="1100474" y="700593"/>
                </a:lnTo>
                <a:lnTo>
                  <a:pt x="1087614" y="744160"/>
                </a:lnTo>
                <a:lnTo>
                  <a:pt x="1070999" y="786801"/>
                </a:lnTo>
                <a:lnTo>
                  <a:pt x="1050601" y="828281"/>
                </a:lnTo>
                <a:lnTo>
                  <a:pt x="1026391" y="868365"/>
                </a:lnTo>
                <a:lnTo>
                  <a:pt x="998340" y="906817"/>
                </a:lnTo>
                <a:lnTo>
                  <a:pt x="967050" y="942711"/>
                </a:lnTo>
                <a:lnTo>
                  <a:pt x="933321" y="975221"/>
                </a:lnTo>
                <a:lnTo>
                  <a:pt x="897386" y="1004323"/>
                </a:lnTo>
                <a:lnTo>
                  <a:pt x="859481" y="1029991"/>
                </a:lnTo>
                <a:lnTo>
                  <a:pt x="819842" y="1052203"/>
                </a:lnTo>
                <a:lnTo>
                  <a:pt x="778703" y="1070934"/>
                </a:lnTo>
                <a:lnTo>
                  <a:pt x="736301" y="1086160"/>
                </a:lnTo>
                <a:lnTo>
                  <a:pt x="692869" y="1097856"/>
                </a:lnTo>
                <a:lnTo>
                  <a:pt x="648644" y="1105999"/>
                </a:lnTo>
                <a:lnTo>
                  <a:pt x="603861" y="1110565"/>
                </a:lnTo>
                <a:lnTo>
                  <a:pt x="558755" y="1111530"/>
                </a:lnTo>
                <a:lnTo>
                  <a:pt x="513561" y="1108869"/>
                </a:lnTo>
                <a:lnTo>
                  <a:pt x="468514" y="1102558"/>
                </a:lnTo>
                <a:lnTo>
                  <a:pt x="423851" y="1092574"/>
                </a:lnTo>
                <a:lnTo>
                  <a:pt x="379805" y="1078891"/>
                </a:lnTo>
                <a:lnTo>
                  <a:pt x="336613" y="1061487"/>
                </a:lnTo>
                <a:lnTo>
                  <a:pt x="294509" y="1040336"/>
                </a:lnTo>
                <a:lnTo>
                  <a:pt x="253729" y="1015415"/>
                </a:lnTo>
                <a:lnTo>
                  <a:pt x="214509" y="986700"/>
                </a:lnTo>
                <a:lnTo>
                  <a:pt x="177813" y="954821"/>
                </a:lnTo>
                <a:lnTo>
                  <a:pt x="144469" y="920580"/>
                </a:lnTo>
                <a:lnTo>
                  <a:pt x="114507" y="884212"/>
                </a:lnTo>
                <a:lnTo>
                  <a:pt x="87955" y="845952"/>
                </a:lnTo>
                <a:lnTo>
                  <a:pt x="64843" y="806035"/>
                </a:lnTo>
                <a:lnTo>
                  <a:pt x="45198" y="764695"/>
                </a:lnTo>
                <a:lnTo>
                  <a:pt x="29050" y="722168"/>
                </a:lnTo>
                <a:lnTo>
                  <a:pt x="16427" y="678687"/>
                </a:lnTo>
                <a:lnTo>
                  <a:pt x="7358" y="634488"/>
                </a:lnTo>
                <a:lnTo>
                  <a:pt x="1873" y="589806"/>
                </a:lnTo>
                <a:lnTo>
                  <a:pt x="0" y="544874"/>
                </a:lnTo>
                <a:lnTo>
                  <a:pt x="1767" y="499929"/>
                </a:lnTo>
                <a:lnTo>
                  <a:pt x="7203" y="455204"/>
                </a:lnTo>
                <a:lnTo>
                  <a:pt x="16338" y="410935"/>
                </a:lnTo>
                <a:lnTo>
                  <a:pt x="29201" y="367355"/>
                </a:lnTo>
                <a:lnTo>
                  <a:pt x="45819" y="324701"/>
                </a:lnTo>
                <a:lnTo>
                  <a:pt x="66221" y="283206"/>
                </a:lnTo>
                <a:lnTo>
                  <a:pt x="90438" y="243105"/>
                </a:lnTo>
                <a:lnTo>
                  <a:pt x="118497" y="204634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7961" y="1181524"/>
            <a:ext cx="855980" cy="850265"/>
          </a:xfrm>
          <a:custGeom>
            <a:avLst/>
            <a:gdLst/>
            <a:ahLst/>
            <a:cxnLst/>
            <a:rect l="l" t="t" r="r" b="b"/>
            <a:pathLst>
              <a:path w="855980" h="850264">
                <a:moveTo>
                  <a:pt x="89835" y="155150"/>
                </a:moveTo>
                <a:lnTo>
                  <a:pt x="63214" y="192564"/>
                </a:lnTo>
                <a:lnTo>
                  <a:pt x="41313" y="231919"/>
                </a:lnTo>
                <a:lnTo>
                  <a:pt x="24088" y="272849"/>
                </a:lnTo>
                <a:lnTo>
                  <a:pt x="11491" y="314989"/>
                </a:lnTo>
                <a:lnTo>
                  <a:pt x="3477" y="357973"/>
                </a:lnTo>
                <a:lnTo>
                  <a:pt x="0" y="401436"/>
                </a:lnTo>
                <a:lnTo>
                  <a:pt x="1013" y="445012"/>
                </a:lnTo>
                <a:lnTo>
                  <a:pt x="6470" y="488336"/>
                </a:lnTo>
                <a:lnTo>
                  <a:pt x="16327" y="531041"/>
                </a:lnTo>
                <a:lnTo>
                  <a:pt x="30536" y="572763"/>
                </a:lnTo>
                <a:lnTo>
                  <a:pt x="49052" y="613136"/>
                </a:lnTo>
                <a:lnTo>
                  <a:pt x="71828" y="651795"/>
                </a:lnTo>
                <a:lnTo>
                  <a:pt x="98819" y="688373"/>
                </a:lnTo>
                <a:lnTo>
                  <a:pt x="129978" y="722506"/>
                </a:lnTo>
                <a:lnTo>
                  <a:pt x="165260" y="753828"/>
                </a:lnTo>
                <a:lnTo>
                  <a:pt x="203623" y="781288"/>
                </a:lnTo>
                <a:lnTo>
                  <a:pt x="243811" y="804104"/>
                </a:lnTo>
                <a:lnTo>
                  <a:pt x="285458" y="822312"/>
                </a:lnTo>
                <a:lnTo>
                  <a:pt x="328199" y="835949"/>
                </a:lnTo>
                <a:lnTo>
                  <a:pt x="371666" y="845051"/>
                </a:lnTo>
                <a:lnTo>
                  <a:pt x="415493" y="849655"/>
                </a:lnTo>
                <a:lnTo>
                  <a:pt x="459315" y="849796"/>
                </a:lnTo>
                <a:lnTo>
                  <a:pt x="502764" y="845511"/>
                </a:lnTo>
                <a:lnTo>
                  <a:pt x="545475" y="836837"/>
                </a:lnTo>
                <a:lnTo>
                  <a:pt x="587081" y="823809"/>
                </a:lnTo>
                <a:lnTo>
                  <a:pt x="627215" y="806465"/>
                </a:lnTo>
                <a:lnTo>
                  <a:pt x="665512" y="784840"/>
                </a:lnTo>
                <a:lnTo>
                  <a:pt x="701606" y="758971"/>
                </a:lnTo>
                <a:lnTo>
                  <a:pt x="735129" y="728894"/>
                </a:lnTo>
                <a:lnTo>
                  <a:pt x="765716" y="694646"/>
                </a:lnTo>
                <a:lnTo>
                  <a:pt x="792339" y="657209"/>
                </a:lnTo>
                <a:lnTo>
                  <a:pt x="814242" y="617838"/>
                </a:lnTo>
                <a:lnTo>
                  <a:pt x="831469" y="576897"/>
                </a:lnTo>
                <a:lnTo>
                  <a:pt x="844067" y="534752"/>
                </a:lnTo>
                <a:lnTo>
                  <a:pt x="852083" y="491766"/>
                </a:lnTo>
                <a:lnTo>
                  <a:pt x="855561" y="448304"/>
                </a:lnTo>
                <a:lnTo>
                  <a:pt x="854549" y="404733"/>
                </a:lnTo>
                <a:lnTo>
                  <a:pt x="849091" y="361416"/>
                </a:lnTo>
                <a:lnTo>
                  <a:pt x="839236" y="318718"/>
                </a:lnTo>
                <a:lnTo>
                  <a:pt x="825027" y="277004"/>
                </a:lnTo>
                <a:lnTo>
                  <a:pt x="806511" y="236639"/>
                </a:lnTo>
                <a:lnTo>
                  <a:pt x="783735" y="197988"/>
                </a:lnTo>
                <a:lnTo>
                  <a:pt x="756745" y="161416"/>
                </a:lnTo>
                <a:lnTo>
                  <a:pt x="725585" y="127288"/>
                </a:lnTo>
                <a:lnTo>
                  <a:pt x="690303" y="95968"/>
                </a:lnTo>
                <a:lnTo>
                  <a:pt x="651938" y="68508"/>
                </a:lnTo>
                <a:lnTo>
                  <a:pt x="611748" y="45692"/>
                </a:lnTo>
                <a:lnTo>
                  <a:pt x="570099" y="27483"/>
                </a:lnTo>
                <a:lnTo>
                  <a:pt x="527357" y="13846"/>
                </a:lnTo>
                <a:lnTo>
                  <a:pt x="483888" y="4744"/>
                </a:lnTo>
                <a:lnTo>
                  <a:pt x="440060" y="141"/>
                </a:lnTo>
                <a:lnTo>
                  <a:pt x="396238" y="0"/>
                </a:lnTo>
                <a:lnTo>
                  <a:pt x="352788" y="4284"/>
                </a:lnTo>
                <a:lnTo>
                  <a:pt x="310077" y="12959"/>
                </a:lnTo>
                <a:lnTo>
                  <a:pt x="268470" y="25986"/>
                </a:lnTo>
                <a:lnTo>
                  <a:pt x="228336" y="43330"/>
                </a:lnTo>
                <a:lnTo>
                  <a:pt x="190038" y="64955"/>
                </a:lnTo>
                <a:lnTo>
                  <a:pt x="153945" y="90824"/>
                </a:lnTo>
                <a:lnTo>
                  <a:pt x="120422" y="120901"/>
                </a:lnTo>
                <a:lnTo>
                  <a:pt x="89835" y="155150"/>
                </a:lnTo>
                <a:close/>
              </a:path>
            </a:pathLst>
          </a:custGeom>
          <a:ln w="12700">
            <a:solidFill>
              <a:srgbClr val="C6B79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87437" y="0"/>
            <a:ext cx="8056880" cy="6858000"/>
          </a:xfrm>
          <a:custGeom>
            <a:avLst/>
            <a:gdLst/>
            <a:ahLst/>
            <a:cxnLst/>
            <a:rect l="l" t="t" r="r" b="b"/>
            <a:pathLst>
              <a:path w="8056880" h="6858000">
                <a:moveTo>
                  <a:pt x="0" y="6858000"/>
                </a:moveTo>
                <a:lnTo>
                  <a:pt x="8056562" y="6858000"/>
                </a:lnTo>
                <a:lnTo>
                  <a:pt x="8056562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35736" y="0"/>
            <a:ext cx="155447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27175" y="3387852"/>
            <a:ext cx="82296" cy="8229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31063" y="401320"/>
            <a:ext cx="971524" cy="315975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429766" y="647826"/>
            <a:ext cx="83312" cy="14262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648332" y="397383"/>
            <a:ext cx="1132078" cy="31991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970148" y="401320"/>
            <a:ext cx="789304" cy="38912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877945" y="401320"/>
            <a:ext cx="732027" cy="31597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787010" y="397383"/>
            <a:ext cx="1042669" cy="41694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20395" y="134112"/>
            <a:ext cx="1565148" cy="69037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33855" y="134112"/>
            <a:ext cx="755904" cy="690371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338072" y="134112"/>
            <a:ext cx="1743455" cy="690371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656332" y="134112"/>
            <a:ext cx="1481328" cy="690371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585971" y="134112"/>
            <a:ext cx="1327403" cy="690371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489703" y="134112"/>
            <a:ext cx="1615439" cy="690371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383540" y="859282"/>
            <a:ext cx="19475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" dirty="0">
                <a:latin typeface="Gill Sans MT"/>
                <a:cs typeface="Gill Sans MT"/>
              </a:rPr>
              <a:t>Perhatikan…!</a:t>
            </a:r>
            <a:endParaRPr sz="2400">
              <a:latin typeface="Gill Sans MT"/>
              <a:cs typeface="Gill Sans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763000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7999"/>
                </a:lnTo>
              </a:path>
            </a:pathLst>
          </a:custGeom>
          <a:ln w="38100">
            <a:solidFill>
              <a:srgbClr val="FDC3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7630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7996"/>
                </a:lnTo>
              </a:path>
            </a:pathLst>
          </a:custGeom>
          <a:ln w="34290">
            <a:solidFill>
              <a:srgbClr val="FDC3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3339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7996"/>
                </a:lnTo>
              </a:path>
            </a:pathLst>
          </a:custGeom>
          <a:ln w="11430">
            <a:solidFill>
              <a:srgbClr val="FDC3A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839200" y="0"/>
            <a:ext cx="304800" cy="6858000"/>
          </a:xfrm>
          <a:custGeom>
            <a:avLst/>
            <a:gdLst/>
            <a:ahLst/>
            <a:cxnLst/>
            <a:rect l="l" t="t" r="r" b="b"/>
            <a:pathLst>
              <a:path w="304800" h="6858000">
                <a:moveTo>
                  <a:pt x="0" y="6858000"/>
                </a:moveTo>
                <a:lnTo>
                  <a:pt x="304800" y="6858000"/>
                </a:lnTo>
                <a:lnTo>
                  <a:pt x="3048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DC3AD">
              <a:alpha val="8705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915400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7999"/>
                </a:lnTo>
              </a:path>
            </a:pathLst>
          </a:custGeom>
          <a:ln w="12700">
            <a:solidFill>
              <a:srgbClr val="FD853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156575" y="5715000"/>
            <a:ext cx="549275" cy="549275"/>
          </a:xfrm>
          <a:custGeom>
            <a:avLst/>
            <a:gdLst/>
            <a:ahLst/>
            <a:cxnLst/>
            <a:rect l="l" t="t" r="r" b="b"/>
            <a:pathLst>
              <a:path w="549275" h="549275">
                <a:moveTo>
                  <a:pt x="274700" y="0"/>
                </a:moveTo>
                <a:lnTo>
                  <a:pt x="225309" y="4424"/>
                </a:lnTo>
                <a:lnTo>
                  <a:pt x="178828" y="17182"/>
                </a:lnTo>
                <a:lnTo>
                  <a:pt x="136031" y="37496"/>
                </a:lnTo>
                <a:lnTo>
                  <a:pt x="97693" y="64591"/>
                </a:lnTo>
                <a:lnTo>
                  <a:pt x="64589" y="97692"/>
                </a:lnTo>
                <a:lnTo>
                  <a:pt x="37493" y="136023"/>
                </a:lnTo>
                <a:lnTo>
                  <a:pt x="17180" y="178808"/>
                </a:lnTo>
                <a:lnTo>
                  <a:pt x="4424" y="225271"/>
                </a:lnTo>
                <a:lnTo>
                  <a:pt x="0" y="274637"/>
                </a:lnTo>
                <a:lnTo>
                  <a:pt x="4424" y="324003"/>
                </a:lnTo>
                <a:lnTo>
                  <a:pt x="17180" y="370466"/>
                </a:lnTo>
                <a:lnTo>
                  <a:pt x="37493" y="413251"/>
                </a:lnTo>
                <a:lnTo>
                  <a:pt x="64589" y="451582"/>
                </a:lnTo>
                <a:lnTo>
                  <a:pt x="97693" y="484683"/>
                </a:lnTo>
                <a:lnTo>
                  <a:pt x="136031" y="511778"/>
                </a:lnTo>
                <a:lnTo>
                  <a:pt x="178828" y="532092"/>
                </a:lnTo>
                <a:lnTo>
                  <a:pt x="225309" y="544850"/>
                </a:lnTo>
                <a:lnTo>
                  <a:pt x="274700" y="549275"/>
                </a:lnTo>
                <a:lnTo>
                  <a:pt x="324054" y="544850"/>
                </a:lnTo>
                <a:lnTo>
                  <a:pt x="370506" y="532092"/>
                </a:lnTo>
                <a:lnTo>
                  <a:pt x="413281" y="511778"/>
                </a:lnTo>
                <a:lnTo>
                  <a:pt x="451603" y="484683"/>
                </a:lnTo>
                <a:lnTo>
                  <a:pt x="484696" y="451582"/>
                </a:lnTo>
                <a:lnTo>
                  <a:pt x="511786" y="413251"/>
                </a:lnTo>
                <a:lnTo>
                  <a:pt x="532096" y="370466"/>
                </a:lnTo>
                <a:lnTo>
                  <a:pt x="544851" y="324003"/>
                </a:lnTo>
                <a:lnTo>
                  <a:pt x="549275" y="274637"/>
                </a:lnTo>
                <a:lnTo>
                  <a:pt x="544851" y="225271"/>
                </a:lnTo>
                <a:lnTo>
                  <a:pt x="532096" y="178808"/>
                </a:lnTo>
                <a:lnTo>
                  <a:pt x="511786" y="136023"/>
                </a:lnTo>
                <a:lnTo>
                  <a:pt x="484696" y="97692"/>
                </a:lnTo>
                <a:lnTo>
                  <a:pt x="451603" y="64591"/>
                </a:lnTo>
                <a:lnTo>
                  <a:pt x="413281" y="37496"/>
                </a:lnTo>
                <a:lnTo>
                  <a:pt x="370506" y="17182"/>
                </a:lnTo>
                <a:lnTo>
                  <a:pt x="324054" y="4424"/>
                </a:lnTo>
                <a:lnTo>
                  <a:pt x="274700" y="0"/>
                </a:lnTo>
                <a:close/>
              </a:path>
            </a:pathLst>
          </a:custGeom>
          <a:solidFill>
            <a:srgbClr val="FD85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40739" y="4911978"/>
            <a:ext cx="5116830" cy="1000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Momen </a:t>
            </a:r>
            <a:r>
              <a:rPr sz="1600" spc="-5" dirty="0">
                <a:latin typeface="Arial"/>
                <a:cs typeface="Arial"/>
              </a:rPr>
              <a:t>= </a:t>
            </a:r>
            <a:r>
              <a:rPr sz="1600" spc="-10" dirty="0">
                <a:latin typeface="Arial"/>
                <a:cs typeface="Arial"/>
              </a:rPr>
              <a:t>gaya </a:t>
            </a:r>
            <a:r>
              <a:rPr sz="1600" spc="-5" dirty="0">
                <a:latin typeface="Arial"/>
                <a:cs typeface="Arial"/>
              </a:rPr>
              <a:t>x</a:t>
            </a:r>
            <a:r>
              <a:rPr sz="1600" spc="4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jarak</a:t>
            </a:r>
            <a:endParaRPr sz="1600">
              <a:latin typeface="Arial"/>
              <a:cs typeface="Arial"/>
            </a:endParaRPr>
          </a:p>
          <a:p>
            <a:pPr marL="582295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A </a:t>
            </a:r>
            <a:r>
              <a:rPr sz="1600" spc="-5" dirty="0">
                <a:latin typeface="Arial"/>
                <a:cs typeface="Arial"/>
              </a:rPr>
              <a:t>=</a:t>
            </a:r>
            <a:r>
              <a:rPr sz="1600" spc="5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titik</a:t>
            </a:r>
            <a:endParaRPr sz="1600">
              <a:latin typeface="Arial"/>
              <a:cs typeface="Arial"/>
            </a:endParaRPr>
          </a:p>
          <a:p>
            <a:pPr marL="582295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P </a:t>
            </a:r>
            <a:r>
              <a:rPr sz="1600" spc="-5" dirty="0">
                <a:latin typeface="Arial"/>
                <a:cs typeface="Arial"/>
              </a:rPr>
              <a:t>=</a:t>
            </a:r>
            <a:r>
              <a:rPr sz="1600" spc="10" dirty="0">
                <a:latin typeface="Arial"/>
                <a:cs typeface="Arial"/>
              </a:rPr>
              <a:t> </a:t>
            </a:r>
            <a:r>
              <a:rPr sz="1600" spc="-10" dirty="0">
                <a:latin typeface="Arial"/>
                <a:cs typeface="Arial"/>
              </a:rPr>
              <a:t>gaya</a:t>
            </a:r>
            <a:endParaRPr sz="1600">
              <a:latin typeface="Arial"/>
              <a:cs typeface="Arial"/>
            </a:endParaRPr>
          </a:p>
          <a:p>
            <a:pPr marL="582295">
              <a:lnSpc>
                <a:spcPct val="100000"/>
              </a:lnSpc>
            </a:pPr>
            <a:r>
              <a:rPr sz="1600" b="1" spc="-5" dirty="0">
                <a:latin typeface="Arial"/>
                <a:cs typeface="Arial"/>
              </a:rPr>
              <a:t>L </a:t>
            </a:r>
            <a:r>
              <a:rPr sz="1600" spc="-5" dirty="0">
                <a:latin typeface="Arial"/>
                <a:cs typeface="Arial"/>
              </a:rPr>
              <a:t>= jarak dari titik A ke P </a:t>
            </a:r>
            <a:r>
              <a:rPr sz="1600" spc="-10" dirty="0">
                <a:latin typeface="Arial"/>
                <a:cs typeface="Arial"/>
              </a:rPr>
              <a:t>yang arahnya </a:t>
            </a:r>
            <a:r>
              <a:rPr sz="1600" spc="-5" dirty="0">
                <a:latin typeface="Arial"/>
                <a:cs typeface="Arial"/>
              </a:rPr>
              <a:t>tegak</a:t>
            </a:r>
            <a:r>
              <a:rPr sz="1600" spc="-4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lurus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84047" y="109728"/>
            <a:ext cx="2857500" cy="7772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09600" y="2749550"/>
            <a:ext cx="4853051" cy="18224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3400" y="990600"/>
            <a:ext cx="2887726" cy="152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810000" y="1490662"/>
            <a:ext cx="4572000" cy="338455"/>
          </a:xfrm>
          <a:prstGeom prst="rect">
            <a:avLst/>
          </a:prstGeom>
          <a:solidFill>
            <a:srgbClr val="FFFFFF"/>
          </a:solidFill>
          <a:ln w="25400">
            <a:solidFill>
              <a:srgbClr val="FD8537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320"/>
              </a:spcBef>
            </a:pPr>
            <a:r>
              <a:rPr sz="1600" b="1" dirty="0">
                <a:latin typeface="Arial"/>
                <a:cs typeface="Arial"/>
              </a:rPr>
              <a:t>MA </a:t>
            </a:r>
            <a:r>
              <a:rPr sz="1600" b="1" spc="-5" dirty="0">
                <a:latin typeface="Arial"/>
                <a:cs typeface="Arial"/>
              </a:rPr>
              <a:t>= </a:t>
            </a:r>
            <a:r>
              <a:rPr sz="1600" b="1" spc="-75" dirty="0">
                <a:latin typeface="Arial"/>
                <a:cs typeface="Arial"/>
              </a:rPr>
              <a:t>P.L </a:t>
            </a:r>
            <a:r>
              <a:rPr sz="1600" spc="-5" dirty="0">
                <a:latin typeface="Arial"/>
                <a:cs typeface="Arial"/>
              </a:rPr>
              <a:t>(dalam satuan : kgm, tm, kNm</a:t>
            </a:r>
            <a:r>
              <a:rPr sz="1600" spc="80" dirty="0">
                <a:latin typeface="Arial"/>
                <a:cs typeface="Arial"/>
              </a:rPr>
              <a:t> </a:t>
            </a:r>
            <a:r>
              <a:rPr sz="1600" spc="-5" dirty="0">
                <a:latin typeface="Arial"/>
                <a:cs typeface="Arial"/>
              </a:rPr>
              <a:t>dstnya)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86400" y="3581336"/>
            <a:ext cx="3048000" cy="370205"/>
          </a:xfrm>
          <a:prstGeom prst="rect">
            <a:avLst/>
          </a:prstGeom>
          <a:solidFill>
            <a:srgbClr val="FFFFFF"/>
          </a:solidFill>
          <a:ln w="25400">
            <a:solidFill>
              <a:srgbClr val="7597D9"/>
            </a:solidFill>
          </a:ln>
        </p:spPr>
        <p:txBody>
          <a:bodyPr vert="horz" wrap="square" lIns="0" tIns="41910" rIns="0" bIns="0" rtlCol="0">
            <a:spAutoFit/>
          </a:bodyPr>
          <a:lstStyle/>
          <a:p>
            <a:pPr marL="156210">
              <a:lnSpc>
                <a:spcPct val="100000"/>
              </a:lnSpc>
              <a:spcBef>
                <a:spcPts val="330"/>
              </a:spcBef>
            </a:pPr>
            <a:r>
              <a:rPr sz="1800" b="1" dirty="0">
                <a:latin typeface="Century Schoolbook"/>
                <a:cs typeface="Century Schoolbook"/>
              </a:rPr>
              <a:t>MA = P</a:t>
            </a:r>
            <a:r>
              <a:rPr sz="1800" b="1" baseline="-20833" dirty="0">
                <a:latin typeface="Century Schoolbook"/>
                <a:cs typeface="Century Schoolbook"/>
              </a:rPr>
              <a:t>1 </a:t>
            </a:r>
            <a:r>
              <a:rPr sz="1800" b="1" spc="-5" dirty="0">
                <a:latin typeface="Century Schoolbook"/>
                <a:cs typeface="Century Schoolbook"/>
              </a:rPr>
              <a:t>L</a:t>
            </a:r>
            <a:r>
              <a:rPr sz="1800" b="1" spc="-7" baseline="-20833" dirty="0">
                <a:latin typeface="Century Schoolbook"/>
                <a:cs typeface="Century Schoolbook"/>
              </a:rPr>
              <a:t>1 </a:t>
            </a:r>
            <a:r>
              <a:rPr sz="1800" b="1" dirty="0">
                <a:latin typeface="Century Schoolbook"/>
                <a:cs typeface="Century Schoolbook"/>
              </a:rPr>
              <a:t>+ P</a:t>
            </a:r>
            <a:r>
              <a:rPr sz="1800" b="1" baseline="-20833" dirty="0">
                <a:latin typeface="Century Schoolbook"/>
                <a:cs typeface="Century Schoolbook"/>
              </a:rPr>
              <a:t>2 </a:t>
            </a:r>
            <a:r>
              <a:rPr sz="1800" b="1" spc="-5" dirty="0">
                <a:latin typeface="Century Schoolbook"/>
                <a:cs typeface="Century Schoolbook"/>
              </a:rPr>
              <a:t>(L</a:t>
            </a:r>
            <a:r>
              <a:rPr sz="1800" b="1" spc="-7" baseline="-20833" dirty="0">
                <a:latin typeface="Century Schoolbook"/>
                <a:cs typeface="Century Schoolbook"/>
              </a:rPr>
              <a:t>1 </a:t>
            </a:r>
            <a:r>
              <a:rPr sz="1800" b="1" dirty="0">
                <a:latin typeface="Century Schoolbook"/>
                <a:cs typeface="Century Schoolbook"/>
              </a:rPr>
              <a:t>+</a:t>
            </a:r>
            <a:r>
              <a:rPr sz="1800" b="1" spc="25" dirty="0">
                <a:latin typeface="Century Schoolbook"/>
                <a:cs typeface="Century Schoolbook"/>
              </a:rPr>
              <a:t> </a:t>
            </a:r>
            <a:r>
              <a:rPr sz="1800" b="1" spc="-5" dirty="0">
                <a:latin typeface="Century Schoolbook"/>
                <a:cs typeface="Century Schoolbook"/>
              </a:rPr>
              <a:t>L</a:t>
            </a:r>
            <a:r>
              <a:rPr sz="1800" b="1" spc="-7" baseline="-20833" dirty="0">
                <a:latin typeface="Century Schoolbook"/>
                <a:cs typeface="Century Schoolbook"/>
              </a:rPr>
              <a:t>2</a:t>
            </a:r>
            <a:r>
              <a:rPr sz="1800" b="1" spc="-5" dirty="0">
                <a:latin typeface="Century Schoolbook"/>
                <a:cs typeface="Century Schoolbook"/>
              </a:rPr>
              <a:t>)</a:t>
            </a:r>
            <a:endParaRPr sz="1800">
              <a:latin typeface="Century Schoolbook"/>
              <a:cs typeface="Century Schoolboo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4654295"/>
            <a:ext cx="9144000" cy="220370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751323"/>
            <a:ext cx="9144000" cy="2106930"/>
          </a:xfrm>
          <a:custGeom>
            <a:avLst/>
            <a:gdLst/>
            <a:ahLst/>
            <a:cxnLst/>
            <a:rect l="l" t="t" r="r" b="b"/>
            <a:pathLst>
              <a:path w="9144000" h="2106929">
                <a:moveTo>
                  <a:pt x="0" y="1692338"/>
                </a:moveTo>
                <a:lnTo>
                  <a:pt x="0" y="2106674"/>
                </a:lnTo>
                <a:lnTo>
                  <a:pt x="9144000" y="2106674"/>
                </a:lnTo>
                <a:lnTo>
                  <a:pt x="9144000" y="1750953"/>
                </a:lnTo>
                <a:lnTo>
                  <a:pt x="2266828" y="1750953"/>
                </a:lnTo>
                <a:lnTo>
                  <a:pt x="1613553" y="1743539"/>
                </a:lnTo>
                <a:lnTo>
                  <a:pt x="0" y="1692338"/>
                </a:lnTo>
                <a:close/>
              </a:path>
              <a:path w="9144000" h="2106929">
                <a:moveTo>
                  <a:pt x="9144000" y="0"/>
                </a:moveTo>
                <a:lnTo>
                  <a:pt x="8953853" y="89659"/>
                </a:lnTo>
                <a:lnTo>
                  <a:pt x="8464392" y="314259"/>
                </a:lnTo>
                <a:lnTo>
                  <a:pt x="8055839" y="494044"/>
                </a:lnTo>
                <a:lnTo>
                  <a:pt x="7664254" y="658838"/>
                </a:lnTo>
                <a:lnTo>
                  <a:pt x="7341069" y="788616"/>
                </a:lnTo>
                <a:lnTo>
                  <a:pt x="7028467" y="908201"/>
                </a:lnTo>
                <a:lnTo>
                  <a:pt x="6775423" y="1000345"/>
                </a:lnTo>
                <a:lnTo>
                  <a:pt x="6528624" y="1085895"/>
                </a:lnTo>
                <a:lnTo>
                  <a:pt x="6287566" y="1165071"/>
                </a:lnTo>
                <a:lnTo>
                  <a:pt x="6051747" y="1238093"/>
                </a:lnTo>
                <a:lnTo>
                  <a:pt x="5820664" y="1305180"/>
                </a:lnTo>
                <a:lnTo>
                  <a:pt x="5593815" y="1366552"/>
                </a:lnTo>
                <a:lnTo>
                  <a:pt x="5415046" y="1411682"/>
                </a:lnTo>
                <a:lnTo>
                  <a:pt x="5238407" y="1453409"/>
                </a:lnTo>
                <a:lnTo>
                  <a:pt x="5063642" y="1491843"/>
                </a:lnTo>
                <a:lnTo>
                  <a:pt x="4890493" y="1527098"/>
                </a:lnTo>
                <a:lnTo>
                  <a:pt x="4718701" y="1559286"/>
                </a:lnTo>
                <a:lnTo>
                  <a:pt x="4548012" y="1588520"/>
                </a:lnTo>
                <a:lnTo>
                  <a:pt x="4335806" y="1621079"/>
                </a:lnTo>
                <a:lnTo>
                  <a:pt x="4124415" y="1649418"/>
                </a:lnTo>
                <a:lnTo>
                  <a:pt x="3913339" y="1673755"/>
                </a:lnTo>
                <a:lnTo>
                  <a:pt x="3702072" y="1694312"/>
                </a:lnTo>
                <a:lnTo>
                  <a:pt x="3490114" y="1711307"/>
                </a:lnTo>
                <a:lnTo>
                  <a:pt x="3234143" y="1727310"/>
                </a:lnTo>
                <a:lnTo>
                  <a:pt x="2975583" y="1738880"/>
                </a:lnTo>
                <a:lnTo>
                  <a:pt x="2669499" y="1747283"/>
                </a:lnTo>
                <a:lnTo>
                  <a:pt x="2266828" y="1750953"/>
                </a:lnTo>
                <a:lnTo>
                  <a:pt x="9144000" y="1750953"/>
                </a:lnTo>
                <a:lnTo>
                  <a:pt x="9144000" y="0"/>
                </a:lnTo>
                <a:close/>
              </a:path>
            </a:pathLst>
          </a:custGeom>
          <a:solidFill>
            <a:srgbClr val="7B7B7B">
              <a:alpha val="4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11568" y="0"/>
            <a:ext cx="1932431" cy="6857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03007" y="129539"/>
            <a:ext cx="106679" cy="1066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315200" y="0"/>
            <a:ext cx="1828800" cy="6858000"/>
          </a:xfrm>
          <a:custGeom>
            <a:avLst/>
            <a:gdLst/>
            <a:ahLst/>
            <a:cxnLst/>
            <a:rect l="l" t="t" r="r" b="b"/>
            <a:pathLst>
              <a:path w="1828800" h="6858000">
                <a:moveTo>
                  <a:pt x="0" y="0"/>
                </a:moveTo>
                <a:lnTo>
                  <a:pt x="37678" y="52510"/>
                </a:lnTo>
                <a:lnTo>
                  <a:pt x="74692" y="105059"/>
                </a:lnTo>
                <a:lnTo>
                  <a:pt x="111045" y="157642"/>
                </a:lnTo>
                <a:lnTo>
                  <a:pt x="146740" y="210258"/>
                </a:lnTo>
                <a:lnTo>
                  <a:pt x="181781" y="262903"/>
                </a:lnTo>
                <a:lnTo>
                  <a:pt x="216173" y="315574"/>
                </a:lnTo>
                <a:lnTo>
                  <a:pt x="249918" y="368268"/>
                </a:lnTo>
                <a:lnTo>
                  <a:pt x="283022" y="420982"/>
                </a:lnTo>
                <a:lnTo>
                  <a:pt x="315488" y="473715"/>
                </a:lnTo>
                <a:lnTo>
                  <a:pt x="347319" y="526461"/>
                </a:lnTo>
                <a:lnTo>
                  <a:pt x="378519" y="579219"/>
                </a:lnTo>
                <a:lnTo>
                  <a:pt x="409092" y="631986"/>
                </a:lnTo>
                <a:lnTo>
                  <a:pt x="439043" y="684758"/>
                </a:lnTo>
                <a:lnTo>
                  <a:pt x="468375" y="737534"/>
                </a:lnTo>
                <a:lnTo>
                  <a:pt x="497091" y="790309"/>
                </a:lnTo>
                <a:lnTo>
                  <a:pt x="525196" y="843081"/>
                </a:lnTo>
                <a:lnTo>
                  <a:pt x="552693" y="895847"/>
                </a:lnTo>
                <a:lnTo>
                  <a:pt x="579586" y="948604"/>
                </a:lnTo>
                <a:lnTo>
                  <a:pt x="605880" y="1001349"/>
                </a:lnTo>
                <a:lnTo>
                  <a:pt x="631577" y="1054080"/>
                </a:lnTo>
                <a:lnTo>
                  <a:pt x="656682" y="1106792"/>
                </a:lnTo>
                <a:lnTo>
                  <a:pt x="681198" y="1159484"/>
                </a:lnTo>
                <a:lnTo>
                  <a:pt x="705130" y="1212153"/>
                </a:lnTo>
                <a:lnTo>
                  <a:pt x="728481" y="1264795"/>
                </a:lnTo>
                <a:lnTo>
                  <a:pt x="751256" y="1317407"/>
                </a:lnTo>
                <a:lnTo>
                  <a:pt x="773457" y="1369987"/>
                </a:lnTo>
                <a:lnTo>
                  <a:pt x="795088" y="1422532"/>
                </a:lnTo>
                <a:lnTo>
                  <a:pt x="816155" y="1475038"/>
                </a:lnTo>
                <a:lnTo>
                  <a:pt x="836659" y="1527504"/>
                </a:lnTo>
                <a:lnTo>
                  <a:pt x="856606" y="1579925"/>
                </a:lnTo>
                <a:lnTo>
                  <a:pt x="875999" y="1632299"/>
                </a:lnTo>
                <a:lnTo>
                  <a:pt x="894841" y="1684623"/>
                </a:lnTo>
                <a:lnTo>
                  <a:pt x="913138" y="1736895"/>
                </a:lnTo>
                <a:lnTo>
                  <a:pt x="930891" y="1789110"/>
                </a:lnTo>
                <a:lnTo>
                  <a:pt x="948107" y="1841267"/>
                </a:lnTo>
                <a:lnTo>
                  <a:pt x="964787" y="1893362"/>
                </a:lnTo>
                <a:lnTo>
                  <a:pt x="980936" y="1945392"/>
                </a:lnTo>
                <a:lnTo>
                  <a:pt x="996558" y="1997355"/>
                </a:lnTo>
                <a:lnTo>
                  <a:pt x="1011657" y="2049248"/>
                </a:lnTo>
                <a:lnTo>
                  <a:pt x="1026237" y="2101067"/>
                </a:lnTo>
                <a:lnTo>
                  <a:pt x="1040300" y="2152809"/>
                </a:lnTo>
                <a:lnTo>
                  <a:pt x="1053852" y="2204473"/>
                </a:lnTo>
                <a:lnTo>
                  <a:pt x="1066896" y="2256054"/>
                </a:lnTo>
                <a:lnTo>
                  <a:pt x="1079436" y="2307550"/>
                </a:lnTo>
                <a:lnTo>
                  <a:pt x="1091475" y="2358958"/>
                </a:lnTo>
                <a:lnTo>
                  <a:pt x="1103018" y="2410275"/>
                </a:lnTo>
                <a:lnTo>
                  <a:pt x="1114068" y="2461498"/>
                </a:lnTo>
                <a:lnTo>
                  <a:pt x="1124629" y="2512625"/>
                </a:lnTo>
                <a:lnTo>
                  <a:pt x="1134705" y="2563651"/>
                </a:lnTo>
                <a:lnTo>
                  <a:pt x="1144300" y="2614575"/>
                </a:lnTo>
                <a:lnTo>
                  <a:pt x="1153418" y="2665393"/>
                </a:lnTo>
                <a:lnTo>
                  <a:pt x="1162062" y="2716103"/>
                </a:lnTo>
                <a:lnTo>
                  <a:pt x="1170236" y="2766701"/>
                </a:lnTo>
                <a:lnTo>
                  <a:pt x="1177945" y="2817185"/>
                </a:lnTo>
                <a:lnTo>
                  <a:pt x="1185192" y="2867551"/>
                </a:lnTo>
                <a:lnTo>
                  <a:pt x="1191980" y="2917797"/>
                </a:lnTo>
                <a:lnTo>
                  <a:pt x="1198314" y="2967920"/>
                </a:lnTo>
                <a:lnTo>
                  <a:pt x="1204197" y="3017916"/>
                </a:lnTo>
                <a:lnTo>
                  <a:pt x="1209634" y="3067784"/>
                </a:lnTo>
                <a:lnTo>
                  <a:pt x="1214628" y="3117520"/>
                </a:lnTo>
                <a:lnTo>
                  <a:pt x="1219183" y="3167120"/>
                </a:lnTo>
                <a:lnTo>
                  <a:pt x="1223302" y="3216583"/>
                </a:lnTo>
                <a:lnTo>
                  <a:pt x="1226990" y="3265905"/>
                </a:lnTo>
                <a:lnTo>
                  <a:pt x="1230251" y="3315083"/>
                </a:lnTo>
                <a:lnTo>
                  <a:pt x="1233088" y="3364115"/>
                </a:lnTo>
                <a:lnTo>
                  <a:pt x="1235505" y="3412997"/>
                </a:lnTo>
                <a:lnTo>
                  <a:pt x="1237506" y="3461726"/>
                </a:lnTo>
                <a:lnTo>
                  <a:pt x="1239095" y="3510300"/>
                </a:lnTo>
                <a:lnTo>
                  <a:pt x="1240275" y="3558716"/>
                </a:lnTo>
                <a:lnTo>
                  <a:pt x="1241051" y="3606970"/>
                </a:lnTo>
                <a:lnTo>
                  <a:pt x="1241426" y="3655060"/>
                </a:lnTo>
                <a:lnTo>
                  <a:pt x="1241404" y="3702983"/>
                </a:lnTo>
                <a:lnTo>
                  <a:pt x="1240989" y="3750736"/>
                </a:lnTo>
                <a:lnTo>
                  <a:pt x="1240185" y="3798316"/>
                </a:lnTo>
                <a:lnTo>
                  <a:pt x="1238995" y="3845719"/>
                </a:lnTo>
                <a:lnTo>
                  <a:pt x="1237424" y="3892944"/>
                </a:lnTo>
                <a:lnTo>
                  <a:pt x="1235475" y="3939987"/>
                </a:lnTo>
                <a:lnTo>
                  <a:pt x="1233152" y="3986846"/>
                </a:lnTo>
                <a:lnTo>
                  <a:pt x="1230459" y="4033516"/>
                </a:lnTo>
                <a:lnTo>
                  <a:pt x="1227400" y="4079996"/>
                </a:lnTo>
                <a:lnTo>
                  <a:pt x="1223979" y="4126283"/>
                </a:lnTo>
                <a:lnTo>
                  <a:pt x="1220198" y="4172373"/>
                </a:lnTo>
                <a:lnTo>
                  <a:pt x="1216063" y="4218264"/>
                </a:lnTo>
                <a:lnTo>
                  <a:pt x="1211578" y="4263952"/>
                </a:lnTo>
                <a:lnTo>
                  <a:pt x="1206745" y="4309435"/>
                </a:lnTo>
                <a:lnTo>
                  <a:pt x="1201568" y="4354710"/>
                </a:lnTo>
                <a:lnTo>
                  <a:pt x="1196053" y="4399773"/>
                </a:lnTo>
                <a:lnTo>
                  <a:pt x="1190201" y="4444623"/>
                </a:lnTo>
                <a:lnTo>
                  <a:pt x="1184018" y="4489256"/>
                </a:lnTo>
                <a:lnTo>
                  <a:pt x="1177507" y="4533668"/>
                </a:lnTo>
                <a:lnTo>
                  <a:pt x="1170672" y="4577858"/>
                </a:lnTo>
                <a:lnTo>
                  <a:pt x="1163517" y="4621822"/>
                </a:lnTo>
                <a:lnTo>
                  <a:pt x="1156045" y="4665558"/>
                </a:lnTo>
                <a:lnTo>
                  <a:pt x="1148260" y="4709062"/>
                </a:lnTo>
                <a:lnTo>
                  <a:pt x="1140167" y="4752331"/>
                </a:lnTo>
                <a:lnTo>
                  <a:pt x="1131769" y="4795362"/>
                </a:lnTo>
                <a:lnTo>
                  <a:pt x="1123069" y="4838154"/>
                </a:lnTo>
                <a:lnTo>
                  <a:pt x="1114073" y="4880702"/>
                </a:lnTo>
                <a:lnTo>
                  <a:pt x="1104783" y="4923003"/>
                </a:lnTo>
                <a:lnTo>
                  <a:pt x="1095203" y="4965056"/>
                </a:lnTo>
                <a:lnTo>
                  <a:pt x="1085337" y="5006856"/>
                </a:lnTo>
                <a:lnTo>
                  <a:pt x="1075190" y="5048401"/>
                </a:lnTo>
                <a:lnTo>
                  <a:pt x="1064764" y="5089688"/>
                </a:lnTo>
                <a:lnTo>
                  <a:pt x="1054064" y="5130715"/>
                </a:lnTo>
                <a:lnTo>
                  <a:pt x="1043094" y="5171477"/>
                </a:lnTo>
                <a:lnTo>
                  <a:pt x="1031857" y="5211973"/>
                </a:lnTo>
                <a:lnTo>
                  <a:pt x="1020357" y="5252199"/>
                </a:lnTo>
                <a:lnTo>
                  <a:pt x="1008598" y="5292152"/>
                </a:lnTo>
                <a:lnTo>
                  <a:pt x="996584" y="5331829"/>
                </a:lnTo>
                <a:lnTo>
                  <a:pt x="984319" y="5371228"/>
                </a:lnTo>
                <a:lnTo>
                  <a:pt x="971806" y="5410346"/>
                </a:lnTo>
                <a:lnTo>
                  <a:pt x="959049" y="5449179"/>
                </a:lnTo>
                <a:lnTo>
                  <a:pt x="946053" y="5487725"/>
                </a:lnTo>
                <a:lnTo>
                  <a:pt x="932821" y="5525981"/>
                </a:lnTo>
                <a:lnTo>
                  <a:pt x="919356" y="5563944"/>
                </a:lnTo>
                <a:lnTo>
                  <a:pt x="905664" y="5601610"/>
                </a:lnTo>
                <a:lnTo>
                  <a:pt x="891746" y="5638977"/>
                </a:lnTo>
                <a:lnTo>
                  <a:pt x="877608" y="5676043"/>
                </a:lnTo>
                <a:lnTo>
                  <a:pt x="863253" y="5712803"/>
                </a:lnTo>
                <a:lnTo>
                  <a:pt x="848686" y="5749256"/>
                </a:lnTo>
                <a:lnTo>
                  <a:pt x="833909" y="5785398"/>
                </a:lnTo>
                <a:lnTo>
                  <a:pt x="818926" y="5821227"/>
                </a:lnTo>
                <a:lnTo>
                  <a:pt x="803742" y="5856738"/>
                </a:lnTo>
                <a:lnTo>
                  <a:pt x="788361" y="5891930"/>
                </a:lnTo>
                <a:lnTo>
                  <a:pt x="772785" y="5926800"/>
                </a:lnTo>
                <a:lnTo>
                  <a:pt x="741068" y="5995560"/>
                </a:lnTo>
                <a:lnTo>
                  <a:pt x="708622" y="6062996"/>
                </a:lnTo>
                <a:lnTo>
                  <a:pt x="675477" y="6129082"/>
                </a:lnTo>
                <a:lnTo>
                  <a:pt x="641663" y="6193797"/>
                </a:lnTo>
                <a:lnTo>
                  <a:pt x="607212" y="6257116"/>
                </a:lnTo>
                <a:lnTo>
                  <a:pt x="572155" y="6319017"/>
                </a:lnTo>
                <a:lnTo>
                  <a:pt x="536521" y="6379475"/>
                </a:lnTo>
                <a:lnTo>
                  <a:pt x="500341" y="6438468"/>
                </a:lnTo>
                <a:lnTo>
                  <a:pt x="463647" y="6495971"/>
                </a:lnTo>
                <a:lnTo>
                  <a:pt x="426469" y="6551962"/>
                </a:lnTo>
                <a:lnTo>
                  <a:pt x="388836" y="6606417"/>
                </a:lnTo>
                <a:lnTo>
                  <a:pt x="350781" y="6659313"/>
                </a:lnTo>
                <a:lnTo>
                  <a:pt x="312334" y="6710625"/>
                </a:lnTo>
                <a:lnTo>
                  <a:pt x="273525" y="6760331"/>
                </a:lnTo>
                <a:lnTo>
                  <a:pt x="234385" y="6808408"/>
                </a:lnTo>
                <a:lnTo>
                  <a:pt x="194945" y="6854831"/>
                </a:lnTo>
                <a:lnTo>
                  <a:pt x="1828800" y="6857999"/>
                </a:lnTo>
                <a:lnTo>
                  <a:pt x="1828800" y="14224"/>
                </a:lnTo>
                <a:lnTo>
                  <a:pt x="0" y="0"/>
                </a:lnTo>
                <a:close/>
              </a:path>
            </a:pathLst>
          </a:custGeom>
          <a:solidFill>
            <a:srgbClr val="585858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244595" y="632459"/>
            <a:ext cx="2686811" cy="8641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634613" y="341884"/>
            <a:ext cx="1903095" cy="4003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88053" y="563118"/>
            <a:ext cx="180086" cy="11620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10813" y="563118"/>
            <a:ext cx="180086" cy="116205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18328" y="435229"/>
            <a:ext cx="109220" cy="148590"/>
          </a:xfrm>
          <a:custGeom>
            <a:avLst/>
            <a:gdLst/>
            <a:ahLst/>
            <a:cxnLst/>
            <a:rect l="l" t="t" r="r" b="b"/>
            <a:pathLst>
              <a:path w="109220" h="148590">
                <a:moveTo>
                  <a:pt x="54101" y="0"/>
                </a:moveTo>
                <a:lnTo>
                  <a:pt x="0" y="148590"/>
                </a:lnTo>
                <a:lnTo>
                  <a:pt x="109220" y="148590"/>
                </a:lnTo>
                <a:lnTo>
                  <a:pt x="54101" y="0"/>
                </a:lnTo>
                <a:close/>
              </a:path>
            </a:pathLst>
          </a:custGeom>
          <a:ln w="9144">
            <a:solidFill>
              <a:srgbClr val="5362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488053" y="403859"/>
            <a:ext cx="165354" cy="10172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10813" y="403859"/>
            <a:ext cx="165354" cy="10172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220080" y="341884"/>
            <a:ext cx="318135" cy="400685"/>
          </a:xfrm>
          <a:custGeom>
            <a:avLst/>
            <a:gdLst/>
            <a:ahLst/>
            <a:cxnLst/>
            <a:rect l="l" t="t" r="r" b="b"/>
            <a:pathLst>
              <a:path w="318135" h="400684">
                <a:moveTo>
                  <a:pt x="0" y="0"/>
                </a:moveTo>
                <a:lnTo>
                  <a:pt x="78613" y="0"/>
                </a:lnTo>
                <a:lnTo>
                  <a:pt x="242443" y="267335"/>
                </a:lnTo>
                <a:lnTo>
                  <a:pt x="242443" y="0"/>
                </a:lnTo>
                <a:lnTo>
                  <a:pt x="317627" y="0"/>
                </a:lnTo>
                <a:lnTo>
                  <a:pt x="317627" y="400304"/>
                </a:lnTo>
                <a:lnTo>
                  <a:pt x="236474" y="400304"/>
                </a:lnTo>
                <a:lnTo>
                  <a:pt x="75057" y="139192"/>
                </a:lnTo>
                <a:lnTo>
                  <a:pt x="75057" y="400304"/>
                </a:lnTo>
                <a:lnTo>
                  <a:pt x="0" y="400304"/>
                </a:lnTo>
                <a:lnTo>
                  <a:pt x="0" y="0"/>
                </a:lnTo>
                <a:close/>
              </a:path>
            </a:pathLst>
          </a:custGeom>
          <a:ln w="9143">
            <a:solidFill>
              <a:srgbClr val="5362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774691" y="341884"/>
            <a:ext cx="401955" cy="400685"/>
          </a:xfrm>
          <a:custGeom>
            <a:avLst/>
            <a:gdLst/>
            <a:ahLst/>
            <a:cxnLst/>
            <a:rect l="l" t="t" r="r" b="b"/>
            <a:pathLst>
              <a:path w="401954" h="400684">
                <a:moveTo>
                  <a:pt x="155956" y="0"/>
                </a:moveTo>
                <a:lnTo>
                  <a:pt x="241427" y="0"/>
                </a:lnTo>
                <a:lnTo>
                  <a:pt x="401700" y="400304"/>
                </a:lnTo>
                <a:lnTo>
                  <a:pt x="313817" y="400304"/>
                </a:lnTo>
                <a:lnTo>
                  <a:pt x="278892" y="309372"/>
                </a:lnTo>
                <a:lnTo>
                  <a:pt x="118745" y="309372"/>
                </a:lnTo>
                <a:lnTo>
                  <a:pt x="85725" y="400304"/>
                </a:lnTo>
                <a:lnTo>
                  <a:pt x="0" y="400304"/>
                </a:lnTo>
                <a:lnTo>
                  <a:pt x="155956" y="0"/>
                </a:lnTo>
                <a:close/>
              </a:path>
            </a:pathLst>
          </a:custGeom>
          <a:ln w="9144">
            <a:solidFill>
              <a:srgbClr val="5362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11853" y="341884"/>
            <a:ext cx="335280" cy="400685"/>
          </a:xfrm>
          <a:custGeom>
            <a:avLst/>
            <a:gdLst/>
            <a:ahLst/>
            <a:cxnLst/>
            <a:rect l="l" t="t" r="r" b="b"/>
            <a:pathLst>
              <a:path w="335279" h="400684">
                <a:moveTo>
                  <a:pt x="0" y="0"/>
                </a:moveTo>
                <a:lnTo>
                  <a:pt x="160020" y="0"/>
                </a:lnTo>
                <a:lnTo>
                  <a:pt x="182237" y="240"/>
                </a:lnTo>
                <a:lnTo>
                  <a:pt x="230886" y="3937"/>
                </a:lnTo>
                <a:lnTo>
                  <a:pt x="272669" y="20447"/>
                </a:lnTo>
                <a:lnTo>
                  <a:pt x="303402" y="53848"/>
                </a:lnTo>
                <a:lnTo>
                  <a:pt x="315595" y="100711"/>
                </a:lnTo>
                <a:lnTo>
                  <a:pt x="314662" y="114500"/>
                </a:lnTo>
                <a:lnTo>
                  <a:pt x="300482" y="152273"/>
                </a:lnTo>
                <a:lnTo>
                  <a:pt x="271674" y="180955"/>
                </a:lnTo>
                <a:lnTo>
                  <a:pt x="259334" y="187579"/>
                </a:lnTo>
                <a:lnTo>
                  <a:pt x="276625" y="193843"/>
                </a:lnTo>
                <a:lnTo>
                  <a:pt x="315595" y="223901"/>
                </a:lnTo>
                <a:lnTo>
                  <a:pt x="334061" y="267460"/>
                </a:lnTo>
                <a:lnTo>
                  <a:pt x="335280" y="284226"/>
                </a:lnTo>
                <a:lnTo>
                  <a:pt x="334492" y="297771"/>
                </a:lnTo>
                <a:lnTo>
                  <a:pt x="322580" y="337312"/>
                </a:lnTo>
                <a:lnTo>
                  <a:pt x="298362" y="370226"/>
                </a:lnTo>
                <a:lnTo>
                  <a:pt x="263366" y="391048"/>
                </a:lnTo>
                <a:lnTo>
                  <a:pt x="220013" y="398535"/>
                </a:lnTo>
                <a:lnTo>
                  <a:pt x="171297" y="399921"/>
                </a:lnTo>
                <a:lnTo>
                  <a:pt x="136271" y="400304"/>
                </a:lnTo>
                <a:lnTo>
                  <a:pt x="0" y="4003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5362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038091" y="341884"/>
            <a:ext cx="304800" cy="400685"/>
          </a:xfrm>
          <a:custGeom>
            <a:avLst/>
            <a:gdLst/>
            <a:ahLst/>
            <a:cxnLst/>
            <a:rect l="l" t="t" r="r" b="b"/>
            <a:pathLst>
              <a:path w="304800" h="400684">
                <a:moveTo>
                  <a:pt x="0" y="0"/>
                </a:moveTo>
                <a:lnTo>
                  <a:pt x="296925" y="0"/>
                </a:lnTo>
                <a:lnTo>
                  <a:pt x="296925" y="67691"/>
                </a:lnTo>
                <a:lnTo>
                  <a:pt x="80899" y="67691"/>
                </a:lnTo>
                <a:lnTo>
                  <a:pt x="80899" y="156464"/>
                </a:lnTo>
                <a:lnTo>
                  <a:pt x="281940" y="156464"/>
                </a:lnTo>
                <a:lnTo>
                  <a:pt x="281940" y="223901"/>
                </a:lnTo>
                <a:lnTo>
                  <a:pt x="80899" y="223901"/>
                </a:lnTo>
                <a:lnTo>
                  <a:pt x="80899" y="332867"/>
                </a:lnTo>
                <a:lnTo>
                  <a:pt x="304546" y="332867"/>
                </a:lnTo>
                <a:lnTo>
                  <a:pt x="304546" y="400304"/>
                </a:lnTo>
                <a:lnTo>
                  <a:pt x="0" y="4003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5362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34613" y="341884"/>
            <a:ext cx="335280" cy="400685"/>
          </a:xfrm>
          <a:custGeom>
            <a:avLst/>
            <a:gdLst/>
            <a:ahLst/>
            <a:cxnLst/>
            <a:rect l="l" t="t" r="r" b="b"/>
            <a:pathLst>
              <a:path w="335279" h="400684">
                <a:moveTo>
                  <a:pt x="0" y="0"/>
                </a:moveTo>
                <a:lnTo>
                  <a:pt x="160020" y="0"/>
                </a:lnTo>
                <a:lnTo>
                  <a:pt x="182237" y="240"/>
                </a:lnTo>
                <a:lnTo>
                  <a:pt x="230886" y="3937"/>
                </a:lnTo>
                <a:lnTo>
                  <a:pt x="272669" y="20447"/>
                </a:lnTo>
                <a:lnTo>
                  <a:pt x="303402" y="53848"/>
                </a:lnTo>
                <a:lnTo>
                  <a:pt x="315595" y="100711"/>
                </a:lnTo>
                <a:lnTo>
                  <a:pt x="314662" y="114500"/>
                </a:lnTo>
                <a:lnTo>
                  <a:pt x="300482" y="152273"/>
                </a:lnTo>
                <a:lnTo>
                  <a:pt x="271674" y="180955"/>
                </a:lnTo>
                <a:lnTo>
                  <a:pt x="259334" y="187579"/>
                </a:lnTo>
                <a:lnTo>
                  <a:pt x="276625" y="193843"/>
                </a:lnTo>
                <a:lnTo>
                  <a:pt x="315595" y="223901"/>
                </a:lnTo>
                <a:lnTo>
                  <a:pt x="334061" y="267460"/>
                </a:lnTo>
                <a:lnTo>
                  <a:pt x="335279" y="284226"/>
                </a:lnTo>
                <a:lnTo>
                  <a:pt x="334492" y="297771"/>
                </a:lnTo>
                <a:lnTo>
                  <a:pt x="322579" y="337312"/>
                </a:lnTo>
                <a:lnTo>
                  <a:pt x="298362" y="370226"/>
                </a:lnTo>
                <a:lnTo>
                  <a:pt x="263366" y="391048"/>
                </a:lnTo>
                <a:lnTo>
                  <a:pt x="220013" y="398535"/>
                </a:lnTo>
                <a:lnTo>
                  <a:pt x="171297" y="399921"/>
                </a:lnTo>
                <a:lnTo>
                  <a:pt x="136271" y="400304"/>
                </a:lnTo>
                <a:lnTo>
                  <a:pt x="0" y="400304"/>
                </a:lnTo>
                <a:lnTo>
                  <a:pt x="0" y="0"/>
                </a:lnTo>
                <a:close/>
              </a:path>
            </a:pathLst>
          </a:custGeom>
          <a:ln w="9144">
            <a:solidFill>
              <a:srgbClr val="536242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612140" y="786129"/>
            <a:ext cx="7247890" cy="7296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latin typeface="Arial"/>
                <a:cs typeface="Arial"/>
              </a:rPr>
              <a:t>Beban</a:t>
            </a:r>
            <a:r>
              <a:rPr sz="2800" b="0" spc="-10" dirty="0">
                <a:latin typeface="Arial"/>
                <a:cs typeface="Arial"/>
              </a:rPr>
              <a:t> </a:t>
            </a:r>
            <a:r>
              <a:rPr sz="2800" b="0" spc="-5" dirty="0">
                <a:latin typeface="Arial"/>
                <a:cs typeface="Arial"/>
              </a:rPr>
              <a:t>Mati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b="0" spc="-5" dirty="0">
                <a:latin typeface="Arial"/>
                <a:cs typeface="Arial"/>
              </a:rPr>
              <a:t>Berat benda </a:t>
            </a:r>
            <a:r>
              <a:rPr b="0" spc="-10" dirty="0">
                <a:latin typeface="Arial"/>
                <a:cs typeface="Arial"/>
              </a:rPr>
              <a:t>yang </a:t>
            </a:r>
            <a:r>
              <a:rPr b="0" spc="-5" dirty="0">
                <a:latin typeface="Arial"/>
                <a:cs typeface="Arial"/>
              </a:rPr>
              <a:t>tidak bergerak, berat sendiri </a:t>
            </a:r>
            <a:r>
              <a:rPr b="0" dirty="0">
                <a:latin typeface="Arial"/>
                <a:cs typeface="Arial"/>
              </a:rPr>
              <a:t>struktur </a:t>
            </a:r>
            <a:r>
              <a:rPr b="0" spc="-5" dirty="0">
                <a:latin typeface="Arial"/>
                <a:cs typeface="Arial"/>
              </a:rPr>
              <a:t>(beton, baja</a:t>
            </a:r>
            <a:r>
              <a:rPr b="0" spc="135" dirty="0">
                <a:latin typeface="Arial"/>
                <a:cs typeface="Arial"/>
              </a:rPr>
              <a:t> </a:t>
            </a:r>
            <a:r>
              <a:rPr b="0" spc="-5" dirty="0">
                <a:latin typeface="Arial"/>
                <a:cs typeface="Arial"/>
              </a:rPr>
              <a:t>dll).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612140" y="3598857"/>
            <a:ext cx="7146925" cy="1087755"/>
          </a:xfrm>
          <a:prstGeom prst="rect">
            <a:avLst/>
          </a:prstGeom>
        </p:spPr>
        <p:txBody>
          <a:bodyPr vert="horz" wrap="square" lIns="0" tIns="647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9"/>
              </a:spcBef>
              <a:tabLst>
                <a:tab pos="1599565" algn="l"/>
              </a:tabLst>
            </a:pPr>
            <a:r>
              <a:rPr sz="2800" spc="455" dirty="0">
                <a:latin typeface="Arial"/>
                <a:cs typeface="Arial"/>
              </a:rPr>
              <a:t>Beban	</a:t>
            </a:r>
            <a:r>
              <a:rPr sz="2800" spc="515" dirty="0">
                <a:latin typeface="Arial"/>
                <a:cs typeface="Arial"/>
              </a:rPr>
              <a:t>Hidup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270"/>
              </a:spcBef>
            </a:pPr>
            <a:r>
              <a:rPr sz="1800" spc="-5" dirty="0">
                <a:latin typeface="Arial"/>
                <a:cs typeface="Arial"/>
              </a:rPr>
              <a:t>Beban bergerak, berubah tempat atau berubah </a:t>
            </a:r>
            <a:r>
              <a:rPr sz="1800" spc="-10" dirty="0">
                <a:latin typeface="Arial"/>
                <a:cs typeface="Arial"/>
              </a:rPr>
              <a:t>beratnya </a:t>
            </a:r>
            <a:r>
              <a:rPr sz="1800" spc="-5" dirty="0">
                <a:latin typeface="Arial"/>
                <a:cs typeface="Arial"/>
              </a:rPr>
              <a:t>(orang, meja,  kursi</a:t>
            </a:r>
            <a:r>
              <a:rPr sz="1800" spc="-2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dll).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4038600" y="1741551"/>
            <a:ext cx="3352800" cy="214464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19200" y="1905000"/>
            <a:ext cx="2078101" cy="1535049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667000" y="4724400"/>
            <a:ext cx="2105025" cy="18288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334000" y="4800600"/>
            <a:ext cx="2235200" cy="16764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126" y="0"/>
            <a:ext cx="9146269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40739" y="107103"/>
            <a:ext cx="7550150" cy="789940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  <a:tabLst>
                <a:tab pos="1600835" algn="l"/>
              </a:tabLst>
            </a:pPr>
            <a:r>
              <a:rPr sz="2800" b="0" spc="459" dirty="0">
                <a:latin typeface="Arial"/>
                <a:cs typeface="Arial"/>
              </a:rPr>
              <a:t>Beban	</a:t>
            </a:r>
            <a:r>
              <a:rPr sz="2800" b="0" spc="495" dirty="0">
                <a:latin typeface="Arial"/>
                <a:cs typeface="Arial"/>
              </a:rPr>
              <a:t>Terpusat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95"/>
              </a:spcBef>
            </a:pPr>
            <a:r>
              <a:rPr b="0" dirty="0">
                <a:latin typeface="Constantia"/>
                <a:cs typeface="Constantia"/>
              </a:rPr>
              <a:t>Beban</a:t>
            </a:r>
            <a:r>
              <a:rPr b="0" spc="-75" dirty="0">
                <a:latin typeface="Constantia"/>
                <a:cs typeface="Constantia"/>
              </a:rPr>
              <a:t> </a:t>
            </a:r>
            <a:r>
              <a:rPr b="0" spc="-5" dirty="0">
                <a:latin typeface="Constantia"/>
                <a:cs typeface="Constantia"/>
              </a:rPr>
              <a:t>titik,</a:t>
            </a:r>
            <a:r>
              <a:rPr b="0" spc="20" dirty="0">
                <a:latin typeface="Constantia"/>
                <a:cs typeface="Constantia"/>
              </a:rPr>
              <a:t> </a:t>
            </a:r>
            <a:r>
              <a:rPr b="0" dirty="0">
                <a:latin typeface="Constantia"/>
                <a:cs typeface="Constantia"/>
              </a:rPr>
              <a:t>beban</a:t>
            </a:r>
            <a:r>
              <a:rPr b="0" spc="-70" dirty="0">
                <a:latin typeface="Constantia"/>
                <a:cs typeface="Constantia"/>
              </a:rPr>
              <a:t> </a:t>
            </a:r>
            <a:r>
              <a:rPr b="0" spc="-5" dirty="0">
                <a:latin typeface="Constantia"/>
                <a:cs typeface="Constantia"/>
              </a:rPr>
              <a:t>roda</a:t>
            </a:r>
            <a:r>
              <a:rPr b="0" spc="-60" dirty="0">
                <a:latin typeface="Constantia"/>
                <a:cs typeface="Constantia"/>
              </a:rPr>
              <a:t> </a:t>
            </a:r>
            <a:r>
              <a:rPr b="0" spc="-10" dirty="0">
                <a:latin typeface="Constantia"/>
                <a:cs typeface="Constantia"/>
              </a:rPr>
              <a:t>kendaraan,</a:t>
            </a:r>
            <a:r>
              <a:rPr b="0" spc="-40" dirty="0">
                <a:latin typeface="Constantia"/>
                <a:cs typeface="Constantia"/>
              </a:rPr>
              <a:t> </a:t>
            </a:r>
            <a:r>
              <a:rPr b="0" spc="-5" dirty="0">
                <a:latin typeface="Constantia"/>
                <a:cs typeface="Constantia"/>
              </a:rPr>
              <a:t>orang berdiri,</a:t>
            </a:r>
            <a:r>
              <a:rPr b="0" dirty="0">
                <a:latin typeface="Constantia"/>
                <a:cs typeface="Constantia"/>
              </a:rPr>
              <a:t> </a:t>
            </a:r>
            <a:r>
              <a:rPr b="0" spc="-5" dirty="0">
                <a:latin typeface="Constantia"/>
                <a:cs typeface="Constantia"/>
              </a:rPr>
              <a:t>berat</a:t>
            </a:r>
            <a:r>
              <a:rPr b="0" spc="-80" dirty="0">
                <a:latin typeface="Constantia"/>
                <a:cs typeface="Constantia"/>
              </a:rPr>
              <a:t> </a:t>
            </a:r>
            <a:r>
              <a:rPr b="0" spc="-10" dirty="0">
                <a:latin typeface="Constantia"/>
                <a:cs typeface="Constantia"/>
              </a:rPr>
              <a:t>tiang,</a:t>
            </a:r>
            <a:r>
              <a:rPr b="0" spc="5" dirty="0">
                <a:latin typeface="Constantia"/>
                <a:cs typeface="Constantia"/>
              </a:rPr>
              <a:t> </a:t>
            </a:r>
            <a:r>
              <a:rPr b="0" dirty="0">
                <a:latin typeface="Constantia"/>
                <a:cs typeface="Constantia"/>
              </a:rPr>
              <a:t>balok</a:t>
            </a:r>
            <a:r>
              <a:rPr b="0" spc="-70" dirty="0">
                <a:latin typeface="Constantia"/>
                <a:cs typeface="Constantia"/>
              </a:rPr>
              <a:t> </a:t>
            </a:r>
            <a:r>
              <a:rPr b="0" dirty="0">
                <a:latin typeface="Constantia"/>
                <a:cs typeface="Constantia"/>
              </a:rPr>
              <a:t>anak</a:t>
            </a:r>
            <a:r>
              <a:rPr b="0" spc="-65" dirty="0">
                <a:latin typeface="Constantia"/>
                <a:cs typeface="Constantia"/>
              </a:rPr>
              <a:t> </a:t>
            </a:r>
            <a:r>
              <a:rPr b="0" spc="-5" dirty="0">
                <a:latin typeface="Constantia"/>
                <a:cs typeface="Constantia"/>
              </a:rPr>
              <a:t>dll.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93444" y="3607689"/>
            <a:ext cx="5599430" cy="657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85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Beban </a:t>
            </a:r>
            <a:r>
              <a:rPr sz="2400" spc="-40" dirty="0">
                <a:latin typeface="Arial"/>
                <a:cs typeface="Arial"/>
              </a:rPr>
              <a:t>Terbagi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Rata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2130"/>
              </a:lnSpc>
            </a:pPr>
            <a:r>
              <a:rPr sz="1800" dirty="0">
                <a:latin typeface="Constantia"/>
                <a:cs typeface="Constantia"/>
              </a:rPr>
              <a:t>Beban</a:t>
            </a:r>
            <a:r>
              <a:rPr sz="1800" spc="-114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yang</a:t>
            </a:r>
            <a:r>
              <a:rPr sz="1800" spc="-35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terbagi</a:t>
            </a:r>
            <a:r>
              <a:rPr sz="1800" spc="-50" dirty="0">
                <a:latin typeface="Constantia"/>
                <a:cs typeface="Constantia"/>
              </a:rPr>
              <a:t> </a:t>
            </a:r>
            <a:r>
              <a:rPr sz="1800" dirty="0">
                <a:latin typeface="Constantia"/>
                <a:cs typeface="Constantia"/>
              </a:rPr>
              <a:t>pada</a:t>
            </a:r>
            <a:r>
              <a:rPr sz="1800" spc="-90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sebuah</a:t>
            </a:r>
            <a:r>
              <a:rPr sz="1800" spc="-50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bidang</a:t>
            </a:r>
            <a:r>
              <a:rPr sz="1800" spc="-55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yang</a:t>
            </a:r>
            <a:r>
              <a:rPr sz="1800" spc="-55" dirty="0">
                <a:latin typeface="Constantia"/>
                <a:cs typeface="Constantia"/>
              </a:rPr>
              <a:t> </a:t>
            </a:r>
            <a:r>
              <a:rPr sz="1800" spc="-5" dirty="0">
                <a:latin typeface="Constantia"/>
                <a:cs typeface="Constantia"/>
              </a:rPr>
              <a:t>cukup</a:t>
            </a:r>
            <a:r>
              <a:rPr sz="1800" spc="-35" dirty="0">
                <a:latin typeface="Constantia"/>
                <a:cs typeface="Constantia"/>
              </a:rPr>
              <a:t> </a:t>
            </a:r>
            <a:r>
              <a:rPr sz="1800" spc="-10" dirty="0">
                <a:latin typeface="Constantia"/>
                <a:cs typeface="Constantia"/>
              </a:rPr>
              <a:t>luas.</a:t>
            </a:r>
            <a:endParaRPr sz="1800">
              <a:latin typeface="Constantia"/>
              <a:cs typeface="Constanti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01039" y="1270445"/>
            <a:ext cx="3914775" cy="2209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81600" y="1143000"/>
            <a:ext cx="2514600" cy="25304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286000" y="4384675"/>
            <a:ext cx="2895600" cy="21685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3405251"/>
            <a:ext cx="3657600" cy="269074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811779" y="228600"/>
            <a:ext cx="3319272" cy="9692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840739" y="1325626"/>
            <a:ext cx="7252970" cy="8813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b="1" spc="-20" dirty="0">
                <a:latin typeface="Arial"/>
                <a:cs typeface="Arial"/>
              </a:rPr>
              <a:t>Tumpuan </a:t>
            </a:r>
            <a:r>
              <a:rPr sz="2000" b="1" i="1" dirty="0">
                <a:latin typeface="Arial"/>
                <a:cs typeface="Arial"/>
              </a:rPr>
              <a:t>Sendi </a:t>
            </a:r>
            <a:r>
              <a:rPr sz="1800" spc="-5" dirty="0">
                <a:latin typeface="Arial"/>
                <a:cs typeface="Arial"/>
              </a:rPr>
              <a:t>dapat mendukung </a:t>
            </a:r>
            <a:r>
              <a:rPr sz="1800" b="1" spc="-5" dirty="0">
                <a:latin typeface="Arial"/>
                <a:cs typeface="Arial"/>
              </a:rPr>
              <a:t>gaya </a:t>
            </a:r>
            <a:r>
              <a:rPr sz="1800" b="1" i="1" spc="-5" dirty="0">
                <a:latin typeface="Arial"/>
                <a:cs typeface="Arial"/>
              </a:rPr>
              <a:t>tarik </a:t>
            </a:r>
            <a:r>
              <a:rPr sz="1800" spc="-5" dirty="0">
                <a:latin typeface="Arial"/>
                <a:cs typeface="Arial"/>
              </a:rPr>
              <a:t>dan </a:t>
            </a:r>
            <a:r>
              <a:rPr sz="1800" b="1" spc="-5" dirty="0">
                <a:latin typeface="Arial"/>
                <a:cs typeface="Arial"/>
              </a:rPr>
              <a:t>gaya </a:t>
            </a:r>
            <a:r>
              <a:rPr sz="1800" b="1" i="1" spc="-5" dirty="0">
                <a:latin typeface="Arial"/>
                <a:cs typeface="Arial"/>
              </a:rPr>
              <a:t>tekan</a:t>
            </a:r>
            <a:r>
              <a:rPr sz="1800" spc="-5" dirty="0">
                <a:latin typeface="Arial"/>
                <a:cs typeface="Arial"/>
              </a:rPr>
              <a:t>, garis  </a:t>
            </a:r>
            <a:r>
              <a:rPr sz="1800" spc="-10" dirty="0">
                <a:latin typeface="Arial"/>
                <a:cs typeface="Arial"/>
              </a:rPr>
              <a:t>kerjanya </a:t>
            </a:r>
            <a:r>
              <a:rPr sz="1800" spc="-5" dirty="0">
                <a:latin typeface="Arial"/>
                <a:cs typeface="Arial"/>
              </a:rPr>
              <a:t>selalu melalui pusat sendi. Sendi tidak dapat meneruskan  </a:t>
            </a:r>
            <a:r>
              <a:rPr sz="1800" b="1" i="1" spc="-5" dirty="0">
                <a:latin typeface="Arial"/>
                <a:cs typeface="Arial"/>
              </a:rPr>
              <a:t>momen</a:t>
            </a:r>
            <a:r>
              <a:rPr sz="1800" b="1" spc="-5" dirty="0">
                <a:latin typeface="Arial"/>
                <a:cs typeface="Arial"/>
              </a:rPr>
              <a:t>, </a:t>
            </a:r>
            <a:r>
              <a:rPr sz="1800" spc="-5" dirty="0">
                <a:latin typeface="Arial"/>
                <a:cs typeface="Arial"/>
              </a:rPr>
              <a:t>sendi</a:t>
            </a:r>
            <a:r>
              <a:rPr sz="180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menghasilkan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81400" y="2362263"/>
            <a:ext cx="2724150" cy="317395"/>
          </a:xfrm>
          <a:prstGeom prst="rect">
            <a:avLst/>
          </a:prstGeom>
          <a:solidFill>
            <a:srgbClr val="FFFFFF"/>
          </a:solidFill>
          <a:ln w="19050">
            <a:solidFill>
              <a:srgbClr val="CCAE09"/>
            </a:solidFill>
          </a:ln>
        </p:spPr>
        <p:txBody>
          <a:bodyPr vert="horz" wrap="square" lIns="0" tIns="40005" rIns="0" bIns="0" rtlCol="0">
            <a:spAutoFit/>
          </a:bodyPr>
          <a:lstStyle/>
          <a:p>
            <a:pPr marL="154305">
              <a:lnSpc>
                <a:spcPct val="100000"/>
              </a:lnSpc>
              <a:spcBef>
                <a:spcPts val="315"/>
              </a:spcBef>
            </a:pPr>
            <a:r>
              <a:rPr sz="1800" spc="-5" dirty="0">
                <a:latin typeface="Arial"/>
                <a:cs typeface="Arial"/>
              </a:rPr>
              <a:t>DUA ANU </a:t>
            </a:r>
            <a:r>
              <a:rPr sz="1800" dirty="0">
                <a:latin typeface="Arial"/>
                <a:cs typeface="Arial"/>
              </a:rPr>
              <a:t>: </a:t>
            </a:r>
            <a:r>
              <a:rPr spc="-5" dirty="0">
                <a:latin typeface="Arial"/>
                <a:cs typeface="Arial"/>
              </a:rPr>
              <a:t>H</a:t>
            </a:r>
            <a:r>
              <a:rPr sz="1800" spc="-5" dirty="0" smtClean="0">
                <a:latin typeface="Arial"/>
                <a:cs typeface="Arial"/>
              </a:rPr>
              <a:t>A </a:t>
            </a:r>
            <a:r>
              <a:rPr sz="1800" spc="-5" dirty="0">
                <a:latin typeface="Arial"/>
                <a:cs typeface="Arial"/>
              </a:rPr>
              <a:t>dan</a:t>
            </a:r>
            <a:r>
              <a:rPr sz="1800" spc="-330" dirty="0">
                <a:latin typeface="Arial"/>
                <a:cs typeface="Arial"/>
              </a:rPr>
              <a:t> </a:t>
            </a:r>
            <a:r>
              <a:rPr sz="1800" spc="-45" dirty="0">
                <a:latin typeface="Arial"/>
                <a:cs typeface="Arial"/>
              </a:rPr>
              <a:t>VA.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343400" y="3429000"/>
            <a:ext cx="3663950" cy="228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56578" y="5164835"/>
            <a:ext cx="784225" cy="719455"/>
          </a:xfrm>
          <a:custGeom>
            <a:avLst/>
            <a:gdLst/>
            <a:ahLst/>
            <a:cxnLst/>
            <a:rect l="l" t="t" r="r" b="b"/>
            <a:pathLst>
              <a:path w="784225" h="719454">
                <a:moveTo>
                  <a:pt x="110617" y="0"/>
                </a:moveTo>
                <a:lnTo>
                  <a:pt x="0" y="125348"/>
                </a:lnTo>
                <a:lnTo>
                  <a:pt x="265556" y="359663"/>
                </a:lnTo>
                <a:lnTo>
                  <a:pt x="0" y="593940"/>
                </a:lnTo>
                <a:lnTo>
                  <a:pt x="110617" y="719340"/>
                </a:lnTo>
                <a:lnTo>
                  <a:pt x="391922" y="471182"/>
                </a:lnTo>
                <a:lnTo>
                  <a:pt x="644695" y="471182"/>
                </a:lnTo>
                <a:lnTo>
                  <a:pt x="518287" y="359663"/>
                </a:lnTo>
                <a:lnTo>
                  <a:pt x="644660" y="248157"/>
                </a:lnTo>
                <a:lnTo>
                  <a:pt x="391922" y="248157"/>
                </a:lnTo>
                <a:lnTo>
                  <a:pt x="110617" y="0"/>
                </a:lnTo>
                <a:close/>
              </a:path>
              <a:path w="784225" h="719454">
                <a:moveTo>
                  <a:pt x="644695" y="471182"/>
                </a:moveTo>
                <a:lnTo>
                  <a:pt x="391922" y="471182"/>
                </a:lnTo>
                <a:lnTo>
                  <a:pt x="673226" y="719340"/>
                </a:lnTo>
                <a:lnTo>
                  <a:pt x="783844" y="593940"/>
                </a:lnTo>
                <a:lnTo>
                  <a:pt x="644695" y="471182"/>
                </a:lnTo>
                <a:close/>
              </a:path>
              <a:path w="784225" h="719454">
                <a:moveTo>
                  <a:pt x="673226" y="0"/>
                </a:moveTo>
                <a:lnTo>
                  <a:pt x="391922" y="248157"/>
                </a:lnTo>
                <a:lnTo>
                  <a:pt x="644660" y="248157"/>
                </a:lnTo>
                <a:lnTo>
                  <a:pt x="783844" y="125348"/>
                </a:lnTo>
                <a:lnTo>
                  <a:pt x="67322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656578" y="5164835"/>
            <a:ext cx="784225" cy="719455"/>
          </a:xfrm>
          <a:custGeom>
            <a:avLst/>
            <a:gdLst/>
            <a:ahLst/>
            <a:cxnLst/>
            <a:rect l="l" t="t" r="r" b="b"/>
            <a:pathLst>
              <a:path w="784225" h="719454">
                <a:moveTo>
                  <a:pt x="0" y="125348"/>
                </a:moveTo>
                <a:lnTo>
                  <a:pt x="110617" y="0"/>
                </a:lnTo>
                <a:lnTo>
                  <a:pt x="391922" y="248157"/>
                </a:lnTo>
                <a:lnTo>
                  <a:pt x="673226" y="0"/>
                </a:lnTo>
                <a:lnTo>
                  <a:pt x="783844" y="125348"/>
                </a:lnTo>
                <a:lnTo>
                  <a:pt x="518287" y="359663"/>
                </a:lnTo>
                <a:lnTo>
                  <a:pt x="783844" y="593940"/>
                </a:lnTo>
                <a:lnTo>
                  <a:pt x="673226" y="719340"/>
                </a:lnTo>
                <a:lnTo>
                  <a:pt x="391922" y="471182"/>
                </a:lnTo>
                <a:lnTo>
                  <a:pt x="110617" y="719340"/>
                </a:lnTo>
                <a:lnTo>
                  <a:pt x="0" y="593940"/>
                </a:lnTo>
                <a:lnTo>
                  <a:pt x="265556" y="359663"/>
                </a:lnTo>
                <a:lnTo>
                  <a:pt x="0" y="125348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0" dirty="0">
                <a:latin typeface="Arial"/>
                <a:cs typeface="Arial"/>
              </a:rPr>
              <a:t>Tumpuan </a:t>
            </a:r>
            <a:r>
              <a:rPr sz="2000" b="1" i="1" dirty="0">
                <a:latin typeface="Arial"/>
                <a:cs typeface="Arial"/>
              </a:rPr>
              <a:t>rol </a:t>
            </a:r>
            <a:r>
              <a:rPr spc="-15" dirty="0"/>
              <a:t>hanya </a:t>
            </a:r>
            <a:r>
              <a:rPr spc="-10" dirty="0"/>
              <a:t>dapat </a:t>
            </a:r>
            <a:r>
              <a:rPr spc="-5" dirty="0"/>
              <a:t>meneruskan </a:t>
            </a:r>
            <a:r>
              <a:rPr spc="-15" dirty="0"/>
              <a:t>gaya </a:t>
            </a:r>
            <a:r>
              <a:rPr spc="-5" dirty="0"/>
              <a:t>tekan </a:t>
            </a:r>
            <a:r>
              <a:rPr b="1" dirty="0">
                <a:latin typeface="Symbol"/>
                <a:cs typeface="Symbol"/>
              </a:rPr>
              <a:t></a:t>
            </a:r>
            <a:r>
              <a:rPr b="1" dirty="0">
                <a:latin typeface="Times New Roman"/>
                <a:cs typeface="Times New Roman"/>
              </a:rPr>
              <a:t> </a:t>
            </a:r>
            <a:r>
              <a:rPr b="1" spc="-5" dirty="0">
                <a:latin typeface="Arial"/>
                <a:cs typeface="Arial"/>
              </a:rPr>
              <a:t>(tegak lurus)</a:t>
            </a:r>
            <a:r>
              <a:rPr b="1" spc="210" dirty="0">
                <a:latin typeface="Arial"/>
                <a:cs typeface="Arial"/>
              </a:rPr>
              <a:t> </a:t>
            </a:r>
            <a:r>
              <a:rPr spc="-10" dirty="0"/>
              <a:t>bidang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4540" y="789178"/>
            <a:ext cx="11531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p</a:t>
            </a:r>
            <a:r>
              <a:rPr sz="1800" spc="-15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rl</a:t>
            </a:r>
            <a:r>
              <a:rPr sz="1800" spc="-15" dirty="0">
                <a:latin typeface="Arial"/>
                <a:cs typeface="Arial"/>
              </a:rPr>
              <a:t>e</a:t>
            </a:r>
            <a:r>
              <a:rPr sz="1800" spc="-5" dirty="0">
                <a:latin typeface="Arial"/>
                <a:cs typeface="Arial"/>
              </a:rPr>
              <a:t>tak</a:t>
            </a:r>
            <a:r>
              <a:rPr sz="1800" spc="-15" dirty="0">
                <a:latin typeface="Arial"/>
                <a:cs typeface="Arial"/>
              </a:rPr>
              <a:t>a</a:t>
            </a:r>
            <a:r>
              <a:rPr sz="1800" spc="-10" dirty="0">
                <a:latin typeface="Arial"/>
                <a:cs typeface="Arial"/>
              </a:rPr>
              <a:t>n</a:t>
            </a:r>
            <a:r>
              <a:rPr sz="1800" i="1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09800" y="1066863"/>
            <a:ext cx="4038600" cy="316753"/>
          </a:xfrm>
          <a:prstGeom prst="rect">
            <a:avLst/>
          </a:prstGeom>
          <a:solidFill>
            <a:srgbClr val="FFFFFF"/>
          </a:solidFill>
          <a:ln w="19050">
            <a:solidFill>
              <a:srgbClr val="CCAE0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153670">
              <a:lnSpc>
                <a:spcPct val="100000"/>
              </a:lnSpc>
              <a:spcBef>
                <a:spcPts val="310"/>
              </a:spcBef>
              <a:tabLst>
                <a:tab pos="2045335" algn="l"/>
              </a:tabLst>
            </a:pPr>
            <a:r>
              <a:rPr sz="1800" b="1" i="1" spc="-5" dirty="0">
                <a:latin typeface="Arial"/>
                <a:cs typeface="Arial"/>
              </a:rPr>
              <a:t>rol</a:t>
            </a:r>
            <a:r>
              <a:rPr sz="1800" b="1" i="1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menghasilkan	</a:t>
            </a:r>
            <a:r>
              <a:rPr sz="1800" spc="-35" dirty="0">
                <a:latin typeface="Arial"/>
                <a:cs typeface="Arial"/>
              </a:rPr>
              <a:t>SATU </a:t>
            </a:r>
            <a:r>
              <a:rPr sz="1800" spc="-5" dirty="0">
                <a:latin typeface="Arial"/>
                <a:cs typeface="Arial"/>
              </a:rPr>
              <a:t>ANU </a:t>
            </a:r>
            <a:r>
              <a:rPr sz="1800" dirty="0">
                <a:latin typeface="Arial"/>
                <a:cs typeface="Arial"/>
              </a:rPr>
              <a:t>:</a:t>
            </a:r>
            <a:r>
              <a:rPr sz="1800" spc="-80" dirty="0">
                <a:latin typeface="Arial"/>
                <a:cs typeface="Arial"/>
              </a:rPr>
              <a:t> </a:t>
            </a:r>
            <a:r>
              <a:rPr sz="1800" dirty="0" smtClean="0">
                <a:latin typeface="Arial"/>
                <a:cs typeface="Arial"/>
              </a:rPr>
              <a:t>VA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3810000" y="3733736"/>
            <a:ext cx="4417949" cy="22336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9600" y="1752600"/>
            <a:ext cx="3352800" cy="274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08978" y="5088635"/>
            <a:ext cx="784225" cy="719455"/>
          </a:xfrm>
          <a:custGeom>
            <a:avLst/>
            <a:gdLst/>
            <a:ahLst/>
            <a:cxnLst/>
            <a:rect l="l" t="t" r="r" b="b"/>
            <a:pathLst>
              <a:path w="784225" h="719454">
                <a:moveTo>
                  <a:pt x="110617" y="0"/>
                </a:moveTo>
                <a:lnTo>
                  <a:pt x="0" y="125349"/>
                </a:lnTo>
                <a:lnTo>
                  <a:pt x="265556" y="359663"/>
                </a:lnTo>
                <a:lnTo>
                  <a:pt x="0" y="593940"/>
                </a:lnTo>
                <a:lnTo>
                  <a:pt x="110617" y="719340"/>
                </a:lnTo>
                <a:lnTo>
                  <a:pt x="391922" y="471169"/>
                </a:lnTo>
                <a:lnTo>
                  <a:pt x="644681" y="471169"/>
                </a:lnTo>
                <a:lnTo>
                  <a:pt x="518287" y="359663"/>
                </a:lnTo>
                <a:lnTo>
                  <a:pt x="644660" y="248157"/>
                </a:lnTo>
                <a:lnTo>
                  <a:pt x="391922" y="248157"/>
                </a:lnTo>
                <a:lnTo>
                  <a:pt x="110617" y="0"/>
                </a:lnTo>
                <a:close/>
              </a:path>
              <a:path w="784225" h="719454">
                <a:moveTo>
                  <a:pt x="644681" y="471169"/>
                </a:moveTo>
                <a:lnTo>
                  <a:pt x="391922" y="471169"/>
                </a:lnTo>
                <a:lnTo>
                  <a:pt x="673226" y="719340"/>
                </a:lnTo>
                <a:lnTo>
                  <a:pt x="783844" y="593940"/>
                </a:lnTo>
                <a:lnTo>
                  <a:pt x="644681" y="471169"/>
                </a:lnTo>
                <a:close/>
              </a:path>
              <a:path w="784225" h="719454">
                <a:moveTo>
                  <a:pt x="673226" y="0"/>
                </a:moveTo>
                <a:lnTo>
                  <a:pt x="391922" y="248157"/>
                </a:lnTo>
                <a:lnTo>
                  <a:pt x="644660" y="248157"/>
                </a:lnTo>
                <a:lnTo>
                  <a:pt x="783844" y="125349"/>
                </a:lnTo>
                <a:lnTo>
                  <a:pt x="673226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808978" y="5088635"/>
            <a:ext cx="784225" cy="719455"/>
          </a:xfrm>
          <a:custGeom>
            <a:avLst/>
            <a:gdLst/>
            <a:ahLst/>
            <a:cxnLst/>
            <a:rect l="l" t="t" r="r" b="b"/>
            <a:pathLst>
              <a:path w="784225" h="719454">
                <a:moveTo>
                  <a:pt x="0" y="125349"/>
                </a:moveTo>
                <a:lnTo>
                  <a:pt x="110617" y="0"/>
                </a:lnTo>
                <a:lnTo>
                  <a:pt x="391922" y="248157"/>
                </a:lnTo>
                <a:lnTo>
                  <a:pt x="673226" y="0"/>
                </a:lnTo>
                <a:lnTo>
                  <a:pt x="783844" y="125349"/>
                </a:lnTo>
                <a:lnTo>
                  <a:pt x="518287" y="359663"/>
                </a:lnTo>
                <a:lnTo>
                  <a:pt x="783844" y="593940"/>
                </a:lnTo>
                <a:lnTo>
                  <a:pt x="673226" y="719340"/>
                </a:lnTo>
                <a:lnTo>
                  <a:pt x="391922" y="471169"/>
                </a:lnTo>
                <a:lnTo>
                  <a:pt x="110617" y="719340"/>
                </a:lnTo>
                <a:lnTo>
                  <a:pt x="0" y="593940"/>
                </a:lnTo>
                <a:lnTo>
                  <a:pt x="265556" y="359663"/>
                </a:lnTo>
                <a:lnTo>
                  <a:pt x="0" y="125349"/>
                </a:lnTo>
                <a:close/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25066" y="780033"/>
            <a:ext cx="605917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u="heavy" dirty="0">
                <a:solidFill>
                  <a:srgbClr val="285C8A"/>
                </a:solidFill>
                <a:uFill>
                  <a:solidFill>
                    <a:srgbClr val="285C8A"/>
                  </a:solidFill>
                </a:uFill>
                <a:latin typeface="Arial"/>
                <a:cs typeface="Arial"/>
              </a:rPr>
              <a:t>Tumpuan Sendi dan</a:t>
            </a:r>
            <a:r>
              <a:rPr sz="4400" b="0" u="heavy" spc="-55" dirty="0">
                <a:solidFill>
                  <a:srgbClr val="285C8A"/>
                </a:solidFill>
                <a:uFill>
                  <a:solidFill>
                    <a:srgbClr val="285C8A"/>
                  </a:solidFill>
                </a:uFill>
                <a:latin typeface="Arial"/>
                <a:cs typeface="Arial"/>
              </a:rPr>
              <a:t> </a:t>
            </a:r>
            <a:r>
              <a:rPr sz="4400" b="0" u="heavy" dirty="0">
                <a:solidFill>
                  <a:srgbClr val="285C8A"/>
                </a:solidFill>
                <a:uFill>
                  <a:solidFill>
                    <a:srgbClr val="285C8A"/>
                  </a:solidFill>
                </a:uFill>
                <a:latin typeface="Arial"/>
                <a:cs typeface="Arial"/>
              </a:rPr>
              <a:t>Rol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33400" y="2286000"/>
            <a:ext cx="3132581" cy="230403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29200" y="2209800"/>
            <a:ext cx="3352800" cy="274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0" y="6858000"/>
                </a:moveTo>
                <a:lnTo>
                  <a:pt x="9144000" y="6858000"/>
                </a:lnTo>
                <a:lnTo>
                  <a:pt x="9144000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3A3A3A">
              <a:alpha val="34901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4654295"/>
            <a:ext cx="9144000" cy="22037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751323"/>
            <a:ext cx="9144000" cy="2106930"/>
          </a:xfrm>
          <a:custGeom>
            <a:avLst/>
            <a:gdLst/>
            <a:ahLst/>
            <a:cxnLst/>
            <a:rect l="l" t="t" r="r" b="b"/>
            <a:pathLst>
              <a:path w="9144000" h="2106929">
                <a:moveTo>
                  <a:pt x="0" y="1692338"/>
                </a:moveTo>
                <a:lnTo>
                  <a:pt x="0" y="2106674"/>
                </a:lnTo>
                <a:lnTo>
                  <a:pt x="9144000" y="2106674"/>
                </a:lnTo>
                <a:lnTo>
                  <a:pt x="9144000" y="1750953"/>
                </a:lnTo>
                <a:lnTo>
                  <a:pt x="2266828" y="1750953"/>
                </a:lnTo>
                <a:lnTo>
                  <a:pt x="1613553" y="1743539"/>
                </a:lnTo>
                <a:lnTo>
                  <a:pt x="0" y="1692338"/>
                </a:lnTo>
                <a:close/>
              </a:path>
              <a:path w="9144000" h="2106929">
                <a:moveTo>
                  <a:pt x="9144000" y="0"/>
                </a:moveTo>
                <a:lnTo>
                  <a:pt x="8953853" y="89659"/>
                </a:lnTo>
                <a:lnTo>
                  <a:pt x="8464392" y="314259"/>
                </a:lnTo>
                <a:lnTo>
                  <a:pt x="8055839" y="494044"/>
                </a:lnTo>
                <a:lnTo>
                  <a:pt x="7664254" y="658838"/>
                </a:lnTo>
                <a:lnTo>
                  <a:pt x="7341069" y="788616"/>
                </a:lnTo>
                <a:lnTo>
                  <a:pt x="7028467" y="908201"/>
                </a:lnTo>
                <a:lnTo>
                  <a:pt x="6775423" y="1000345"/>
                </a:lnTo>
                <a:lnTo>
                  <a:pt x="6528624" y="1085895"/>
                </a:lnTo>
                <a:lnTo>
                  <a:pt x="6287566" y="1165071"/>
                </a:lnTo>
                <a:lnTo>
                  <a:pt x="6051747" y="1238093"/>
                </a:lnTo>
                <a:lnTo>
                  <a:pt x="5820664" y="1305180"/>
                </a:lnTo>
                <a:lnTo>
                  <a:pt x="5593815" y="1366552"/>
                </a:lnTo>
                <a:lnTo>
                  <a:pt x="5415046" y="1411682"/>
                </a:lnTo>
                <a:lnTo>
                  <a:pt x="5238407" y="1453409"/>
                </a:lnTo>
                <a:lnTo>
                  <a:pt x="5063642" y="1491843"/>
                </a:lnTo>
                <a:lnTo>
                  <a:pt x="4890493" y="1527098"/>
                </a:lnTo>
                <a:lnTo>
                  <a:pt x="4718701" y="1559286"/>
                </a:lnTo>
                <a:lnTo>
                  <a:pt x="4548012" y="1588520"/>
                </a:lnTo>
                <a:lnTo>
                  <a:pt x="4335806" y="1621079"/>
                </a:lnTo>
                <a:lnTo>
                  <a:pt x="4124415" y="1649418"/>
                </a:lnTo>
                <a:lnTo>
                  <a:pt x="3913339" y="1673755"/>
                </a:lnTo>
                <a:lnTo>
                  <a:pt x="3702072" y="1694312"/>
                </a:lnTo>
                <a:lnTo>
                  <a:pt x="3490114" y="1711307"/>
                </a:lnTo>
                <a:lnTo>
                  <a:pt x="3234143" y="1727310"/>
                </a:lnTo>
                <a:lnTo>
                  <a:pt x="2975583" y="1738880"/>
                </a:lnTo>
                <a:lnTo>
                  <a:pt x="2669499" y="1747283"/>
                </a:lnTo>
                <a:lnTo>
                  <a:pt x="2266828" y="1750953"/>
                </a:lnTo>
                <a:lnTo>
                  <a:pt x="9144000" y="1750953"/>
                </a:lnTo>
                <a:lnTo>
                  <a:pt x="9144000" y="0"/>
                </a:lnTo>
                <a:close/>
              </a:path>
            </a:pathLst>
          </a:custGeom>
          <a:solidFill>
            <a:srgbClr val="7B7B7B">
              <a:alpha val="4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11568" y="0"/>
            <a:ext cx="1932431" cy="6857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303007" y="129539"/>
            <a:ext cx="106679" cy="1066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315200" y="0"/>
            <a:ext cx="1828800" cy="6858000"/>
          </a:xfrm>
          <a:custGeom>
            <a:avLst/>
            <a:gdLst/>
            <a:ahLst/>
            <a:cxnLst/>
            <a:rect l="l" t="t" r="r" b="b"/>
            <a:pathLst>
              <a:path w="1828800" h="6858000">
                <a:moveTo>
                  <a:pt x="0" y="0"/>
                </a:moveTo>
                <a:lnTo>
                  <a:pt x="37678" y="52510"/>
                </a:lnTo>
                <a:lnTo>
                  <a:pt x="74692" y="105059"/>
                </a:lnTo>
                <a:lnTo>
                  <a:pt x="111045" y="157642"/>
                </a:lnTo>
                <a:lnTo>
                  <a:pt x="146740" y="210258"/>
                </a:lnTo>
                <a:lnTo>
                  <a:pt x="181781" y="262903"/>
                </a:lnTo>
                <a:lnTo>
                  <a:pt x="216173" y="315574"/>
                </a:lnTo>
                <a:lnTo>
                  <a:pt x="249918" y="368268"/>
                </a:lnTo>
                <a:lnTo>
                  <a:pt x="283022" y="420982"/>
                </a:lnTo>
                <a:lnTo>
                  <a:pt x="315488" y="473715"/>
                </a:lnTo>
                <a:lnTo>
                  <a:pt x="347319" y="526461"/>
                </a:lnTo>
                <a:lnTo>
                  <a:pt x="378519" y="579219"/>
                </a:lnTo>
                <a:lnTo>
                  <a:pt x="409092" y="631986"/>
                </a:lnTo>
                <a:lnTo>
                  <a:pt x="439043" y="684758"/>
                </a:lnTo>
                <a:lnTo>
                  <a:pt x="468375" y="737534"/>
                </a:lnTo>
                <a:lnTo>
                  <a:pt x="497091" y="790309"/>
                </a:lnTo>
                <a:lnTo>
                  <a:pt x="525196" y="843081"/>
                </a:lnTo>
                <a:lnTo>
                  <a:pt x="552693" y="895847"/>
                </a:lnTo>
                <a:lnTo>
                  <a:pt x="579586" y="948604"/>
                </a:lnTo>
                <a:lnTo>
                  <a:pt x="605880" y="1001349"/>
                </a:lnTo>
                <a:lnTo>
                  <a:pt x="631577" y="1054080"/>
                </a:lnTo>
                <a:lnTo>
                  <a:pt x="656682" y="1106792"/>
                </a:lnTo>
                <a:lnTo>
                  <a:pt x="681198" y="1159484"/>
                </a:lnTo>
                <a:lnTo>
                  <a:pt x="705130" y="1212153"/>
                </a:lnTo>
                <a:lnTo>
                  <a:pt x="728481" y="1264795"/>
                </a:lnTo>
                <a:lnTo>
                  <a:pt x="751256" y="1317407"/>
                </a:lnTo>
                <a:lnTo>
                  <a:pt x="773457" y="1369987"/>
                </a:lnTo>
                <a:lnTo>
                  <a:pt x="795088" y="1422532"/>
                </a:lnTo>
                <a:lnTo>
                  <a:pt x="816155" y="1475038"/>
                </a:lnTo>
                <a:lnTo>
                  <a:pt x="836659" y="1527504"/>
                </a:lnTo>
                <a:lnTo>
                  <a:pt x="856606" y="1579925"/>
                </a:lnTo>
                <a:lnTo>
                  <a:pt x="875999" y="1632299"/>
                </a:lnTo>
                <a:lnTo>
                  <a:pt x="894841" y="1684623"/>
                </a:lnTo>
                <a:lnTo>
                  <a:pt x="913138" y="1736895"/>
                </a:lnTo>
                <a:lnTo>
                  <a:pt x="930891" y="1789110"/>
                </a:lnTo>
                <a:lnTo>
                  <a:pt x="948107" y="1841267"/>
                </a:lnTo>
                <a:lnTo>
                  <a:pt x="964787" y="1893362"/>
                </a:lnTo>
                <a:lnTo>
                  <a:pt x="980936" y="1945392"/>
                </a:lnTo>
                <a:lnTo>
                  <a:pt x="996558" y="1997355"/>
                </a:lnTo>
                <a:lnTo>
                  <a:pt x="1011657" y="2049248"/>
                </a:lnTo>
                <a:lnTo>
                  <a:pt x="1026237" y="2101067"/>
                </a:lnTo>
                <a:lnTo>
                  <a:pt x="1040300" y="2152809"/>
                </a:lnTo>
                <a:lnTo>
                  <a:pt x="1053852" y="2204473"/>
                </a:lnTo>
                <a:lnTo>
                  <a:pt x="1066896" y="2256054"/>
                </a:lnTo>
                <a:lnTo>
                  <a:pt x="1079436" y="2307550"/>
                </a:lnTo>
                <a:lnTo>
                  <a:pt x="1091475" y="2358958"/>
                </a:lnTo>
                <a:lnTo>
                  <a:pt x="1103018" y="2410275"/>
                </a:lnTo>
                <a:lnTo>
                  <a:pt x="1114068" y="2461498"/>
                </a:lnTo>
                <a:lnTo>
                  <a:pt x="1124629" y="2512625"/>
                </a:lnTo>
                <a:lnTo>
                  <a:pt x="1134705" y="2563651"/>
                </a:lnTo>
                <a:lnTo>
                  <a:pt x="1144300" y="2614575"/>
                </a:lnTo>
                <a:lnTo>
                  <a:pt x="1153418" y="2665393"/>
                </a:lnTo>
                <a:lnTo>
                  <a:pt x="1162062" y="2716103"/>
                </a:lnTo>
                <a:lnTo>
                  <a:pt x="1170236" y="2766701"/>
                </a:lnTo>
                <a:lnTo>
                  <a:pt x="1177945" y="2817185"/>
                </a:lnTo>
                <a:lnTo>
                  <a:pt x="1185192" y="2867551"/>
                </a:lnTo>
                <a:lnTo>
                  <a:pt x="1191980" y="2917797"/>
                </a:lnTo>
                <a:lnTo>
                  <a:pt x="1198314" y="2967920"/>
                </a:lnTo>
                <a:lnTo>
                  <a:pt x="1204197" y="3017916"/>
                </a:lnTo>
                <a:lnTo>
                  <a:pt x="1209634" y="3067784"/>
                </a:lnTo>
                <a:lnTo>
                  <a:pt x="1214628" y="3117520"/>
                </a:lnTo>
                <a:lnTo>
                  <a:pt x="1219183" y="3167120"/>
                </a:lnTo>
                <a:lnTo>
                  <a:pt x="1223302" y="3216583"/>
                </a:lnTo>
                <a:lnTo>
                  <a:pt x="1226990" y="3265905"/>
                </a:lnTo>
                <a:lnTo>
                  <a:pt x="1230251" y="3315083"/>
                </a:lnTo>
                <a:lnTo>
                  <a:pt x="1233088" y="3364115"/>
                </a:lnTo>
                <a:lnTo>
                  <a:pt x="1235505" y="3412997"/>
                </a:lnTo>
                <a:lnTo>
                  <a:pt x="1237506" y="3461726"/>
                </a:lnTo>
                <a:lnTo>
                  <a:pt x="1239095" y="3510300"/>
                </a:lnTo>
                <a:lnTo>
                  <a:pt x="1240275" y="3558716"/>
                </a:lnTo>
                <a:lnTo>
                  <a:pt x="1241051" y="3606970"/>
                </a:lnTo>
                <a:lnTo>
                  <a:pt x="1241426" y="3655060"/>
                </a:lnTo>
                <a:lnTo>
                  <a:pt x="1241404" y="3702983"/>
                </a:lnTo>
                <a:lnTo>
                  <a:pt x="1240989" y="3750736"/>
                </a:lnTo>
                <a:lnTo>
                  <a:pt x="1240185" y="3798316"/>
                </a:lnTo>
                <a:lnTo>
                  <a:pt x="1238995" y="3845719"/>
                </a:lnTo>
                <a:lnTo>
                  <a:pt x="1237424" y="3892944"/>
                </a:lnTo>
                <a:lnTo>
                  <a:pt x="1235475" y="3939987"/>
                </a:lnTo>
                <a:lnTo>
                  <a:pt x="1233152" y="3986846"/>
                </a:lnTo>
                <a:lnTo>
                  <a:pt x="1230459" y="4033516"/>
                </a:lnTo>
                <a:lnTo>
                  <a:pt x="1227400" y="4079996"/>
                </a:lnTo>
                <a:lnTo>
                  <a:pt x="1223979" y="4126283"/>
                </a:lnTo>
                <a:lnTo>
                  <a:pt x="1220198" y="4172373"/>
                </a:lnTo>
                <a:lnTo>
                  <a:pt x="1216063" y="4218264"/>
                </a:lnTo>
                <a:lnTo>
                  <a:pt x="1211578" y="4263952"/>
                </a:lnTo>
                <a:lnTo>
                  <a:pt x="1206745" y="4309435"/>
                </a:lnTo>
                <a:lnTo>
                  <a:pt x="1201568" y="4354710"/>
                </a:lnTo>
                <a:lnTo>
                  <a:pt x="1196053" y="4399773"/>
                </a:lnTo>
                <a:lnTo>
                  <a:pt x="1190201" y="4444623"/>
                </a:lnTo>
                <a:lnTo>
                  <a:pt x="1184018" y="4489256"/>
                </a:lnTo>
                <a:lnTo>
                  <a:pt x="1177507" y="4533668"/>
                </a:lnTo>
                <a:lnTo>
                  <a:pt x="1170672" y="4577858"/>
                </a:lnTo>
                <a:lnTo>
                  <a:pt x="1163517" y="4621822"/>
                </a:lnTo>
                <a:lnTo>
                  <a:pt x="1156045" y="4665558"/>
                </a:lnTo>
                <a:lnTo>
                  <a:pt x="1148260" y="4709062"/>
                </a:lnTo>
                <a:lnTo>
                  <a:pt x="1140167" y="4752331"/>
                </a:lnTo>
                <a:lnTo>
                  <a:pt x="1131769" y="4795362"/>
                </a:lnTo>
                <a:lnTo>
                  <a:pt x="1123069" y="4838154"/>
                </a:lnTo>
                <a:lnTo>
                  <a:pt x="1114073" y="4880702"/>
                </a:lnTo>
                <a:lnTo>
                  <a:pt x="1104783" y="4923003"/>
                </a:lnTo>
                <a:lnTo>
                  <a:pt x="1095203" y="4965056"/>
                </a:lnTo>
                <a:lnTo>
                  <a:pt x="1085337" y="5006856"/>
                </a:lnTo>
                <a:lnTo>
                  <a:pt x="1075190" y="5048401"/>
                </a:lnTo>
                <a:lnTo>
                  <a:pt x="1064764" y="5089688"/>
                </a:lnTo>
                <a:lnTo>
                  <a:pt x="1054064" y="5130715"/>
                </a:lnTo>
                <a:lnTo>
                  <a:pt x="1043094" y="5171477"/>
                </a:lnTo>
                <a:lnTo>
                  <a:pt x="1031857" y="5211973"/>
                </a:lnTo>
                <a:lnTo>
                  <a:pt x="1020357" y="5252199"/>
                </a:lnTo>
                <a:lnTo>
                  <a:pt x="1008598" y="5292152"/>
                </a:lnTo>
                <a:lnTo>
                  <a:pt x="996584" y="5331829"/>
                </a:lnTo>
                <a:lnTo>
                  <a:pt x="984319" y="5371228"/>
                </a:lnTo>
                <a:lnTo>
                  <a:pt x="971806" y="5410346"/>
                </a:lnTo>
                <a:lnTo>
                  <a:pt x="959049" y="5449179"/>
                </a:lnTo>
                <a:lnTo>
                  <a:pt x="946053" y="5487725"/>
                </a:lnTo>
                <a:lnTo>
                  <a:pt x="932821" y="5525981"/>
                </a:lnTo>
                <a:lnTo>
                  <a:pt x="919356" y="5563944"/>
                </a:lnTo>
                <a:lnTo>
                  <a:pt x="905664" y="5601610"/>
                </a:lnTo>
                <a:lnTo>
                  <a:pt x="891746" y="5638977"/>
                </a:lnTo>
                <a:lnTo>
                  <a:pt x="877608" y="5676043"/>
                </a:lnTo>
                <a:lnTo>
                  <a:pt x="863253" y="5712803"/>
                </a:lnTo>
                <a:lnTo>
                  <a:pt x="848686" y="5749256"/>
                </a:lnTo>
                <a:lnTo>
                  <a:pt x="833909" y="5785398"/>
                </a:lnTo>
                <a:lnTo>
                  <a:pt x="818926" y="5821227"/>
                </a:lnTo>
                <a:lnTo>
                  <a:pt x="803742" y="5856738"/>
                </a:lnTo>
                <a:lnTo>
                  <a:pt x="788361" y="5891930"/>
                </a:lnTo>
                <a:lnTo>
                  <a:pt x="772785" y="5926800"/>
                </a:lnTo>
                <a:lnTo>
                  <a:pt x="741068" y="5995560"/>
                </a:lnTo>
                <a:lnTo>
                  <a:pt x="708622" y="6062996"/>
                </a:lnTo>
                <a:lnTo>
                  <a:pt x="675477" y="6129082"/>
                </a:lnTo>
                <a:lnTo>
                  <a:pt x="641663" y="6193797"/>
                </a:lnTo>
                <a:lnTo>
                  <a:pt x="607212" y="6257116"/>
                </a:lnTo>
                <a:lnTo>
                  <a:pt x="572155" y="6319017"/>
                </a:lnTo>
                <a:lnTo>
                  <a:pt x="536521" y="6379475"/>
                </a:lnTo>
                <a:lnTo>
                  <a:pt x="500341" y="6438468"/>
                </a:lnTo>
                <a:lnTo>
                  <a:pt x="463647" y="6495971"/>
                </a:lnTo>
                <a:lnTo>
                  <a:pt x="426469" y="6551962"/>
                </a:lnTo>
                <a:lnTo>
                  <a:pt x="388836" y="6606417"/>
                </a:lnTo>
                <a:lnTo>
                  <a:pt x="350781" y="6659313"/>
                </a:lnTo>
                <a:lnTo>
                  <a:pt x="312334" y="6710625"/>
                </a:lnTo>
                <a:lnTo>
                  <a:pt x="273525" y="6760331"/>
                </a:lnTo>
                <a:lnTo>
                  <a:pt x="234385" y="6808408"/>
                </a:lnTo>
                <a:lnTo>
                  <a:pt x="194945" y="6854831"/>
                </a:lnTo>
                <a:lnTo>
                  <a:pt x="1828800" y="6857999"/>
                </a:lnTo>
                <a:lnTo>
                  <a:pt x="1828800" y="14224"/>
                </a:lnTo>
                <a:lnTo>
                  <a:pt x="0" y="0"/>
                </a:lnTo>
                <a:close/>
              </a:path>
            </a:pathLst>
          </a:custGeom>
          <a:solidFill>
            <a:srgbClr val="585858">
              <a:alpha val="3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12140" y="488441"/>
            <a:ext cx="18840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20" dirty="0"/>
              <a:t>Tumpuan</a:t>
            </a:r>
            <a:r>
              <a:rPr sz="2000" spc="-105" dirty="0"/>
              <a:t> </a:t>
            </a:r>
            <a:r>
              <a:rPr sz="2000" dirty="0"/>
              <a:t>Jepit.</a:t>
            </a:r>
            <a:endParaRPr sz="2000"/>
          </a:p>
        </p:txBody>
      </p:sp>
      <p:sp>
        <p:nvSpPr>
          <p:cNvPr id="9" name="object 9"/>
          <p:cNvSpPr txBox="1"/>
          <p:nvPr/>
        </p:nvSpPr>
        <p:spPr>
          <a:xfrm>
            <a:off x="612140" y="794765"/>
            <a:ext cx="71215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Balok </a:t>
            </a:r>
            <a:r>
              <a:rPr sz="1800" spc="-10" dirty="0">
                <a:latin typeface="Arial"/>
                <a:cs typeface="Arial"/>
              </a:rPr>
              <a:t>yang </a:t>
            </a:r>
            <a:r>
              <a:rPr sz="1800" spc="-5" dirty="0">
                <a:latin typeface="Arial"/>
                <a:cs typeface="Arial"/>
              </a:rPr>
              <a:t>tertanam didalam pasangan batu merah, balok dan</a:t>
            </a:r>
            <a:r>
              <a:rPr sz="1800" spc="13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kolom.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i="1" spc="-5" dirty="0">
                <a:latin typeface="Arial"/>
                <a:cs typeface="Arial"/>
              </a:rPr>
              <a:t>Jepit </a:t>
            </a:r>
            <a:r>
              <a:rPr sz="1800" spc="-5" dirty="0">
                <a:latin typeface="Arial"/>
                <a:cs typeface="Arial"/>
              </a:rPr>
              <a:t>dapat mendukung </a:t>
            </a:r>
            <a:r>
              <a:rPr sz="1800" b="1" spc="-10" dirty="0">
                <a:latin typeface="Arial"/>
                <a:cs typeface="Arial"/>
              </a:rPr>
              <a:t>gaya vertikal, gaya </a:t>
            </a:r>
            <a:r>
              <a:rPr sz="1800" b="1" dirty="0">
                <a:latin typeface="Arial"/>
                <a:cs typeface="Arial"/>
              </a:rPr>
              <a:t>horizontal dan</a:t>
            </a:r>
            <a:r>
              <a:rPr sz="1800" b="1" spc="1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momen</a:t>
            </a:r>
            <a:r>
              <a:rPr sz="1800" dirty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3400" y="1524063"/>
            <a:ext cx="5029200" cy="370205"/>
          </a:xfrm>
          <a:prstGeom prst="rect">
            <a:avLst/>
          </a:prstGeom>
          <a:solidFill>
            <a:srgbClr val="FFFFFF"/>
          </a:solidFill>
          <a:ln w="19050">
            <a:solidFill>
              <a:srgbClr val="CCAE09"/>
            </a:solidFill>
          </a:ln>
        </p:spPr>
        <p:txBody>
          <a:bodyPr vert="horz" wrap="square" lIns="0" tIns="39370" rIns="0" bIns="0" rtlCol="0">
            <a:spAutoFit/>
          </a:bodyPr>
          <a:lstStyle/>
          <a:p>
            <a:pPr marL="153670">
              <a:lnSpc>
                <a:spcPct val="100000"/>
              </a:lnSpc>
              <a:spcBef>
                <a:spcPts val="310"/>
              </a:spcBef>
            </a:pPr>
            <a:r>
              <a:rPr sz="1800" spc="-5" dirty="0">
                <a:latin typeface="Arial"/>
                <a:cs typeface="Arial"/>
              </a:rPr>
              <a:t>Jepit menghasilkan </a:t>
            </a:r>
            <a:r>
              <a:rPr sz="1800" b="1" dirty="0">
                <a:latin typeface="Arial"/>
                <a:cs typeface="Arial"/>
              </a:rPr>
              <a:t>TIGA </a:t>
            </a:r>
            <a:r>
              <a:rPr sz="1800" b="1" spc="-20" dirty="0">
                <a:latin typeface="Arial"/>
                <a:cs typeface="Arial"/>
              </a:rPr>
              <a:t>ANU </a:t>
            </a:r>
            <a:r>
              <a:rPr sz="1800" b="1" dirty="0">
                <a:latin typeface="Arial"/>
                <a:cs typeface="Arial"/>
              </a:rPr>
              <a:t>: </a:t>
            </a:r>
            <a:r>
              <a:rPr sz="1800" b="1" spc="-65" dirty="0">
                <a:latin typeface="Arial"/>
                <a:cs typeface="Arial"/>
              </a:rPr>
              <a:t>VA, </a:t>
            </a:r>
            <a:r>
              <a:rPr sz="1800" b="1" spc="-20" dirty="0">
                <a:latin typeface="Arial"/>
                <a:cs typeface="Arial"/>
              </a:rPr>
              <a:t>HA,</a:t>
            </a:r>
            <a:r>
              <a:rPr sz="1800" b="1" spc="9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MA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114800" y="1981073"/>
            <a:ext cx="4419600" cy="21352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5384" y="2205432"/>
            <a:ext cx="3657600" cy="15335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45844" y="4599813"/>
            <a:ext cx="29616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Arial"/>
                <a:cs typeface="Arial"/>
              </a:rPr>
              <a:t>Tiga </a:t>
            </a:r>
            <a:r>
              <a:rPr sz="1800" spc="-10" dirty="0">
                <a:latin typeface="Arial"/>
                <a:cs typeface="Arial"/>
              </a:rPr>
              <a:t>Syarat </a:t>
            </a:r>
            <a:r>
              <a:rPr sz="1800" spc="-5" dirty="0">
                <a:latin typeface="Arial"/>
                <a:cs typeface="Arial"/>
              </a:rPr>
              <a:t>Kesetimbangan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dirty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09642" y="4599813"/>
            <a:ext cx="73977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209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Symbol"/>
                <a:cs typeface="Symbol"/>
              </a:rPr>
              <a:t></a:t>
            </a:r>
            <a:r>
              <a:rPr sz="1800" b="1" dirty="0">
                <a:latin typeface="Arial"/>
                <a:cs typeface="Arial"/>
              </a:rPr>
              <a:t>H =</a:t>
            </a:r>
            <a:r>
              <a:rPr sz="1800" b="1" spc="-9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5" dirty="0">
                <a:latin typeface="Symbol"/>
                <a:cs typeface="Symbol"/>
              </a:rPr>
              <a:t></a:t>
            </a:r>
            <a:r>
              <a:rPr sz="1800" b="1" spc="5" dirty="0">
                <a:latin typeface="Arial"/>
                <a:cs typeface="Arial"/>
              </a:rPr>
              <a:t>V </a:t>
            </a:r>
            <a:r>
              <a:rPr sz="1800" b="1" dirty="0">
                <a:latin typeface="Arial"/>
                <a:cs typeface="Arial"/>
              </a:rPr>
              <a:t>=</a:t>
            </a:r>
            <a:r>
              <a:rPr sz="1800" b="1" spc="-9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dirty="0">
                <a:latin typeface="Symbol"/>
                <a:cs typeface="Symbol"/>
              </a:rPr>
              <a:t></a:t>
            </a:r>
            <a:r>
              <a:rPr sz="1800" b="1" dirty="0">
                <a:latin typeface="Arial"/>
                <a:cs typeface="Arial"/>
              </a:rPr>
              <a:t>M =</a:t>
            </a:r>
            <a:r>
              <a:rPr sz="1800" b="1" spc="-9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08328" y="5697423"/>
            <a:ext cx="32499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disebut </a:t>
            </a:r>
            <a:r>
              <a:rPr sz="1800" dirty="0">
                <a:latin typeface="Arial"/>
                <a:cs typeface="Arial"/>
              </a:rPr>
              <a:t>: </a:t>
            </a:r>
            <a:r>
              <a:rPr sz="1800" spc="-5" dirty="0">
                <a:latin typeface="Arial"/>
                <a:cs typeface="Arial"/>
              </a:rPr>
              <a:t>Struktur </a:t>
            </a:r>
            <a:r>
              <a:rPr sz="1800" dirty="0">
                <a:latin typeface="Arial"/>
                <a:cs typeface="Arial"/>
              </a:rPr>
              <a:t>statis</a:t>
            </a:r>
            <a:r>
              <a:rPr sz="1800" spc="-1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tertentu.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1143</TotalTime>
  <Words>354</Words>
  <Application>Microsoft Office PowerPoint</Application>
  <PresentationFormat>On-screen Show (4:3)</PresentationFormat>
  <Paragraphs>65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Century Schoolbook</vt:lpstr>
      <vt:lpstr>Constantia</vt:lpstr>
      <vt:lpstr>Gill Sans MT</vt:lpstr>
      <vt:lpstr>Symbol</vt:lpstr>
      <vt:lpstr>Times New Roman</vt:lpstr>
      <vt:lpstr>Verdana</vt:lpstr>
      <vt:lpstr>Office Theme</vt:lpstr>
      <vt:lpstr>STATIKA BALOK SEDERHANA</vt:lpstr>
      <vt:lpstr>PowerPoint Presentation</vt:lpstr>
      <vt:lpstr>Besaran Skalar dan Vektor</vt:lpstr>
      <vt:lpstr>Apabila ada dua garis kerja gaya berpotongan, maka ada satu  gaya Resultan yang ekuivalen dengan kedua gaya tersebut.</vt:lpstr>
      <vt:lpstr>Jajaran genjang adalah penguraian satu gaya menjadi dua atau lebih gaya yang  membentuk sistem gaya, yang ekivalen dengan gaya semula.</vt:lpstr>
      <vt:lpstr>Perhatikan…!</vt:lpstr>
      <vt:lpstr>PowerPoint Presentation</vt:lpstr>
      <vt:lpstr>Beban Mati Berat benda yang tidak bergerak, berat sendiri struktur (beton, baja dll).</vt:lpstr>
      <vt:lpstr>Beban Terpusat Beban titik, beban roda kendaraan, orang berdiri, berat tiang, balok anak dll.</vt:lpstr>
      <vt:lpstr>PowerPoint Presentation</vt:lpstr>
      <vt:lpstr>Tumpuan rol hanya dapat meneruskan gaya tekan  (tegak lurus) bidang</vt:lpstr>
      <vt:lpstr>Tumpuan Sendi dan Rol</vt:lpstr>
      <vt:lpstr>Tumpuan Jepit.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Fachreza Akbar</dc:creator>
  <cp:lastModifiedBy>Mr.Luqman</cp:lastModifiedBy>
  <cp:revision>7</cp:revision>
  <dcterms:created xsi:type="dcterms:W3CDTF">2019-10-03T16:00:15Z</dcterms:created>
  <dcterms:modified xsi:type="dcterms:W3CDTF">2023-03-16T07:45:07Z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2012-04-09T00:00:00Z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2019-10-03T00:00:00Z</vt:filetime>
  </property>
</Properties>
</file>