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2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3.xml" ContentType="application/vnd.openxmlformats-officedocument.theme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theme/theme4.xml" ContentType="application/vnd.openxmlformats-officedocument.theme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theme/theme5.xml" ContentType="application/vnd.openxmlformats-officedocument.theme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theme/theme6.xml" ContentType="application/vnd.openxmlformats-officedocument.theme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theme/theme7.xml" ContentType="application/vnd.openxmlformats-officedocument.theme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theme/theme8.xml" ContentType="application/vnd.openxmlformats-officedocument.theme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theme/theme9.xml" ContentType="application/vnd.openxmlformats-officedocument.theme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theme/theme10.xml" ContentType="application/vnd.openxmlformats-officedocument.theme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theme/theme11.xml" ContentType="application/vnd.openxmlformats-officedocument.theme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theme/theme12.xml" ContentType="application/vnd.openxmlformats-officedocument.theme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theme/theme13.xml" ContentType="application/vnd.openxmlformats-officedocument.theme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theme/theme14.xml" ContentType="application/vnd.openxmlformats-officedocument.theme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0.xml" ContentType="application/vnd.openxmlformats-officedocument.presentationml.slideLayout+xml"/>
  <Override PartName="/ppt/slideLayouts/slideLayout221.xml" ContentType="application/vnd.openxmlformats-officedocument.presentationml.slideLayout+xml"/>
  <Override PartName="/ppt/slideLayouts/slideLayout222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slideLayouts/slideLayout225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228.xml" ContentType="application/vnd.openxmlformats-officedocument.presentationml.slideLayout+xml"/>
  <Override PartName="/ppt/theme/theme15.xml" ContentType="application/vnd.openxmlformats-officedocument.theme+xml"/>
  <Override PartName="/ppt/slideLayouts/slideLayout229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Layouts/slideLayout231.xml" ContentType="application/vnd.openxmlformats-officedocument.presentationml.slideLayout+xml"/>
  <Override PartName="/ppt/slideLayouts/slideLayout232.xml" ContentType="application/vnd.openxmlformats-officedocument.presentationml.slideLayout+xml"/>
  <Override PartName="/ppt/slideLayouts/slideLayout233.xml" ContentType="application/vnd.openxmlformats-officedocument.presentationml.slideLayout+xml"/>
  <Override PartName="/ppt/slideLayouts/slideLayout234.xml" ContentType="application/vnd.openxmlformats-officedocument.presentationml.slideLayout+xml"/>
  <Override PartName="/ppt/slideLayouts/slideLayout235.xml" ContentType="application/vnd.openxmlformats-officedocument.presentationml.slideLayout+xml"/>
  <Override PartName="/ppt/slideLayouts/slideLayout23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slideLayouts/slideLayout238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Layouts/slideLayout240.xml" ContentType="application/vnd.openxmlformats-officedocument.presentationml.slideLayout+xml"/>
  <Override PartName="/ppt/slideLayouts/slideLayout241.xml" ContentType="application/vnd.openxmlformats-officedocument.presentationml.slideLayout+xml"/>
  <Override PartName="/ppt/slideLayouts/slideLayout242.xml" ContentType="application/vnd.openxmlformats-officedocument.presentationml.slideLayout+xml"/>
  <Override PartName="/ppt/slideLayouts/slideLayout243.xml" ContentType="application/vnd.openxmlformats-officedocument.presentationml.slideLayout+xml"/>
  <Override PartName="/ppt/slideLayouts/slideLayout244.xml" ContentType="application/vnd.openxmlformats-officedocument.presentationml.slideLayout+xml"/>
  <Override PartName="/ppt/slideLayouts/slideLayout245.xml" ContentType="application/vnd.openxmlformats-officedocument.presentationml.slideLayout+xml"/>
  <Override PartName="/ppt/theme/theme16.xml" ContentType="application/vnd.openxmlformats-officedocument.theme+xml"/>
  <Override PartName="/ppt/slideLayouts/slideLayout246.xml" ContentType="application/vnd.openxmlformats-officedocument.presentationml.slideLayout+xml"/>
  <Override PartName="/ppt/slideLayouts/slideLayout247.xml" ContentType="application/vnd.openxmlformats-officedocument.presentationml.slideLayout+xml"/>
  <Override PartName="/ppt/slideLayouts/slideLayout248.xml" ContentType="application/vnd.openxmlformats-officedocument.presentationml.slideLayout+xml"/>
  <Override PartName="/ppt/slideLayouts/slideLayout249.xml" ContentType="application/vnd.openxmlformats-officedocument.presentationml.slideLayout+xml"/>
  <Override PartName="/ppt/slideLayouts/slideLayout250.xml" ContentType="application/vnd.openxmlformats-officedocument.presentationml.slideLayout+xml"/>
  <Override PartName="/ppt/slideLayouts/slideLayout251.xml" ContentType="application/vnd.openxmlformats-officedocument.presentationml.slideLayout+xml"/>
  <Override PartName="/ppt/slideLayouts/slideLayout252.xml" ContentType="application/vnd.openxmlformats-officedocument.presentationml.slideLayout+xml"/>
  <Override PartName="/ppt/slideLayouts/slideLayout253.xml" ContentType="application/vnd.openxmlformats-officedocument.presentationml.slideLayout+xml"/>
  <Override PartName="/ppt/slideLayouts/slideLayout254.xml" ContentType="application/vnd.openxmlformats-officedocument.presentationml.slideLayout+xml"/>
  <Override PartName="/ppt/slideLayouts/slideLayout255.xml" ContentType="application/vnd.openxmlformats-officedocument.presentationml.slideLayout+xml"/>
  <Override PartName="/ppt/slideLayouts/slideLayout256.xml" ContentType="application/vnd.openxmlformats-officedocument.presentationml.slideLayout+xml"/>
  <Override PartName="/ppt/slideLayouts/slideLayout257.xml" ContentType="application/vnd.openxmlformats-officedocument.presentationml.slideLayout+xml"/>
  <Override PartName="/ppt/slideLayouts/slideLayout258.xml" ContentType="application/vnd.openxmlformats-officedocument.presentationml.slideLayout+xml"/>
  <Override PartName="/ppt/slideLayouts/slideLayout259.xml" ContentType="application/vnd.openxmlformats-officedocument.presentationml.slideLayout+xml"/>
  <Override PartName="/ppt/slideLayouts/slideLayout260.xml" ContentType="application/vnd.openxmlformats-officedocument.presentationml.slideLayout+xml"/>
  <Override PartName="/ppt/slideLayouts/slideLayout261.xml" ContentType="application/vnd.openxmlformats-officedocument.presentationml.slideLayout+xml"/>
  <Override PartName="/ppt/theme/theme17.xml" ContentType="application/vnd.openxmlformats-officedocument.theme+xml"/>
  <Override PartName="/ppt/slideLayouts/slideLayout262.xml" ContentType="application/vnd.openxmlformats-officedocument.presentationml.slideLayout+xml"/>
  <Override PartName="/ppt/slideLayouts/slideLayout263.xml" ContentType="application/vnd.openxmlformats-officedocument.presentationml.slideLayout+xml"/>
  <Override PartName="/ppt/slideLayouts/slideLayout264.xml" ContentType="application/vnd.openxmlformats-officedocument.presentationml.slideLayout+xml"/>
  <Override PartName="/ppt/slideLayouts/slideLayout265.xml" ContentType="application/vnd.openxmlformats-officedocument.presentationml.slideLayout+xml"/>
  <Override PartName="/ppt/slideLayouts/slideLayout266.xml" ContentType="application/vnd.openxmlformats-officedocument.presentationml.slideLayout+xml"/>
  <Override PartName="/ppt/slideLayouts/slideLayout267.xml" ContentType="application/vnd.openxmlformats-officedocument.presentationml.slideLayout+xml"/>
  <Override PartName="/ppt/slideLayouts/slideLayout268.xml" ContentType="application/vnd.openxmlformats-officedocument.presentationml.slideLayout+xml"/>
  <Override PartName="/ppt/slideLayouts/slideLayout269.xml" ContentType="application/vnd.openxmlformats-officedocument.presentationml.slideLayout+xml"/>
  <Override PartName="/ppt/slideLayouts/slideLayout270.xml" ContentType="application/vnd.openxmlformats-officedocument.presentationml.slideLayout+xml"/>
  <Override PartName="/ppt/slideLayouts/slideLayout271.xml" ContentType="application/vnd.openxmlformats-officedocument.presentationml.slideLayout+xml"/>
  <Override PartName="/ppt/slideLayouts/slideLayout272.xml" ContentType="application/vnd.openxmlformats-officedocument.presentationml.slideLayout+xml"/>
  <Override PartName="/ppt/theme/theme18.xml" ContentType="application/vnd.openxmlformats-officedocument.theme+xml"/>
  <Override PartName="/ppt/slideLayouts/slideLayout273.xml" ContentType="application/vnd.openxmlformats-officedocument.presentationml.slideLayout+xml"/>
  <Override PartName="/ppt/slideLayouts/slideLayout274.xml" ContentType="application/vnd.openxmlformats-officedocument.presentationml.slideLayout+xml"/>
  <Override PartName="/ppt/slideLayouts/slideLayout275.xml" ContentType="application/vnd.openxmlformats-officedocument.presentationml.slideLayout+xml"/>
  <Override PartName="/ppt/slideLayouts/slideLayout276.xml" ContentType="application/vnd.openxmlformats-officedocument.presentationml.slideLayout+xml"/>
  <Override PartName="/ppt/slideLayouts/slideLayout277.xml" ContentType="application/vnd.openxmlformats-officedocument.presentationml.slideLayout+xml"/>
  <Override PartName="/ppt/slideLayouts/slideLayout278.xml" ContentType="application/vnd.openxmlformats-officedocument.presentationml.slideLayout+xml"/>
  <Override PartName="/ppt/slideLayouts/slideLayout279.xml" ContentType="application/vnd.openxmlformats-officedocument.presentationml.slideLayout+xml"/>
  <Override PartName="/ppt/slideLayouts/slideLayout280.xml" ContentType="application/vnd.openxmlformats-officedocument.presentationml.slideLayout+xml"/>
  <Override PartName="/ppt/slideLayouts/slideLayout281.xml" ContentType="application/vnd.openxmlformats-officedocument.presentationml.slideLayout+xml"/>
  <Override PartName="/ppt/slideLayouts/slideLayout282.xml" ContentType="application/vnd.openxmlformats-officedocument.presentationml.slideLayout+xml"/>
  <Override PartName="/ppt/slideLayouts/slideLayout283.xml" ContentType="application/vnd.openxmlformats-officedocument.presentationml.slideLayout+xml"/>
  <Override PartName="/ppt/slideLayouts/slideLayout284.xml" ContentType="application/vnd.openxmlformats-officedocument.presentationml.slideLayout+xml"/>
  <Override PartName="/ppt/slideLayouts/slideLayout285.xml" ContentType="application/vnd.openxmlformats-officedocument.presentationml.slideLayout+xml"/>
  <Override PartName="/ppt/slideLayouts/slideLayout286.xml" ContentType="application/vnd.openxmlformats-officedocument.presentationml.slideLayout+xml"/>
  <Override PartName="/ppt/slideLayouts/slideLayout287.xml" ContentType="application/vnd.openxmlformats-officedocument.presentationml.slideLayout+xml"/>
  <Override PartName="/ppt/slideLayouts/slideLayout288.xml" ContentType="application/vnd.openxmlformats-officedocument.presentationml.slideLayout+xml"/>
  <Override PartName="/ppt/theme/theme19.xml" ContentType="application/vnd.openxmlformats-officedocument.theme+xml"/>
  <Override PartName="/ppt/slideLayouts/slideLayout289.xml" ContentType="application/vnd.openxmlformats-officedocument.presentationml.slideLayout+xml"/>
  <Override PartName="/ppt/slideLayouts/slideLayout290.xml" ContentType="application/vnd.openxmlformats-officedocument.presentationml.slideLayout+xml"/>
  <Override PartName="/ppt/slideLayouts/slideLayout291.xml" ContentType="application/vnd.openxmlformats-officedocument.presentationml.slideLayout+xml"/>
  <Override PartName="/ppt/slideLayouts/slideLayout292.xml" ContentType="application/vnd.openxmlformats-officedocument.presentationml.slideLayout+xml"/>
  <Override PartName="/ppt/slideLayouts/slideLayout293.xml" ContentType="application/vnd.openxmlformats-officedocument.presentationml.slideLayout+xml"/>
  <Override PartName="/ppt/slideLayouts/slideLayout294.xml" ContentType="application/vnd.openxmlformats-officedocument.presentationml.slideLayout+xml"/>
  <Override PartName="/ppt/slideLayouts/slideLayout295.xml" ContentType="application/vnd.openxmlformats-officedocument.presentationml.slideLayout+xml"/>
  <Override PartName="/ppt/slideLayouts/slideLayout296.xml" ContentType="application/vnd.openxmlformats-officedocument.presentationml.slideLayout+xml"/>
  <Override PartName="/ppt/slideLayouts/slideLayout297.xml" ContentType="application/vnd.openxmlformats-officedocument.presentationml.slideLayout+xml"/>
  <Override PartName="/ppt/slideLayouts/slideLayout298.xml" ContentType="application/vnd.openxmlformats-officedocument.presentationml.slideLayout+xml"/>
  <Override PartName="/ppt/slideLayouts/slideLayout299.xml" ContentType="application/vnd.openxmlformats-officedocument.presentationml.slideLayout+xml"/>
  <Override PartName="/ppt/slideLayouts/slideLayout300.xml" ContentType="application/vnd.openxmlformats-officedocument.presentationml.slideLayout+xml"/>
  <Override PartName="/ppt/slideLayouts/slideLayout301.xml" ContentType="application/vnd.openxmlformats-officedocument.presentationml.slideLayout+xml"/>
  <Override PartName="/ppt/slideLayouts/slideLayout302.xml" ContentType="application/vnd.openxmlformats-officedocument.presentationml.slideLayout+xml"/>
  <Override PartName="/ppt/slideLayouts/slideLayout303.xml" ContentType="application/vnd.openxmlformats-officedocument.presentationml.slideLayout+xml"/>
  <Override PartName="/ppt/slideLayouts/slideLayout304.xml" ContentType="application/vnd.openxmlformats-officedocument.presentationml.slideLayout+xml"/>
  <Override PartName="/ppt/slideLayouts/slideLayout305.xml" ContentType="application/vnd.openxmlformats-officedocument.presentationml.slideLayout+xml"/>
  <Override PartName="/ppt/theme/theme20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  <p:sldMasterId id="2147483670" r:id="rId2"/>
    <p:sldMasterId id="2147483712" r:id="rId3"/>
    <p:sldMasterId id="2147483747" r:id="rId4"/>
    <p:sldMasterId id="2147483764" r:id="rId5"/>
    <p:sldMasterId id="2147483782" r:id="rId6"/>
    <p:sldMasterId id="2147483811" r:id="rId7"/>
    <p:sldMasterId id="2147483823" r:id="rId8"/>
    <p:sldMasterId id="2147483931" r:id="rId9"/>
    <p:sldMasterId id="2147483961" r:id="rId10"/>
    <p:sldMasterId id="2147483973" r:id="rId11"/>
    <p:sldMasterId id="2147484080" r:id="rId12"/>
    <p:sldMasterId id="2147484098" r:id="rId13"/>
    <p:sldMasterId id="2147484140" r:id="rId14"/>
    <p:sldMasterId id="2147484152" r:id="rId15"/>
    <p:sldMasterId id="2147484169" r:id="rId16"/>
    <p:sldMasterId id="2147484187" r:id="rId17"/>
    <p:sldMasterId id="2147484216" r:id="rId18"/>
    <p:sldMasterId id="2147484281" r:id="rId19"/>
    <p:sldMasterId id="2147484316" r:id="rId20"/>
  </p:sldMasterIdLst>
  <p:sldIdLst>
    <p:sldId id="256" r:id="rId21"/>
    <p:sldId id="257" r:id="rId22"/>
    <p:sldId id="258" r:id="rId23"/>
    <p:sldId id="259" r:id="rId24"/>
    <p:sldId id="260" r:id="rId25"/>
    <p:sldId id="261" r:id="rId26"/>
    <p:sldId id="262" r:id="rId27"/>
    <p:sldId id="263" r:id="rId28"/>
    <p:sldId id="264" r:id="rId29"/>
    <p:sldId id="265" r:id="rId30"/>
    <p:sldId id="266" r:id="rId31"/>
    <p:sldId id="267" r:id="rId32"/>
    <p:sldId id="268" r:id="rId33"/>
    <p:sldId id="269" r:id="rId34"/>
    <p:sldId id="270" r:id="rId35"/>
    <p:sldId id="271" r:id="rId36"/>
    <p:sldId id="272" r:id="rId37"/>
    <p:sldId id="273" r:id="rId38"/>
    <p:sldId id="274" r:id="rId39"/>
    <p:sldId id="275" r:id="rId4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1" d="100"/>
          <a:sy n="61" d="100"/>
        </p:scale>
        <p:origin x="108" y="180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" Target="slides/slide6.xml"/><Relationship Id="rId39" Type="http://schemas.openxmlformats.org/officeDocument/2006/relationships/slide" Target="slides/slide19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.xml"/><Relationship Id="rId34" Type="http://schemas.openxmlformats.org/officeDocument/2006/relationships/slide" Target="slides/slide14.xml"/><Relationship Id="rId42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" Target="slides/slide5.xml"/><Relationship Id="rId33" Type="http://schemas.openxmlformats.org/officeDocument/2006/relationships/slide" Target="slides/slide13.xml"/><Relationship Id="rId38" Type="http://schemas.openxmlformats.org/officeDocument/2006/relationships/slide" Target="slides/slide18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0" Type="http://schemas.openxmlformats.org/officeDocument/2006/relationships/slideMaster" Target="slideMasters/slideMaster20.xml"/><Relationship Id="rId29" Type="http://schemas.openxmlformats.org/officeDocument/2006/relationships/slide" Target="slides/slide9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4.xml"/><Relationship Id="rId32" Type="http://schemas.openxmlformats.org/officeDocument/2006/relationships/slide" Target="slides/slide12.xml"/><Relationship Id="rId37" Type="http://schemas.openxmlformats.org/officeDocument/2006/relationships/slide" Target="slides/slide17.xml"/><Relationship Id="rId40" Type="http://schemas.openxmlformats.org/officeDocument/2006/relationships/slide" Target="slides/slide20.xml"/><Relationship Id="rId45" Type="http://schemas.microsoft.com/office/2015/10/relationships/revisionInfo" Target="revisionInfo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3.xml"/><Relationship Id="rId28" Type="http://schemas.openxmlformats.org/officeDocument/2006/relationships/slide" Target="slides/slide8.xml"/><Relationship Id="rId36" Type="http://schemas.openxmlformats.org/officeDocument/2006/relationships/slide" Target="slides/slide16.xml"/><Relationship Id="rId10" Type="http://schemas.openxmlformats.org/officeDocument/2006/relationships/slideMaster" Target="slideMasters/slideMaster10.xml"/><Relationship Id="rId19" Type="http://schemas.openxmlformats.org/officeDocument/2006/relationships/slideMaster" Target="slideMasters/slideMaster19.xml"/><Relationship Id="rId31" Type="http://schemas.openxmlformats.org/officeDocument/2006/relationships/slide" Target="slides/slide11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2.xml"/><Relationship Id="rId27" Type="http://schemas.openxmlformats.org/officeDocument/2006/relationships/slide" Target="slides/slide7.xml"/><Relationship Id="rId30" Type="http://schemas.openxmlformats.org/officeDocument/2006/relationships/slide" Target="slides/slide10.xml"/><Relationship Id="rId35" Type="http://schemas.openxmlformats.org/officeDocument/2006/relationships/slide" Target="slides/slide15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1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3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3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3.xml"/></Relationships>
</file>

<file path=ppt/slideLayouts/_rels/slideLayout1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3.xml"/></Relationships>
</file>

<file path=ppt/slideLayouts/_rels/slideLayout1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3.xml"/></Relationships>
</file>

<file path=ppt/slideLayouts/_rels/slideLayout1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3.xml"/></Relationships>
</file>

<file path=ppt/slideLayouts/_rels/slideLayout1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3.xml"/></Relationships>
</file>

<file path=ppt/slideLayouts/_rels/slideLayout1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3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3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Master" Target="../slideMasters/slideMaster14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88825" cy="6872226"/>
            <a:chOff x="0" y="0"/>
            <a:chExt cx="12188825" cy="6872226"/>
          </a:xfrm>
        </p:grpSpPr>
        <p:pic>
          <p:nvPicPr>
            <p:cNvPr id="9" name="Picture 8" descr="HD-PanelTitle-V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" r="47673"/>
            <a:stretch/>
          </p:blipFill>
          <p:spPr>
            <a:xfrm rot="5400000">
              <a:off x="5245268" y="530352"/>
              <a:ext cx="1673352" cy="612648"/>
            </a:xfrm>
            <a:prstGeom prst="rect">
              <a:avLst/>
            </a:prstGeom>
          </p:spPr>
        </p:pic>
        <p:pic>
          <p:nvPicPr>
            <p:cNvPr id="18" name="Picture 17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8819"/>
            <a:stretch/>
          </p:blipFill>
          <p:spPr>
            <a:xfrm rot="5400000">
              <a:off x="5263556" y="5747514"/>
              <a:ext cx="1636776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12/4/2017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12/4/2017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12/4/2017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60336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867337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133928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080943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996887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637643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809781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370879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070244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241616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131182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783953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713291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815979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733010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629773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837861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300605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338379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415304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388574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974687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790966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992563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315852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125576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429433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085613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941389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323945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2539304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8879711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2298321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6990411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4447683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711701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736874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5D84065D-F351-4B03-BD91-D8A6B8D4B36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5481366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1720752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1400696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0116822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2185752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8006402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9213128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16987151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9221200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272486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7426725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8060754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7091455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87237113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3092110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1583673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9250667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8335305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6462414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0983064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2809301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5538951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5609687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1638651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42194238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0925817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32639063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2826959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281750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0735206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7733467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7738597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6309765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8459192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0758066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5979363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6906171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1598970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3169261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5906539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18949758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3282227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58935303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5395980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5264438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8449514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30500017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4647235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89853972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6693253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7515913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9890394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275020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2824967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7589140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287293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2645173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44202754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3654193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54303854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49700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8066489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6416778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1370386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5158741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02915845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0848112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11660694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9936517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6032497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1331951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2057395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7169333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614498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4672058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8846427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1648888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1455680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348210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385828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12854385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5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5629757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4548383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7834673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7930084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8693141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7687369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6250164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7582480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0288566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99030030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73431319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1736556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34770301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54169532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63738914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92019058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1494110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526565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62149319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6803905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15180041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51433760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0226191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77765031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6455294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5393299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1748967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02209965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9251836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96286105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61687479"/>
      </p:ext>
    </p:extLst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63243219"/>
      </p:ext>
    </p:extLst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5137384"/>
      </p:ext>
    </p:extLst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28284392"/>
      </p:ext>
    </p:extLst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9389709"/>
      </p:ext>
    </p:extLst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2730071"/>
      </p:ext>
    </p:extLst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7189199"/>
      </p:ext>
    </p:extLst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2810938"/>
      </p:ext>
    </p:extLst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7227567"/>
      </p:ext>
    </p:extLst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8876244"/>
      </p:ext>
    </p:extLst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8933548"/>
      </p:ext>
    </p:extLst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173612"/>
      </p:ext>
    </p:extLst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5246157"/>
      </p:ext>
    </p:extLst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7409380"/>
      </p:ext>
    </p:extLst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88343460"/>
      </p:ext>
    </p:extLst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3151693"/>
      </p:ext>
    </p:extLst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25681104"/>
      </p:ext>
    </p:extLst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0298334"/>
      </p:ext>
    </p:extLst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1443206"/>
      </p:ext>
    </p:extLst>
  </p:cSld>
  <p:clrMapOvr>
    <a:masterClrMapping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3921888"/>
      </p:ext>
    </p:extLst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  <a:prstGeom prst="rect">
            <a:avLst/>
          </a:prstGeo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10158984" y="1792224"/>
            <a:ext cx="990599" cy="304799"/>
          </a:xfrm>
        </p:spPr>
        <p:txBody>
          <a:bodyPr/>
          <a:lstStyle>
            <a:lvl1pPr algn="l">
              <a:defRPr b="0">
                <a:solidFill>
                  <a:schemeClr val="bg1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8951976" y="3227832"/>
            <a:ext cx="3867912" cy="310896"/>
          </a:xfrm>
        </p:spPr>
        <p:txBody>
          <a:bodyPr/>
          <a:lstStyle>
            <a:lvl1pPr>
              <a:defRPr sz="1000" b="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>
                <a:latin typeface="+mj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3187896"/>
      </p:ext>
    </p:extLst>
  </p:cSld>
  <p:clrMapOvr>
    <a:masterClrMapping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9"/>
            <a:ext cx="8825659" cy="706964"/>
          </a:xfrm>
          <a:prstGeom prst="rect">
            <a:avLst/>
          </a:prstGeom>
        </p:spPr>
        <p:txBody>
          <a:bodyPr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 b="1"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9469970"/>
      </p:ext>
    </p:extLst>
  </p:cSld>
  <p:clrMapOvr>
    <a:masterClrMapping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Rectangle 8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7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9192"/>
            <a:ext cx="4343400" cy="2286000"/>
          </a:xfrm>
          <a:prstGeom prst="rect">
            <a:avLst/>
          </a:prstGeom>
        </p:spPr>
        <p:txBody>
          <a:bodyPr anchor="ctr" anchorCtr="0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4576" y="2679192"/>
            <a:ext cx="3758184" cy="2286000"/>
          </a:xfrm>
        </p:spPr>
        <p:txBody>
          <a:bodyPr anchor="ctr" anchorCtr="0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 b="1"/>
            </a:lvl1pPr>
          </a:lstStyle>
          <a:p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0723124"/>
      </p:ext>
    </p:extLst>
  </p:cSld>
  <p:clrMapOvr>
    <a:masterClrMapping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969264"/>
            <a:ext cx="8825659" cy="70408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8032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76" y="2603500"/>
            <a:ext cx="4828032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0509241"/>
      </p:ext>
    </p:extLst>
  </p:cSld>
  <p:clrMapOvr>
    <a:masterClrMapping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69264"/>
            <a:ext cx="8825659" cy="70408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6040"/>
            <a:ext cx="48280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98448"/>
            <a:ext cx="4828032" cy="2843784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76" y="2606040"/>
            <a:ext cx="48280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1" y="3187921"/>
            <a:ext cx="4825160" cy="285431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5242043"/>
      </p:ext>
    </p:extLst>
  </p:cSld>
  <p:clrMapOvr>
    <a:masterClrMapping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2144" y="969264"/>
            <a:ext cx="8825659" cy="70408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0274337"/>
      </p:ext>
    </p:extLst>
  </p:cSld>
  <p:clrMapOvr>
    <a:masterClrMapping/>
  </p:clrMapOvr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5932663"/>
      </p:ext>
    </p:extLst>
  </p:cSld>
  <p:clrMapOvr>
    <a:masterClrMapping/>
  </p:clrMapOvr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298448"/>
            <a:ext cx="2793159" cy="1597152"/>
          </a:xfrm>
          <a:prstGeom prst="rect">
            <a:avLst/>
          </a:prstGeo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79008" y="1447800"/>
            <a:ext cx="5195997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3" y="3129280"/>
            <a:ext cx="2793159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624113"/>
      </p:ext>
    </p:extLst>
  </p:cSld>
  <p:clrMapOvr>
    <a:masterClrMapping/>
  </p:clrMapOvr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59" cy="1735668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3808878"/>
      </p:ext>
    </p:extLst>
  </p:cSld>
  <p:clrMapOvr>
    <a:masterClrMapping/>
  </p:clrMapOvr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7" y="4969927"/>
            <a:ext cx="8825657" cy="566738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7" y="553666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0476458"/>
      </p:ext>
    </p:extLst>
  </p:cSld>
  <p:clrMapOvr>
    <a:masterClrMapping/>
  </p:clrMapOvr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0704"/>
            <a:ext cx="8833104" cy="1371600"/>
          </a:xfrm>
          <a:prstGeom prst="rect">
            <a:avLst/>
          </a:prstGeom>
        </p:spPr>
        <p:txBody>
          <a:bodyPr anchor="ctr" anchorCtr="0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2144" y="3547872"/>
            <a:ext cx="8825659" cy="2478024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0321041"/>
      </p:ext>
    </p:extLst>
  </p:cSld>
  <p:clrMapOvr>
    <a:masterClrMapping/>
  </p:clrMapOvr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6" name="Rectangle 1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4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7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2" name="TextBox 11"/>
          <p:cNvSpPr txBox="1"/>
          <p:nvPr/>
        </p:nvSpPr>
        <p:spPr bwMode="gray">
          <a:xfrm>
            <a:off x="898295" y="596767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>
                <a:solidFill>
                  <a:schemeClr val="tx2">
                    <a:lumMod val="40000"/>
                    <a:lumOff val="60000"/>
                  </a:schemeClr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 bwMode="gray">
          <a:xfrm>
            <a:off x="9715063" y="2629300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>
                <a:solidFill>
                  <a:schemeClr val="tx2">
                    <a:lumMod val="40000"/>
                    <a:lumOff val="60000"/>
                  </a:schemeClr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980517"/>
            <a:ext cx="8460983" cy="2698249"/>
          </a:xfrm>
          <a:prstGeom prst="rect">
            <a:avLst/>
          </a:prstGeom>
        </p:spPr>
        <p:txBody>
          <a:bodyPr anchor="ctr" anchorCtr="0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 bwMode="gray">
          <a:xfrm>
            <a:off x="1945945" y="3679987"/>
            <a:ext cx="7725772" cy="342174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1400" cap="small" dirty="0">
                <a:solidFill>
                  <a:schemeClr val="tx2">
                    <a:lumMod val="40000"/>
                    <a:lumOff val="60000"/>
                  </a:schemeClr>
                </a:solidFill>
                <a:latin typeface="+mn-lt"/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8"/>
            <a:ext cx="8825659" cy="997858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3" name="Rectangle 2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746828"/>
      </p:ext>
    </p:extLst>
  </p:cSld>
  <p:clrMapOvr>
    <a:masterClrMapping/>
  </p:clrMapOvr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3525"/>
            <a:ext cx="8865623" cy="1819656"/>
          </a:xfrm>
          <a:prstGeom prst="rect">
            <a:avLst/>
          </a:prstGeo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9200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7956493"/>
      </p:ext>
    </p:extLst>
  </p:cSld>
  <p:clrMapOvr>
    <a:masterClrMapping/>
  </p:clrMapOvr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  <a:prstGeom prst="rect">
            <a:avLst/>
          </a:prstGeo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3129168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79764"/>
            <a:ext cx="3129168" cy="2847290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5380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4"/>
            <a:ext cx="3145380" cy="2847290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0" y="2595032"/>
            <a:ext cx="3161029" cy="58473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79764"/>
            <a:ext cx="3161029" cy="2847290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4991" y="2603500"/>
            <a:ext cx="32564" cy="3423554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5824" y="2603500"/>
            <a:ext cx="0" cy="3423554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1773056"/>
      </p:ext>
    </p:extLst>
  </p:cSld>
  <p:clrMapOvr>
    <a:masterClrMapping/>
  </p:clrMapOvr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  <a:prstGeom prst="rect">
            <a:avLst/>
          </a:prstGeom>
        </p:spPr>
        <p:txBody>
          <a:bodyPr anchor="ctr" anchorCtr="0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5"/>
            <a:ext cx="3050438" cy="57626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10916"/>
            <a:ext cx="2691242" cy="1584094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7"/>
            <a:ext cx="3050438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2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09108"/>
            <a:ext cx="3050438" cy="91257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3" y="4532842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3" y="5109107"/>
            <a:ext cx="3050438" cy="91794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4245" y="2603500"/>
            <a:ext cx="1" cy="3461811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807352" y="2603500"/>
            <a:ext cx="0" cy="3461811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306927"/>
      </p:ext>
    </p:extLst>
  </p:cSld>
  <p:clrMapOvr>
    <a:masterClrMapping/>
  </p:clrMapOvr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595033"/>
            <a:ext cx="8825659" cy="3424768"/>
          </a:xfrm>
        </p:spPr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7350053"/>
      </p:ext>
    </p:extLst>
  </p:cSld>
  <p:clrMapOvr>
    <a:masterClrMapping/>
  </p:clrMapOvr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Rectangle 12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76756" y="1278466"/>
            <a:ext cx="1441567" cy="4748591"/>
          </a:xfrm>
          <a:prstGeom prst="rect">
            <a:avLst/>
          </a:prstGeo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5"/>
            <a:ext cx="6256025" cy="474859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0" name="Rectangle 1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3285164"/>
      </p:ext>
    </p:extLst>
  </p:cSld>
  <p:clrMapOvr>
    <a:masterClrMapping/>
  </p:clrMapOvr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79481579"/>
      </p:ext>
    </p:extLst>
  </p:cSld>
  <p:clrMapOvr>
    <a:masterClrMapping/>
  </p:clrMapOvr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7821451"/>
      </p:ext>
    </p:extLst>
  </p:cSld>
  <p:clrMapOvr>
    <a:masterClrMapping/>
  </p:clrMapOvr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47282058"/>
      </p:ext>
    </p:extLst>
  </p:cSld>
  <p:clrMapOvr>
    <a:masterClrMapping/>
  </p:clrMapOvr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2013409"/>
      </p:ext>
    </p:extLst>
  </p:cSld>
  <p:clrMapOvr>
    <a:masterClrMapping/>
  </p:clrMapOvr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4880424"/>
      </p:ext>
    </p:extLst>
  </p:cSld>
  <p:clrMapOvr>
    <a:masterClrMapping/>
  </p:clrMapOvr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2604067"/>
      </p:ext>
    </p:extLst>
  </p:cSld>
  <p:clrMapOvr>
    <a:masterClrMapping/>
  </p:clrMapOvr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4384326"/>
      </p:ext>
    </p:extLst>
  </p:cSld>
  <p:clrMapOvr>
    <a:masterClrMapping/>
  </p:clrMapOvr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2729876"/>
      </p:ext>
    </p:extLst>
  </p:cSld>
  <p:clrMapOvr>
    <a:masterClrMapping/>
  </p:clrMapOvr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2503882"/>
      </p:ext>
    </p:extLst>
  </p:cSld>
  <p:clrMapOvr>
    <a:masterClrMapping/>
  </p:clrMapOvr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851897"/>
      </p:ext>
    </p:extLst>
  </p:cSld>
  <p:clrMapOvr>
    <a:masterClrMapping/>
  </p:clrMapOvr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507250"/>
      </p:ext>
    </p:extLst>
  </p:cSld>
  <p:clrMapOvr>
    <a:masterClrMapping/>
  </p:clrMapOvr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7338500"/>
      </p:ext>
    </p:extLst>
  </p:cSld>
  <p:clrMapOvr>
    <a:masterClrMapping/>
  </p:clrMapOvr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9085105"/>
      </p:ext>
    </p:extLst>
  </p:cSld>
  <p:clrMapOvr>
    <a:masterClrMapping/>
  </p:clrMapOvr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6456757"/>
      </p:ext>
    </p:extLst>
  </p:cSld>
  <p:clrMapOvr>
    <a:masterClrMapping/>
  </p:clrMapOvr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5D84065D-F351-4B03-BD91-D8A6B8D4B36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9501823"/>
      </p:ext>
    </p:extLst>
  </p:cSld>
  <p:clrMapOvr>
    <a:masterClrMapping/>
  </p:clrMapOvr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3592208"/>
      </p:ext>
    </p:extLst>
  </p:cSld>
  <p:clrMapOvr>
    <a:masterClrMapping/>
  </p:clrMapOvr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6753371"/>
      </p:ext>
    </p:extLst>
  </p:cSld>
  <p:clrMapOvr>
    <a:masterClrMapping/>
  </p:clrMapOvr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1372868"/>
      </p:ext>
    </p:extLst>
  </p:cSld>
  <p:clrMapOvr>
    <a:masterClrMapping/>
  </p:clrMapOvr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713573"/>
      </p:ext>
    </p:extLst>
  </p:cSld>
  <p:clrMapOvr>
    <a:masterClrMapping/>
  </p:clrMapOvr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7604155"/>
      </p:ext>
    </p:extLst>
  </p:cSld>
  <p:clrMapOvr>
    <a:masterClrMapping/>
  </p:clrMapOvr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0142262"/>
      </p:ext>
    </p:extLst>
  </p:cSld>
  <p:clrMapOvr>
    <a:masterClrMapping/>
  </p:clrMapOvr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76113636"/>
      </p:ext>
    </p:extLst>
  </p:cSld>
  <p:clrMapOvr>
    <a:masterClrMapping/>
  </p:clrMapOvr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4303987"/>
      </p:ext>
    </p:extLst>
  </p:cSld>
  <p:clrMapOvr>
    <a:masterClrMapping/>
  </p:clrMapOvr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36035473"/>
      </p:ext>
    </p:extLst>
  </p:cSld>
  <p:clrMapOvr>
    <a:masterClrMapping/>
  </p:clrMapOvr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5553137"/>
      </p:ext>
    </p:extLst>
  </p:cSld>
  <p:clrMapOvr>
    <a:masterClrMapping/>
  </p:clrMapOvr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9270392"/>
      </p:ext>
    </p:extLst>
  </p:cSld>
  <p:clrMapOvr>
    <a:masterClrMapping/>
  </p:clrMapOvr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8743637"/>
      </p:ext>
    </p:extLst>
  </p:cSld>
  <p:clrMapOvr>
    <a:masterClrMapping/>
  </p:clrMapOvr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7729120"/>
      </p:ext>
    </p:extLst>
  </p:cSld>
  <p:clrMapOvr>
    <a:masterClrMapping/>
  </p:clrMapOvr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664282"/>
      </p:ext>
    </p:extLst>
  </p:cSld>
  <p:clrMapOvr>
    <a:masterClrMapping/>
  </p:clrMapOvr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8142499"/>
      </p:ext>
    </p:extLst>
  </p:cSld>
  <p:clrMapOvr>
    <a:masterClrMapping/>
  </p:clrMapOvr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8024824"/>
      </p:ext>
    </p:extLst>
  </p:cSld>
  <p:clrMapOvr>
    <a:masterClrMapping/>
  </p:clrMapOvr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5815331"/>
      </p:ext>
    </p:extLst>
  </p:cSld>
  <p:clrMapOvr>
    <a:masterClrMapping/>
  </p:clrMapOvr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6917125"/>
      </p:ext>
    </p:extLst>
  </p:cSld>
  <p:clrMapOvr>
    <a:masterClrMapping/>
  </p:clrMapOvr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9483512"/>
      </p:ext>
    </p:extLst>
  </p:cSld>
  <p:clrMapOvr>
    <a:masterClrMapping/>
  </p:clrMapOvr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6783663"/>
      </p:ext>
    </p:extLst>
  </p:cSld>
  <p:clrMapOvr>
    <a:masterClrMapping/>
  </p:clrMapOvr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3623541"/>
      </p:ext>
    </p:extLst>
  </p:cSld>
  <p:clrMapOvr>
    <a:masterClrMapping/>
  </p:clrMapOvr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2694383"/>
      </p:ext>
    </p:extLst>
  </p:cSld>
  <p:clrMapOvr>
    <a:masterClrMapping/>
  </p:clrMapOvr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6854175"/>
      </p:ext>
    </p:extLst>
  </p:cSld>
  <p:clrMapOvr>
    <a:masterClrMapping/>
  </p:clrMapOvr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27964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72428592"/>
      </p:ext>
    </p:extLst>
  </p:cSld>
  <p:clrMapOvr>
    <a:masterClrMapping/>
  </p:clrMapOvr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3002933"/>
      </p:ext>
    </p:extLst>
  </p:cSld>
  <p:clrMapOvr>
    <a:masterClrMapping/>
  </p:clrMapOvr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8701294"/>
      </p:ext>
    </p:extLst>
  </p:cSld>
  <p:clrMapOvr>
    <a:masterClrMapping/>
  </p:clrMapOvr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1710236"/>
      </p:ext>
    </p:extLst>
  </p:cSld>
  <p:clrMapOvr>
    <a:masterClrMapping/>
  </p:clrMapOvr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8128783"/>
      </p:ext>
    </p:extLst>
  </p:cSld>
  <p:clrMapOvr>
    <a:masterClrMapping/>
  </p:clrMapOvr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6549799"/>
      </p:ext>
    </p:extLst>
  </p:cSld>
  <p:clrMapOvr>
    <a:masterClrMapping/>
  </p:clrMapOvr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7134131"/>
      </p:ext>
    </p:extLst>
  </p:cSld>
  <p:clrMapOvr>
    <a:masterClrMapping/>
  </p:clrMapOvr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0355096"/>
      </p:ext>
    </p:extLst>
  </p:cSld>
  <p:clrMapOvr>
    <a:masterClrMapping/>
  </p:clrMapOvr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1724110"/>
      </p:ext>
    </p:extLst>
  </p:cSld>
  <p:clrMapOvr>
    <a:masterClrMapping/>
  </p:clrMapOvr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5232221"/>
      </p:ext>
    </p:extLst>
  </p:cSld>
  <p:clrMapOvr>
    <a:masterClrMapping/>
  </p:clrMapOvr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2539954"/>
      </p:ext>
    </p:extLst>
  </p:cSld>
  <p:clrMapOvr>
    <a:masterClrMapping/>
  </p:clrMapOvr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0843095"/>
      </p:ext>
    </p:extLst>
  </p:cSld>
  <p:clrMapOvr>
    <a:masterClrMapping/>
  </p:clrMapOvr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3587380"/>
      </p:ext>
    </p:extLst>
  </p:cSld>
  <p:clrMapOvr>
    <a:masterClrMapping/>
  </p:clrMapOvr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7624192"/>
      </p:ext>
    </p:extLst>
  </p:cSld>
  <p:clrMapOvr>
    <a:masterClrMapping/>
  </p:clrMapOvr>
</p:sldLayout>
</file>

<file path=ppt/slideLayouts/slideLayout2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6523126"/>
      </p:ext>
    </p:extLst>
  </p:cSld>
  <p:clrMapOvr>
    <a:masterClrMapping/>
  </p:clrMapOvr>
</p:sldLayout>
</file>

<file path=ppt/slideLayouts/slideLayout2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7177585"/>
      </p:ext>
    </p:extLst>
  </p:cSld>
  <p:clrMapOvr>
    <a:masterClrMapping/>
  </p:clrMapOvr>
</p:sldLayout>
</file>

<file path=ppt/slideLayouts/slideLayout2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77863669"/>
      </p:ext>
    </p:extLst>
  </p:cSld>
  <p:clrMapOvr>
    <a:masterClrMapping/>
  </p:clrMapOvr>
</p:sldLayout>
</file>

<file path=ppt/slideLayouts/slideLayout2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8859020"/>
      </p:ext>
    </p:extLst>
  </p:cSld>
  <p:clrMapOvr>
    <a:masterClrMapping/>
  </p:clrMapOvr>
</p:sldLayout>
</file>

<file path=ppt/slideLayouts/slideLayout2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75148725"/>
      </p:ext>
    </p:extLst>
  </p:cSld>
  <p:clrMapOvr>
    <a:masterClrMapping/>
  </p:clrMapOvr>
</p:sldLayout>
</file>

<file path=ppt/slideLayouts/slideLayout2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3794018"/>
      </p:ext>
    </p:extLst>
  </p:cSld>
  <p:clrMapOvr>
    <a:masterClrMapping/>
  </p:clrMapOvr>
</p:sldLayout>
</file>

<file path=ppt/slideLayouts/slideLayout2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0764011"/>
      </p:ext>
    </p:extLst>
  </p:cSld>
  <p:clrMapOvr>
    <a:masterClrMapping/>
  </p:clrMapOvr>
</p:sldLayout>
</file>

<file path=ppt/slideLayouts/slideLayout2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3516684"/>
      </p:ext>
    </p:extLst>
  </p:cSld>
  <p:clrMapOvr>
    <a:masterClrMapping/>
  </p:clrMapOvr>
</p:sldLayout>
</file>

<file path=ppt/slideLayouts/slideLayout2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12192000" cy="45720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6586153"/>
      </p:ext>
    </p:extLst>
  </p:cSld>
  <p:clrMapOvr>
    <a:masterClrMapping/>
  </p:clrMapOvr>
</p:sldLayout>
</file>

<file path=ppt/slideLayouts/slideLayout26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3885442"/>
      </p:ext>
    </p:extLst>
  </p:cSld>
  <p:clrMapOvr>
    <a:masterClrMapping/>
  </p:clrMapOvr>
</p:sldLayout>
</file>

<file path=ppt/slideLayouts/slideLayout2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12192000" cy="4572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92278137"/>
      </p:ext>
    </p:extLst>
  </p:cSld>
  <p:clrMapOvr>
    <a:masterClrMapping/>
  </p:clrMapOvr>
</p:sldLayout>
</file>

<file path=ppt/slideLayouts/slideLayout26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8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2627934"/>
      </p:ext>
    </p:extLst>
  </p:cSld>
  <p:clrMapOvr>
    <a:masterClrMapping/>
  </p:clrMapOvr>
</p:sldLayout>
</file>

<file path=ppt/slideLayouts/slideLayout26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2">
                    <a:lumMod val="75000"/>
                  </a:schemeClr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 lIns="45720" rIns="4572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89320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89320" y="2967788"/>
            <a:ext cx="4754880" cy="3341572"/>
          </a:xfrm>
        </p:spPr>
        <p:txBody>
          <a:bodyPr lIns="45720" rIns="4572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2125232"/>
      </p:ext>
    </p:extLst>
  </p:cSld>
  <p:clrMapOvr>
    <a:masterClrMapping/>
  </p:clrMapOvr>
</p:sldLayout>
</file>

<file path=ppt/slideLayouts/slideLayout2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765947"/>
      </p:ext>
    </p:extLst>
  </p:cSld>
  <p:clrMapOvr>
    <a:masterClrMapping/>
  </p:clrMapOvr>
</p:sldLayout>
</file>

<file path=ppt/slideLayouts/slideLayout2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1444814"/>
      </p:ext>
    </p:extLst>
  </p:cSld>
  <p:clrMapOvr>
    <a:masterClrMapping/>
  </p:clrMapOvr>
</p:sldLayout>
</file>

<file path=ppt/slideLayouts/slideLayout26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367407"/>
      </p:ext>
    </p:extLst>
  </p:cSld>
  <p:clrMapOvr>
    <a:masterClrMapping/>
  </p:clrMapOvr>
</p:sldLayout>
</file>

<file path=ppt/slideLayouts/slideLayout2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2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82100691"/>
      </p:ext>
    </p:extLst>
  </p:cSld>
  <p:clrMapOvr>
    <a:masterClrMapping/>
  </p:clrMapOvr>
</p:sldLayout>
</file>

<file path=ppt/slideLayouts/slideLayout2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2545045"/>
      </p:ext>
    </p:extLst>
  </p:cSld>
  <p:clrMapOvr>
    <a:masterClrMapping/>
  </p:clrMapOvr>
</p:sldLayout>
</file>

<file path=ppt/slideLayouts/slideLayout2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0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92963836"/>
      </p:ext>
    </p:extLst>
  </p:cSld>
  <p:clrMapOvr>
    <a:masterClrMapping/>
  </p:clrMapOvr>
</p:sldLayout>
</file>

<file path=ppt/slideLayouts/slideLayout2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4847545"/>
      </p:ext>
    </p:extLst>
  </p:cSld>
  <p:clrMapOvr>
    <a:masterClrMapping/>
  </p:clrMapOvr>
</p:sldLayout>
</file>

<file path=ppt/slideLayouts/slideLayout27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9118893"/>
      </p:ext>
    </p:extLst>
  </p:cSld>
  <p:clrMapOvr>
    <a:masterClrMapping/>
  </p:clrMapOvr>
</p:sldLayout>
</file>

<file path=ppt/slideLayouts/slideLayout27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2947232"/>
      </p:ext>
    </p:extLst>
  </p:cSld>
  <p:clrMapOvr>
    <a:masterClrMapping/>
  </p:clrMapOvr>
</p:sldLayout>
</file>

<file path=ppt/slideLayouts/slideLayout27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5D84065D-F351-4B03-BD91-D8A6B8D4B36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9331041"/>
      </p:ext>
    </p:extLst>
  </p:cSld>
  <p:clrMapOvr>
    <a:masterClrMapping/>
  </p:clrMapOvr>
</p:sldLayout>
</file>

<file path=ppt/slideLayouts/slideLayout27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4694346"/>
      </p:ext>
    </p:extLst>
  </p:cSld>
  <p:clrMapOvr>
    <a:masterClrMapping/>
  </p:clrMapOvr>
</p:sldLayout>
</file>

<file path=ppt/slideLayouts/slideLayout2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6256372"/>
      </p:ext>
    </p:extLst>
  </p:cSld>
  <p:clrMapOvr>
    <a:masterClrMapping/>
  </p:clrMapOvr>
</p:sldLayout>
</file>

<file path=ppt/slideLayouts/slideLayout27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9310501"/>
      </p:ext>
    </p:extLst>
  </p:cSld>
  <p:clrMapOvr>
    <a:masterClrMapping/>
  </p:clrMapOvr>
</p:sldLayout>
</file>

<file path=ppt/slideLayouts/slideLayout28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9409212"/>
      </p:ext>
    </p:extLst>
  </p:cSld>
  <p:clrMapOvr>
    <a:masterClrMapping/>
  </p:clrMapOvr>
</p:sldLayout>
</file>

<file path=ppt/slideLayouts/slideLayout28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6500678"/>
      </p:ext>
    </p:extLst>
  </p:cSld>
  <p:clrMapOvr>
    <a:masterClrMapping/>
  </p:clrMapOvr>
</p:sldLayout>
</file>

<file path=ppt/slideLayouts/slideLayout2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7154815"/>
      </p:ext>
    </p:extLst>
  </p:cSld>
  <p:clrMapOvr>
    <a:masterClrMapping/>
  </p:clrMapOvr>
</p:sldLayout>
</file>

<file path=ppt/slideLayouts/slideLayout2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1735352"/>
      </p:ext>
    </p:extLst>
  </p:cSld>
  <p:clrMapOvr>
    <a:masterClrMapping/>
  </p:clrMapOvr>
</p:sldLayout>
</file>

<file path=ppt/slideLayouts/slideLayout2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2008059"/>
      </p:ext>
    </p:extLst>
  </p:cSld>
  <p:clrMapOvr>
    <a:masterClrMapping/>
  </p:clrMapOvr>
</p:sldLayout>
</file>

<file path=ppt/slideLayouts/slideLayout2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0662196"/>
      </p:ext>
    </p:extLst>
  </p:cSld>
  <p:clrMapOvr>
    <a:masterClrMapping/>
  </p:clrMapOvr>
</p:sldLayout>
</file>

<file path=ppt/slideLayouts/slideLayout2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6486986"/>
      </p:ext>
    </p:extLst>
  </p:cSld>
  <p:clrMapOvr>
    <a:masterClrMapping/>
  </p:clrMapOvr>
</p:sldLayout>
</file>

<file path=ppt/slideLayouts/slideLayout2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9753238"/>
      </p:ext>
    </p:extLst>
  </p:cSld>
  <p:clrMapOvr>
    <a:masterClrMapping/>
  </p:clrMapOvr>
</p:sldLayout>
</file>

<file path=ppt/slideLayouts/slideLayout2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6496460"/>
      </p:ext>
    </p:extLst>
  </p:cSld>
  <p:clrMapOvr>
    <a:masterClrMapping/>
  </p:clrMapOvr>
</p:sldLayout>
</file>

<file path=ppt/slideLayouts/slideLayout2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30634356"/>
      </p:ext>
    </p:extLst>
  </p:cSld>
  <p:clrMapOvr>
    <a:masterClrMapping/>
  </p:clrMapOvr>
</p:sldLayout>
</file>

<file path=ppt/slideLayouts/slideLayout2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4943906"/>
      </p:ext>
    </p:extLst>
  </p:cSld>
  <p:clrMapOvr>
    <a:masterClrMapping/>
  </p:clrMapOvr>
</p:sldLayout>
</file>

<file path=ppt/slideLayouts/slideLayout2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2852104"/>
      </p:ext>
    </p:extLst>
  </p:cSld>
  <p:clrMapOvr>
    <a:masterClrMapping/>
  </p:clrMapOvr>
</p:sldLayout>
</file>

<file path=ppt/slideLayouts/slideLayout2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0919335"/>
      </p:ext>
    </p:extLst>
  </p:cSld>
  <p:clrMapOvr>
    <a:masterClrMapping/>
  </p:clrMapOvr>
</p:sldLayout>
</file>

<file path=ppt/slideLayouts/slideLayout2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8192774"/>
      </p:ext>
    </p:extLst>
  </p:cSld>
  <p:clrMapOvr>
    <a:masterClrMapping/>
  </p:clrMapOvr>
</p:sldLayout>
</file>

<file path=ppt/slideLayouts/slideLayout2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0459578"/>
      </p:ext>
    </p:extLst>
  </p:cSld>
  <p:clrMapOvr>
    <a:masterClrMapping/>
  </p:clrMapOvr>
</p:sldLayout>
</file>

<file path=ppt/slideLayouts/slideLayout2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0665030"/>
      </p:ext>
    </p:extLst>
  </p:cSld>
  <p:clrMapOvr>
    <a:masterClrMapping/>
  </p:clrMapOvr>
</p:sldLayout>
</file>

<file path=ppt/slideLayouts/slideLayout2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7020468"/>
      </p:ext>
    </p:extLst>
  </p:cSld>
  <p:clrMapOvr>
    <a:masterClrMapping/>
  </p:clrMapOvr>
</p:sldLayout>
</file>

<file path=ppt/slideLayouts/slideLayout2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4283477"/>
      </p:ext>
    </p:extLst>
  </p:cSld>
  <p:clrMapOvr>
    <a:masterClrMapping/>
  </p:clrMapOvr>
</p:sldLayout>
</file>

<file path=ppt/slideLayouts/slideLayout2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7893123"/>
      </p:ext>
    </p:extLst>
  </p:cSld>
  <p:clrMapOvr>
    <a:masterClrMapping/>
  </p:clrMapOvr>
</p:sldLayout>
</file>

<file path=ppt/slideLayouts/slideLayout2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1732329"/>
      </p:ext>
    </p:extLst>
  </p:cSld>
  <p:clrMapOvr>
    <a:masterClrMapping/>
  </p:clrMapOvr>
</p:sldLayout>
</file>

<file path=ppt/slideLayouts/slideLayout3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29011510"/>
      </p:ext>
    </p:extLst>
  </p:cSld>
  <p:clrMapOvr>
    <a:masterClrMapping/>
  </p:clrMapOvr>
</p:sldLayout>
</file>

<file path=ppt/slideLayouts/slideLayout3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8953078"/>
      </p:ext>
    </p:extLst>
  </p:cSld>
  <p:clrMapOvr>
    <a:masterClrMapping/>
  </p:clrMapOvr>
</p:sldLayout>
</file>

<file path=ppt/slideLayouts/slideLayout3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06733864"/>
      </p:ext>
    </p:extLst>
  </p:cSld>
  <p:clrMapOvr>
    <a:masterClrMapping/>
  </p:clrMapOvr>
</p:sldLayout>
</file>

<file path=ppt/slideLayouts/slideLayout3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7219716"/>
      </p:ext>
    </p:extLst>
  </p:cSld>
  <p:clrMapOvr>
    <a:masterClrMapping/>
  </p:clrMapOvr>
</p:sldLayout>
</file>

<file path=ppt/slideLayouts/slideLayout30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2749653"/>
      </p:ext>
    </p:extLst>
  </p:cSld>
  <p:clrMapOvr>
    <a:masterClrMapping/>
  </p:clrMapOvr>
</p:sldLayout>
</file>

<file path=ppt/slideLayouts/slideLayout30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47319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19" Type="http://schemas.openxmlformats.org/officeDocument/2006/relationships/image" Target="../media/image7.jpeg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slideLayout" Target="../slideLayouts/slideLayout47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37.xml"/><Relationship Id="rId21" Type="http://schemas.openxmlformats.org/officeDocument/2006/relationships/image" Target="../media/image10.png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17" Type="http://schemas.openxmlformats.org/officeDocument/2006/relationships/slideLayout" Target="../slideLayouts/slideLayout51.xml"/><Relationship Id="rId2" Type="http://schemas.openxmlformats.org/officeDocument/2006/relationships/slideLayout" Target="../slideLayouts/slideLayout36.xml"/><Relationship Id="rId16" Type="http://schemas.openxmlformats.org/officeDocument/2006/relationships/slideLayout" Target="../slideLayouts/slideLayout50.xml"/><Relationship Id="rId20" Type="http://schemas.openxmlformats.org/officeDocument/2006/relationships/image" Target="../media/image9.png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44.xml"/><Relationship Id="rId19" Type="http://schemas.openxmlformats.org/officeDocument/2006/relationships/image" Target="../media/image8.png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slideLayout" Target="../slideLayouts/slideLayout48.xml"/><Relationship Id="rId22" Type="http://schemas.openxmlformats.org/officeDocument/2006/relationships/image" Target="../media/image11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9.xml"/><Relationship Id="rId13" Type="http://schemas.openxmlformats.org/officeDocument/2006/relationships/slideLayout" Target="../slideLayouts/slideLayout64.xml"/><Relationship Id="rId3" Type="http://schemas.openxmlformats.org/officeDocument/2006/relationships/slideLayout" Target="../slideLayouts/slideLayout54.xml"/><Relationship Id="rId7" Type="http://schemas.openxmlformats.org/officeDocument/2006/relationships/slideLayout" Target="../slideLayouts/slideLayout58.xml"/><Relationship Id="rId12" Type="http://schemas.openxmlformats.org/officeDocument/2006/relationships/slideLayout" Target="../slideLayouts/slideLayout63.xml"/><Relationship Id="rId17" Type="http://schemas.openxmlformats.org/officeDocument/2006/relationships/theme" Target="../theme/theme4.xml"/><Relationship Id="rId2" Type="http://schemas.openxmlformats.org/officeDocument/2006/relationships/slideLayout" Target="../slideLayouts/slideLayout53.xml"/><Relationship Id="rId16" Type="http://schemas.openxmlformats.org/officeDocument/2006/relationships/slideLayout" Target="../slideLayouts/slideLayout67.xml"/><Relationship Id="rId1" Type="http://schemas.openxmlformats.org/officeDocument/2006/relationships/slideLayout" Target="../slideLayouts/slideLayout52.xml"/><Relationship Id="rId6" Type="http://schemas.openxmlformats.org/officeDocument/2006/relationships/slideLayout" Target="../slideLayouts/slideLayout57.xml"/><Relationship Id="rId11" Type="http://schemas.openxmlformats.org/officeDocument/2006/relationships/slideLayout" Target="../slideLayouts/slideLayout62.xml"/><Relationship Id="rId5" Type="http://schemas.openxmlformats.org/officeDocument/2006/relationships/slideLayout" Target="../slideLayouts/slideLayout56.xml"/><Relationship Id="rId15" Type="http://schemas.openxmlformats.org/officeDocument/2006/relationships/slideLayout" Target="../slideLayouts/slideLayout66.xml"/><Relationship Id="rId10" Type="http://schemas.openxmlformats.org/officeDocument/2006/relationships/slideLayout" Target="../slideLayouts/slideLayout61.xml"/><Relationship Id="rId4" Type="http://schemas.openxmlformats.org/officeDocument/2006/relationships/slideLayout" Target="../slideLayouts/slideLayout55.xml"/><Relationship Id="rId9" Type="http://schemas.openxmlformats.org/officeDocument/2006/relationships/slideLayout" Target="../slideLayouts/slideLayout60.xml"/><Relationship Id="rId14" Type="http://schemas.openxmlformats.org/officeDocument/2006/relationships/slideLayout" Target="../slideLayouts/slideLayout65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5.xml"/><Relationship Id="rId13" Type="http://schemas.openxmlformats.org/officeDocument/2006/relationships/slideLayout" Target="../slideLayouts/slideLayout80.xml"/><Relationship Id="rId18" Type="http://schemas.openxmlformats.org/officeDocument/2006/relationships/theme" Target="../theme/theme5.xml"/><Relationship Id="rId3" Type="http://schemas.openxmlformats.org/officeDocument/2006/relationships/slideLayout" Target="../slideLayouts/slideLayout70.xml"/><Relationship Id="rId7" Type="http://schemas.openxmlformats.org/officeDocument/2006/relationships/slideLayout" Target="../slideLayouts/slideLayout74.xml"/><Relationship Id="rId12" Type="http://schemas.openxmlformats.org/officeDocument/2006/relationships/slideLayout" Target="../slideLayouts/slideLayout79.xml"/><Relationship Id="rId17" Type="http://schemas.openxmlformats.org/officeDocument/2006/relationships/slideLayout" Target="../slideLayouts/slideLayout84.xml"/><Relationship Id="rId2" Type="http://schemas.openxmlformats.org/officeDocument/2006/relationships/slideLayout" Target="../slideLayouts/slideLayout69.xml"/><Relationship Id="rId16" Type="http://schemas.openxmlformats.org/officeDocument/2006/relationships/slideLayout" Target="../slideLayouts/slideLayout83.xml"/><Relationship Id="rId1" Type="http://schemas.openxmlformats.org/officeDocument/2006/relationships/slideLayout" Target="../slideLayouts/slideLayout68.xml"/><Relationship Id="rId6" Type="http://schemas.openxmlformats.org/officeDocument/2006/relationships/slideLayout" Target="../slideLayouts/slideLayout73.xml"/><Relationship Id="rId11" Type="http://schemas.openxmlformats.org/officeDocument/2006/relationships/slideLayout" Target="../slideLayouts/slideLayout78.xml"/><Relationship Id="rId5" Type="http://schemas.openxmlformats.org/officeDocument/2006/relationships/slideLayout" Target="../slideLayouts/slideLayout72.xml"/><Relationship Id="rId1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77.xml"/><Relationship Id="rId4" Type="http://schemas.openxmlformats.org/officeDocument/2006/relationships/slideLayout" Target="../slideLayouts/slideLayout71.xml"/><Relationship Id="rId9" Type="http://schemas.openxmlformats.org/officeDocument/2006/relationships/slideLayout" Target="../slideLayouts/slideLayout76.xml"/><Relationship Id="rId14" Type="http://schemas.openxmlformats.org/officeDocument/2006/relationships/slideLayout" Target="../slideLayouts/slideLayout81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2.xml"/><Relationship Id="rId13" Type="http://schemas.openxmlformats.org/officeDocument/2006/relationships/slideLayout" Target="../slideLayouts/slideLayout97.xml"/><Relationship Id="rId3" Type="http://schemas.openxmlformats.org/officeDocument/2006/relationships/slideLayout" Target="../slideLayouts/slideLayout87.xml"/><Relationship Id="rId7" Type="http://schemas.openxmlformats.org/officeDocument/2006/relationships/slideLayout" Target="../slideLayouts/slideLayout91.xml"/><Relationship Id="rId12" Type="http://schemas.openxmlformats.org/officeDocument/2006/relationships/slideLayout" Target="../slideLayouts/slideLayout96.xml"/><Relationship Id="rId17" Type="http://schemas.openxmlformats.org/officeDocument/2006/relationships/theme" Target="../theme/theme6.xml"/><Relationship Id="rId2" Type="http://schemas.openxmlformats.org/officeDocument/2006/relationships/slideLayout" Target="../slideLayouts/slideLayout86.xml"/><Relationship Id="rId16" Type="http://schemas.openxmlformats.org/officeDocument/2006/relationships/slideLayout" Target="../slideLayouts/slideLayout100.xml"/><Relationship Id="rId1" Type="http://schemas.openxmlformats.org/officeDocument/2006/relationships/slideLayout" Target="../slideLayouts/slideLayout85.xml"/><Relationship Id="rId6" Type="http://schemas.openxmlformats.org/officeDocument/2006/relationships/slideLayout" Target="../slideLayouts/slideLayout90.xml"/><Relationship Id="rId11" Type="http://schemas.openxmlformats.org/officeDocument/2006/relationships/slideLayout" Target="../slideLayouts/slideLayout95.xml"/><Relationship Id="rId5" Type="http://schemas.openxmlformats.org/officeDocument/2006/relationships/slideLayout" Target="../slideLayouts/slideLayout89.xml"/><Relationship Id="rId15" Type="http://schemas.openxmlformats.org/officeDocument/2006/relationships/slideLayout" Target="../slideLayouts/slideLayout99.xml"/><Relationship Id="rId10" Type="http://schemas.openxmlformats.org/officeDocument/2006/relationships/slideLayout" Target="../slideLayouts/slideLayout94.xml"/><Relationship Id="rId4" Type="http://schemas.openxmlformats.org/officeDocument/2006/relationships/slideLayout" Target="../slideLayouts/slideLayout88.xml"/><Relationship Id="rId9" Type="http://schemas.openxmlformats.org/officeDocument/2006/relationships/slideLayout" Target="../slideLayouts/slideLayout93.xml"/><Relationship Id="rId14" Type="http://schemas.openxmlformats.org/officeDocument/2006/relationships/slideLayout" Target="../slideLayouts/slideLayout98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8.xml"/><Relationship Id="rId3" Type="http://schemas.openxmlformats.org/officeDocument/2006/relationships/slideLayout" Target="../slideLayouts/slideLayout103.xml"/><Relationship Id="rId7" Type="http://schemas.openxmlformats.org/officeDocument/2006/relationships/slideLayout" Target="../slideLayouts/slideLayout107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102.xml"/><Relationship Id="rId1" Type="http://schemas.openxmlformats.org/officeDocument/2006/relationships/slideLayout" Target="../slideLayouts/slideLayout101.xml"/><Relationship Id="rId6" Type="http://schemas.openxmlformats.org/officeDocument/2006/relationships/slideLayout" Target="../slideLayouts/slideLayout106.xml"/><Relationship Id="rId11" Type="http://schemas.openxmlformats.org/officeDocument/2006/relationships/slideLayout" Target="../slideLayouts/slideLayout111.xml"/><Relationship Id="rId5" Type="http://schemas.openxmlformats.org/officeDocument/2006/relationships/slideLayout" Target="../slideLayouts/slideLayout105.xml"/><Relationship Id="rId10" Type="http://schemas.openxmlformats.org/officeDocument/2006/relationships/slideLayout" Target="../slideLayouts/slideLayout110.xml"/><Relationship Id="rId4" Type="http://schemas.openxmlformats.org/officeDocument/2006/relationships/slideLayout" Target="../slideLayouts/slideLayout104.xml"/><Relationship Id="rId9" Type="http://schemas.openxmlformats.org/officeDocument/2006/relationships/slideLayout" Target="../slideLayouts/slideLayout109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9.xml"/><Relationship Id="rId3" Type="http://schemas.openxmlformats.org/officeDocument/2006/relationships/slideLayout" Target="../slideLayouts/slideLayout114.xml"/><Relationship Id="rId7" Type="http://schemas.openxmlformats.org/officeDocument/2006/relationships/slideLayout" Target="../slideLayouts/slideLayout118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113.xml"/><Relationship Id="rId1" Type="http://schemas.openxmlformats.org/officeDocument/2006/relationships/slideLayout" Target="../slideLayouts/slideLayout112.xml"/><Relationship Id="rId6" Type="http://schemas.openxmlformats.org/officeDocument/2006/relationships/slideLayout" Target="../slideLayouts/slideLayout117.xml"/><Relationship Id="rId11" Type="http://schemas.openxmlformats.org/officeDocument/2006/relationships/slideLayout" Target="../slideLayouts/slideLayout122.xml"/><Relationship Id="rId5" Type="http://schemas.openxmlformats.org/officeDocument/2006/relationships/slideLayout" Target="../slideLayouts/slideLayout116.xml"/><Relationship Id="rId10" Type="http://schemas.openxmlformats.org/officeDocument/2006/relationships/slideLayout" Target="../slideLayouts/slideLayout121.xml"/><Relationship Id="rId4" Type="http://schemas.openxmlformats.org/officeDocument/2006/relationships/slideLayout" Target="../slideLayouts/slideLayout115.xml"/><Relationship Id="rId9" Type="http://schemas.openxmlformats.org/officeDocument/2006/relationships/slideLayout" Target="../slideLayouts/slideLayout120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0.xml"/><Relationship Id="rId13" Type="http://schemas.openxmlformats.org/officeDocument/2006/relationships/slideLayout" Target="../slideLayouts/slideLayout135.xml"/><Relationship Id="rId18" Type="http://schemas.openxmlformats.org/officeDocument/2006/relationships/theme" Target="../theme/theme9.xml"/><Relationship Id="rId3" Type="http://schemas.openxmlformats.org/officeDocument/2006/relationships/slideLayout" Target="../slideLayouts/slideLayout125.xml"/><Relationship Id="rId21" Type="http://schemas.openxmlformats.org/officeDocument/2006/relationships/image" Target="../media/image15.png"/><Relationship Id="rId7" Type="http://schemas.openxmlformats.org/officeDocument/2006/relationships/slideLayout" Target="../slideLayouts/slideLayout129.xml"/><Relationship Id="rId12" Type="http://schemas.openxmlformats.org/officeDocument/2006/relationships/slideLayout" Target="../slideLayouts/slideLayout134.xml"/><Relationship Id="rId17" Type="http://schemas.openxmlformats.org/officeDocument/2006/relationships/slideLayout" Target="../slideLayouts/slideLayout139.xml"/><Relationship Id="rId2" Type="http://schemas.openxmlformats.org/officeDocument/2006/relationships/slideLayout" Target="../slideLayouts/slideLayout124.xml"/><Relationship Id="rId16" Type="http://schemas.openxmlformats.org/officeDocument/2006/relationships/slideLayout" Target="../slideLayouts/slideLayout138.xml"/><Relationship Id="rId20" Type="http://schemas.openxmlformats.org/officeDocument/2006/relationships/image" Target="../media/image14.png"/><Relationship Id="rId1" Type="http://schemas.openxmlformats.org/officeDocument/2006/relationships/slideLayout" Target="../slideLayouts/slideLayout123.xml"/><Relationship Id="rId6" Type="http://schemas.openxmlformats.org/officeDocument/2006/relationships/slideLayout" Target="../slideLayouts/slideLayout128.xml"/><Relationship Id="rId11" Type="http://schemas.openxmlformats.org/officeDocument/2006/relationships/slideLayout" Target="../slideLayouts/slideLayout133.xml"/><Relationship Id="rId5" Type="http://schemas.openxmlformats.org/officeDocument/2006/relationships/slideLayout" Target="../slideLayouts/slideLayout127.xml"/><Relationship Id="rId15" Type="http://schemas.openxmlformats.org/officeDocument/2006/relationships/slideLayout" Target="../slideLayouts/slideLayout137.xml"/><Relationship Id="rId10" Type="http://schemas.openxmlformats.org/officeDocument/2006/relationships/slideLayout" Target="../slideLayouts/slideLayout132.xml"/><Relationship Id="rId19" Type="http://schemas.openxmlformats.org/officeDocument/2006/relationships/image" Target="../media/image13.png"/><Relationship Id="rId4" Type="http://schemas.openxmlformats.org/officeDocument/2006/relationships/slideLayout" Target="../slideLayouts/slideLayout126.xml"/><Relationship Id="rId9" Type="http://schemas.openxmlformats.org/officeDocument/2006/relationships/slideLayout" Target="../slideLayouts/slideLayout131.xml"/><Relationship Id="rId14" Type="http://schemas.openxmlformats.org/officeDocument/2006/relationships/slideLayout" Target="../slideLayouts/slideLayout136.xml"/><Relationship Id="rId22" Type="http://schemas.openxmlformats.org/officeDocument/2006/relationships/image" Target="../media/image16.png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7.xml"/><Relationship Id="rId13" Type="http://schemas.openxmlformats.org/officeDocument/2006/relationships/image" Target="../media/image17.jpg"/><Relationship Id="rId3" Type="http://schemas.openxmlformats.org/officeDocument/2006/relationships/slideLayout" Target="../slideLayouts/slideLayout142.xml"/><Relationship Id="rId7" Type="http://schemas.openxmlformats.org/officeDocument/2006/relationships/slideLayout" Target="../slideLayouts/slideLayout14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41.xml"/><Relationship Id="rId1" Type="http://schemas.openxmlformats.org/officeDocument/2006/relationships/slideLayout" Target="../slideLayouts/slideLayout140.xml"/><Relationship Id="rId6" Type="http://schemas.openxmlformats.org/officeDocument/2006/relationships/slideLayout" Target="../slideLayouts/slideLayout145.xml"/><Relationship Id="rId11" Type="http://schemas.openxmlformats.org/officeDocument/2006/relationships/slideLayout" Target="../slideLayouts/slideLayout150.xml"/><Relationship Id="rId5" Type="http://schemas.openxmlformats.org/officeDocument/2006/relationships/slideLayout" Target="../slideLayouts/slideLayout144.xml"/><Relationship Id="rId10" Type="http://schemas.openxmlformats.org/officeDocument/2006/relationships/slideLayout" Target="../slideLayouts/slideLayout149.xml"/><Relationship Id="rId4" Type="http://schemas.openxmlformats.org/officeDocument/2006/relationships/slideLayout" Target="../slideLayouts/slideLayout143.xml"/><Relationship Id="rId9" Type="http://schemas.openxmlformats.org/officeDocument/2006/relationships/slideLayout" Target="../slideLayouts/slideLayout14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8.xml"/><Relationship Id="rId13" Type="http://schemas.openxmlformats.org/officeDocument/2006/relationships/slideLayout" Target="../slideLayouts/slideLayout163.xml"/><Relationship Id="rId18" Type="http://schemas.openxmlformats.org/officeDocument/2006/relationships/theme" Target="../theme/theme11.xml"/><Relationship Id="rId3" Type="http://schemas.openxmlformats.org/officeDocument/2006/relationships/slideLayout" Target="../slideLayouts/slideLayout153.xml"/><Relationship Id="rId7" Type="http://schemas.openxmlformats.org/officeDocument/2006/relationships/slideLayout" Target="../slideLayouts/slideLayout157.xml"/><Relationship Id="rId12" Type="http://schemas.openxmlformats.org/officeDocument/2006/relationships/slideLayout" Target="../slideLayouts/slideLayout162.xml"/><Relationship Id="rId17" Type="http://schemas.openxmlformats.org/officeDocument/2006/relationships/slideLayout" Target="../slideLayouts/slideLayout167.xml"/><Relationship Id="rId2" Type="http://schemas.openxmlformats.org/officeDocument/2006/relationships/slideLayout" Target="../slideLayouts/slideLayout152.xml"/><Relationship Id="rId16" Type="http://schemas.openxmlformats.org/officeDocument/2006/relationships/slideLayout" Target="../slideLayouts/slideLayout166.xml"/><Relationship Id="rId1" Type="http://schemas.openxmlformats.org/officeDocument/2006/relationships/slideLayout" Target="../slideLayouts/slideLayout151.xml"/><Relationship Id="rId6" Type="http://schemas.openxmlformats.org/officeDocument/2006/relationships/slideLayout" Target="../slideLayouts/slideLayout156.xml"/><Relationship Id="rId11" Type="http://schemas.openxmlformats.org/officeDocument/2006/relationships/slideLayout" Target="../slideLayouts/slideLayout161.xml"/><Relationship Id="rId5" Type="http://schemas.openxmlformats.org/officeDocument/2006/relationships/slideLayout" Target="../slideLayouts/slideLayout155.xml"/><Relationship Id="rId15" Type="http://schemas.openxmlformats.org/officeDocument/2006/relationships/slideLayout" Target="../slideLayouts/slideLayout165.xml"/><Relationship Id="rId10" Type="http://schemas.openxmlformats.org/officeDocument/2006/relationships/slideLayout" Target="../slideLayouts/slideLayout160.xml"/><Relationship Id="rId19" Type="http://schemas.openxmlformats.org/officeDocument/2006/relationships/image" Target="../media/image19.png"/><Relationship Id="rId4" Type="http://schemas.openxmlformats.org/officeDocument/2006/relationships/slideLayout" Target="../slideLayouts/slideLayout154.xml"/><Relationship Id="rId9" Type="http://schemas.openxmlformats.org/officeDocument/2006/relationships/slideLayout" Target="../slideLayouts/slideLayout159.xml"/><Relationship Id="rId14" Type="http://schemas.openxmlformats.org/officeDocument/2006/relationships/slideLayout" Target="../slideLayouts/slideLayout164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5.xml"/><Relationship Id="rId13" Type="http://schemas.openxmlformats.org/officeDocument/2006/relationships/slideLayout" Target="../slideLayouts/slideLayout180.xml"/><Relationship Id="rId18" Type="http://schemas.openxmlformats.org/officeDocument/2006/relationships/theme" Target="../theme/theme12.xml"/><Relationship Id="rId3" Type="http://schemas.openxmlformats.org/officeDocument/2006/relationships/slideLayout" Target="../slideLayouts/slideLayout170.xml"/><Relationship Id="rId7" Type="http://schemas.openxmlformats.org/officeDocument/2006/relationships/slideLayout" Target="../slideLayouts/slideLayout174.xml"/><Relationship Id="rId12" Type="http://schemas.openxmlformats.org/officeDocument/2006/relationships/slideLayout" Target="../slideLayouts/slideLayout179.xml"/><Relationship Id="rId17" Type="http://schemas.openxmlformats.org/officeDocument/2006/relationships/slideLayout" Target="../slideLayouts/slideLayout184.xml"/><Relationship Id="rId2" Type="http://schemas.openxmlformats.org/officeDocument/2006/relationships/slideLayout" Target="../slideLayouts/slideLayout169.xml"/><Relationship Id="rId16" Type="http://schemas.openxmlformats.org/officeDocument/2006/relationships/slideLayout" Target="../slideLayouts/slideLayout183.xml"/><Relationship Id="rId1" Type="http://schemas.openxmlformats.org/officeDocument/2006/relationships/slideLayout" Target="../slideLayouts/slideLayout168.xml"/><Relationship Id="rId6" Type="http://schemas.openxmlformats.org/officeDocument/2006/relationships/slideLayout" Target="../slideLayouts/slideLayout173.xml"/><Relationship Id="rId11" Type="http://schemas.openxmlformats.org/officeDocument/2006/relationships/slideLayout" Target="../slideLayouts/slideLayout178.xml"/><Relationship Id="rId5" Type="http://schemas.openxmlformats.org/officeDocument/2006/relationships/slideLayout" Target="../slideLayouts/slideLayout172.xml"/><Relationship Id="rId15" Type="http://schemas.openxmlformats.org/officeDocument/2006/relationships/slideLayout" Target="../slideLayouts/slideLayout182.xml"/><Relationship Id="rId10" Type="http://schemas.openxmlformats.org/officeDocument/2006/relationships/slideLayout" Target="../slideLayouts/slideLayout177.xml"/><Relationship Id="rId4" Type="http://schemas.openxmlformats.org/officeDocument/2006/relationships/slideLayout" Target="../slideLayouts/slideLayout171.xml"/><Relationship Id="rId9" Type="http://schemas.openxmlformats.org/officeDocument/2006/relationships/slideLayout" Target="../slideLayouts/slideLayout176.xml"/><Relationship Id="rId14" Type="http://schemas.openxmlformats.org/officeDocument/2006/relationships/slideLayout" Target="../slideLayouts/slideLayout181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2.xml"/><Relationship Id="rId13" Type="http://schemas.openxmlformats.org/officeDocument/2006/relationships/slideLayout" Target="../slideLayouts/slideLayout197.xml"/><Relationship Id="rId18" Type="http://schemas.openxmlformats.org/officeDocument/2006/relationships/theme" Target="../theme/theme13.xml"/><Relationship Id="rId3" Type="http://schemas.openxmlformats.org/officeDocument/2006/relationships/slideLayout" Target="../slideLayouts/slideLayout187.xml"/><Relationship Id="rId7" Type="http://schemas.openxmlformats.org/officeDocument/2006/relationships/slideLayout" Target="../slideLayouts/slideLayout191.xml"/><Relationship Id="rId12" Type="http://schemas.openxmlformats.org/officeDocument/2006/relationships/slideLayout" Target="../slideLayouts/slideLayout196.xml"/><Relationship Id="rId17" Type="http://schemas.openxmlformats.org/officeDocument/2006/relationships/slideLayout" Target="../slideLayouts/slideLayout201.xml"/><Relationship Id="rId2" Type="http://schemas.openxmlformats.org/officeDocument/2006/relationships/slideLayout" Target="../slideLayouts/slideLayout186.xml"/><Relationship Id="rId16" Type="http://schemas.openxmlformats.org/officeDocument/2006/relationships/slideLayout" Target="../slideLayouts/slideLayout200.xml"/><Relationship Id="rId1" Type="http://schemas.openxmlformats.org/officeDocument/2006/relationships/slideLayout" Target="../slideLayouts/slideLayout185.xml"/><Relationship Id="rId6" Type="http://schemas.openxmlformats.org/officeDocument/2006/relationships/slideLayout" Target="../slideLayouts/slideLayout190.xml"/><Relationship Id="rId11" Type="http://schemas.openxmlformats.org/officeDocument/2006/relationships/slideLayout" Target="../slideLayouts/slideLayout195.xml"/><Relationship Id="rId5" Type="http://schemas.openxmlformats.org/officeDocument/2006/relationships/slideLayout" Target="../slideLayouts/slideLayout189.xml"/><Relationship Id="rId15" Type="http://schemas.openxmlformats.org/officeDocument/2006/relationships/slideLayout" Target="../slideLayouts/slideLayout199.xml"/><Relationship Id="rId10" Type="http://schemas.openxmlformats.org/officeDocument/2006/relationships/slideLayout" Target="../slideLayouts/slideLayout194.xml"/><Relationship Id="rId19" Type="http://schemas.openxmlformats.org/officeDocument/2006/relationships/image" Target="../media/image7.jpeg"/><Relationship Id="rId4" Type="http://schemas.openxmlformats.org/officeDocument/2006/relationships/slideLayout" Target="../slideLayouts/slideLayout188.xml"/><Relationship Id="rId9" Type="http://schemas.openxmlformats.org/officeDocument/2006/relationships/slideLayout" Target="../slideLayouts/slideLayout193.xml"/><Relationship Id="rId14" Type="http://schemas.openxmlformats.org/officeDocument/2006/relationships/slideLayout" Target="../slideLayouts/slideLayout198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9.xml"/><Relationship Id="rId3" Type="http://schemas.openxmlformats.org/officeDocument/2006/relationships/slideLayout" Target="../slideLayouts/slideLayout204.xml"/><Relationship Id="rId7" Type="http://schemas.openxmlformats.org/officeDocument/2006/relationships/slideLayout" Target="../slideLayouts/slideLayout208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203.xml"/><Relationship Id="rId1" Type="http://schemas.openxmlformats.org/officeDocument/2006/relationships/slideLayout" Target="../slideLayouts/slideLayout202.xml"/><Relationship Id="rId6" Type="http://schemas.openxmlformats.org/officeDocument/2006/relationships/slideLayout" Target="../slideLayouts/slideLayout207.xml"/><Relationship Id="rId11" Type="http://schemas.openxmlformats.org/officeDocument/2006/relationships/slideLayout" Target="../slideLayouts/slideLayout212.xml"/><Relationship Id="rId5" Type="http://schemas.openxmlformats.org/officeDocument/2006/relationships/slideLayout" Target="../slideLayouts/slideLayout206.xml"/><Relationship Id="rId10" Type="http://schemas.openxmlformats.org/officeDocument/2006/relationships/slideLayout" Target="../slideLayouts/slideLayout211.xml"/><Relationship Id="rId4" Type="http://schemas.openxmlformats.org/officeDocument/2006/relationships/slideLayout" Target="../slideLayouts/slideLayout205.xml"/><Relationship Id="rId9" Type="http://schemas.openxmlformats.org/officeDocument/2006/relationships/slideLayout" Target="../slideLayouts/slideLayout210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0.xml"/><Relationship Id="rId13" Type="http://schemas.openxmlformats.org/officeDocument/2006/relationships/slideLayout" Target="../slideLayouts/slideLayout225.xml"/><Relationship Id="rId3" Type="http://schemas.openxmlformats.org/officeDocument/2006/relationships/slideLayout" Target="../slideLayouts/slideLayout215.xml"/><Relationship Id="rId7" Type="http://schemas.openxmlformats.org/officeDocument/2006/relationships/slideLayout" Target="../slideLayouts/slideLayout219.xml"/><Relationship Id="rId12" Type="http://schemas.openxmlformats.org/officeDocument/2006/relationships/slideLayout" Target="../slideLayouts/slideLayout224.xml"/><Relationship Id="rId17" Type="http://schemas.openxmlformats.org/officeDocument/2006/relationships/theme" Target="../theme/theme15.xml"/><Relationship Id="rId2" Type="http://schemas.openxmlformats.org/officeDocument/2006/relationships/slideLayout" Target="../slideLayouts/slideLayout214.xml"/><Relationship Id="rId16" Type="http://schemas.openxmlformats.org/officeDocument/2006/relationships/slideLayout" Target="../slideLayouts/slideLayout228.xml"/><Relationship Id="rId1" Type="http://schemas.openxmlformats.org/officeDocument/2006/relationships/slideLayout" Target="../slideLayouts/slideLayout213.xml"/><Relationship Id="rId6" Type="http://schemas.openxmlformats.org/officeDocument/2006/relationships/slideLayout" Target="../slideLayouts/slideLayout218.xml"/><Relationship Id="rId11" Type="http://schemas.openxmlformats.org/officeDocument/2006/relationships/slideLayout" Target="../slideLayouts/slideLayout223.xml"/><Relationship Id="rId5" Type="http://schemas.openxmlformats.org/officeDocument/2006/relationships/slideLayout" Target="../slideLayouts/slideLayout217.xml"/><Relationship Id="rId15" Type="http://schemas.openxmlformats.org/officeDocument/2006/relationships/slideLayout" Target="../slideLayouts/slideLayout227.xml"/><Relationship Id="rId10" Type="http://schemas.openxmlformats.org/officeDocument/2006/relationships/slideLayout" Target="../slideLayouts/slideLayout222.xml"/><Relationship Id="rId4" Type="http://schemas.openxmlformats.org/officeDocument/2006/relationships/slideLayout" Target="../slideLayouts/slideLayout216.xml"/><Relationship Id="rId9" Type="http://schemas.openxmlformats.org/officeDocument/2006/relationships/slideLayout" Target="../slideLayouts/slideLayout221.xml"/><Relationship Id="rId14" Type="http://schemas.openxmlformats.org/officeDocument/2006/relationships/slideLayout" Target="../slideLayouts/slideLayout226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6.xml"/><Relationship Id="rId13" Type="http://schemas.openxmlformats.org/officeDocument/2006/relationships/slideLayout" Target="../slideLayouts/slideLayout241.xml"/><Relationship Id="rId18" Type="http://schemas.openxmlformats.org/officeDocument/2006/relationships/theme" Target="../theme/theme16.xml"/><Relationship Id="rId3" Type="http://schemas.openxmlformats.org/officeDocument/2006/relationships/slideLayout" Target="../slideLayouts/slideLayout231.xml"/><Relationship Id="rId21" Type="http://schemas.openxmlformats.org/officeDocument/2006/relationships/image" Target="../media/image24.png"/><Relationship Id="rId7" Type="http://schemas.openxmlformats.org/officeDocument/2006/relationships/slideLayout" Target="../slideLayouts/slideLayout235.xml"/><Relationship Id="rId12" Type="http://schemas.openxmlformats.org/officeDocument/2006/relationships/slideLayout" Target="../slideLayouts/slideLayout240.xml"/><Relationship Id="rId17" Type="http://schemas.openxmlformats.org/officeDocument/2006/relationships/slideLayout" Target="../slideLayouts/slideLayout245.xml"/><Relationship Id="rId2" Type="http://schemas.openxmlformats.org/officeDocument/2006/relationships/slideLayout" Target="../slideLayouts/slideLayout230.xml"/><Relationship Id="rId16" Type="http://schemas.openxmlformats.org/officeDocument/2006/relationships/slideLayout" Target="../slideLayouts/slideLayout244.xml"/><Relationship Id="rId20" Type="http://schemas.openxmlformats.org/officeDocument/2006/relationships/image" Target="../media/image23.png"/><Relationship Id="rId1" Type="http://schemas.openxmlformats.org/officeDocument/2006/relationships/slideLayout" Target="../slideLayouts/slideLayout229.xml"/><Relationship Id="rId6" Type="http://schemas.openxmlformats.org/officeDocument/2006/relationships/slideLayout" Target="../slideLayouts/slideLayout234.xml"/><Relationship Id="rId11" Type="http://schemas.openxmlformats.org/officeDocument/2006/relationships/slideLayout" Target="../slideLayouts/slideLayout239.xml"/><Relationship Id="rId5" Type="http://schemas.openxmlformats.org/officeDocument/2006/relationships/slideLayout" Target="../slideLayouts/slideLayout233.xml"/><Relationship Id="rId15" Type="http://schemas.openxmlformats.org/officeDocument/2006/relationships/slideLayout" Target="../slideLayouts/slideLayout243.xml"/><Relationship Id="rId10" Type="http://schemas.openxmlformats.org/officeDocument/2006/relationships/slideLayout" Target="../slideLayouts/slideLayout238.xml"/><Relationship Id="rId19" Type="http://schemas.openxmlformats.org/officeDocument/2006/relationships/image" Target="../media/image22.png"/><Relationship Id="rId4" Type="http://schemas.openxmlformats.org/officeDocument/2006/relationships/slideLayout" Target="../slideLayouts/slideLayout232.xml"/><Relationship Id="rId9" Type="http://schemas.openxmlformats.org/officeDocument/2006/relationships/slideLayout" Target="../slideLayouts/slideLayout237.xml"/><Relationship Id="rId14" Type="http://schemas.openxmlformats.org/officeDocument/2006/relationships/slideLayout" Target="../slideLayouts/slideLayout242.xml"/><Relationship Id="rId22" Type="http://schemas.openxmlformats.org/officeDocument/2006/relationships/image" Target="../media/image25.png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3.xml"/><Relationship Id="rId13" Type="http://schemas.openxmlformats.org/officeDocument/2006/relationships/slideLayout" Target="../slideLayouts/slideLayout258.xml"/><Relationship Id="rId3" Type="http://schemas.openxmlformats.org/officeDocument/2006/relationships/slideLayout" Target="../slideLayouts/slideLayout248.xml"/><Relationship Id="rId7" Type="http://schemas.openxmlformats.org/officeDocument/2006/relationships/slideLayout" Target="../slideLayouts/slideLayout252.xml"/><Relationship Id="rId12" Type="http://schemas.openxmlformats.org/officeDocument/2006/relationships/slideLayout" Target="../slideLayouts/slideLayout257.xml"/><Relationship Id="rId17" Type="http://schemas.openxmlformats.org/officeDocument/2006/relationships/theme" Target="../theme/theme17.xml"/><Relationship Id="rId2" Type="http://schemas.openxmlformats.org/officeDocument/2006/relationships/slideLayout" Target="../slideLayouts/slideLayout247.xml"/><Relationship Id="rId16" Type="http://schemas.openxmlformats.org/officeDocument/2006/relationships/slideLayout" Target="../slideLayouts/slideLayout261.xml"/><Relationship Id="rId1" Type="http://schemas.openxmlformats.org/officeDocument/2006/relationships/slideLayout" Target="../slideLayouts/slideLayout246.xml"/><Relationship Id="rId6" Type="http://schemas.openxmlformats.org/officeDocument/2006/relationships/slideLayout" Target="../slideLayouts/slideLayout251.xml"/><Relationship Id="rId11" Type="http://schemas.openxmlformats.org/officeDocument/2006/relationships/slideLayout" Target="../slideLayouts/slideLayout256.xml"/><Relationship Id="rId5" Type="http://schemas.openxmlformats.org/officeDocument/2006/relationships/slideLayout" Target="../slideLayouts/slideLayout250.xml"/><Relationship Id="rId15" Type="http://schemas.openxmlformats.org/officeDocument/2006/relationships/slideLayout" Target="../slideLayouts/slideLayout260.xml"/><Relationship Id="rId10" Type="http://schemas.openxmlformats.org/officeDocument/2006/relationships/slideLayout" Target="../slideLayouts/slideLayout255.xml"/><Relationship Id="rId4" Type="http://schemas.openxmlformats.org/officeDocument/2006/relationships/slideLayout" Target="../slideLayouts/slideLayout249.xml"/><Relationship Id="rId9" Type="http://schemas.openxmlformats.org/officeDocument/2006/relationships/slideLayout" Target="../slideLayouts/slideLayout254.xml"/><Relationship Id="rId14" Type="http://schemas.openxmlformats.org/officeDocument/2006/relationships/slideLayout" Target="../slideLayouts/slideLayout259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9.xml"/><Relationship Id="rId3" Type="http://schemas.openxmlformats.org/officeDocument/2006/relationships/slideLayout" Target="../slideLayouts/slideLayout264.xml"/><Relationship Id="rId7" Type="http://schemas.openxmlformats.org/officeDocument/2006/relationships/slideLayout" Target="../slideLayouts/slideLayout268.xml"/><Relationship Id="rId12" Type="http://schemas.openxmlformats.org/officeDocument/2006/relationships/theme" Target="../theme/theme18.xml"/><Relationship Id="rId2" Type="http://schemas.openxmlformats.org/officeDocument/2006/relationships/slideLayout" Target="../slideLayouts/slideLayout263.xml"/><Relationship Id="rId1" Type="http://schemas.openxmlformats.org/officeDocument/2006/relationships/slideLayout" Target="../slideLayouts/slideLayout262.xml"/><Relationship Id="rId6" Type="http://schemas.openxmlformats.org/officeDocument/2006/relationships/slideLayout" Target="../slideLayouts/slideLayout267.xml"/><Relationship Id="rId11" Type="http://schemas.openxmlformats.org/officeDocument/2006/relationships/slideLayout" Target="../slideLayouts/slideLayout272.xml"/><Relationship Id="rId5" Type="http://schemas.openxmlformats.org/officeDocument/2006/relationships/slideLayout" Target="../slideLayouts/slideLayout266.xml"/><Relationship Id="rId10" Type="http://schemas.openxmlformats.org/officeDocument/2006/relationships/slideLayout" Target="../slideLayouts/slideLayout271.xml"/><Relationship Id="rId4" Type="http://schemas.openxmlformats.org/officeDocument/2006/relationships/slideLayout" Target="../slideLayouts/slideLayout265.xml"/><Relationship Id="rId9" Type="http://schemas.openxmlformats.org/officeDocument/2006/relationships/slideLayout" Target="../slideLayouts/slideLayout270.xml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0.xml"/><Relationship Id="rId13" Type="http://schemas.openxmlformats.org/officeDocument/2006/relationships/slideLayout" Target="../slideLayouts/slideLayout285.xml"/><Relationship Id="rId3" Type="http://schemas.openxmlformats.org/officeDocument/2006/relationships/slideLayout" Target="../slideLayouts/slideLayout275.xml"/><Relationship Id="rId7" Type="http://schemas.openxmlformats.org/officeDocument/2006/relationships/slideLayout" Target="../slideLayouts/slideLayout279.xml"/><Relationship Id="rId12" Type="http://schemas.openxmlformats.org/officeDocument/2006/relationships/slideLayout" Target="../slideLayouts/slideLayout284.xml"/><Relationship Id="rId17" Type="http://schemas.openxmlformats.org/officeDocument/2006/relationships/theme" Target="../theme/theme19.xml"/><Relationship Id="rId2" Type="http://schemas.openxmlformats.org/officeDocument/2006/relationships/slideLayout" Target="../slideLayouts/slideLayout274.xml"/><Relationship Id="rId16" Type="http://schemas.openxmlformats.org/officeDocument/2006/relationships/slideLayout" Target="../slideLayouts/slideLayout288.xml"/><Relationship Id="rId1" Type="http://schemas.openxmlformats.org/officeDocument/2006/relationships/slideLayout" Target="../slideLayouts/slideLayout273.xml"/><Relationship Id="rId6" Type="http://schemas.openxmlformats.org/officeDocument/2006/relationships/slideLayout" Target="../slideLayouts/slideLayout278.xml"/><Relationship Id="rId11" Type="http://schemas.openxmlformats.org/officeDocument/2006/relationships/slideLayout" Target="../slideLayouts/slideLayout283.xml"/><Relationship Id="rId5" Type="http://schemas.openxmlformats.org/officeDocument/2006/relationships/slideLayout" Target="../slideLayouts/slideLayout277.xml"/><Relationship Id="rId15" Type="http://schemas.openxmlformats.org/officeDocument/2006/relationships/slideLayout" Target="../slideLayouts/slideLayout287.xml"/><Relationship Id="rId10" Type="http://schemas.openxmlformats.org/officeDocument/2006/relationships/slideLayout" Target="../slideLayouts/slideLayout282.xml"/><Relationship Id="rId4" Type="http://schemas.openxmlformats.org/officeDocument/2006/relationships/slideLayout" Target="../slideLayouts/slideLayout276.xml"/><Relationship Id="rId9" Type="http://schemas.openxmlformats.org/officeDocument/2006/relationships/slideLayout" Target="../slideLayouts/slideLayout281.xml"/><Relationship Id="rId14" Type="http://schemas.openxmlformats.org/officeDocument/2006/relationships/slideLayout" Target="../slideLayouts/slideLayout286.xml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6.xml"/><Relationship Id="rId13" Type="http://schemas.openxmlformats.org/officeDocument/2006/relationships/slideLayout" Target="../slideLayouts/slideLayout301.xml"/><Relationship Id="rId18" Type="http://schemas.openxmlformats.org/officeDocument/2006/relationships/theme" Target="../theme/theme20.xml"/><Relationship Id="rId3" Type="http://schemas.openxmlformats.org/officeDocument/2006/relationships/slideLayout" Target="../slideLayouts/slideLayout291.xml"/><Relationship Id="rId7" Type="http://schemas.openxmlformats.org/officeDocument/2006/relationships/slideLayout" Target="../slideLayouts/slideLayout295.xml"/><Relationship Id="rId12" Type="http://schemas.openxmlformats.org/officeDocument/2006/relationships/slideLayout" Target="../slideLayouts/slideLayout300.xml"/><Relationship Id="rId17" Type="http://schemas.openxmlformats.org/officeDocument/2006/relationships/slideLayout" Target="../slideLayouts/slideLayout305.xml"/><Relationship Id="rId2" Type="http://schemas.openxmlformats.org/officeDocument/2006/relationships/slideLayout" Target="../slideLayouts/slideLayout290.xml"/><Relationship Id="rId16" Type="http://schemas.openxmlformats.org/officeDocument/2006/relationships/slideLayout" Target="../slideLayouts/slideLayout304.xml"/><Relationship Id="rId1" Type="http://schemas.openxmlformats.org/officeDocument/2006/relationships/slideLayout" Target="../slideLayouts/slideLayout289.xml"/><Relationship Id="rId6" Type="http://schemas.openxmlformats.org/officeDocument/2006/relationships/slideLayout" Target="../slideLayouts/slideLayout294.xml"/><Relationship Id="rId11" Type="http://schemas.openxmlformats.org/officeDocument/2006/relationships/slideLayout" Target="../slideLayouts/slideLayout299.xml"/><Relationship Id="rId5" Type="http://schemas.openxmlformats.org/officeDocument/2006/relationships/slideLayout" Target="../slideLayouts/slideLayout293.xml"/><Relationship Id="rId15" Type="http://schemas.openxmlformats.org/officeDocument/2006/relationships/slideLayout" Target="../slideLayouts/slideLayout303.xml"/><Relationship Id="rId10" Type="http://schemas.openxmlformats.org/officeDocument/2006/relationships/slideLayout" Target="../slideLayouts/slideLayout298.xml"/><Relationship Id="rId4" Type="http://schemas.openxmlformats.org/officeDocument/2006/relationships/slideLayout" Target="../slideLayouts/slideLayout292.xml"/><Relationship Id="rId9" Type="http://schemas.openxmlformats.org/officeDocument/2006/relationships/slideLayout" Target="../slideLayouts/slideLayout297.xml"/><Relationship Id="rId14" Type="http://schemas.openxmlformats.org/officeDocument/2006/relationships/slideLayout" Target="../slideLayouts/slideLayout30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88825" cy="6856215"/>
            <a:chOff x="0" y="0"/>
            <a:chExt cx="12188825" cy="6856215"/>
          </a:xfrm>
        </p:grpSpPr>
        <p:pic>
          <p:nvPicPr>
            <p:cNvPr id="8" name="Picture 7" descr="HD-PanelContent-V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93"/>
            <a:stretch/>
          </p:blipFill>
          <p:spPr>
            <a:xfrm rot="5400000">
              <a:off x="5706471" y="76265"/>
              <a:ext cx="758952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93"/>
            <a:stretch/>
          </p:blipFill>
          <p:spPr>
            <a:xfrm rot="5400000">
              <a:off x="5706470" y="6173526"/>
              <a:ext cx="758952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0579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  <p:sldLayoutId id="2147483682" r:id="rId12"/>
    <p:sldLayoutId id="2147483683" r:id="rId13"/>
    <p:sldLayoutId id="2147483684" r:id="rId14"/>
    <p:sldLayoutId id="2147483685" r:id="rId15"/>
    <p:sldLayoutId id="2147483686" r:id="rId16"/>
    <p:sldLayoutId id="214748368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315250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  <p:sldLayoutId id="2147483724" r:id="rId12"/>
    <p:sldLayoutId id="2147483725" r:id="rId13"/>
    <p:sldLayoutId id="2147483726" r:id="rId14"/>
    <p:sldLayoutId id="2147483727" r:id="rId15"/>
    <p:sldLayoutId id="2147483728" r:id="rId16"/>
    <p:sldLayoutId id="214748372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32"/>
            <a:ext cx="2356674" cy="6853285"/>
            <a:chOff x="6627813" y="195454"/>
            <a:chExt cx="1952625" cy="5678297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454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20807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50" r:id="rId3"/>
    <p:sldLayoutId id="2147483751" r:id="rId4"/>
    <p:sldLayoutId id="2147483752" r:id="rId5"/>
    <p:sldLayoutId id="2147483753" r:id="rId6"/>
    <p:sldLayoutId id="2147483754" r:id="rId7"/>
    <p:sldLayoutId id="2147483755" r:id="rId8"/>
    <p:sldLayoutId id="2147483756" r:id="rId9"/>
    <p:sldLayoutId id="2147483757" r:id="rId10"/>
    <p:sldLayoutId id="2147483758" r:id="rId11"/>
    <p:sldLayoutId id="2147483759" r:id="rId12"/>
    <p:sldLayoutId id="2147483760" r:id="rId13"/>
    <p:sldLayoutId id="2147483761" r:id="rId14"/>
    <p:sldLayoutId id="2147483762" r:id="rId15"/>
    <p:sldLayoutId id="214748376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027365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65" r:id="rId1"/>
    <p:sldLayoutId id="2147483766" r:id="rId2"/>
    <p:sldLayoutId id="2147483767" r:id="rId3"/>
    <p:sldLayoutId id="2147483768" r:id="rId4"/>
    <p:sldLayoutId id="2147483769" r:id="rId5"/>
    <p:sldLayoutId id="2147483770" r:id="rId6"/>
    <p:sldLayoutId id="2147483771" r:id="rId7"/>
    <p:sldLayoutId id="2147483772" r:id="rId8"/>
    <p:sldLayoutId id="2147483773" r:id="rId9"/>
    <p:sldLayoutId id="2147483774" r:id="rId10"/>
    <p:sldLayoutId id="2147483775" r:id="rId11"/>
    <p:sldLayoutId id="2147483776" r:id="rId12"/>
    <p:sldLayoutId id="2147483777" r:id="rId13"/>
    <p:sldLayoutId id="2147483778" r:id="rId14"/>
    <p:sldLayoutId id="2147483779" r:id="rId15"/>
    <p:sldLayoutId id="2147483780" r:id="rId16"/>
    <p:sldLayoutId id="2147483781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62639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3" r:id="rId1"/>
    <p:sldLayoutId id="2147483784" r:id="rId2"/>
    <p:sldLayoutId id="2147483785" r:id="rId3"/>
    <p:sldLayoutId id="2147483786" r:id="rId4"/>
    <p:sldLayoutId id="2147483787" r:id="rId5"/>
    <p:sldLayoutId id="2147483788" r:id="rId6"/>
    <p:sldLayoutId id="2147483789" r:id="rId7"/>
    <p:sldLayoutId id="2147483790" r:id="rId8"/>
    <p:sldLayoutId id="2147483791" r:id="rId9"/>
    <p:sldLayoutId id="2147483792" r:id="rId10"/>
    <p:sldLayoutId id="2147483793" r:id="rId11"/>
    <p:sldLayoutId id="2147483794" r:id="rId12"/>
    <p:sldLayoutId id="2147483795" r:id="rId13"/>
    <p:sldLayoutId id="2147483796" r:id="rId14"/>
    <p:sldLayoutId id="2147483797" r:id="rId15"/>
    <p:sldLayoutId id="214748379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587842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2" r:id="rId1"/>
    <p:sldLayoutId id="2147483813" r:id="rId2"/>
    <p:sldLayoutId id="2147483814" r:id="rId3"/>
    <p:sldLayoutId id="2147483815" r:id="rId4"/>
    <p:sldLayoutId id="2147483816" r:id="rId5"/>
    <p:sldLayoutId id="2147483817" r:id="rId6"/>
    <p:sldLayoutId id="2147483818" r:id="rId7"/>
    <p:sldLayoutId id="2147483819" r:id="rId8"/>
    <p:sldLayoutId id="2147483820" r:id="rId9"/>
    <p:sldLayoutId id="2147483821" r:id="rId10"/>
    <p:sldLayoutId id="2147483822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801206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4" r:id="rId1"/>
    <p:sldLayoutId id="2147483825" r:id="rId2"/>
    <p:sldLayoutId id="2147483826" r:id="rId3"/>
    <p:sldLayoutId id="2147483827" r:id="rId4"/>
    <p:sldLayoutId id="2147483828" r:id="rId5"/>
    <p:sldLayoutId id="2147483829" r:id="rId6"/>
    <p:sldLayoutId id="2147483830" r:id="rId7"/>
    <p:sldLayoutId id="2147483831" r:id="rId8"/>
    <p:sldLayoutId id="2147483832" r:id="rId9"/>
    <p:sldLayoutId id="2147483833" r:id="rId10"/>
    <p:sldLayoutId id="2147483834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  <a:alpha val="7000"/>
                </a:schemeClr>
              </a:gs>
              <a:gs pos="69000">
                <a:schemeClr val="accent1">
                  <a:lumMod val="60000"/>
                  <a:lumOff val="40000"/>
                  <a:alpha val="0"/>
                </a:schemeClr>
              </a:gs>
              <a:gs pos="36000">
                <a:schemeClr val="accent1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713"/>
          <a:stretch/>
        </p:blipFill>
        <p:spPr>
          <a:xfrm>
            <a:off x="8000197" y="0"/>
            <a:ext cx="1603387" cy="1143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199"/>
          <a:stretch/>
        </p:blipFill>
        <p:spPr>
          <a:xfrm>
            <a:off x="8609012" y="6092866"/>
            <a:ext cx="993734" cy="765134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558393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32" r:id="rId1"/>
    <p:sldLayoutId id="2147483933" r:id="rId2"/>
    <p:sldLayoutId id="2147483934" r:id="rId3"/>
    <p:sldLayoutId id="2147483935" r:id="rId4"/>
    <p:sldLayoutId id="2147483936" r:id="rId5"/>
    <p:sldLayoutId id="2147483937" r:id="rId6"/>
    <p:sldLayoutId id="2147483938" r:id="rId7"/>
    <p:sldLayoutId id="2147483939" r:id="rId8"/>
    <p:sldLayoutId id="2147483940" r:id="rId9"/>
    <p:sldLayoutId id="2147483941" r:id="rId10"/>
    <p:sldLayoutId id="2147483942" r:id="rId11"/>
    <p:sldLayoutId id="2147483943" r:id="rId12"/>
    <p:sldLayoutId id="2147483944" r:id="rId13"/>
    <p:sldLayoutId id="2147483945" r:id="rId14"/>
    <p:sldLayoutId id="2147483946" r:id="rId15"/>
    <p:sldLayoutId id="2147483947" r:id="rId16"/>
    <p:sldLayoutId id="2147483948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793619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2" r:id="rId1"/>
    <p:sldLayoutId id="2147483963" r:id="rId2"/>
    <p:sldLayoutId id="2147483964" r:id="rId3"/>
    <p:sldLayoutId id="2147483965" r:id="rId4"/>
    <p:sldLayoutId id="2147483966" r:id="rId5"/>
    <p:sldLayoutId id="2147483967" r:id="rId6"/>
    <p:sldLayoutId id="2147483968" r:id="rId7"/>
    <p:sldLayoutId id="2147483969" r:id="rId8"/>
    <p:sldLayoutId id="2147483970" r:id="rId9"/>
    <p:sldLayoutId id="2147483971" r:id="rId10"/>
    <p:sldLayoutId id="214748397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9674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4" r:id="rId1"/>
    <p:sldLayoutId id="2147483975" r:id="rId2"/>
    <p:sldLayoutId id="2147483976" r:id="rId3"/>
    <p:sldLayoutId id="2147483977" r:id="rId4"/>
    <p:sldLayoutId id="2147483978" r:id="rId5"/>
    <p:sldLayoutId id="2147483979" r:id="rId6"/>
    <p:sldLayoutId id="2147483980" r:id="rId7"/>
    <p:sldLayoutId id="2147483981" r:id="rId8"/>
    <p:sldLayoutId id="2147483982" r:id="rId9"/>
    <p:sldLayoutId id="2147483983" r:id="rId10"/>
    <p:sldLayoutId id="2147483984" r:id="rId11"/>
    <p:sldLayoutId id="2147483985" r:id="rId12"/>
    <p:sldLayoutId id="2147483986" r:id="rId13"/>
    <p:sldLayoutId id="2147483987" r:id="rId14"/>
    <p:sldLayoutId id="2147483988" r:id="rId15"/>
    <p:sldLayoutId id="2147483989" r:id="rId16"/>
    <p:sldLayoutId id="2147483990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875613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  <p:sldLayoutId id="2147484092" r:id="rId12"/>
    <p:sldLayoutId id="2147484093" r:id="rId13"/>
    <p:sldLayoutId id="2147484094" r:id="rId14"/>
    <p:sldLayoutId id="2147484095" r:id="rId15"/>
    <p:sldLayoutId id="2147484096" r:id="rId16"/>
    <p:sldLayoutId id="214748409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7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30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2760" y="6391656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7784" y="6391656"/>
            <a:ext cx="3867912" cy="310896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9" name="Rectangle 2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36185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99" r:id="rId1"/>
    <p:sldLayoutId id="2147484100" r:id="rId2"/>
    <p:sldLayoutId id="2147484101" r:id="rId3"/>
    <p:sldLayoutId id="2147484102" r:id="rId4"/>
    <p:sldLayoutId id="2147484103" r:id="rId5"/>
    <p:sldLayoutId id="2147484104" r:id="rId6"/>
    <p:sldLayoutId id="2147484105" r:id="rId7"/>
    <p:sldLayoutId id="2147484106" r:id="rId8"/>
    <p:sldLayoutId id="2147484107" r:id="rId9"/>
    <p:sldLayoutId id="2147484108" r:id="rId10"/>
    <p:sldLayoutId id="2147484109" r:id="rId11"/>
    <p:sldLayoutId id="2147484110" r:id="rId12"/>
    <p:sldLayoutId id="2147484111" r:id="rId13"/>
    <p:sldLayoutId id="2147484112" r:id="rId14"/>
    <p:sldLayoutId id="2147484113" r:id="rId15"/>
    <p:sldLayoutId id="2147484114" r:id="rId16"/>
    <p:sldLayoutId id="214748411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184179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41" r:id="rId1"/>
    <p:sldLayoutId id="2147484142" r:id="rId2"/>
    <p:sldLayoutId id="2147484143" r:id="rId3"/>
    <p:sldLayoutId id="2147484144" r:id="rId4"/>
    <p:sldLayoutId id="2147484145" r:id="rId5"/>
    <p:sldLayoutId id="2147484146" r:id="rId6"/>
    <p:sldLayoutId id="2147484147" r:id="rId7"/>
    <p:sldLayoutId id="2147484148" r:id="rId8"/>
    <p:sldLayoutId id="2147484149" r:id="rId9"/>
    <p:sldLayoutId id="2147484150" r:id="rId10"/>
    <p:sldLayoutId id="214748415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  <a:solidFill>
            <a:schemeClr val="accent1">
              <a:lumMod val="75000"/>
              <a:alpha val="40000"/>
            </a:schemeClr>
          </a:solidFill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30"/>
            <a:ext cx="2356674" cy="6853283"/>
            <a:chOff x="6627813" y="195452"/>
            <a:chExt cx="1952625" cy="5678299"/>
          </a:xfrm>
          <a:solidFill>
            <a:schemeClr val="accent1"/>
          </a:solidFill>
        </p:grpSpPr>
        <p:sp>
          <p:nvSpPr>
            <p:cNvPr id="11" name="Freeform 27"/>
            <p:cNvSpPr/>
            <p:nvPr/>
          </p:nvSpPr>
          <p:spPr bwMode="auto">
            <a:xfrm>
              <a:off x="6627813" y="195452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311618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153" r:id="rId1"/>
    <p:sldLayoutId id="2147484154" r:id="rId2"/>
    <p:sldLayoutId id="2147484155" r:id="rId3"/>
    <p:sldLayoutId id="2147484156" r:id="rId4"/>
    <p:sldLayoutId id="2147484157" r:id="rId5"/>
    <p:sldLayoutId id="2147484158" r:id="rId6"/>
    <p:sldLayoutId id="2147484159" r:id="rId7"/>
    <p:sldLayoutId id="2147484160" r:id="rId8"/>
    <p:sldLayoutId id="2147484161" r:id="rId9"/>
    <p:sldLayoutId id="2147484162" r:id="rId10"/>
    <p:sldLayoutId id="2147484163" r:id="rId11"/>
    <p:sldLayoutId id="2147484164" r:id="rId12"/>
    <p:sldLayoutId id="2147484165" r:id="rId13"/>
    <p:sldLayoutId id="2147484166" r:id="rId14"/>
    <p:sldLayoutId id="2147484167" r:id="rId15"/>
    <p:sldLayoutId id="214748416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7000"/>
                </a:schemeClr>
              </a:gs>
              <a:gs pos="69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887609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170" r:id="rId1"/>
    <p:sldLayoutId id="2147484171" r:id="rId2"/>
    <p:sldLayoutId id="2147484172" r:id="rId3"/>
    <p:sldLayoutId id="2147484173" r:id="rId4"/>
    <p:sldLayoutId id="2147484174" r:id="rId5"/>
    <p:sldLayoutId id="2147484175" r:id="rId6"/>
    <p:sldLayoutId id="2147484176" r:id="rId7"/>
    <p:sldLayoutId id="2147484177" r:id="rId8"/>
    <p:sldLayoutId id="2147484178" r:id="rId9"/>
    <p:sldLayoutId id="2147484179" r:id="rId10"/>
    <p:sldLayoutId id="2147484180" r:id="rId11"/>
    <p:sldLayoutId id="2147484181" r:id="rId12"/>
    <p:sldLayoutId id="2147484182" r:id="rId13"/>
    <p:sldLayoutId id="2147484183" r:id="rId14"/>
    <p:sldLayoutId id="2147484184" r:id="rId15"/>
    <p:sldLayoutId id="2147484185" r:id="rId16"/>
    <p:sldLayoutId id="2147484186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78189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88" r:id="rId1"/>
    <p:sldLayoutId id="2147484189" r:id="rId2"/>
    <p:sldLayoutId id="2147484190" r:id="rId3"/>
    <p:sldLayoutId id="2147484191" r:id="rId4"/>
    <p:sldLayoutId id="2147484192" r:id="rId5"/>
    <p:sldLayoutId id="2147484193" r:id="rId6"/>
    <p:sldLayoutId id="2147484194" r:id="rId7"/>
    <p:sldLayoutId id="2147484195" r:id="rId8"/>
    <p:sldLayoutId id="2147484196" r:id="rId9"/>
    <p:sldLayoutId id="2147484197" r:id="rId10"/>
    <p:sldLayoutId id="2147484198" r:id="rId11"/>
    <p:sldLayoutId id="2147484199" r:id="rId12"/>
    <p:sldLayoutId id="2147484200" r:id="rId13"/>
    <p:sldLayoutId id="2147484201" r:id="rId14"/>
    <p:sldLayoutId id="2147484202" r:id="rId15"/>
    <p:sldLayoutId id="214748420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1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8" y="6470704"/>
            <a:ext cx="2154142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8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4" y="6470704"/>
            <a:ext cx="973666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7698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17" r:id="rId1"/>
    <p:sldLayoutId id="2147484218" r:id="rId2"/>
    <p:sldLayoutId id="2147484219" r:id="rId3"/>
    <p:sldLayoutId id="2147484220" r:id="rId4"/>
    <p:sldLayoutId id="2147484221" r:id="rId5"/>
    <p:sldLayoutId id="2147484222" r:id="rId6"/>
    <p:sldLayoutId id="2147484223" r:id="rId7"/>
    <p:sldLayoutId id="2147484224" r:id="rId8"/>
    <p:sldLayoutId id="2147484225" r:id="rId9"/>
    <p:sldLayoutId id="2147484226" r:id="rId10"/>
    <p:sldLayoutId id="2147484227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0000"/>
              <a:lumOff val="10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2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39453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82" r:id="rId1"/>
    <p:sldLayoutId id="2147484283" r:id="rId2"/>
    <p:sldLayoutId id="2147484284" r:id="rId3"/>
    <p:sldLayoutId id="2147484285" r:id="rId4"/>
    <p:sldLayoutId id="2147484286" r:id="rId5"/>
    <p:sldLayoutId id="2147484287" r:id="rId6"/>
    <p:sldLayoutId id="2147484288" r:id="rId7"/>
    <p:sldLayoutId id="2147484289" r:id="rId8"/>
    <p:sldLayoutId id="2147484290" r:id="rId9"/>
    <p:sldLayoutId id="2147484291" r:id="rId10"/>
    <p:sldLayoutId id="2147484292" r:id="rId11"/>
    <p:sldLayoutId id="2147484293" r:id="rId12"/>
    <p:sldLayoutId id="2147484294" r:id="rId13"/>
    <p:sldLayoutId id="2147484295" r:id="rId14"/>
    <p:sldLayoutId id="2147484296" r:id="rId15"/>
    <p:sldLayoutId id="214748429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smtClean="0"/>
              <a:pPr/>
              <a:t>12/4/2017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452521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317" r:id="rId1"/>
    <p:sldLayoutId id="2147484318" r:id="rId2"/>
    <p:sldLayoutId id="2147484319" r:id="rId3"/>
    <p:sldLayoutId id="2147484320" r:id="rId4"/>
    <p:sldLayoutId id="2147484321" r:id="rId5"/>
    <p:sldLayoutId id="2147484322" r:id="rId6"/>
    <p:sldLayoutId id="2147484323" r:id="rId7"/>
    <p:sldLayoutId id="2147484324" r:id="rId8"/>
    <p:sldLayoutId id="2147484325" r:id="rId9"/>
    <p:sldLayoutId id="2147484326" r:id="rId10"/>
    <p:sldLayoutId id="2147484327" r:id="rId11"/>
    <p:sldLayoutId id="2147484328" r:id="rId12"/>
    <p:sldLayoutId id="2147484329" r:id="rId13"/>
    <p:sldLayoutId id="2147484330" r:id="rId14"/>
    <p:sldLayoutId id="2147484331" r:id="rId15"/>
    <p:sldLayoutId id="2147484332" r:id="rId16"/>
    <p:sldLayoutId id="214748433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6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6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s.cmu.edu/~nico/ephyra" TargetMode="External"/><Relationship Id="rId1" Type="http://schemas.openxmlformats.org/officeDocument/2006/relationships/slideLayout" Target="../slideLayouts/slideLayout27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9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AC8D1E-6133-4FAA-8A5A-17660FE8966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d-ID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Question Answering System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B083D1-79AB-4689-A985-11B566102DD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id-ID" sz="2800" b="1" dirty="0"/>
              <a:t>Oleh : Rahmat Robi Waliyansyah, M.Kom.</a:t>
            </a:r>
          </a:p>
        </p:txBody>
      </p:sp>
    </p:spTree>
    <p:extLst>
      <p:ext uri="{BB962C8B-B14F-4D97-AF65-F5344CB8AC3E}">
        <p14:creationId xmlns:p14="http://schemas.microsoft.com/office/powerpoint/2010/main" val="3835589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809629-019B-40DB-B653-F671F3EA44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d-ID" sz="5400" b="1" dirty="0"/>
              <a:t>QA vs Search Engine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E0F7CC-9DE2-4009-B80A-D50F18BECA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4" y="2419643"/>
            <a:ext cx="8825659" cy="4332849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id-ID" sz="2800" b="1" dirty="0"/>
              <a:t>Search engine atau IR</a:t>
            </a:r>
          </a:p>
          <a:p>
            <a:pPr lvl="1">
              <a:lnSpc>
                <a:spcPct val="150000"/>
              </a:lnSpc>
            </a:pPr>
            <a:r>
              <a:rPr lang="id-ID" sz="2000" dirty="0"/>
              <a:t>Query berbentuk keyword</a:t>
            </a:r>
          </a:p>
          <a:p>
            <a:pPr lvl="1">
              <a:lnSpc>
                <a:spcPct val="150000"/>
              </a:lnSpc>
            </a:pPr>
            <a:r>
              <a:rPr lang="id-ID" sz="2000" dirty="0"/>
              <a:t>Hasil jawaban berupa dokumen</a:t>
            </a:r>
          </a:p>
          <a:p>
            <a:pPr marL="365125" lvl="1" indent="-365125">
              <a:lnSpc>
                <a:spcPct val="150000"/>
              </a:lnSpc>
            </a:pPr>
            <a:r>
              <a:rPr lang="id-ID" sz="2400" b="1" dirty="0"/>
              <a:t>QAS</a:t>
            </a:r>
          </a:p>
          <a:p>
            <a:pPr marL="685800" lvl="2">
              <a:lnSpc>
                <a:spcPct val="150000"/>
              </a:lnSpc>
            </a:pPr>
            <a:r>
              <a:rPr lang="id-ID" sz="2000" dirty="0"/>
              <a:t>Query berbentuk bahasa alami (pertanyaan) → NLP</a:t>
            </a:r>
          </a:p>
          <a:p>
            <a:pPr marL="685800" lvl="2">
              <a:lnSpc>
                <a:spcPct val="150000"/>
              </a:lnSpc>
            </a:pPr>
            <a:r>
              <a:rPr lang="id-ID" sz="2000" dirty="0"/>
              <a:t>Hasil jawaban berupa entitas yang tepat</a:t>
            </a:r>
          </a:p>
          <a:p>
            <a:pPr marL="685800" lvl="2">
              <a:lnSpc>
                <a:spcPct val="150000"/>
              </a:lnSpc>
            </a:pPr>
            <a:r>
              <a:rPr lang="id-ID" sz="2000" dirty="0"/>
              <a:t>Kombinasi IR dan NLP</a:t>
            </a:r>
          </a:p>
        </p:txBody>
      </p:sp>
    </p:spTree>
    <p:extLst>
      <p:ext uri="{BB962C8B-B14F-4D97-AF65-F5344CB8AC3E}">
        <p14:creationId xmlns:p14="http://schemas.microsoft.com/office/powerpoint/2010/main" val="1243372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C9B4DD-2645-4FF9-9E62-D30511C588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6788" y="241703"/>
            <a:ext cx="9404723" cy="1080660"/>
          </a:xfrm>
        </p:spPr>
        <p:txBody>
          <a:bodyPr>
            <a:normAutofit/>
          </a:bodyPr>
          <a:lstStyle/>
          <a:p>
            <a:pPr algn="ctr"/>
            <a:r>
              <a:rPr lang="id-ID" sz="5400" b="1" dirty="0"/>
              <a:t>Jenis Pertanyaan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C683B6-B8D5-48FB-9027-2487ECA746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34696" y="1533378"/>
            <a:ext cx="9520158" cy="5324622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id-ID" b="1" dirty="0">
                <a:solidFill>
                  <a:srgbClr val="FFFF00"/>
                </a:solidFill>
              </a:rPr>
              <a:t>Orang: pekerjaan, peranan, posisi</a:t>
            </a:r>
          </a:p>
          <a:p>
            <a:pPr lvl="1" algn="just"/>
            <a:r>
              <a:rPr lang="id-ID" dirty="0"/>
              <a:t>Siapa Susilo Bambang Yudhoyono?</a:t>
            </a:r>
          </a:p>
          <a:p>
            <a:pPr marL="0" indent="0" algn="just">
              <a:buNone/>
            </a:pPr>
            <a:r>
              <a:rPr lang="id-ID" b="1" dirty="0">
                <a:solidFill>
                  <a:srgbClr val="FFFF00"/>
                </a:solidFill>
              </a:rPr>
              <a:t>Organisasi: nama, kegiatannya dsb.</a:t>
            </a:r>
          </a:p>
          <a:p>
            <a:pPr lvl="1" algn="just"/>
            <a:r>
              <a:rPr lang="id-ID" dirty="0"/>
              <a:t>Apa itu UNICEF?</a:t>
            </a:r>
          </a:p>
          <a:p>
            <a:pPr marL="0" indent="0" algn="just">
              <a:buNone/>
            </a:pPr>
            <a:r>
              <a:rPr lang="id-ID" b="1" dirty="0">
                <a:solidFill>
                  <a:srgbClr val="FFFF00"/>
                </a:solidFill>
              </a:rPr>
              <a:t>Lokasi</a:t>
            </a:r>
          </a:p>
          <a:p>
            <a:pPr lvl="1" algn="just"/>
            <a:r>
              <a:rPr lang="id-ID" dirty="0"/>
              <a:t>Dimana ibukota Indonesia?</a:t>
            </a:r>
          </a:p>
          <a:p>
            <a:pPr marL="0" indent="0" algn="just">
              <a:buNone/>
            </a:pPr>
            <a:r>
              <a:rPr lang="id-ID" b="1" dirty="0">
                <a:solidFill>
                  <a:srgbClr val="FFFF00"/>
                </a:solidFill>
              </a:rPr>
              <a:t>Waktu dari suatu kejadian (date)</a:t>
            </a:r>
          </a:p>
          <a:p>
            <a:pPr lvl="1" algn="just"/>
            <a:r>
              <a:rPr lang="id-ID" dirty="0"/>
              <a:t>Kapan Pangeran Diponegoro wafat?</a:t>
            </a:r>
          </a:p>
          <a:p>
            <a:pPr marL="0" indent="0" algn="just">
              <a:buNone/>
            </a:pPr>
            <a:r>
              <a:rPr lang="id-ID" b="1" dirty="0">
                <a:solidFill>
                  <a:srgbClr val="FFFF00"/>
                </a:solidFill>
              </a:rPr>
              <a:t>Ukuran (kuantitas. jarak, lamanya - measure of distance)</a:t>
            </a:r>
          </a:p>
          <a:p>
            <a:pPr lvl="1" algn="just"/>
            <a:r>
              <a:rPr lang="id-ID" dirty="0"/>
              <a:t>Berapa jumlah penduduk Bogor?</a:t>
            </a:r>
          </a:p>
          <a:p>
            <a:pPr marL="0" indent="0" algn="just">
              <a:buNone/>
            </a:pPr>
            <a:r>
              <a:rPr lang="id-ID" b="1" dirty="0">
                <a:solidFill>
                  <a:srgbClr val="FFFF00"/>
                </a:solidFill>
              </a:rPr>
              <a:t>Cara suatu hal bisa terjadi (how)</a:t>
            </a:r>
          </a:p>
          <a:p>
            <a:pPr lvl="1" algn="just"/>
            <a:r>
              <a:rPr lang="id-ID" dirty="0"/>
              <a:t>Bagaimana Pangeran Diponegoro wafat?</a:t>
            </a:r>
          </a:p>
          <a:p>
            <a:pPr marL="0" indent="0" algn="just">
              <a:buNone/>
            </a:pPr>
            <a:r>
              <a:rPr lang="id-ID" b="1" i="1" dirty="0">
                <a:solidFill>
                  <a:srgbClr val="FF0000"/>
                </a:solidFill>
              </a:rPr>
              <a:t>			“Pertanyaan bisa tidak mempunyai jawaban”</a:t>
            </a:r>
          </a:p>
        </p:txBody>
      </p:sp>
    </p:spTree>
    <p:extLst>
      <p:ext uri="{BB962C8B-B14F-4D97-AF65-F5344CB8AC3E}">
        <p14:creationId xmlns:p14="http://schemas.microsoft.com/office/powerpoint/2010/main" val="2846258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FCC591-113C-467D-A691-8A4BA4C2C3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d-ID" sz="5400" b="1" dirty="0"/>
              <a:t>Evaluasi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192665-10AB-4D04-A6EE-C917C5F55E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4724400"/>
          </a:xfrm>
        </p:spPr>
        <p:txBody>
          <a:bodyPr>
            <a:normAutofit fontScale="70000" lnSpcReduction="20000"/>
          </a:bodyPr>
          <a:lstStyle/>
          <a:p>
            <a:pPr algn="just">
              <a:lnSpc>
                <a:spcPct val="160000"/>
              </a:lnSpc>
            </a:pPr>
            <a:r>
              <a:rPr lang="id-ID" sz="2800" dirty="0"/>
              <a:t>Dilakukan oleh manusia</a:t>
            </a:r>
          </a:p>
          <a:p>
            <a:pPr algn="just">
              <a:lnSpc>
                <a:spcPct val="160000"/>
              </a:lnSpc>
            </a:pPr>
            <a:r>
              <a:rPr lang="id-ID" sz="2800" dirty="0"/>
              <a:t>Jawaban dinilai dari segi</a:t>
            </a:r>
          </a:p>
          <a:p>
            <a:pPr lvl="1" algn="just">
              <a:lnSpc>
                <a:spcPct val="160000"/>
              </a:lnSpc>
            </a:pPr>
            <a:r>
              <a:rPr lang="id-ID" sz="2400" dirty="0"/>
              <a:t>Reponsiveness (pasangan jawaban-dokID)</a:t>
            </a:r>
          </a:p>
          <a:p>
            <a:pPr lvl="1" algn="just">
              <a:lnSpc>
                <a:spcPct val="160000"/>
              </a:lnSpc>
            </a:pPr>
            <a:r>
              <a:rPr lang="id-ID" sz="2400" dirty="0"/>
              <a:t>Ketepatan (untuk setiap jawaban)</a:t>
            </a:r>
          </a:p>
          <a:p>
            <a:pPr algn="just">
              <a:lnSpc>
                <a:spcPct val="160000"/>
              </a:lnSpc>
            </a:pPr>
            <a:r>
              <a:rPr lang="id-ID" sz="2800" dirty="0"/>
              <a:t>Pemberian penilaian</a:t>
            </a:r>
          </a:p>
          <a:p>
            <a:pPr lvl="1" algn="just">
              <a:lnSpc>
                <a:spcPct val="160000"/>
              </a:lnSpc>
            </a:pPr>
            <a:r>
              <a:rPr lang="id-ID" sz="2400" dirty="0">
                <a:solidFill>
                  <a:srgbClr val="0070C0"/>
                </a:solidFill>
              </a:rPr>
              <a:t>Wrong</a:t>
            </a:r>
            <a:r>
              <a:rPr lang="id-ID" sz="2400" dirty="0"/>
              <a:t> (W) : jawaban tidak benar</a:t>
            </a:r>
          </a:p>
          <a:p>
            <a:pPr lvl="1" algn="just">
              <a:lnSpc>
                <a:spcPct val="160000"/>
              </a:lnSpc>
            </a:pPr>
            <a:r>
              <a:rPr lang="id-ID" sz="2400" dirty="0">
                <a:solidFill>
                  <a:srgbClr val="0070C0"/>
                </a:solidFill>
              </a:rPr>
              <a:t>Unsupported</a:t>
            </a:r>
            <a:r>
              <a:rPr lang="id-ID" sz="2400" dirty="0"/>
              <a:t> (U): jawaban benar tapi dokumen tidak mendukung</a:t>
            </a:r>
          </a:p>
          <a:p>
            <a:pPr lvl="1" algn="just">
              <a:lnSpc>
                <a:spcPct val="160000"/>
              </a:lnSpc>
            </a:pPr>
            <a:r>
              <a:rPr lang="id-ID" sz="2400" dirty="0">
                <a:solidFill>
                  <a:srgbClr val="0070C0"/>
                </a:solidFill>
              </a:rPr>
              <a:t>Inexact</a:t>
            </a:r>
            <a:r>
              <a:rPr lang="id-ID" sz="2400" dirty="0"/>
              <a:t> (X): jawaban dan dokumen benar tapi terlalu panjang</a:t>
            </a:r>
          </a:p>
          <a:p>
            <a:pPr lvl="1" algn="just">
              <a:lnSpc>
                <a:spcPct val="160000"/>
              </a:lnSpc>
            </a:pPr>
            <a:r>
              <a:rPr lang="id-ID" sz="2400" dirty="0">
                <a:solidFill>
                  <a:srgbClr val="0070C0"/>
                </a:solidFill>
              </a:rPr>
              <a:t>Right</a:t>
            </a:r>
            <a:r>
              <a:rPr lang="id-ID" sz="2400" dirty="0"/>
              <a:t> (R) : jawaban dan dokumen benar</a:t>
            </a:r>
          </a:p>
        </p:txBody>
      </p:sp>
    </p:spTree>
    <p:extLst>
      <p:ext uri="{BB962C8B-B14F-4D97-AF65-F5344CB8AC3E}">
        <p14:creationId xmlns:p14="http://schemas.microsoft.com/office/powerpoint/2010/main" val="3856991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78D01D-0BCB-44FC-A5B9-8F20616631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0993" y="5148514"/>
            <a:ext cx="8534400" cy="1507067"/>
          </a:xfrm>
        </p:spPr>
        <p:txBody>
          <a:bodyPr>
            <a:normAutofit fontScale="90000"/>
          </a:bodyPr>
          <a:lstStyle/>
          <a:p>
            <a:pPr algn="ctr"/>
            <a:r>
              <a:rPr lang="it-IT" sz="4800" b="1" dirty="0"/>
              <a:t>Metode QAS, Li &amp; Croft (2001)</a:t>
            </a:r>
            <a:endParaRPr lang="id-ID" sz="4800" b="1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12068E6-50F3-46CF-858C-C364A8BB7A4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615" t="45536" r="53154" b="26142"/>
          <a:stretch/>
        </p:blipFill>
        <p:spPr>
          <a:xfrm>
            <a:off x="274286" y="361607"/>
            <a:ext cx="8847813" cy="4660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5770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659FF4-1433-40FB-85B0-1008F84318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187570"/>
            <a:ext cx="8596668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id-ID" sz="4400" b="1" dirty="0"/>
              <a:t>Contoh Proses Memperoleh</a:t>
            </a:r>
            <a:br>
              <a:rPr lang="id-ID" sz="4400" b="1" dirty="0"/>
            </a:br>
            <a:r>
              <a:rPr lang="id-ID" sz="4400" b="1" dirty="0"/>
              <a:t>Jawaban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B4496B-9858-4A50-A9BF-EF90BB0067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508371"/>
            <a:ext cx="8596668" cy="534963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id-ID" dirty="0"/>
              <a:t>Query :</a:t>
            </a:r>
          </a:p>
          <a:p>
            <a:pPr lvl="1" algn="just">
              <a:lnSpc>
                <a:spcPct val="150000"/>
              </a:lnSpc>
            </a:pPr>
            <a:r>
              <a:rPr lang="id-ID" dirty="0"/>
              <a:t>What is the capital of &lt;LOC&gt;Somalia&lt;/LOC&gt;?</a:t>
            </a:r>
          </a:p>
          <a:p>
            <a:pPr algn="just">
              <a:lnSpc>
                <a:spcPct val="150000"/>
              </a:lnSpc>
            </a:pPr>
            <a:r>
              <a:rPr lang="id-ID" dirty="0"/>
              <a:t>Passage :</a:t>
            </a:r>
          </a:p>
          <a:p>
            <a:pPr lvl="1" algn="just">
              <a:lnSpc>
                <a:spcPct val="150000"/>
              </a:lnSpc>
            </a:pPr>
            <a:r>
              <a:rPr lang="id-ID" dirty="0"/>
              <a:t>Here there is no coordination. &lt;PERSON&gt;Steffan de Mistura&lt;/PERSON&gt;–&lt;ORG&gt;UNICEF&lt;/ORG&gt; representative in the Somali Capital, &lt;LOC&gt;Mogadishu&lt;/LOC&gt; and head of the anti-cholera team–said far more &lt;LOC&gt;Mogadishu&lt;/LOC&gt;, anti refugees are crowded together here without proper housing or sanitarian than during the &lt;LOC&gt;Somalia&lt;/LOC&gt; crisis. And many are already sick and exhausted by the long trek from &lt;LOC&gt;Rwanda&lt;LOC&gt;.</a:t>
            </a:r>
          </a:p>
          <a:p>
            <a:pPr algn="just">
              <a:lnSpc>
                <a:spcPct val="150000"/>
              </a:lnSpc>
            </a:pPr>
            <a:r>
              <a:rPr lang="id-ID" dirty="0"/>
              <a:t>String yang diambil adalah yang mempunyai jarak yang terkecil dan yang paling banyak mempunyai kata sesuai query.</a:t>
            </a:r>
          </a:p>
        </p:txBody>
      </p:sp>
    </p:spTree>
    <p:extLst>
      <p:ext uri="{BB962C8B-B14F-4D97-AF65-F5344CB8AC3E}">
        <p14:creationId xmlns:p14="http://schemas.microsoft.com/office/powerpoint/2010/main" val="3854468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457CE3-E128-446C-8CA8-C3B7EAF37A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d-ID" sz="4400" b="1" dirty="0"/>
              <a:t>Pengembangan QAS (Riloff &amp; Thelen (2000),</a:t>
            </a:r>
            <a:br>
              <a:rPr lang="id-ID" sz="4400" b="1" dirty="0"/>
            </a:br>
            <a:r>
              <a:rPr lang="id-ID" sz="4400" b="1" dirty="0"/>
              <a:t>Ikhsani (2006), Romaida (2008))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3B1035-FDB4-4CDB-8D90-E359CC9927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id-ID" sz="2400" dirty="0"/>
              <a:t> Menemukan jawaban pada dokumen yang menggunakan bahasa baku.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id-ID" sz="2400" dirty="0"/>
              <a:t> Jawaban berupa kalimat pada dokumen yang memiliki nilai skor tertinggi.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id-ID" sz="2400" dirty="0"/>
              <a:t> Rule-based Question Answering System.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id-ID" sz="2400" dirty="0"/>
              <a:t> Jenis pertanyaan: Apa, Siapa, Kapan, Mengapa, Mana.</a:t>
            </a:r>
          </a:p>
        </p:txBody>
      </p:sp>
    </p:spTree>
    <p:extLst>
      <p:ext uri="{BB962C8B-B14F-4D97-AF65-F5344CB8AC3E}">
        <p14:creationId xmlns:p14="http://schemas.microsoft.com/office/powerpoint/2010/main" val="1831706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092630-0442-4872-9892-F4C9339E4D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d-ID" sz="5400" b="1" dirty="0"/>
              <a:t>Tingkatan pemberian nilai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14BB0A-8AED-4B9B-8530-B13783FA12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8" y="2084832"/>
            <a:ext cx="9720073" cy="4773168"/>
          </a:xfrm>
        </p:spPr>
        <p:txBody>
          <a:bodyPr>
            <a:normAutofit/>
          </a:bodyPr>
          <a:lstStyle/>
          <a:p>
            <a:pPr algn="just">
              <a:lnSpc>
                <a:spcPct val="110000"/>
              </a:lnSpc>
            </a:pPr>
            <a:r>
              <a:rPr lang="id-ID" sz="2400" dirty="0"/>
              <a:t>clue : +3</a:t>
            </a:r>
          </a:p>
          <a:p>
            <a:pPr algn="just">
              <a:lnSpc>
                <a:spcPct val="110000"/>
              </a:lnSpc>
            </a:pPr>
            <a:r>
              <a:rPr lang="id-ID" sz="2400" dirty="0"/>
              <a:t>good_clue : +4</a:t>
            </a:r>
          </a:p>
          <a:p>
            <a:pPr algn="just">
              <a:lnSpc>
                <a:spcPct val="110000"/>
              </a:lnSpc>
            </a:pPr>
            <a:r>
              <a:rPr lang="id-ID" sz="2400" dirty="0"/>
              <a:t>confident : +6</a:t>
            </a:r>
          </a:p>
          <a:p>
            <a:pPr algn="just">
              <a:lnSpc>
                <a:spcPct val="110000"/>
              </a:lnSpc>
            </a:pPr>
            <a:r>
              <a:rPr lang="id-ID" sz="2400" dirty="0"/>
              <a:t>slam dunk : +20 </a:t>
            </a:r>
          </a:p>
          <a:p>
            <a:pPr algn="just">
              <a:lnSpc>
                <a:spcPct val="110000"/>
              </a:lnSpc>
            </a:pPr>
            <a:endParaRPr lang="id-ID" sz="2400" dirty="0"/>
          </a:p>
          <a:p>
            <a:pPr algn="just">
              <a:lnSpc>
                <a:spcPct val="110000"/>
              </a:lnSpc>
            </a:pPr>
            <a:r>
              <a:rPr lang="id-ID" sz="2400" b="1" dirty="0"/>
              <a:t>WordMatch</a:t>
            </a:r>
            <a:r>
              <a:rPr lang="id-ID" sz="2400" dirty="0"/>
              <a:t>:</a:t>
            </a:r>
          </a:p>
          <a:p>
            <a:pPr algn="just">
              <a:lnSpc>
                <a:spcPct val="110000"/>
              </a:lnSpc>
            </a:pPr>
            <a:r>
              <a:rPr lang="id-ID" sz="2400" dirty="0"/>
              <a:t>kondisi dimana setiap token pada kalimat query </a:t>
            </a:r>
            <a:r>
              <a:rPr lang="id-ID" sz="2400" dirty="0">
                <a:solidFill>
                  <a:srgbClr val="0070C0"/>
                </a:solidFill>
              </a:rPr>
              <a:t>sama dengan </a:t>
            </a:r>
            <a:r>
              <a:rPr lang="id-ID" sz="2400" dirty="0"/>
              <a:t>setiap token pada kalimat dokumen, dan </a:t>
            </a:r>
            <a:r>
              <a:rPr lang="id-ID" sz="2400" dirty="0">
                <a:solidFill>
                  <a:srgbClr val="0070C0"/>
                </a:solidFill>
              </a:rPr>
              <a:t>diberi nilai CLUE</a:t>
            </a:r>
          </a:p>
        </p:txBody>
      </p:sp>
    </p:spTree>
    <p:extLst>
      <p:ext uri="{BB962C8B-B14F-4D97-AF65-F5344CB8AC3E}">
        <p14:creationId xmlns:p14="http://schemas.microsoft.com/office/powerpoint/2010/main" val="537977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5B5CFF-AD18-4636-9AF7-41EC0B6B28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d-ID" sz="4400" b="1" dirty="0"/>
              <a:t>Rules:</a:t>
            </a:r>
            <a:br>
              <a:rPr lang="id-ID" sz="4400" b="1" dirty="0"/>
            </a:br>
            <a:r>
              <a:rPr lang="id-ID" sz="4400" b="1" dirty="0"/>
              <a:t>KAPAN?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CE9646-1CDB-415A-A451-594830539C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312" y="2052918"/>
            <a:ext cx="8946541" cy="4643304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id-ID" dirty="0"/>
              <a:t>Score(S) += WordMatch(Q,S)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id-ID" dirty="0"/>
              <a:t>If contains(S,{saat, ketika, kala, semenjak, sejak, waktu, setelah, sebelum, sesudah,selama, pada}) and contains(S, TIME) then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id-ID" dirty="0"/>
              <a:t>	Score(S) += good_clue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id-ID" dirty="0"/>
              <a:t>If contains(Q,TIME) Or containsS(S, TIME) then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id-ID" dirty="0"/>
              <a:t>	Score(S) += good_clue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id-ID" dirty="0"/>
              <a:t>If contains(S,{saat, ketika, kala, semenjak, sejak, waktu, setelah, sebelum}) then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id-ID" dirty="0"/>
              <a:t>	Score(S) +=clue</a:t>
            </a:r>
          </a:p>
        </p:txBody>
      </p:sp>
    </p:spTree>
    <p:extLst>
      <p:ext uri="{BB962C8B-B14F-4D97-AF65-F5344CB8AC3E}">
        <p14:creationId xmlns:p14="http://schemas.microsoft.com/office/powerpoint/2010/main" val="1784750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7A1455-FA45-44A6-8413-F1B06E3CAE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309489"/>
            <a:ext cx="9603275" cy="1544265"/>
          </a:xfrm>
        </p:spPr>
        <p:txBody>
          <a:bodyPr>
            <a:normAutofit fontScale="90000"/>
          </a:bodyPr>
          <a:lstStyle/>
          <a:p>
            <a:pPr algn="ctr"/>
            <a:r>
              <a:rPr lang="id-ID" sz="5400" b="1" dirty="0"/>
              <a:t>Rules:</a:t>
            </a:r>
            <a:br>
              <a:rPr lang="id-ID" sz="5400" b="1" dirty="0"/>
            </a:br>
            <a:r>
              <a:rPr lang="id-ID" sz="5400" b="1" dirty="0"/>
              <a:t>MANA?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4EB1EE-D99C-4890-BF14-2EFB82EF35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955410"/>
            <a:ext cx="9603275" cy="4037428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400" dirty="0"/>
              <a:t>Score(S) += </a:t>
            </a:r>
            <a:r>
              <a:rPr lang="en-US" sz="2400" dirty="0" err="1"/>
              <a:t>WordMatch</a:t>
            </a:r>
            <a:r>
              <a:rPr lang="en-US" sz="2400" dirty="0"/>
              <a:t>(Q,S)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dirty="0"/>
              <a:t>If contains(S,LOCATION) and contains(S,{</a:t>
            </a:r>
            <a:r>
              <a:rPr lang="en-US" sz="2400" dirty="0" err="1"/>
              <a:t>dalam</a:t>
            </a:r>
            <a:r>
              <a:rPr lang="en-US" sz="2400" dirty="0"/>
              <a:t>,</a:t>
            </a:r>
            <a:r>
              <a:rPr lang="id-ID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, </a:t>
            </a:r>
            <a:r>
              <a:rPr lang="en-US" sz="2400" dirty="0" err="1"/>
              <a:t>pada</a:t>
            </a:r>
            <a:r>
              <a:rPr lang="en-US" sz="2400" dirty="0"/>
              <a:t>}) then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id-ID" sz="2400" dirty="0"/>
              <a:t>	</a:t>
            </a:r>
            <a:r>
              <a:rPr lang="en-US" sz="2400" dirty="0"/>
              <a:t>Score(S) += </a:t>
            </a:r>
            <a:r>
              <a:rPr lang="en-US" sz="2400" dirty="0" err="1"/>
              <a:t>slam_dunk</a:t>
            </a:r>
            <a:endParaRPr lang="en-US" sz="2400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dirty="0"/>
              <a:t>If contains(S,{</a:t>
            </a:r>
            <a:r>
              <a:rPr lang="en-US" sz="2400" dirty="0" err="1"/>
              <a:t>dalam</a:t>
            </a:r>
            <a:r>
              <a:rPr lang="en-US" sz="2400" dirty="0"/>
              <a:t>, </a:t>
            </a:r>
            <a:r>
              <a:rPr lang="en-US" sz="2400" dirty="0" err="1"/>
              <a:t>dari</a:t>
            </a:r>
            <a:r>
              <a:rPr lang="en-US" sz="2400" dirty="0"/>
              <a:t>, </a:t>
            </a:r>
            <a:r>
              <a:rPr lang="en-US" sz="2400" dirty="0" err="1"/>
              <a:t>pada</a:t>
            </a:r>
            <a:r>
              <a:rPr lang="en-US" sz="2400" dirty="0"/>
              <a:t>}) then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id-ID" sz="2400" dirty="0"/>
              <a:t>	</a:t>
            </a:r>
            <a:r>
              <a:rPr lang="en-US" sz="2400" dirty="0"/>
              <a:t>Score(S) += clue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dirty="0"/>
              <a:t>If contains(S,LOCATION) then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id-ID" sz="2400" dirty="0"/>
              <a:t>	</a:t>
            </a:r>
            <a:r>
              <a:rPr lang="en-US" sz="2400" dirty="0"/>
              <a:t>Score(S) += </a:t>
            </a:r>
            <a:r>
              <a:rPr lang="en-US" sz="2400" dirty="0" err="1"/>
              <a:t>good_clue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2788226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2C61E3-6AAD-4FA6-BBD7-F558C3F70C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d-ID" b="1" dirty="0"/>
              <a:t>Rules:</a:t>
            </a:r>
            <a:br>
              <a:rPr lang="id-ID" b="1" dirty="0"/>
            </a:br>
            <a:r>
              <a:rPr lang="id-ID" b="1" dirty="0"/>
              <a:t>MENGAPA?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87670D-3EC4-4CB8-8B63-00FE943D8D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/>
              <a:t>Score(S) += </a:t>
            </a:r>
            <a:r>
              <a:rPr lang="en-US" dirty="0" err="1"/>
              <a:t>WordMatch</a:t>
            </a:r>
            <a:r>
              <a:rPr lang="en-US" dirty="0"/>
              <a:t>(Q,S)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If contains(S,{</a:t>
            </a:r>
            <a:r>
              <a:rPr lang="en-US" dirty="0" err="1"/>
              <a:t>karena</a:t>
            </a:r>
            <a:r>
              <a:rPr lang="en-US" dirty="0"/>
              <a:t>, </a:t>
            </a:r>
            <a:r>
              <a:rPr lang="en-US" dirty="0" err="1"/>
              <a:t>sebab</a:t>
            </a:r>
            <a:r>
              <a:rPr lang="en-US" dirty="0"/>
              <a:t>, </a:t>
            </a:r>
            <a:r>
              <a:rPr lang="en-US" dirty="0" err="1"/>
              <a:t>akibat</a:t>
            </a:r>
            <a:r>
              <a:rPr lang="en-US" dirty="0"/>
              <a:t>, </a:t>
            </a:r>
            <a:r>
              <a:rPr lang="en-US" dirty="0" err="1"/>
              <a:t>maka</a:t>
            </a:r>
            <a:r>
              <a:rPr lang="en-US" dirty="0"/>
              <a:t>, agar,</a:t>
            </a:r>
            <a:r>
              <a:rPr lang="id-ID" dirty="0"/>
              <a:t> </a:t>
            </a:r>
            <a:r>
              <a:rPr lang="en-US" dirty="0" err="1"/>
              <a:t>supaya</a:t>
            </a:r>
            <a:r>
              <a:rPr lang="en-US" dirty="0"/>
              <a:t>}) then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id-ID" dirty="0"/>
              <a:t>	</a:t>
            </a:r>
            <a:r>
              <a:rPr lang="en-US" dirty="0"/>
              <a:t>Score(S) += clue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682702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2122B3-A9A8-4C1D-8023-6D4A1F3A2E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3" y="590843"/>
            <a:ext cx="8761413" cy="1252025"/>
          </a:xfrm>
        </p:spPr>
        <p:txBody>
          <a:bodyPr/>
          <a:lstStyle/>
          <a:p>
            <a:pPr algn="ctr"/>
            <a:r>
              <a:rPr lang="id-ID" b="1" dirty="0"/>
              <a:t>Rules:</a:t>
            </a:r>
            <a:br>
              <a:rPr lang="id-ID" b="1" dirty="0"/>
            </a:br>
            <a:r>
              <a:rPr lang="id-ID" b="1" dirty="0"/>
              <a:t>SIAPA?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DD94AF-E78B-4F3E-9A92-9D0762EEAE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5" y="2603500"/>
            <a:ext cx="8761412" cy="4092722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400" dirty="0"/>
              <a:t>score(S) += </a:t>
            </a:r>
            <a:r>
              <a:rPr lang="en-US" sz="2400" dirty="0" err="1"/>
              <a:t>WordMatch</a:t>
            </a:r>
            <a:r>
              <a:rPr lang="en-US" sz="2400" dirty="0"/>
              <a:t>(Q,S)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dirty="0"/>
              <a:t>If contains(Q,HUMAN) then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id-ID" sz="2400" dirty="0"/>
              <a:t>	</a:t>
            </a:r>
            <a:r>
              <a:rPr lang="en-US" sz="2400" dirty="0"/>
              <a:t>score(S) += confident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2664986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CF6874-0F7C-43A0-A950-1645D45003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492369"/>
            <a:ext cx="8911687" cy="1252025"/>
          </a:xfrm>
        </p:spPr>
        <p:txBody>
          <a:bodyPr>
            <a:normAutofit fontScale="90000"/>
          </a:bodyPr>
          <a:lstStyle/>
          <a:p>
            <a:pPr algn="ctr"/>
            <a:r>
              <a:rPr lang="id-ID" sz="3200" b="1" dirty="0"/>
              <a:t>Pengembangan QAS (Ballesteros &amp; Xiaoyan-li (2007), Dewa Ayu Tenara K C (2009))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54CAD5-7861-407E-9A4B-E31BBEB7BA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2925" y="2103120"/>
            <a:ext cx="8915400" cy="4304714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id-ID" sz="2400" dirty="0"/>
              <a:t>Jawaban berupa entitas yang tepat</a:t>
            </a:r>
          </a:p>
          <a:p>
            <a:pPr algn="just">
              <a:lnSpc>
                <a:spcPct val="150000"/>
              </a:lnSpc>
            </a:pPr>
            <a:r>
              <a:rPr lang="id-ID" sz="2400" dirty="0"/>
              <a:t>Menggunakan metode Li &amp; Croft (2001)</a:t>
            </a:r>
          </a:p>
          <a:p>
            <a:pPr algn="just">
              <a:lnSpc>
                <a:spcPct val="150000"/>
              </a:lnSpc>
            </a:pPr>
            <a:r>
              <a:rPr lang="id-ID" sz="2400" dirty="0"/>
              <a:t>Name entity tagging pada dokumen (Pangudi, 2009)</a:t>
            </a:r>
          </a:p>
          <a:p>
            <a:pPr algn="just">
              <a:lnSpc>
                <a:spcPct val="150000"/>
              </a:lnSpc>
            </a:pPr>
            <a:r>
              <a:rPr lang="id-ID" sz="2400" dirty="0"/>
              <a:t>Pemilihan passage menggunakan pembobotan heuristic</a:t>
            </a:r>
          </a:p>
          <a:p>
            <a:pPr algn="just">
              <a:lnSpc>
                <a:spcPct val="150000"/>
              </a:lnSpc>
            </a:pPr>
            <a:r>
              <a:rPr lang="id-ID" sz="2400" dirty="0"/>
              <a:t>Tipe pertanyaan : Siapa, Kapan, Dimana, Berapa</a:t>
            </a:r>
          </a:p>
        </p:txBody>
      </p:sp>
    </p:spTree>
    <p:extLst>
      <p:ext uri="{BB962C8B-B14F-4D97-AF65-F5344CB8AC3E}">
        <p14:creationId xmlns:p14="http://schemas.microsoft.com/office/powerpoint/2010/main" val="2836695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B62627-6C12-4CCF-905A-7789C53A44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1" y="5739620"/>
            <a:ext cx="8534400" cy="972232"/>
          </a:xfrm>
        </p:spPr>
        <p:txBody>
          <a:bodyPr>
            <a:normAutofit/>
          </a:bodyPr>
          <a:lstStyle/>
          <a:p>
            <a:pPr algn="ctr"/>
            <a:r>
              <a:rPr lang="id-ID" sz="5400" b="1" dirty="0"/>
              <a:t>Metode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D7F4EE-C7CF-41D2-85BD-F50A968C71B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538" t="46357" r="54885" b="24500"/>
          <a:stretch/>
        </p:blipFill>
        <p:spPr>
          <a:xfrm>
            <a:off x="684211" y="182619"/>
            <a:ext cx="8926790" cy="5303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6296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9574FB-DE08-44C7-9A64-849C1D6873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d-ID" sz="5400" b="1" dirty="0"/>
              <a:t>Ekstraksi jawaban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B98BC9-BDB8-49BF-9F6B-E65A0037AA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45734"/>
            <a:ext cx="10058400" cy="447066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id-ID" b="1" dirty="0"/>
              <a:t> Identifikasi named entity pada dokumen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id-ID" dirty="0"/>
              <a:t> </a:t>
            </a:r>
            <a:r>
              <a:rPr lang="id-ID" b="1" dirty="0"/>
              <a:t>Dokumen dipartisi menjadi passages yang terdiri dari dua kalimat yang saling Berdampingan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id-ID" b="1" dirty="0"/>
              <a:t> Dilakukan pembobotan terhadap passages</a:t>
            </a:r>
          </a:p>
          <a:p>
            <a:pPr lvl="1" algn="just">
              <a:lnSpc>
                <a:spcPct val="150000"/>
              </a:lnSpc>
            </a:pPr>
            <a:r>
              <a:rPr lang="id-ID" dirty="0"/>
              <a:t>Jumlah kata pada query yang terdapat pada passages.</a:t>
            </a:r>
          </a:p>
          <a:p>
            <a:pPr lvl="1" algn="just">
              <a:lnSpc>
                <a:spcPct val="150000"/>
              </a:lnSpc>
            </a:pPr>
            <a:r>
              <a:rPr lang="id-ID" dirty="0"/>
              <a:t>Apakah kata-kata yang cocok terdapat pada kalimat yang sama.</a:t>
            </a:r>
          </a:p>
          <a:p>
            <a:pPr lvl="1" algn="just">
              <a:lnSpc>
                <a:spcPct val="150000"/>
              </a:lnSpc>
            </a:pPr>
            <a:r>
              <a:rPr lang="id-ID" dirty="0"/>
              <a:t>Ukuran dari passages terbaik.</a:t>
            </a:r>
          </a:p>
          <a:p>
            <a:pPr lvl="1" algn="just">
              <a:lnSpc>
                <a:spcPct val="150000"/>
              </a:lnSpc>
            </a:pPr>
            <a:r>
              <a:rPr lang="id-ID" dirty="0"/>
              <a:t>Jarak kandidat jawaban dengan passages terbaik.</a:t>
            </a:r>
          </a:p>
        </p:txBody>
      </p:sp>
    </p:spTree>
    <p:extLst>
      <p:ext uri="{BB962C8B-B14F-4D97-AF65-F5344CB8AC3E}">
        <p14:creationId xmlns:p14="http://schemas.microsoft.com/office/powerpoint/2010/main" val="4022995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A7EEB0-C5BA-4A8B-8CCA-8A51952E8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5130" y="171364"/>
            <a:ext cx="9404723" cy="954051"/>
          </a:xfrm>
        </p:spPr>
        <p:txBody>
          <a:bodyPr>
            <a:normAutofit/>
          </a:bodyPr>
          <a:lstStyle/>
          <a:p>
            <a:pPr algn="ctr"/>
            <a:r>
              <a:rPr lang="id-ID" sz="5400" b="1" dirty="0"/>
              <a:t>Pembobotan Passages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F5D1E5-2D33-415E-A8AC-CA48F2C938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312" y="1280160"/>
            <a:ext cx="8946541" cy="5416062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id-ID" dirty="0"/>
              <a:t>Hanya perhitungkan passages yang memiliki NE yang sesuai dengan query.</a:t>
            </a:r>
          </a:p>
          <a:p>
            <a:pPr algn="just">
              <a:lnSpc>
                <a:spcPct val="150000"/>
              </a:lnSpc>
            </a:pPr>
            <a:r>
              <a:rPr lang="id-ID" dirty="0"/>
              <a:t>Ambil </a:t>
            </a:r>
            <a:r>
              <a:rPr lang="id-ID" dirty="0">
                <a:solidFill>
                  <a:srgbClr val="FFFF00"/>
                </a:solidFill>
              </a:rPr>
              <a:t>count_m</a:t>
            </a:r>
            <a:r>
              <a:rPr lang="id-ID" dirty="0"/>
              <a:t> = jumlah kata pada query yang terdapat pada passages, dan </a:t>
            </a:r>
            <a:r>
              <a:rPr lang="id-ID" dirty="0">
                <a:solidFill>
                  <a:srgbClr val="FFFF00"/>
                </a:solidFill>
              </a:rPr>
              <a:t>count_q</a:t>
            </a:r>
            <a:r>
              <a:rPr lang="id-ID" dirty="0"/>
              <a:t> = jumlah kata pada query.</a:t>
            </a:r>
          </a:p>
          <a:p>
            <a:pPr algn="just">
              <a:lnSpc>
                <a:spcPct val="150000"/>
              </a:lnSpc>
            </a:pPr>
            <a:r>
              <a:rPr lang="id-ID" dirty="0"/>
              <a:t>Jika jumlah kata yang cocok kurang dari </a:t>
            </a:r>
            <a:r>
              <a:rPr lang="id-ID" dirty="0">
                <a:solidFill>
                  <a:srgbClr val="FFFF00"/>
                </a:solidFill>
              </a:rPr>
              <a:t>threshold (t)</a:t>
            </a:r>
            <a:r>
              <a:rPr lang="id-ID" dirty="0"/>
              <a:t>, score = 0, selain itu, </a:t>
            </a:r>
            <a:r>
              <a:rPr lang="id-ID" dirty="0">
                <a:solidFill>
                  <a:srgbClr val="FFFF00"/>
                </a:solidFill>
              </a:rPr>
              <a:t>score = count_m</a:t>
            </a:r>
            <a:r>
              <a:rPr lang="id-ID" dirty="0"/>
              <a:t>.</a:t>
            </a:r>
          </a:p>
          <a:p>
            <a:pPr algn="just">
              <a:lnSpc>
                <a:spcPct val="150000"/>
              </a:lnSpc>
            </a:pPr>
            <a:r>
              <a:rPr lang="id-ID" dirty="0"/>
              <a:t>Cara menentukan threshold (t) :</a:t>
            </a:r>
          </a:p>
          <a:p>
            <a:pPr lvl="1" algn="just">
              <a:lnSpc>
                <a:spcPct val="150000"/>
              </a:lnSpc>
            </a:pPr>
            <a:r>
              <a:rPr lang="id-ID" b="1" i="1" dirty="0">
                <a:solidFill>
                  <a:srgbClr val="FFFF00"/>
                </a:solidFill>
              </a:rPr>
              <a:t>Jika jumlah kata pada query &lt; 4, t = count_q</a:t>
            </a:r>
          </a:p>
          <a:p>
            <a:pPr lvl="1" algn="just">
              <a:lnSpc>
                <a:spcPct val="150000"/>
              </a:lnSpc>
            </a:pPr>
            <a:r>
              <a:rPr lang="id-ID" b="1" i="1" dirty="0">
                <a:solidFill>
                  <a:srgbClr val="FFFF00"/>
                </a:solidFill>
              </a:rPr>
              <a:t>Jika antara 4-8, t = count_q/2.0+1.0</a:t>
            </a:r>
          </a:p>
          <a:p>
            <a:pPr lvl="1" algn="just">
              <a:lnSpc>
                <a:spcPct val="150000"/>
              </a:lnSpc>
            </a:pPr>
            <a:r>
              <a:rPr lang="id-ID" b="1" i="1" dirty="0">
                <a:solidFill>
                  <a:srgbClr val="FFFF00"/>
                </a:solidFill>
              </a:rPr>
              <a:t>Jika &gt;8, t = count_q/3.0+2.0.</a:t>
            </a:r>
          </a:p>
        </p:txBody>
      </p:sp>
    </p:spTree>
    <p:extLst>
      <p:ext uri="{BB962C8B-B14F-4D97-AF65-F5344CB8AC3E}">
        <p14:creationId xmlns:p14="http://schemas.microsoft.com/office/powerpoint/2010/main" val="14141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E23D43-D78D-4A4B-AA98-CE74A14448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211014"/>
            <a:ext cx="8596668" cy="1109785"/>
          </a:xfrm>
        </p:spPr>
        <p:txBody>
          <a:bodyPr>
            <a:normAutofit/>
          </a:bodyPr>
          <a:lstStyle/>
          <a:p>
            <a:pPr algn="ctr"/>
            <a:r>
              <a:rPr lang="id-ID" sz="5400" b="1" dirty="0"/>
              <a:t>Pembobotan Passages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1364A6-50EA-438E-B92C-6410D25100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320800"/>
            <a:ext cx="8596668" cy="5403557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</a:pPr>
            <a:r>
              <a:rPr lang="id-ID" sz="2400" dirty="0"/>
              <a:t>Jika seluruh mathching words terletak pada satu kalimat</a:t>
            </a:r>
          </a:p>
          <a:p>
            <a:pPr lvl="1" algn="just">
              <a:lnSpc>
                <a:spcPct val="150000"/>
              </a:lnSpc>
            </a:pPr>
            <a:r>
              <a:rPr lang="sv-SE" sz="2000" dirty="0"/>
              <a:t>Sm = 1, selainnya Sm = 0</a:t>
            </a:r>
            <a:endParaRPr lang="id-ID" sz="2000" dirty="0"/>
          </a:p>
          <a:p>
            <a:pPr marL="365125" lvl="1" indent="-365125" algn="just">
              <a:lnSpc>
                <a:spcPct val="150000"/>
              </a:lnSpc>
            </a:pPr>
            <a:r>
              <a:rPr lang="id-ID" sz="2400" dirty="0"/>
              <a:t>Jika matching words terletak pada urutan yang sama</a:t>
            </a:r>
          </a:p>
          <a:p>
            <a:pPr marL="765175" lvl="2" indent="-365125" algn="just">
              <a:lnSpc>
                <a:spcPct val="150000"/>
              </a:lnSpc>
            </a:pPr>
            <a:r>
              <a:rPr lang="id-ID" sz="2000" dirty="0"/>
              <a:t>Ord = 1, selainnya Ord = 0</a:t>
            </a:r>
          </a:p>
          <a:p>
            <a:pPr marL="365125" lvl="2" indent="-365125" algn="just">
              <a:lnSpc>
                <a:spcPct val="150000"/>
              </a:lnSpc>
            </a:pPr>
            <a:r>
              <a:rPr lang="en-US" sz="2400" dirty="0"/>
              <a:t>W = the best matching window. </a:t>
            </a:r>
            <a:r>
              <a:rPr lang="en-US" sz="2400" dirty="0" err="1"/>
              <a:t>Ukuran</a:t>
            </a:r>
            <a:r>
              <a:rPr lang="en-US" sz="2400" dirty="0"/>
              <a:t> passages</a:t>
            </a:r>
            <a:r>
              <a:rPr lang="id-ID" sz="2400" dirty="0"/>
              <a:t> </a:t>
            </a:r>
            <a:r>
              <a:rPr lang="en-US" sz="2400" dirty="0"/>
              <a:t>yang </a:t>
            </a:r>
            <a:r>
              <a:rPr lang="en-US" sz="2400" dirty="0" err="1"/>
              <a:t>mengandung</a:t>
            </a:r>
            <a:r>
              <a:rPr lang="en-US" sz="2400" dirty="0"/>
              <a:t> matching word </a:t>
            </a:r>
            <a:r>
              <a:rPr lang="en-US" sz="2400" dirty="0" err="1"/>
              <a:t>terbanyak</a:t>
            </a:r>
            <a:endParaRPr lang="id-ID" sz="2400" dirty="0"/>
          </a:p>
          <a:p>
            <a:pPr marL="822325" lvl="3" indent="-365125" algn="just">
              <a:lnSpc>
                <a:spcPct val="150000"/>
              </a:lnSpc>
            </a:pPr>
            <a:r>
              <a:rPr lang="en-US" sz="2000" dirty="0"/>
              <a:t>score = score + (</a:t>
            </a:r>
            <a:r>
              <a:rPr lang="en-US" sz="2000" dirty="0" err="1"/>
              <a:t>count_m</a:t>
            </a:r>
            <a:r>
              <a:rPr lang="en-US" sz="2000" dirty="0"/>
              <a:t> / W)</a:t>
            </a:r>
            <a:endParaRPr lang="id-ID" sz="2000" dirty="0"/>
          </a:p>
          <a:p>
            <a:pPr marL="365125" lvl="3" indent="-365125" algn="just">
              <a:lnSpc>
                <a:spcPct val="150000"/>
              </a:lnSpc>
            </a:pPr>
            <a:r>
              <a:rPr lang="id-ID" sz="2400" dirty="0"/>
              <a:t>Heuristic Score</a:t>
            </a:r>
          </a:p>
          <a:p>
            <a:pPr marL="822325" lvl="4" indent="-365125" algn="just">
              <a:lnSpc>
                <a:spcPct val="150000"/>
              </a:lnSpc>
            </a:pPr>
            <a:r>
              <a:rPr lang="en-US" sz="2000" dirty="0"/>
              <a:t>score = </a:t>
            </a:r>
            <a:r>
              <a:rPr lang="en-US" sz="2000" dirty="0" err="1"/>
              <a:t>count_m</a:t>
            </a:r>
            <a:r>
              <a:rPr lang="en-US" sz="2000" dirty="0"/>
              <a:t> + 0.5*Sm + 0.5*Ord + </a:t>
            </a:r>
            <a:r>
              <a:rPr lang="en-US" sz="2000" dirty="0" err="1"/>
              <a:t>count_m</a:t>
            </a:r>
            <a:r>
              <a:rPr lang="en-US" sz="2000" dirty="0"/>
              <a:t>/W</a:t>
            </a:r>
            <a:endParaRPr lang="id-ID" sz="2000" dirty="0"/>
          </a:p>
        </p:txBody>
      </p:sp>
    </p:spTree>
    <p:extLst>
      <p:ext uri="{BB962C8B-B14F-4D97-AF65-F5344CB8AC3E}">
        <p14:creationId xmlns:p14="http://schemas.microsoft.com/office/powerpoint/2010/main" val="2129415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B2F210-A799-4E43-933A-DDBE75C731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d-ID" sz="5400" b="1" dirty="0"/>
              <a:t>Contoh hasil QAS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6F9ACE8-68DE-45DC-90C0-775FE6776A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7506" t="42915" r="53327" b="28134"/>
          <a:stretch/>
        </p:blipFill>
        <p:spPr>
          <a:xfrm>
            <a:off x="1633236" y="2084832"/>
            <a:ext cx="8298555" cy="4631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8604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0087F9-FF92-4E6A-8495-C320DEF941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464234"/>
            <a:ext cx="8911687" cy="1018736"/>
          </a:xfrm>
        </p:spPr>
        <p:txBody>
          <a:bodyPr/>
          <a:lstStyle/>
          <a:p>
            <a:pPr algn="ctr"/>
            <a:r>
              <a:rPr lang="id-ID" sz="5400" b="1" dirty="0"/>
              <a:t>Open Ephyra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D95CE4-C6A9-4967-A332-10063571B3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2924" y="1617784"/>
            <a:ext cx="8911688" cy="5050301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dirty="0"/>
              <a:t>Ephyra is a modular and extensible framework for</a:t>
            </a:r>
            <a:r>
              <a:rPr lang="id-ID" dirty="0"/>
              <a:t> </a:t>
            </a:r>
            <a:r>
              <a:rPr lang="en-US" dirty="0"/>
              <a:t>question answering.</a:t>
            </a:r>
            <a:endParaRPr lang="id-ID" dirty="0"/>
          </a:p>
          <a:p>
            <a:pPr algn="just">
              <a:lnSpc>
                <a:spcPct val="150000"/>
              </a:lnSpc>
            </a:pPr>
            <a:r>
              <a:rPr lang="en-US" dirty="0"/>
              <a:t>Open</a:t>
            </a:r>
            <a:r>
              <a:rPr lang="id-ID" dirty="0"/>
              <a:t> </a:t>
            </a:r>
            <a:r>
              <a:rPr lang="en-US" dirty="0"/>
              <a:t>Ephyra is the freely-available, open-source</a:t>
            </a:r>
            <a:r>
              <a:rPr lang="id-ID" dirty="0"/>
              <a:t> </a:t>
            </a:r>
            <a:r>
              <a:rPr lang="en-US" dirty="0"/>
              <a:t>version of the Ephyra QA system</a:t>
            </a:r>
            <a:r>
              <a:rPr lang="id-ID" dirty="0"/>
              <a:t>.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Four stages: question analysis, query generation,</a:t>
            </a:r>
            <a:r>
              <a:rPr lang="id-ID" dirty="0"/>
              <a:t> </a:t>
            </a:r>
            <a:r>
              <a:rPr lang="en-US" dirty="0"/>
              <a:t>search and answer extraction, and selection.</a:t>
            </a:r>
            <a:endParaRPr lang="id-ID" dirty="0"/>
          </a:p>
          <a:p>
            <a:pPr algn="just">
              <a:lnSpc>
                <a:spcPct val="150000"/>
              </a:lnSpc>
            </a:pPr>
            <a:r>
              <a:rPr lang="id-ID" dirty="0">
                <a:hlinkClick r:id="rId2"/>
              </a:rPr>
              <a:t>http://www.cs.cmu.edu/~nico/ephyra</a:t>
            </a:r>
            <a:endParaRPr lang="id-ID" dirty="0"/>
          </a:p>
          <a:p>
            <a:pPr algn="just">
              <a:lnSpc>
                <a:spcPct val="150000"/>
              </a:lnSpc>
            </a:pPr>
            <a:r>
              <a:rPr lang="id-ID" dirty="0"/>
              <a:t>Based on Java.</a:t>
            </a:r>
          </a:p>
          <a:p>
            <a:pPr algn="just">
              <a:lnSpc>
                <a:spcPct val="150000"/>
              </a:lnSpc>
            </a:pPr>
            <a:r>
              <a:rPr lang="id-ID" dirty="0"/>
              <a:t>Indexer :</a:t>
            </a:r>
          </a:p>
          <a:p>
            <a:pPr lvl="1" algn="just">
              <a:lnSpc>
                <a:spcPct val="150000"/>
              </a:lnSpc>
            </a:pPr>
            <a:r>
              <a:rPr lang="id-ID" dirty="0"/>
              <a:t>Google knowledge miner</a:t>
            </a:r>
          </a:p>
          <a:p>
            <a:pPr lvl="1" algn="just">
              <a:lnSpc>
                <a:spcPct val="150000"/>
              </a:lnSpc>
            </a:pPr>
            <a:r>
              <a:rPr lang="id-ID" dirty="0"/>
              <a:t>I</a:t>
            </a:r>
            <a:r>
              <a:rPr lang="en-US" dirty="0" err="1"/>
              <a:t>ndri</a:t>
            </a:r>
            <a:r>
              <a:rPr lang="en-US" dirty="0"/>
              <a:t> </a:t>
            </a:r>
            <a:r>
              <a:rPr lang="en-US" dirty="0" err="1"/>
              <a:t>kno</a:t>
            </a:r>
            <a:r>
              <a:rPr lang="id-ID" dirty="0"/>
              <a:t>w</a:t>
            </a:r>
            <a:r>
              <a:rPr lang="en-US" dirty="0"/>
              <a:t>ledge miner</a:t>
            </a:r>
            <a:r>
              <a:rPr lang="id-ID" dirty="0"/>
              <a:t> </a:t>
            </a:r>
            <a:r>
              <a:rPr lang="en-US" dirty="0"/>
              <a:t>(http://sourceforge.net/projects/lemur/)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564791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D09AA8-03BF-441F-B9AB-70E85F452B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1332" y="5655212"/>
            <a:ext cx="8534400" cy="1070707"/>
          </a:xfrm>
        </p:spPr>
        <p:txBody>
          <a:bodyPr>
            <a:normAutofit fontScale="90000"/>
          </a:bodyPr>
          <a:lstStyle/>
          <a:p>
            <a:pPr algn="ctr"/>
            <a:r>
              <a:rPr lang="id-ID" sz="4800" b="1" dirty="0"/>
              <a:t>Open Ephyra Architectures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184A2AF-46E2-4E93-A838-C2A668C68E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9850" y="332119"/>
            <a:ext cx="6738092" cy="5323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2446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jpeg"/></Relationships>
</file>

<file path=ppt/theme/_rels/them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12.jpeg"/></Relationships>
</file>

<file path=ppt/theme/_rels/them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jpeg"/></Relationships>
</file>

<file path=ppt/theme/_rels/them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image" Target="../media/image1.jpeg"/></Relationships>
</file>

<file path=ppt/theme/_rels/theme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jpeg"/></Relationships>
</file>

<file path=ppt/theme/_rels/theme16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jpeg"/></Relationships>
</file>

<file path=ppt/theme/_rels/them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image" Target="../media/image26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B15E28"/>
      </a:accent1>
      <a:accent2>
        <a:srgbClr val="B13228"/>
      </a:accent2>
      <a:accent3>
        <a:srgbClr val="8B7B56"/>
      </a:accent3>
      <a:accent4>
        <a:srgbClr val="E09C41"/>
      </a:accent4>
      <a:accent5>
        <a:srgbClr val="9EAE51"/>
      </a:accent5>
      <a:accent6>
        <a:srgbClr val="6E7355"/>
      </a:accent6>
      <a:hlink>
        <a:srgbClr val="D37A21"/>
      </a:hlink>
      <a:folHlink>
        <a:srgbClr val="CA8F55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039A4B3-0617-4CFC-B614-27363ECC28AC}"/>
    </a:ext>
  </a:extLst>
</a:theme>
</file>

<file path=ppt/theme/theme2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3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4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647252"/>
      </a:dk2>
      <a:lt2>
        <a:srgbClr val="EAE8CF"/>
      </a:lt2>
      <a:accent1>
        <a:srgbClr val="E78712"/>
      </a:accent1>
      <a:accent2>
        <a:srgbClr val="B73C26"/>
      </a:accent2>
      <a:accent3>
        <a:srgbClr val="865331"/>
      </a:accent3>
      <a:accent4>
        <a:srgbClr val="B38648"/>
      </a:accent4>
      <a:accent5>
        <a:srgbClr val="BBB473"/>
      </a:accent5>
      <a:accent6>
        <a:srgbClr val="849276"/>
      </a:accent6>
      <a:hlink>
        <a:srgbClr val="FDAB2A"/>
      </a:hlink>
      <a:folHlink>
        <a:srgbClr val="CCB182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54F6613E-5ED7-40ED-90A8-F639BE712C0E}"/>
    </a:ext>
  </a:extLst>
</a:theme>
</file>

<file path=ppt/theme/theme5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6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7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514949"/>
      </a:dk2>
      <a:lt2>
        <a:srgbClr val="E1E1DB"/>
      </a:lt2>
      <a:accent1>
        <a:srgbClr val="9DBFBE"/>
      </a:accent1>
      <a:accent2>
        <a:srgbClr val="DB8631"/>
      </a:accent2>
      <a:accent3>
        <a:srgbClr val="E3CC5A"/>
      </a:accent3>
      <a:accent4>
        <a:srgbClr val="ACADA8"/>
      </a:accent4>
      <a:accent5>
        <a:srgbClr val="927C61"/>
      </a:accent5>
      <a:accent6>
        <a:srgbClr val="B3B435"/>
      </a:accent6>
      <a:hlink>
        <a:srgbClr val="0000FF"/>
      </a:hlink>
      <a:folHlink>
        <a:srgbClr val="800080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243AF7DC-D15B-41C0-AE81-23980D1B9FC4}"/>
    </a:ext>
  </a:extLst>
</a:theme>
</file>

<file path=ppt/theme/theme8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ppt/theme/theme9.xml><?xml version="1.0" encoding="utf-8"?>
<a:theme xmlns:a="http://schemas.openxmlformats.org/drawingml/2006/main" name="1_Ion">
  <a:themeElements>
    <a:clrScheme name="Ion">
      <a:dk1>
        <a:sysClr val="windowText" lastClr="000000"/>
      </a:dk1>
      <a:lt1>
        <a:sysClr val="window" lastClr="FFFFFF"/>
      </a:lt1>
      <a:dk2>
        <a:srgbClr val="EE5818"/>
      </a:dk2>
      <a:lt2>
        <a:srgbClr val="EBEBEB"/>
      </a:lt2>
      <a:accent1>
        <a:srgbClr val="F5A408"/>
      </a:accent1>
      <a:accent2>
        <a:srgbClr val="FA731A"/>
      </a:accent2>
      <a:accent3>
        <a:srgbClr val="AB9281"/>
      </a:accent3>
      <a:accent4>
        <a:srgbClr val="A18CD0"/>
      </a:accent4>
      <a:accent5>
        <a:srgbClr val="8EBBD2"/>
      </a:accent5>
      <a:accent6>
        <a:srgbClr val="ACC995"/>
      </a:accent6>
      <a:hlink>
        <a:srgbClr val="FAC96A"/>
      </a:hlink>
      <a:folHlink>
        <a:srgbClr val="FCDB9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04000"/>
                <a:satMod val="128000"/>
                <a:lumMod val="10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68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2000"/>
                <a:hueMod val="42000"/>
                <a:satMod val="124000"/>
                <a:lumMod val="62000"/>
              </a:schemeClr>
              <a:schemeClr val="phClr">
                <a:tint val="96000"/>
                <a:satMod val="13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5A2F9111-B2DB-470C-BA56-608F9B658826}"/>
    </a:ext>
  </a:extLst>
</a:theme>
</file>

<file path=ppt/theme/theme10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11.xml><?xml version="1.0" encoding="utf-8"?>
<a:theme xmlns:a="http://schemas.openxmlformats.org/drawingml/2006/main" name="1_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D9B247"/>
      </a:accent1>
      <a:accent2>
        <a:srgbClr val="CC702D"/>
      </a:accent2>
      <a:accent3>
        <a:srgbClr val="B53A31"/>
      </a:accent3>
      <a:accent4>
        <a:srgbClr val="815F56"/>
      </a:accent4>
      <a:accent5>
        <a:srgbClr val="AE9E7C"/>
      </a:accent5>
      <a:accent6>
        <a:srgbClr val="7B8865"/>
      </a:accent6>
      <a:hlink>
        <a:srgbClr val="BB7826"/>
      </a:hlink>
      <a:folHlink>
        <a:srgbClr val="CF9C5F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E4E49EB0-FB00-41F5-9359-4843D783A23D}"/>
    </a:ext>
  </a:extLst>
</a:theme>
</file>

<file path=ppt/theme/theme12.xml><?xml version="1.0" encoding="utf-8"?>
<a:theme xmlns:a="http://schemas.openxmlformats.org/drawingml/2006/main" name="1_Slice">
  <a:themeElements>
    <a:clrScheme name="Slice">
      <a:dk1>
        <a:sysClr val="windowText" lastClr="000000"/>
      </a:dk1>
      <a:lt1>
        <a:sysClr val="window" lastClr="FFFFFF"/>
      </a:lt1>
      <a:dk2>
        <a:srgbClr val="537D0B"/>
      </a:dk2>
      <a:lt2>
        <a:srgbClr val="A9E257"/>
      </a:lt2>
      <a:accent1>
        <a:srgbClr val="38540A"/>
      </a:accent1>
      <a:accent2>
        <a:srgbClr val="31A274"/>
      </a:accent2>
      <a:accent3>
        <a:srgbClr val="236073"/>
      </a:accent3>
      <a:accent4>
        <a:srgbClr val="6C4D90"/>
      </a:accent4>
      <a:accent5>
        <a:srgbClr val="983C27"/>
      </a:accent5>
      <a:accent6>
        <a:srgbClr val="CD811F"/>
      </a:accent6>
      <a:hlink>
        <a:srgbClr val="293F06"/>
      </a:hlink>
      <a:folHlink>
        <a:srgbClr val="68883A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9759155-7935-4C61-A06C-C04380D1B16E}"/>
    </a:ext>
  </a:extLst>
</a:theme>
</file>

<file path=ppt/theme/theme13.xml><?xml version="1.0" encoding="utf-8"?>
<a:theme xmlns:a="http://schemas.openxmlformats.org/drawingml/2006/main" name="1_Ion Boardroom">
  <a:themeElements>
    <a:clrScheme name="Ion Boardroom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F9C9D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EC7F02AD-9687-440F-A9DF-FAA6F22270D7}"/>
    </a:ext>
  </a:extLst>
</a:theme>
</file>

<file path=ppt/theme/theme14.xml><?xml version="1.0" encoding="utf-8"?>
<a:theme xmlns:a="http://schemas.openxmlformats.org/drawingml/2006/main" name="1_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15.xml><?xml version="1.0" encoding="utf-8"?>
<a:theme xmlns:a="http://schemas.openxmlformats.org/drawingml/2006/main" name="1_Wisp">
  <a:themeElements>
    <a:clrScheme name="Wisp">
      <a:dk1>
        <a:sysClr val="windowText" lastClr="000000"/>
      </a:dk1>
      <a:lt1>
        <a:sysClr val="window" lastClr="FFFFFF"/>
      </a:lt1>
      <a:dk2>
        <a:srgbClr val="2C333A"/>
      </a:dk2>
      <a:lt2>
        <a:srgbClr val="D6ECED"/>
      </a:lt2>
      <a:accent1>
        <a:srgbClr val="DE32DE"/>
      </a:accent1>
      <a:accent2>
        <a:srgbClr val="F42B8A"/>
      </a:accent2>
      <a:accent3>
        <a:srgbClr val="349FE7"/>
      </a:accent3>
      <a:accent4>
        <a:srgbClr val="565FF8"/>
      </a:accent4>
      <a:accent5>
        <a:srgbClr val="876BE7"/>
      </a:accent5>
      <a:accent6>
        <a:srgbClr val="F268C2"/>
      </a:accent6>
      <a:hlink>
        <a:srgbClr val="F55CF9"/>
      </a:hlink>
      <a:folHlink>
        <a:srgbClr val="E8A0EE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F20B7C8E-B819-43F3-AAF9-EE50B1A83630}"/>
    </a:ext>
  </a:extLst>
</a:theme>
</file>

<file path=ppt/theme/theme16.xml><?xml version="1.0" encoding="utf-8"?>
<a:theme xmlns:a="http://schemas.openxmlformats.org/drawingml/2006/main" name="2_Ion">
  <a:themeElements>
    <a:clrScheme name="Ion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BACC050B-8757-4460-95D8-E37B46A6B421}"/>
    </a:ext>
  </a:extLst>
</a:theme>
</file>

<file path=ppt/theme/theme17.xml><?xml version="1.0" encoding="utf-8"?>
<a:theme xmlns:a="http://schemas.openxmlformats.org/drawingml/2006/main" name="1_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ppt/theme/theme18.xml><?xml version="1.0" encoding="utf-8"?>
<a:theme xmlns:a="http://schemas.openxmlformats.org/drawingml/2006/main" name="1_Integral">
  <a:themeElements>
    <a:clrScheme name="Integral">
      <a:dk1>
        <a:srgbClr val="2E2B21"/>
      </a:dk1>
      <a:lt1>
        <a:srgbClr val="FFFFFF"/>
      </a:lt1>
      <a:dk2>
        <a:srgbClr val="605B4F"/>
      </a:dk2>
      <a:lt2>
        <a:srgbClr val="D8D6BE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8000"/>
              </a:schemeClr>
              <a:schemeClr val="phClr">
                <a:shade val="89000"/>
                <a:satMod val="145000"/>
              </a:schemeClr>
            </a:duotone>
          </a:blip>
          <a:tile tx="0" ty="0" sx="32000" sy="32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</a:schemeClr>
              <a:schemeClr val="phClr">
                <a:shade val="95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090DCB5F-146D-478A-852A-34B16FE9F3A8}"/>
    </a:ext>
  </a:extLst>
</a:theme>
</file>

<file path=ppt/theme/theme19.xml><?xml version="1.0" encoding="utf-8"?>
<a:theme xmlns:a="http://schemas.openxmlformats.org/drawingml/2006/main" name="2_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ppt/theme/theme20.xml><?xml version="1.0" encoding="utf-8"?>
<a:theme xmlns:a="http://schemas.openxmlformats.org/drawingml/2006/main" name="2_Slice">
  <a:themeElements>
    <a:clrScheme name="Slice">
      <a:dk1>
        <a:sysClr val="windowText" lastClr="000000"/>
      </a:dk1>
      <a:lt1>
        <a:sysClr val="window" lastClr="FFFFFF"/>
      </a:lt1>
      <a:dk2>
        <a:srgbClr val="AD2E03"/>
      </a:dk2>
      <a:lt2>
        <a:srgbClr val="D75626"/>
      </a:lt2>
      <a:accent1>
        <a:srgbClr val="760603"/>
      </a:accent1>
      <a:accent2>
        <a:srgbClr val="FA9C1F"/>
      </a:accent2>
      <a:accent3>
        <a:srgbClr val="D9BB55"/>
      </a:accent3>
      <a:accent4>
        <a:srgbClr val="829551"/>
      </a:accent4>
      <a:accent5>
        <a:srgbClr val="58A28B"/>
      </a:accent5>
      <a:accent6>
        <a:srgbClr val="426480"/>
      </a:accent6>
      <a:hlink>
        <a:srgbClr val="460402"/>
      </a:hlink>
      <a:folHlink>
        <a:srgbClr val="991111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4000"/>
                <a:hueMod val="22000"/>
                <a:satMod val="220000"/>
                <a:lumMod val="62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2000"/>
                <a:hueMod val="22000"/>
                <a:satMod val="220000"/>
                <a:lumMod val="62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2903AAAE-3EA5-424A-B142-CC51DC1F897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176</TotalTime>
  <Words>931</Words>
  <Application>Microsoft Office PowerPoint</Application>
  <PresentationFormat>Widescreen</PresentationFormat>
  <Paragraphs>121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20</vt:i4>
      </vt:variant>
      <vt:variant>
        <vt:lpstr>Slide Titles</vt:lpstr>
      </vt:variant>
      <vt:variant>
        <vt:i4>20</vt:i4>
      </vt:variant>
    </vt:vector>
  </HeadingPairs>
  <TitlesOfParts>
    <vt:vector size="51" baseType="lpstr">
      <vt:lpstr>Arial</vt:lpstr>
      <vt:lpstr>Calibri</vt:lpstr>
      <vt:lpstr>Calibri Light</vt:lpstr>
      <vt:lpstr>Century Gothic</vt:lpstr>
      <vt:lpstr>Garamond</vt:lpstr>
      <vt:lpstr>Gill Sans MT</vt:lpstr>
      <vt:lpstr>Trebuchet MS</vt:lpstr>
      <vt:lpstr>Tw Cen MT</vt:lpstr>
      <vt:lpstr>Tw Cen MT Condensed</vt:lpstr>
      <vt:lpstr>Wingdings</vt:lpstr>
      <vt:lpstr>Wingdings 3</vt:lpstr>
      <vt:lpstr>Organic</vt:lpstr>
      <vt:lpstr>Ion Boardroom</vt:lpstr>
      <vt:lpstr>Ion</vt:lpstr>
      <vt:lpstr>Wisp</vt:lpstr>
      <vt:lpstr>Slice</vt:lpstr>
      <vt:lpstr>Facet</vt:lpstr>
      <vt:lpstr>Retrospect</vt:lpstr>
      <vt:lpstr>Integral</vt:lpstr>
      <vt:lpstr>1_Ion</vt:lpstr>
      <vt:lpstr>Gallery</vt:lpstr>
      <vt:lpstr>1_Organic</vt:lpstr>
      <vt:lpstr>1_Slice</vt:lpstr>
      <vt:lpstr>1_Ion Boardroom</vt:lpstr>
      <vt:lpstr>1_Retrospect</vt:lpstr>
      <vt:lpstr>1_Wisp</vt:lpstr>
      <vt:lpstr>2_Ion</vt:lpstr>
      <vt:lpstr>1_Facet</vt:lpstr>
      <vt:lpstr>1_Integral</vt:lpstr>
      <vt:lpstr>2_Wisp</vt:lpstr>
      <vt:lpstr>2_Slice</vt:lpstr>
      <vt:lpstr>Question Answering System</vt:lpstr>
      <vt:lpstr>QA vs Search Engine</vt:lpstr>
      <vt:lpstr>Jenis Pertanyaan</vt:lpstr>
      <vt:lpstr>Evaluasi</vt:lpstr>
      <vt:lpstr>Metode QAS, Li &amp; Croft (2001)</vt:lpstr>
      <vt:lpstr>Contoh Proses Memperoleh Jawaban</vt:lpstr>
      <vt:lpstr>Pengembangan QAS (Riloff &amp; Thelen (2000), Ikhsani (2006), Romaida (2008))</vt:lpstr>
      <vt:lpstr>Tingkatan pemberian nilai</vt:lpstr>
      <vt:lpstr>Rules: KAPAN?</vt:lpstr>
      <vt:lpstr>Rules: MANA?</vt:lpstr>
      <vt:lpstr>Rules: MENGAPA?</vt:lpstr>
      <vt:lpstr>Rules: SIAPA?</vt:lpstr>
      <vt:lpstr>Pengembangan QAS (Ballesteros &amp; Xiaoyan-li (2007), Dewa Ayu Tenara K C (2009))</vt:lpstr>
      <vt:lpstr>Metode</vt:lpstr>
      <vt:lpstr>Ekstraksi jawaban</vt:lpstr>
      <vt:lpstr>Pembobotan Passages</vt:lpstr>
      <vt:lpstr>Pembobotan Passages</vt:lpstr>
      <vt:lpstr>Contoh hasil QAS</vt:lpstr>
      <vt:lpstr>Open Ephyra</vt:lpstr>
      <vt:lpstr>Open Ephyra Architectures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Question Answering System</dc:title>
  <dc:creator>UPGRIS</dc:creator>
  <cp:lastModifiedBy>UPGRIS</cp:lastModifiedBy>
  <cp:revision>23</cp:revision>
  <dcterms:created xsi:type="dcterms:W3CDTF">2017-12-03T17:54:51Z</dcterms:created>
  <dcterms:modified xsi:type="dcterms:W3CDTF">2017-12-04T07:03:29Z</dcterms:modified>
</cp:coreProperties>
</file>