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1" r:id="rId4"/>
    <p:sldId id="268" r:id="rId5"/>
    <p:sldId id="270" r:id="rId6"/>
    <p:sldId id="263" r:id="rId7"/>
    <p:sldId id="264" r:id="rId8"/>
    <p:sldId id="269" r:id="rId9"/>
    <p:sldId id="271" r:id="rId10"/>
    <p:sldId id="272" r:id="rId11"/>
    <p:sldId id="266" r:id="rId12"/>
    <p:sldId id="267" r:id="rId13"/>
    <p:sldId id="273" r:id="rId14"/>
    <p:sldId id="27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burra1999_indonesian.pdf" TargetMode="External"/><Relationship Id="rId2" Type="http://schemas.openxmlformats.org/officeDocument/2006/relationships/hyperlink" Target="venice%20charter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UNESCO%20Convention%201972.pdf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hc.unesco.org/en/list/592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078DC-B318-4439-B9D4-E3D7C492FF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AU" sz="2700" dirty="0"/>
              <a:t>KONSERVASI #02</a:t>
            </a:r>
            <a:br>
              <a:rPr lang="en-AU" dirty="0"/>
            </a:br>
            <a:br>
              <a:rPr lang="en-AU" dirty="0"/>
            </a:br>
            <a:r>
              <a:rPr lang="en-AU" dirty="0" err="1"/>
              <a:t>piagam</a:t>
            </a:r>
            <a:r>
              <a:rPr lang="en-AU" dirty="0"/>
              <a:t> </a:t>
            </a:r>
            <a:r>
              <a:rPr lang="en-AU" dirty="0" err="1"/>
              <a:t>pelestarian</a:t>
            </a:r>
            <a:r>
              <a:rPr lang="en-AU" dirty="0"/>
              <a:t> </a:t>
            </a:r>
            <a:r>
              <a:rPr lang="en-AU" dirty="0" err="1"/>
              <a:t>dan</a:t>
            </a:r>
            <a:r>
              <a:rPr lang="en-AU" dirty="0"/>
              <a:t>  </a:t>
            </a:r>
            <a:r>
              <a:rPr lang="en-AU" dirty="0" err="1"/>
              <a:t>warisan</a:t>
            </a:r>
            <a:r>
              <a:rPr lang="en-AU" dirty="0"/>
              <a:t> dunia 	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1A073B4-59F7-4423-9A87-1A8CCA466B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33185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04CAB8-4C3A-425D-80F9-78D14F668C5F}"/>
              </a:ext>
            </a:extLst>
          </p:cNvPr>
          <p:cNvSpPr/>
          <p:nvPr/>
        </p:nvSpPr>
        <p:spPr>
          <a:xfrm>
            <a:off x="377687" y="618537"/>
            <a:ext cx="114366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  <a:p>
            <a:pPr algn="just"/>
            <a:r>
              <a:rPr lang="en-AU" dirty="0" err="1">
                <a:solidFill>
                  <a:srgbClr val="000000"/>
                </a:solidFill>
                <a:latin typeface="ff0"/>
              </a:rPr>
              <a:t>Pelestarian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bangunan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(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cagar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budaya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)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secara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umum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telah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menjadi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wacana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internasional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selama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beberapa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dasawarsa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ini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dapat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dilihat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pada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beberapa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piagam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pelestarian,diantaranya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</a:p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0000"/>
                </a:solidFill>
                <a:latin typeface="ff0"/>
                <a:hlinkClick r:id="rId2" action="ppaction://hlinkfile"/>
              </a:rPr>
              <a:t>The Venice Charter (1964-1965), </a:t>
            </a:r>
            <a:endParaRPr lang="en-AU" dirty="0">
              <a:solidFill>
                <a:srgbClr val="000000"/>
              </a:solidFill>
              <a:latin typeface="ff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0000"/>
                </a:solidFill>
                <a:latin typeface="ff0"/>
                <a:hlinkClick r:id="rId3" action="ppaction://hlinkfile"/>
              </a:rPr>
              <a:t>The Burra Charter (1979), </a:t>
            </a:r>
            <a:endParaRPr lang="en-AU" dirty="0">
              <a:solidFill>
                <a:srgbClr val="000000"/>
              </a:solidFill>
              <a:latin typeface="ff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 err="1">
                <a:solidFill>
                  <a:srgbClr val="000000"/>
                </a:solidFill>
                <a:latin typeface="ff0"/>
                <a:hlinkClick r:id="rId4" action="ppaction://hlinkfile"/>
              </a:rPr>
              <a:t>Rekomendas</a:t>
            </a:r>
            <a:r>
              <a:rPr lang="en-AU" dirty="0">
                <a:solidFill>
                  <a:srgbClr val="000000"/>
                </a:solidFill>
                <a:latin typeface="ff0"/>
                <a:hlinkClick r:id="rId4" action="ppaction://hlinkfile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  <a:hlinkClick r:id="rId4" action="ppaction://hlinkfile"/>
              </a:rPr>
              <a:t>iUNESCO</a:t>
            </a:r>
            <a:r>
              <a:rPr lang="en-AU" dirty="0">
                <a:solidFill>
                  <a:srgbClr val="000000"/>
                </a:solidFill>
                <a:latin typeface="ff0"/>
                <a:hlinkClick r:id="rId4" action="ppaction://hlinkfile"/>
              </a:rPr>
              <a:t> (1972), </a:t>
            </a:r>
            <a:endParaRPr lang="en-AU" dirty="0">
              <a:solidFill>
                <a:srgbClr val="000000"/>
              </a:solidFill>
              <a:latin typeface="ff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 err="1">
                <a:solidFill>
                  <a:srgbClr val="000000"/>
                </a:solidFill>
                <a:latin typeface="ff0"/>
              </a:rPr>
              <a:t>Piagam</a:t>
            </a:r>
            <a:r>
              <a:rPr lang="en-AU" dirty="0">
                <a:solidFill>
                  <a:srgbClr val="000000"/>
                </a:solidFill>
                <a:latin typeface="ff0"/>
              </a:rPr>
              <a:t> Washington (1987),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0000"/>
                </a:solidFill>
                <a:latin typeface="ff0"/>
              </a:rPr>
              <a:t>The World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Herritage</a:t>
            </a:r>
            <a:r>
              <a:rPr lang="en-AU" dirty="0">
                <a:solidFill>
                  <a:srgbClr val="000000"/>
                </a:solidFill>
                <a:latin typeface="ff0"/>
              </a:rPr>
              <a:t> Cities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ManagementGuide</a:t>
            </a:r>
            <a:r>
              <a:rPr lang="en-AU" dirty="0">
                <a:solidFill>
                  <a:srgbClr val="000000"/>
                </a:solidFill>
                <a:latin typeface="ff0"/>
              </a:rPr>
              <a:t> (1991).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AU" dirty="0" err="1">
                <a:solidFill>
                  <a:srgbClr val="000000"/>
                </a:solidFill>
                <a:latin typeface="ff0"/>
              </a:rPr>
              <a:t>Piagam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dari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>
                <a:solidFill>
                  <a:srgbClr val="000000"/>
                </a:solidFill>
                <a:latin typeface="ff1"/>
              </a:rPr>
              <a:t> International Council of Monuments and Site (</a:t>
            </a:r>
            <a:r>
              <a:rPr lang="en-AU" dirty="0">
                <a:solidFill>
                  <a:srgbClr val="000000"/>
                </a:solidFill>
                <a:latin typeface="ff0"/>
              </a:rPr>
              <a:t>ICOMOS, 1981), </a:t>
            </a:r>
          </a:p>
          <a:p>
            <a:pPr lvl="1" algn="just"/>
            <a:r>
              <a:rPr lang="en-AU" dirty="0">
                <a:solidFill>
                  <a:srgbClr val="000000"/>
                </a:solidFill>
                <a:latin typeface="ff0"/>
              </a:rPr>
              <a:t>     </a:t>
            </a:r>
            <a:r>
              <a:rPr lang="en-AU" dirty="0">
                <a:solidFill>
                  <a:srgbClr val="000000"/>
                </a:solidFill>
                <a:latin typeface="ff1"/>
              </a:rPr>
              <a:t>Charter for the Conservation of Places of Cultural Significance</a:t>
            </a:r>
            <a:endParaRPr lang="en-AU" dirty="0">
              <a:solidFill>
                <a:srgbClr val="000000"/>
              </a:solidFill>
              <a:latin typeface="Roboto"/>
            </a:endParaRPr>
          </a:p>
          <a:p>
            <a:pPr algn="just"/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endParaRPr lang="en-AU" b="0" i="0" dirty="0">
              <a:solidFill>
                <a:srgbClr val="000000"/>
              </a:solidFill>
              <a:effectLst/>
              <a:latin typeface="Roboto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CC7B0-CA5B-45A3-B788-959EE93E4C92}"/>
              </a:ext>
            </a:extLst>
          </p:cNvPr>
          <p:cNvSpPr txBox="1"/>
          <p:nvPr/>
        </p:nvSpPr>
        <p:spPr>
          <a:xfrm>
            <a:off x="384313" y="3829094"/>
            <a:ext cx="3405809" cy="258532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AU" b="1" dirty="0">
                <a:solidFill>
                  <a:srgbClr val="000000"/>
                </a:solidFill>
                <a:latin typeface="ff0"/>
              </a:rPr>
              <a:t>Burra Carter (1981)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makna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pelestarian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merupakan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suatu</a:t>
            </a:r>
            <a:r>
              <a:rPr lang="en-AU" dirty="0">
                <a:solidFill>
                  <a:srgbClr val="000000"/>
                </a:solidFill>
                <a:latin typeface="ff0"/>
              </a:rPr>
              <a:t> proses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pengelolaan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suatu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tempat</a:t>
            </a:r>
            <a:r>
              <a:rPr lang="en-AU" dirty="0">
                <a:solidFill>
                  <a:srgbClr val="000000"/>
                </a:solidFill>
                <a:latin typeface="ff0"/>
              </a:rPr>
              <a:t> agar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makna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kultural</a:t>
            </a:r>
            <a:r>
              <a:rPr lang="en-AU" dirty="0">
                <a:solidFill>
                  <a:srgbClr val="000000"/>
                </a:solidFill>
                <a:latin typeface="ff0"/>
              </a:rPr>
              <a:t> yang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ada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tetap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terpelihara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dengan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baik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sesuai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situasi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&amp;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kondisi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 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setempat</a:t>
            </a:r>
            <a:r>
              <a:rPr lang="en-AU" dirty="0">
                <a:solidFill>
                  <a:srgbClr val="000000"/>
                </a:solidFill>
                <a:latin typeface="ff0"/>
              </a:rPr>
              <a:t>. </a:t>
            </a:r>
          </a:p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544AC0-4E3B-40FF-A395-F10151D124B2}"/>
              </a:ext>
            </a:extLst>
          </p:cNvPr>
          <p:cNvSpPr txBox="1"/>
          <p:nvPr/>
        </p:nvSpPr>
        <p:spPr>
          <a:xfrm>
            <a:off x="3783496" y="3839506"/>
            <a:ext cx="4843670" cy="2585323"/>
          </a:xfrm>
          <a:prstGeom prst="rect">
            <a:avLst/>
          </a:prstGeom>
          <a:solidFill>
            <a:schemeClr val="accent1">
              <a:lumMod val="25000"/>
              <a:lumOff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AU" b="1" dirty="0" err="1">
                <a:solidFill>
                  <a:srgbClr val="000000"/>
                </a:solidFill>
                <a:latin typeface="ff0"/>
              </a:rPr>
              <a:t>Piagam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b="1" dirty="0" err="1">
                <a:solidFill>
                  <a:srgbClr val="000000"/>
                </a:solidFill>
                <a:latin typeface="ff0"/>
              </a:rPr>
              <a:t>Pelestarian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b="1" dirty="0" err="1">
                <a:solidFill>
                  <a:srgbClr val="000000"/>
                </a:solidFill>
                <a:latin typeface="ff0"/>
              </a:rPr>
              <a:t>Pusaka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Indonesia (2003)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pelestarian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adalah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upaya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pengelolaan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pusaka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melalui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kegiatan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penelitian,perencanaan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perlindungan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pemeliharaan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pemanfaatan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pengawasan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/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atau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pengembangan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secara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selektif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untuk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menjaga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kesinambungan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keserasian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dukungnya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dalam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menjawab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dinamika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jaman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untuk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membangun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kehidupan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bangsa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yang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lebih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berkualitas</a:t>
            </a:r>
            <a:r>
              <a:rPr lang="en-AU" dirty="0">
                <a:solidFill>
                  <a:srgbClr val="000000"/>
                </a:solidFill>
                <a:latin typeface="ff0"/>
              </a:rPr>
              <a:t>.</a:t>
            </a:r>
            <a:endParaRPr lang="en-A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CCEA79-84D0-4033-8658-F24C8FA7019B}"/>
              </a:ext>
            </a:extLst>
          </p:cNvPr>
          <p:cNvSpPr txBox="1"/>
          <p:nvPr/>
        </p:nvSpPr>
        <p:spPr>
          <a:xfrm>
            <a:off x="8627166" y="3829093"/>
            <a:ext cx="3260033" cy="25853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AU" b="1" dirty="0">
                <a:solidFill>
                  <a:srgbClr val="000000"/>
                </a:solidFill>
                <a:latin typeface="ff0"/>
              </a:rPr>
              <a:t>UU </a:t>
            </a:r>
            <a:r>
              <a:rPr lang="en-AU" b="1" dirty="0" err="1">
                <a:solidFill>
                  <a:srgbClr val="000000"/>
                </a:solidFill>
                <a:latin typeface="ff0"/>
              </a:rPr>
              <a:t>Cagar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b="1" dirty="0" err="1">
                <a:solidFill>
                  <a:srgbClr val="000000"/>
                </a:solidFill>
                <a:latin typeface="ff0"/>
              </a:rPr>
              <a:t>Budaya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No.11 </a:t>
            </a:r>
            <a:r>
              <a:rPr lang="en-AU" b="1" dirty="0" err="1">
                <a:solidFill>
                  <a:srgbClr val="000000"/>
                </a:solidFill>
                <a:latin typeface="ff0"/>
              </a:rPr>
              <a:t>Tahun</a:t>
            </a:r>
            <a:r>
              <a:rPr lang="en-AU" b="1" dirty="0">
                <a:solidFill>
                  <a:srgbClr val="000000"/>
                </a:solidFill>
                <a:latin typeface="ff0"/>
              </a:rPr>
              <a:t> 2010</a:t>
            </a:r>
            <a:r>
              <a:rPr lang="en-AU" dirty="0">
                <a:solidFill>
                  <a:srgbClr val="000000"/>
                </a:solidFill>
                <a:latin typeface="ff0"/>
              </a:rPr>
              <a:t>,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pelestarian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merupakan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upaya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dinamis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untuk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mempertahankan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cagar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budaya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nilainya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dengan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cara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melindungi,mengembangkan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dan</a:t>
            </a:r>
            <a:r>
              <a:rPr lang="en-AU" dirty="0">
                <a:solidFill>
                  <a:srgbClr val="000000"/>
                </a:solidFill>
                <a:latin typeface="ff0"/>
              </a:rPr>
              <a:t> </a:t>
            </a:r>
            <a:r>
              <a:rPr lang="en-AU" dirty="0" err="1">
                <a:solidFill>
                  <a:srgbClr val="000000"/>
                </a:solidFill>
                <a:latin typeface="ff0"/>
              </a:rPr>
              <a:t>memanfaatkannya</a:t>
            </a:r>
            <a:r>
              <a:rPr lang="en-AU" dirty="0">
                <a:solidFill>
                  <a:srgbClr val="000000"/>
                </a:solidFill>
                <a:latin typeface="ff0"/>
              </a:rPr>
              <a:t>.</a:t>
            </a:r>
          </a:p>
          <a:p>
            <a:pPr algn="just"/>
            <a:endParaRPr lang="en-AU" dirty="0">
              <a:solidFill>
                <a:srgbClr val="000000"/>
              </a:solidFill>
              <a:latin typeface="ff0"/>
            </a:endParaRPr>
          </a:p>
          <a:p>
            <a:pPr algn="just"/>
            <a:endParaRPr lang="en-AU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506916-35B0-4C3C-A6BB-F5D0BF351E59}"/>
              </a:ext>
            </a:extLst>
          </p:cNvPr>
          <p:cNvSpPr/>
          <p:nvPr/>
        </p:nvSpPr>
        <p:spPr>
          <a:xfrm>
            <a:off x="404191" y="66978"/>
            <a:ext cx="2987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AU" sz="2400" b="1" i="1" dirty="0" err="1">
                <a:solidFill>
                  <a:srgbClr val="000000"/>
                </a:solidFill>
                <a:latin typeface="ff2"/>
              </a:rPr>
              <a:t>Pelestarian</a:t>
            </a:r>
            <a:r>
              <a:rPr lang="en-AU" sz="2400" b="1" i="1" dirty="0">
                <a:solidFill>
                  <a:srgbClr val="000000"/>
                </a:solidFill>
                <a:latin typeface="ff2"/>
              </a:rPr>
              <a:t> </a:t>
            </a:r>
            <a:r>
              <a:rPr lang="en-AU" sz="2400" b="1" i="1" dirty="0" err="1">
                <a:solidFill>
                  <a:srgbClr val="000000"/>
                </a:solidFill>
                <a:latin typeface="ff2"/>
              </a:rPr>
              <a:t>Bangunan</a:t>
            </a:r>
            <a:endParaRPr lang="en-AU" sz="2400" i="1" dirty="0">
              <a:solidFill>
                <a:srgbClr val="000000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172002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27089-9766-4971-8BC6-17AABA1A23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364" y="1528063"/>
            <a:ext cx="10993549" cy="1475013"/>
          </a:xfrm>
        </p:spPr>
        <p:txBody>
          <a:bodyPr/>
          <a:lstStyle/>
          <a:p>
            <a:r>
              <a:rPr lang="en-AU" dirty="0"/>
              <a:t>KONSERVASI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7EF549-CADE-49DC-85F3-3B1DFCC99A3B}"/>
              </a:ext>
            </a:extLst>
          </p:cNvPr>
          <p:cNvSpPr/>
          <p:nvPr/>
        </p:nvSpPr>
        <p:spPr>
          <a:xfrm>
            <a:off x="768626" y="3324305"/>
            <a:ext cx="103234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istilah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pelestarian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kesepakatan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internasional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piagam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Selain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Danisworo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(2005)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pelestarian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konservasi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melestarikan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melindungi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memanfaatkan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Dari 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pelestarian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disimpulkan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pelestarian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melindungi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bangunan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kerusakan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ataupun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mencegah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kerusakan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makna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kulturalnya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mengandung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sejarah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arsitektural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keindahan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keilmuan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social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terpelihara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generasi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mendatang</a:t>
            </a:r>
            <a:r>
              <a:rPr lang="en-A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3093DD-EEC9-413E-B293-E8B103E42092}"/>
              </a:ext>
            </a:extLst>
          </p:cNvPr>
          <p:cNvSpPr txBox="1"/>
          <p:nvPr/>
        </p:nvSpPr>
        <p:spPr>
          <a:xfrm>
            <a:off x="494016" y="1182156"/>
            <a:ext cx="11260661" cy="10156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istilah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pelestarian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memelihara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melindungi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bernilai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dipandang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aspek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menghilang</a:t>
            </a:r>
            <a:r>
              <a:rPr lang="en-AU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96223C-C6B6-40B0-98FC-5E69DFEAD21E}"/>
              </a:ext>
            </a:extLst>
          </p:cNvPr>
          <p:cNvSpPr txBox="1"/>
          <p:nvPr/>
        </p:nvSpPr>
        <p:spPr>
          <a:xfrm>
            <a:off x="622851" y="556586"/>
            <a:ext cx="2922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36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PELESTARIAN</a:t>
            </a:r>
          </a:p>
        </p:txBody>
      </p:sp>
    </p:spTree>
    <p:extLst>
      <p:ext uri="{BB962C8B-B14F-4D97-AF65-F5344CB8AC3E}">
        <p14:creationId xmlns:p14="http://schemas.microsoft.com/office/powerpoint/2010/main" val="74535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7D99FC-74DC-4889-9C27-44B12634D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18" y="937233"/>
            <a:ext cx="11738717" cy="22697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AE6118-5AA8-4322-97BC-31C9F23EF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605" y="3750363"/>
            <a:ext cx="2225745" cy="1249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2CDD2C-EA67-44C4-88A1-3A3A052C75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388"/>
          <a:stretch/>
        </p:blipFill>
        <p:spPr>
          <a:xfrm>
            <a:off x="1770511" y="5171372"/>
            <a:ext cx="8650978" cy="11764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2F5001-2953-43C1-9358-CA19E36223E0}"/>
              </a:ext>
            </a:extLst>
          </p:cNvPr>
          <p:cNvSpPr txBox="1"/>
          <p:nvPr/>
        </p:nvSpPr>
        <p:spPr>
          <a:xfrm>
            <a:off x="397567" y="119271"/>
            <a:ext cx="4949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b="1" dirty="0">
                <a:solidFill>
                  <a:schemeClr val="accent1">
                    <a:lumMod val="75000"/>
                    <a:lumOff val="25000"/>
                  </a:schemeClr>
                </a:solidFill>
              </a:rPr>
              <a:t>MENGENAL UNESCO WORLD HERITAGE</a:t>
            </a:r>
          </a:p>
        </p:txBody>
      </p:sp>
    </p:spTree>
    <p:extLst>
      <p:ext uri="{BB962C8B-B14F-4D97-AF65-F5344CB8AC3E}">
        <p14:creationId xmlns:p14="http://schemas.microsoft.com/office/powerpoint/2010/main" val="4158687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EC4B7A-737A-4654-872B-E069060FC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655" y="0"/>
            <a:ext cx="11466032" cy="27777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21F3C1-3293-4F7F-ABBD-514F32057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777781"/>
            <a:ext cx="7924800" cy="408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94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158AC-6FCB-4260-9A9C-CFEDDECBA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world heritage site IN </a:t>
            </a:r>
            <a:r>
              <a:rPr lang="en-AU" dirty="0" err="1"/>
              <a:t>DANGEr</a:t>
            </a:r>
            <a:r>
              <a:rPr lang="en-AU" dirty="0"/>
              <a:t> list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85BAA-905E-41B1-88EB-F2052B38F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20" y="2131736"/>
            <a:ext cx="11336422" cy="399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84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BAAA91-CF09-4209-9872-B14ED260A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72" y="632377"/>
            <a:ext cx="5220093" cy="5942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1526CF-649E-4647-8968-BD0051AD8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667" y="632377"/>
            <a:ext cx="5247861" cy="59428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25763B-FBCB-4F0B-A628-AF22707B9BBA}"/>
              </a:ext>
            </a:extLst>
          </p:cNvPr>
          <p:cNvSpPr txBox="1"/>
          <p:nvPr/>
        </p:nvSpPr>
        <p:spPr>
          <a:xfrm>
            <a:off x="410819" y="106019"/>
            <a:ext cx="3668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accent1">
                    <a:lumMod val="75000"/>
                    <a:lumOff val="25000"/>
                  </a:schemeClr>
                </a:solidFill>
              </a:rPr>
              <a:t>BEBERAPA DALAM LIST “DANGER”</a:t>
            </a:r>
          </a:p>
        </p:txBody>
      </p:sp>
    </p:spTree>
    <p:extLst>
      <p:ext uri="{BB962C8B-B14F-4D97-AF65-F5344CB8AC3E}">
        <p14:creationId xmlns:p14="http://schemas.microsoft.com/office/powerpoint/2010/main" val="1676400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38DC-2C70-4773-AE12-B15423221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World heritage list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C35877-89BF-421C-A3A3-A22EF2E2E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81" y="1836886"/>
            <a:ext cx="11245546" cy="502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28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BC2DC3-73D5-4648-83FA-C6B68F6DF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762" y="0"/>
            <a:ext cx="9896475" cy="5495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E42FFB-F1F4-4BAD-A1CC-50487B034E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9882"/>
          <a:stretch/>
        </p:blipFill>
        <p:spPr>
          <a:xfrm>
            <a:off x="1147762" y="5495925"/>
            <a:ext cx="9906000" cy="100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157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0FC5134-A044-4AF6-AB12-7099E86A3705}"/>
              </a:ext>
            </a:extLst>
          </p:cNvPr>
          <p:cNvGrpSpPr/>
          <p:nvPr/>
        </p:nvGrpSpPr>
        <p:grpSpPr>
          <a:xfrm>
            <a:off x="1020418" y="0"/>
            <a:ext cx="10190921" cy="6958011"/>
            <a:chOff x="1428853" y="0"/>
            <a:chExt cx="9334293" cy="7567611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963657F-270F-47D2-A561-440EE7646C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8853" y="0"/>
              <a:ext cx="9334293" cy="505417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8ACF22B-154A-4A7B-8EFB-7AE4B043F1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9765"/>
            <a:stretch/>
          </p:blipFill>
          <p:spPr>
            <a:xfrm>
              <a:off x="1428853" y="4144816"/>
              <a:ext cx="9334293" cy="34227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7379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5395C7-BF3B-44CA-9CE7-FB7EA6067DB5}"/>
              </a:ext>
            </a:extLst>
          </p:cNvPr>
          <p:cNvSpPr/>
          <p:nvPr/>
        </p:nvSpPr>
        <p:spPr>
          <a:xfrm>
            <a:off x="7679212" y="0"/>
            <a:ext cx="3989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dirty="0"/>
              <a:t>http://whc.unesco.org/en/newproperties/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01C3B-3B55-4E19-A6EB-6D489A4FB8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14"/>
          <a:stretch/>
        </p:blipFill>
        <p:spPr>
          <a:xfrm>
            <a:off x="469831" y="682073"/>
            <a:ext cx="5626170" cy="52287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B461D1-FB6D-40DB-9A15-927F037E2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9059" y="682073"/>
            <a:ext cx="5956412" cy="544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62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73DCE7-51F5-4967-B8EF-01C3C2423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337" y="643041"/>
            <a:ext cx="6153337" cy="45452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C4B370-B95C-4305-8912-61A5EF3CB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555" y="643041"/>
            <a:ext cx="6293382" cy="468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592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3549F7-B080-417B-BE08-A60523F16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071"/>
            <a:ext cx="6002406" cy="45736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D6B786-364F-4D5F-8DBB-3E64E1DAB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406" y="594071"/>
            <a:ext cx="6070945" cy="507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016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D8BEF5-989E-4F05-9659-037ABA542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44996"/>
            <a:ext cx="6281530" cy="50782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636A64-11B8-4294-947E-F83BF23698A4}"/>
              </a:ext>
            </a:extLst>
          </p:cNvPr>
          <p:cNvSpPr txBox="1"/>
          <p:nvPr/>
        </p:nvSpPr>
        <p:spPr>
          <a:xfrm>
            <a:off x="6414052" y="544996"/>
            <a:ext cx="53803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                </a:t>
            </a:r>
          </a:p>
          <a:p>
            <a:pPr algn="ctr"/>
            <a:endParaRPr lang="en-AU" dirty="0"/>
          </a:p>
          <a:p>
            <a:pPr algn="ctr"/>
            <a:endParaRPr lang="en-AU" dirty="0"/>
          </a:p>
          <a:p>
            <a:pPr algn="ctr"/>
            <a:r>
              <a:rPr lang="en-AU" dirty="0" err="1"/>
              <a:t>Bagaimana</a:t>
            </a:r>
            <a:r>
              <a:rPr lang="en-AU" dirty="0"/>
              <a:t> </a:t>
            </a:r>
            <a:r>
              <a:rPr lang="en-AU" dirty="0" err="1"/>
              <a:t>dengan</a:t>
            </a:r>
            <a:r>
              <a:rPr lang="en-AU" dirty="0"/>
              <a:t> Borobudur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                                                              </a:t>
            </a:r>
            <a:r>
              <a:rPr lang="en-AU" dirty="0">
                <a:hlinkClick r:id="rId3"/>
              </a:rPr>
              <a:t>http://whc.unesco.org/en/list/592</a:t>
            </a:r>
            <a:endParaRPr lang="en-A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1B76D0-BD74-448C-BB45-E86B3543F7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718" t="11300" r="4022"/>
          <a:stretch/>
        </p:blipFill>
        <p:spPr>
          <a:xfrm>
            <a:off x="6281530" y="2775949"/>
            <a:ext cx="5864133" cy="378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337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6DD7FB-9617-4313-9DF7-DECCF8BA8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E33B1D-3A4F-4960-A3FD-62C86EDDD463}"/>
              </a:ext>
            </a:extLst>
          </p:cNvPr>
          <p:cNvSpPr txBox="1"/>
          <p:nvPr/>
        </p:nvSpPr>
        <p:spPr>
          <a:xfrm>
            <a:off x="1192696" y="3988904"/>
            <a:ext cx="100186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BALAI YASA YOGYAKARTA</a:t>
            </a:r>
          </a:p>
          <a:p>
            <a:pPr algn="ctr"/>
            <a:r>
              <a:rPr lang="en-AU" dirty="0"/>
              <a:t>(BALAI YASA PENGOK – ANNO 1897)</a:t>
            </a:r>
          </a:p>
        </p:txBody>
      </p:sp>
    </p:spTree>
    <p:extLst>
      <p:ext uri="{BB962C8B-B14F-4D97-AF65-F5344CB8AC3E}">
        <p14:creationId xmlns:p14="http://schemas.microsoft.com/office/powerpoint/2010/main" val="4536189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211</TotalTime>
  <Words>273</Words>
  <Application>Microsoft Office PowerPoint</Application>
  <PresentationFormat>Widescreen</PresentationFormat>
  <Paragraphs>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ff0</vt:lpstr>
      <vt:lpstr>ff1</vt:lpstr>
      <vt:lpstr>ff2</vt:lpstr>
      <vt:lpstr>Gill Sans MT</vt:lpstr>
      <vt:lpstr>Roboto</vt:lpstr>
      <vt:lpstr>Wingdings 2</vt:lpstr>
      <vt:lpstr>Dividend</vt:lpstr>
      <vt:lpstr>KONSERVASI #02  piagam pelestarian dan  warisan dunia  </vt:lpstr>
      <vt:lpstr>PowerPoint Presentation</vt:lpstr>
      <vt:lpstr>KONSERVASI</vt:lpstr>
      <vt:lpstr>PowerPoint Presentation</vt:lpstr>
      <vt:lpstr>PowerPoint Presentation</vt:lpstr>
      <vt:lpstr>THE world heritage site IN DANGEr list</vt:lpstr>
      <vt:lpstr>PowerPoint Presentation</vt:lpstr>
      <vt:lpstr>World heritage list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KONSERVASI  drr</dc:title>
  <dc:creator>user</dc:creator>
  <cp:lastModifiedBy>user</cp:lastModifiedBy>
  <cp:revision>17</cp:revision>
  <dcterms:created xsi:type="dcterms:W3CDTF">2018-03-02T02:00:11Z</dcterms:created>
  <dcterms:modified xsi:type="dcterms:W3CDTF">2019-02-28T06:10:41Z</dcterms:modified>
</cp:coreProperties>
</file>