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9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F4803-5FE4-4A6C-989F-A6D8C998F63F}" type="datetimeFigureOut">
              <a:rPr lang="en-US" smtClean="0"/>
              <a:t>9/28/2017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B008F-26BF-4BC8-AA2A-070BEA7D91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535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F4803-5FE4-4A6C-989F-A6D8C998F63F}" type="datetimeFigureOut">
              <a:rPr lang="en-US" smtClean="0"/>
              <a:t>9/28/2017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B008F-26BF-4BC8-AA2A-070BEA7D91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6980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F4803-5FE4-4A6C-989F-A6D8C998F63F}" type="datetimeFigureOut">
              <a:rPr lang="en-US" smtClean="0"/>
              <a:t>9/28/2017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B008F-26BF-4BC8-AA2A-070BEA7D91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38577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F4803-5FE4-4A6C-989F-A6D8C998F63F}" type="datetimeFigureOut">
              <a:rPr lang="en-US" smtClean="0"/>
              <a:t>9/28/2017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B008F-26BF-4BC8-AA2A-070BEA7D91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2922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F4803-5FE4-4A6C-989F-A6D8C998F63F}" type="datetimeFigureOut">
              <a:rPr lang="en-US" smtClean="0"/>
              <a:t>9/28/2017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B008F-26BF-4BC8-AA2A-070BEA7D91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3437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F4803-5FE4-4A6C-989F-A6D8C998F63F}" type="datetimeFigureOut">
              <a:rPr lang="en-US" smtClean="0"/>
              <a:t>9/28/2017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B008F-26BF-4BC8-AA2A-070BEA7D91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8637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F4803-5FE4-4A6C-989F-A6D8C998F63F}" type="datetimeFigureOut">
              <a:rPr lang="en-US" smtClean="0"/>
              <a:t>9/28/2017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B008F-26BF-4BC8-AA2A-070BEA7D91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9065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F4803-5FE4-4A6C-989F-A6D8C998F63F}" type="datetimeFigureOut">
              <a:rPr lang="en-US" smtClean="0"/>
              <a:t>9/28/2017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B008F-26BF-4BC8-AA2A-070BEA7D91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42151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F4803-5FE4-4A6C-989F-A6D8C998F63F}" type="datetimeFigureOut">
              <a:rPr lang="en-US" smtClean="0"/>
              <a:t>9/28/2017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B008F-26BF-4BC8-AA2A-070BEA7D91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814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F4803-5FE4-4A6C-989F-A6D8C998F63F}" type="datetimeFigureOut">
              <a:rPr lang="en-US" smtClean="0"/>
              <a:t>9/28/2017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B008F-26BF-4BC8-AA2A-070BEA7D91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2325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F4803-5FE4-4A6C-989F-A6D8C998F63F}" type="datetimeFigureOut">
              <a:rPr lang="en-US" smtClean="0"/>
              <a:t>9/28/2017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B008F-26BF-4BC8-AA2A-070BEA7D91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8288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F4803-5FE4-4A6C-989F-A6D8C998F63F}" type="datetimeFigureOut">
              <a:rPr lang="en-US" smtClean="0"/>
              <a:t>9/28/2017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8B008F-26BF-4BC8-AA2A-070BEA7D91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3464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1" y="152400"/>
            <a:ext cx="4343400" cy="432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02844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147" y="838200"/>
            <a:ext cx="8617120" cy="48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4246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0</Words>
  <Application>Microsoft Office PowerPoint</Application>
  <PresentationFormat>On-screen Show (4:3)</PresentationFormat>
  <Paragraphs>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Abrar</dc:creator>
  <cp:lastModifiedBy>Abrar</cp:lastModifiedBy>
  <cp:revision>1</cp:revision>
  <dcterms:created xsi:type="dcterms:W3CDTF">2017-09-28T00:41:33Z</dcterms:created>
  <dcterms:modified xsi:type="dcterms:W3CDTF">2017-09-28T00:49:33Z</dcterms:modified>
</cp:coreProperties>
</file>