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660" r:id="rId2"/>
  </p:sldMasterIdLst>
  <p:notesMasterIdLst>
    <p:notesMasterId r:id="rId1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EBEF6A-7B20-43EA-B5B4-0158FA882F4B}" type="doc">
      <dgm:prSet loTypeId="urn:microsoft.com/office/officeart/2005/8/layout/vList4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F4D958EE-7786-4335-B03C-724F3DEE6F7C}">
      <dgm:prSet/>
      <dgm:spPr/>
      <dgm:t>
        <a:bodyPr/>
        <a:lstStyle/>
        <a:p>
          <a:pPr rtl="0"/>
          <a:r>
            <a:rPr lang="id-ID" dirty="0" smtClean="0"/>
            <a:t>SIFAT FISIK</a:t>
          </a:r>
          <a:endParaRPr lang="id-ID" dirty="0"/>
        </a:p>
      </dgm:t>
    </dgm:pt>
    <dgm:pt modelId="{5467222C-61C5-4029-AA37-87E59CB726F5}" type="parTrans" cxnId="{31DCDA07-95FD-4354-87A4-88E62992302B}">
      <dgm:prSet/>
      <dgm:spPr/>
      <dgm:t>
        <a:bodyPr/>
        <a:lstStyle/>
        <a:p>
          <a:endParaRPr lang="id-ID"/>
        </a:p>
      </dgm:t>
    </dgm:pt>
    <dgm:pt modelId="{EDB16B8B-681C-43E1-8900-E33FD22F952E}" type="sibTrans" cxnId="{31DCDA07-95FD-4354-87A4-88E62992302B}">
      <dgm:prSet/>
      <dgm:spPr/>
      <dgm:t>
        <a:bodyPr/>
        <a:lstStyle/>
        <a:p>
          <a:endParaRPr lang="id-ID"/>
        </a:p>
      </dgm:t>
    </dgm:pt>
    <dgm:pt modelId="{BEA7AC8D-D395-47EB-B2CA-6CAAF47E6C7C}">
      <dgm:prSet/>
      <dgm:spPr/>
      <dgm:t>
        <a:bodyPr/>
        <a:lstStyle/>
        <a:p>
          <a:pPr rtl="0"/>
          <a:r>
            <a:rPr lang="id-ID" dirty="0" smtClean="0"/>
            <a:t>SIFAT BIOLOGIS</a:t>
          </a:r>
          <a:endParaRPr lang="id-ID" dirty="0"/>
        </a:p>
      </dgm:t>
    </dgm:pt>
    <dgm:pt modelId="{0047AAC7-5045-40B9-B135-8C35F4EF9FFE}" type="parTrans" cxnId="{90B0ACD0-C6C9-46E9-92FC-B5BDECECEE6C}">
      <dgm:prSet/>
      <dgm:spPr/>
      <dgm:t>
        <a:bodyPr/>
        <a:lstStyle/>
        <a:p>
          <a:endParaRPr lang="id-ID"/>
        </a:p>
      </dgm:t>
    </dgm:pt>
    <dgm:pt modelId="{79ED4349-C4D1-4702-92A2-9D5092F3493E}" type="sibTrans" cxnId="{90B0ACD0-C6C9-46E9-92FC-B5BDECECEE6C}">
      <dgm:prSet/>
      <dgm:spPr/>
      <dgm:t>
        <a:bodyPr/>
        <a:lstStyle/>
        <a:p>
          <a:endParaRPr lang="id-ID"/>
        </a:p>
      </dgm:t>
    </dgm:pt>
    <dgm:pt modelId="{0BBB1250-6103-4ACB-BC04-EE9F5D8B25CF}">
      <dgm:prSet/>
      <dgm:spPr/>
      <dgm:t>
        <a:bodyPr/>
        <a:lstStyle/>
        <a:p>
          <a:pPr rtl="0"/>
          <a:r>
            <a:rPr lang="id-ID" dirty="0" smtClean="0"/>
            <a:t>SIFAT KIMIA</a:t>
          </a:r>
          <a:endParaRPr lang="id-ID" dirty="0"/>
        </a:p>
      </dgm:t>
    </dgm:pt>
    <dgm:pt modelId="{D6EBF3D6-D7EB-4CCC-B547-EB89CF096408}" type="parTrans" cxnId="{CE06B8E9-2FE5-41BC-A0BC-99CF3D92A847}">
      <dgm:prSet/>
      <dgm:spPr/>
      <dgm:t>
        <a:bodyPr/>
        <a:lstStyle/>
        <a:p>
          <a:endParaRPr lang="id-ID"/>
        </a:p>
      </dgm:t>
    </dgm:pt>
    <dgm:pt modelId="{B1D4A13A-B562-4F50-B16D-5DAD984B6092}" type="sibTrans" cxnId="{CE06B8E9-2FE5-41BC-A0BC-99CF3D92A847}">
      <dgm:prSet/>
      <dgm:spPr/>
      <dgm:t>
        <a:bodyPr/>
        <a:lstStyle/>
        <a:p>
          <a:endParaRPr lang="id-ID"/>
        </a:p>
      </dgm:t>
    </dgm:pt>
    <dgm:pt modelId="{9AC3ADBA-084A-439F-BA93-E54F8CA54A5E}" type="pres">
      <dgm:prSet presAssocID="{4AEBEF6A-7B20-43EA-B5B4-0158FA882F4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30FE43-1347-4C39-969F-CD751D01EEA8}" type="pres">
      <dgm:prSet presAssocID="{F4D958EE-7786-4335-B03C-724F3DEE6F7C}" presName="comp" presStyleCnt="0"/>
      <dgm:spPr/>
    </dgm:pt>
    <dgm:pt modelId="{4F890E7C-B5DB-4397-893B-D13E6F8604F2}" type="pres">
      <dgm:prSet presAssocID="{F4D958EE-7786-4335-B03C-724F3DEE6F7C}" presName="box" presStyleLbl="node1" presStyleIdx="0" presStyleCnt="3"/>
      <dgm:spPr/>
      <dgm:t>
        <a:bodyPr/>
        <a:lstStyle/>
        <a:p>
          <a:endParaRPr lang="id-ID"/>
        </a:p>
      </dgm:t>
    </dgm:pt>
    <dgm:pt modelId="{99B03F68-89E8-437E-A76C-F2DCFA1ED381}" type="pres">
      <dgm:prSet presAssocID="{F4D958EE-7786-4335-B03C-724F3DEE6F7C}" presName="img" presStyleLbl="fgImgPlace1" presStyleIdx="0" presStyleCnt="3"/>
      <dgm:spPr/>
    </dgm:pt>
    <dgm:pt modelId="{41E87B32-DA43-441D-B979-E283EAE01142}" type="pres">
      <dgm:prSet presAssocID="{F4D958EE-7786-4335-B03C-724F3DEE6F7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B7074E9-A017-4F1F-AA15-93B05B86C2C9}" type="pres">
      <dgm:prSet presAssocID="{EDB16B8B-681C-43E1-8900-E33FD22F952E}" presName="spacer" presStyleCnt="0"/>
      <dgm:spPr/>
    </dgm:pt>
    <dgm:pt modelId="{1D36D0C1-2119-4E89-90A3-6B95C158AAED}" type="pres">
      <dgm:prSet presAssocID="{0BBB1250-6103-4ACB-BC04-EE9F5D8B25CF}" presName="comp" presStyleCnt="0"/>
      <dgm:spPr/>
    </dgm:pt>
    <dgm:pt modelId="{FD8FBC3F-B974-4762-A781-E36A134198CB}" type="pres">
      <dgm:prSet presAssocID="{0BBB1250-6103-4ACB-BC04-EE9F5D8B25CF}" presName="box" presStyleLbl="node1" presStyleIdx="1" presStyleCnt="3"/>
      <dgm:spPr/>
      <dgm:t>
        <a:bodyPr/>
        <a:lstStyle/>
        <a:p>
          <a:endParaRPr lang="en-US"/>
        </a:p>
      </dgm:t>
    </dgm:pt>
    <dgm:pt modelId="{32918604-3A26-4303-8EA1-5EC3E9102D4F}" type="pres">
      <dgm:prSet presAssocID="{0BBB1250-6103-4ACB-BC04-EE9F5D8B25CF}" presName="img" presStyleLbl="fgImgPlace1" presStyleIdx="1" presStyleCnt="3"/>
      <dgm:spPr/>
    </dgm:pt>
    <dgm:pt modelId="{6AB4105D-1C23-4EA0-A372-D87E4A21FF28}" type="pres">
      <dgm:prSet presAssocID="{0BBB1250-6103-4ACB-BC04-EE9F5D8B25C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05A1C3-2674-4064-A5DA-3190B34ED697}" type="pres">
      <dgm:prSet presAssocID="{B1D4A13A-B562-4F50-B16D-5DAD984B6092}" presName="spacer" presStyleCnt="0"/>
      <dgm:spPr/>
    </dgm:pt>
    <dgm:pt modelId="{2154758C-0155-432E-91B7-5CEF1B801058}" type="pres">
      <dgm:prSet presAssocID="{BEA7AC8D-D395-47EB-B2CA-6CAAF47E6C7C}" presName="comp" presStyleCnt="0"/>
      <dgm:spPr/>
    </dgm:pt>
    <dgm:pt modelId="{13C22998-0636-4A61-A1F4-C09D18EB3D33}" type="pres">
      <dgm:prSet presAssocID="{BEA7AC8D-D395-47EB-B2CA-6CAAF47E6C7C}" presName="box" presStyleLbl="node1" presStyleIdx="2" presStyleCnt="3"/>
      <dgm:spPr/>
      <dgm:t>
        <a:bodyPr/>
        <a:lstStyle/>
        <a:p>
          <a:endParaRPr lang="en-US"/>
        </a:p>
      </dgm:t>
    </dgm:pt>
    <dgm:pt modelId="{CD464483-DE30-4160-9EE9-572AB4D4E76D}" type="pres">
      <dgm:prSet presAssocID="{BEA7AC8D-D395-47EB-B2CA-6CAAF47E6C7C}" presName="img" presStyleLbl="fgImgPlace1" presStyleIdx="2" presStyleCnt="3"/>
      <dgm:spPr/>
    </dgm:pt>
    <dgm:pt modelId="{10F4613E-003C-49EE-806F-71B01EFA6C44}" type="pres">
      <dgm:prSet presAssocID="{BEA7AC8D-D395-47EB-B2CA-6CAAF47E6C7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E06B8E9-2FE5-41BC-A0BC-99CF3D92A847}" srcId="{4AEBEF6A-7B20-43EA-B5B4-0158FA882F4B}" destId="{0BBB1250-6103-4ACB-BC04-EE9F5D8B25CF}" srcOrd="1" destOrd="0" parTransId="{D6EBF3D6-D7EB-4CCC-B547-EB89CF096408}" sibTransId="{B1D4A13A-B562-4F50-B16D-5DAD984B6092}"/>
    <dgm:cxn modelId="{2135D883-9E5C-4EC9-AB8D-654C8BCF1885}" type="presOf" srcId="{0BBB1250-6103-4ACB-BC04-EE9F5D8B25CF}" destId="{6AB4105D-1C23-4EA0-A372-D87E4A21FF28}" srcOrd="1" destOrd="0" presId="urn:microsoft.com/office/officeart/2005/8/layout/vList4"/>
    <dgm:cxn modelId="{31DCDA07-95FD-4354-87A4-88E62992302B}" srcId="{4AEBEF6A-7B20-43EA-B5B4-0158FA882F4B}" destId="{F4D958EE-7786-4335-B03C-724F3DEE6F7C}" srcOrd="0" destOrd="0" parTransId="{5467222C-61C5-4029-AA37-87E59CB726F5}" sibTransId="{EDB16B8B-681C-43E1-8900-E33FD22F952E}"/>
    <dgm:cxn modelId="{90B0ACD0-C6C9-46E9-92FC-B5BDECECEE6C}" srcId="{4AEBEF6A-7B20-43EA-B5B4-0158FA882F4B}" destId="{BEA7AC8D-D395-47EB-B2CA-6CAAF47E6C7C}" srcOrd="2" destOrd="0" parTransId="{0047AAC7-5045-40B9-B135-8C35F4EF9FFE}" sibTransId="{79ED4349-C4D1-4702-92A2-9D5092F3493E}"/>
    <dgm:cxn modelId="{4B6C9248-7557-4DD4-97B3-4A477AF1DA2C}" type="presOf" srcId="{4AEBEF6A-7B20-43EA-B5B4-0158FA882F4B}" destId="{9AC3ADBA-084A-439F-BA93-E54F8CA54A5E}" srcOrd="0" destOrd="0" presId="urn:microsoft.com/office/officeart/2005/8/layout/vList4"/>
    <dgm:cxn modelId="{47B3D816-ED9B-4752-8945-957FA05A7290}" type="presOf" srcId="{F4D958EE-7786-4335-B03C-724F3DEE6F7C}" destId="{41E87B32-DA43-441D-B979-E283EAE01142}" srcOrd="1" destOrd="0" presId="urn:microsoft.com/office/officeart/2005/8/layout/vList4"/>
    <dgm:cxn modelId="{B0636A94-36DC-492C-8BCB-1BE5B66B821C}" type="presOf" srcId="{BEA7AC8D-D395-47EB-B2CA-6CAAF47E6C7C}" destId="{10F4613E-003C-49EE-806F-71B01EFA6C44}" srcOrd="1" destOrd="0" presId="urn:microsoft.com/office/officeart/2005/8/layout/vList4"/>
    <dgm:cxn modelId="{06D523E3-F0FA-4176-9770-683898962B1A}" type="presOf" srcId="{F4D958EE-7786-4335-B03C-724F3DEE6F7C}" destId="{4F890E7C-B5DB-4397-893B-D13E6F8604F2}" srcOrd="0" destOrd="0" presId="urn:microsoft.com/office/officeart/2005/8/layout/vList4"/>
    <dgm:cxn modelId="{8500224C-AF79-499E-8BC3-035C6AD0159F}" type="presOf" srcId="{0BBB1250-6103-4ACB-BC04-EE9F5D8B25CF}" destId="{FD8FBC3F-B974-4762-A781-E36A134198CB}" srcOrd="0" destOrd="0" presId="urn:microsoft.com/office/officeart/2005/8/layout/vList4"/>
    <dgm:cxn modelId="{7FE4CAA7-5570-4ACE-A6EA-5E34D950BC1A}" type="presOf" srcId="{BEA7AC8D-D395-47EB-B2CA-6CAAF47E6C7C}" destId="{13C22998-0636-4A61-A1F4-C09D18EB3D33}" srcOrd="0" destOrd="0" presId="urn:microsoft.com/office/officeart/2005/8/layout/vList4"/>
    <dgm:cxn modelId="{52BDD7F1-2107-42EF-96F7-E7861DC8CCA4}" type="presParOf" srcId="{9AC3ADBA-084A-439F-BA93-E54F8CA54A5E}" destId="{5930FE43-1347-4C39-969F-CD751D01EEA8}" srcOrd="0" destOrd="0" presId="urn:microsoft.com/office/officeart/2005/8/layout/vList4"/>
    <dgm:cxn modelId="{A5C6A21B-A983-4033-A644-5BE144E0BE53}" type="presParOf" srcId="{5930FE43-1347-4C39-969F-CD751D01EEA8}" destId="{4F890E7C-B5DB-4397-893B-D13E6F8604F2}" srcOrd="0" destOrd="0" presId="urn:microsoft.com/office/officeart/2005/8/layout/vList4"/>
    <dgm:cxn modelId="{36484208-5865-4418-9B6F-6BF642251D84}" type="presParOf" srcId="{5930FE43-1347-4C39-969F-CD751D01EEA8}" destId="{99B03F68-89E8-437E-A76C-F2DCFA1ED381}" srcOrd="1" destOrd="0" presId="urn:microsoft.com/office/officeart/2005/8/layout/vList4"/>
    <dgm:cxn modelId="{57145703-C7A0-47A2-8271-95306AE264FD}" type="presParOf" srcId="{5930FE43-1347-4C39-969F-CD751D01EEA8}" destId="{41E87B32-DA43-441D-B979-E283EAE01142}" srcOrd="2" destOrd="0" presId="urn:microsoft.com/office/officeart/2005/8/layout/vList4"/>
    <dgm:cxn modelId="{FD28C150-6E1A-41BC-93F9-11E966293170}" type="presParOf" srcId="{9AC3ADBA-084A-439F-BA93-E54F8CA54A5E}" destId="{7B7074E9-A017-4F1F-AA15-93B05B86C2C9}" srcOrd="1" destOrd="0" presId="urn:microsoft.com/office/officeart/2005/8/layout/vList4"/>
    <dgm:cxn modelId="{61AFEF68-AF07-46AB-8928-C1256ECFD386}" type="presParOf" srcId="{9AC3ADBA-084A-439F-BA93-E54F8CA54A5E}" destId="{1D36D0C1-2119-4E89-90A3-6B95C158AAED}" srcOrd="2" destOrd="0" presId="urn:microsoft.com/office/officeart/2005/8/layout/vList4"/>
    <dgm:cxn modelId="{D7CA9F27-C533-479E-BF33-801F480AA9C9}" type="presParOf" srcId="{1D36D0C1-2119-4E89-90A3-6B95C158AAED}" destId="{FD8FBC3F-B974-4762-A781-E36A134198CB}" srcOrd="0" destOrd="0" presId="urn:microsoft.com/office/officeart/2005/8/layout/vList4"/>
    <dgm:cxn modelId="{8F8416C7-B537-4DE1-BE3C-CEBBD1757126}" type="presParOf" srcId="{1D36D0C1-2119-4E89-90A3-6B95C158AAED}" destId="{32918604-3A26-4303-8EA1-5EC3E9102D4F}" srcOrd="1" destOrd="0" presId="urn:microsoft.com/office/officeart/2005/8/layout/vList4"/>
    <dgm:cxn modelId="{D8404965-794B-449B-AC4B-F2A7F93F0DFB}" type="presParOf" srcId="{1D36D0C1-2119-4E89-90A3-6B95C158AAED}" destId="{6AB4105D-1C23-4EA0-A372-D87E4A21FF28}" srcOrd="2" destOrd="0" presId="urn:microsoft.com/office/officeart/2005/8/layout/vList4"/>
    <dgm:cxn modelId="{331AFEC3-60A5-4EBF-B229-A4CAB0096E37}" type="presParOf" srcId="{9AC3ADBA-084A-439F-BA93-E54F8CA54A5E}" destId="{FF05A1C3-2674-4064-A5DA-3190B34ED697}" srcOrd="3" destOrd="0" presId="urn:microsoft.com/office/officeart/2005/8/layout/vList4"/>
    <dgm:cxn modelId="{1EE01175-3420-4789-812E-8EB52F951189}" type="presParOf" srcId="{9AC3ADBA-084A-439F-BA93-E54F8CA54A5E}" destId="{2154758C-0155-432E-91B7-5CEF1B801058}" srcOrd="4" destOrd="0" presId="urn:microsoft.com/office/officeart/2005/8/layout/vList4"/>
    <dgm:cxn modelId="{A62D4B27-1C04-4CC5-BFB3-B9784F388978}" type="presParOf" srcId="{2154758C-0155-432E-91B7-5CEF1B801058}" destId="{13C22998-0636-4A61-A1F4-C09D18EB3D33}" srcOrd="0" destOrd="0" presId="urn:microsoft.com/office/officeart/2005/8/layout/vList4"/>
    <dgm:cxn modelId="{5EFDA0A3-E1FB-4395-BA1B-6015C36117BD}" type="presParOf" srcId="{2154758C-0155-432E-91B7-5CEF1B801058}" destId="{CD464483-DE30-4160-9EE9-572AB4D4E76D}" srcOrd="1" destOrd="0" presId="urn:microsoft.com/office/officeart/2005/8/layout/vList4"/>
    <dgm:cxn modelId="{36DAF38D-070B-4326-ABE1-D3511E05DDDB}" type="presParOf" srcId="{2154758C-0155-432E-91B7-5CEF1B801058}" destId="{10F4613E-003C-49EE-806F-71B01EFA6C44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673A9C-A6FB-4176-8F58-7875DE97F63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F40096A3-CEFF-494D-B5CF-DA2146DC13ED}">
      <dgm:prSet phldrT="[Text]"/>
      <dgm:spPr/>
      <dgm:t>
        <a:bodyPr/>
        <a:lstStyle/>
        <a:p>
          <a:r>
            <a:rPr lang="id-ID" dirty="0" smtClean="0"/>
            <a:t>Mengurang</a:t>
          </a:r>
          <a:r>
            <a:rPr lang="en-US" dirty="0" err="1" smtClean="0"/>
            <a:t>i</a:t>
          </a:r>
          <a:r>
            <a:rPr lang="id-ID" dirty="0" smtClean="0"/>
            <a:t> BOD</a:t>
          </a:r>
          <a:endParaRPr lang="id-ID" dirty="0"/>
        </a:p>
      </dgm:t>
    </dgm:pt>
    <dgm:pt modelId="{27E79194-7DC7-4097-9F69-5542D896999C}" type="parTrans" cxnId="{99A95C67-BAD6-4352-BE67-80466EC3B6A9}">
      <dgm:prSet/>
      <dgm:spPr/>
      <dgm:t>
        <a:bodyPr/>
        <a:lstStyle/>
        <a:p>
          <a:endParaRPr lang="id-ID"/>
        </a:p>
      </dgm:t>
    </dgm:pt>
    <dgm:pt modelId="{D6699FF1-CC7D-44DC-A892-88CF51F2F9B0}" type="sibTrans" cxnId="{99A95C67-BAD6-4352-BE67-80466EC3B6A9}">
      <dgm:prSet/>
      <dgm:spPr/>
      <dgm:t>
        <a:bodyPr/>
        <a:lstStyle/>
        <a:p>
          <a:endParaRPr lang="id-ID"/>
        </a:p>
      </dgm:t>
    </dgm:pt>
    <dgm:pt modelId="{E1D860CF-5D76-4D90-989B-B505798CD904}">
      <dgm:prSet phldrT="[Text]"/>
      <dgm:spPr/>
      <dgm:t>
        <a:bodyPr/>
        <a:lstStyle/>
        <a:p>
          <a:r>
            <a:rPr lang="id-ID" dirty="0" smtClean="0"/>
            <a:t>Partikel Tercampur</a:t>
          </a:r>
          <a:endParaRPr lang="id-ID" dirty="0"/>
        </a:p>
      </dgm:t>
    </dgm:pt>
    <dgm:pt modelId="{BBD7F610-60EF-4CE6-B804-6E4EA49278D7}" type="parTrans" cxnId="{8AB535EC-72DA-42AC-A59C-061CC845708A}">
      <dgm:prSet/>
      <dgm:spPr/>
      <dgm:t>
        <a:bodyPr/>
        <a:lstStyle/>
        <a:p>
          <a:endParaRPr lang="id-ID"/>
        </a:p>
      </dgm:t>
    </dgm:pt>
    <dgm:pt modelId="{524279D3-0CA3-4FF7-9003-688348A4C3DC}" type="sibTrans" cxnId="{8AB535EC-72DA-42AC-A59C-061CC845708A}">
      <dgm:prSet/>
      <dgm:spPr/>
      <dgm:t>
        <a:bodyPr/>
        <a:lstStyle/>
        <a:p>
          <a:endParaRPr lang="id-ID"/>
        </a:p>
      </dgm:t>
    </dgm:pt>
    <dgm:pt modelId="{CAC02D7F-77BD-46D7-AF9D-3DCE46631498}">
      <dgm:prSet phldrT="[Text]"/>
      <dgm:spPr/>
      <dgm:t>
        <a:bodyPr/>
        <a:lstStyle/>
        <a:p>
          <a:r>
            <a:rPr lang="id-ID" dirty="0" smtClean="0"/>
            <a:t>Membunuh Mikroorganisme patogen</a:t>
          </a:r>
          <a:endParaRPr lang="id-ID" dirty="0"/>
        </a:p>
      </dgm:t>
    </dgm:pt>
    <dgm:pt modelId="{E373FA6E-3256-430F-B50A-A605BA954ED4}" type="parTrans" cxnId="{0C1C9778-D754-427A-8B51-551A39427E4D}">
      <dgm:prSet/>
      <dgm:spPr/>
      <dgm:t>
        <a:bodyPr/>
        <a:lstStyle/>
        <a:p>
          <a:endParaRPr lang="id-ID"/>
        </a:p>
      </dgm:t>
    </dgm:pt>
    <dgm:pt modelId="{282EE14D-A035-4328-88F1-F6E70093A9E6}" type="sibTrans" cxnId="{0C1C9778-D754-427A-8B51-551A39427E4D}">
      <dgm:prSet/>
      <dgm:spPr/>
      <dgm:t>
        <a:bodyPr/>
        <a:lstStyle/>
        <a:p>
          <a:endParaRPr lang="id-ID"/>
        </a:p>
      </dgm:t>
    </dgm:pt>
    <dgm:pt modelId="{3E776106-67E1-46F4-BD10-255A1775369E}" type="pres">
      <dgm:prSet presAssocID="{3E673A9C-A6FB-4176-8F58-7875DE97F63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04C50D-223E-4017-BAE6-F58DFE133E5D}" type="pres">
      <dgm:prSet presAssocID="{F40096A3-CEFF-494D-B5CF-DA2146DC13ED}" presName="parentLin" presStyleCnt="0"/>
      <dgm:spPr/>
    </dgm:pt>
    <dgm:pt modelId="{0E0F315B-45CE-4623-8272-E77E068F568E}" type="pres">
      <dgm:prSet presAssocID="{F40096A3-CEFF-494D-B5CF-DA2146DC13ED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22E5048E-BCC1-4E32-9D5B-702CA6DC2739}" type="pres">
      <dgm:prSet presAssocID="{F40096A3-CEFF-494D-B5CF-DA2146DC13E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1DA97F7-2C8E-490D-868C-2C3BF612FAB2}" type="pres">
      <dgm:prSet presAssocID="{F40096A3-CEFF-494D-B5CF-DA2146DC13ED}" presName="negativeSpace" presStyleCnt="0"/>
      <dgm:spPr/>
    </dgm:pt>
    <dgm:pt modelId="{D0CB93F3-FA3C-4772-AEDB-3F258C832762}" type="pres">
      <dgm:prSet presAssocID="{F40096A3-CEFF-494D-B5CF-DA2146DC13ED}" presName="childText" presStyleLbl="conFgAcc1" presStyleIdx="0" presStyleCnt="3">
        <dgm:presLayoutVars>
          <dgm:bulletEnabled val="1"/>
        </dgm:presLayoutVars>
      </dgm:prSet>
      <dgm:spPr/>
    </dgm:pt>
    <dgm:pt modelId="{90E41B8D-F75B-444E-99FD-DA71057D2517}" type="pres">
      <dgm:prSet presAssocID="{D6699FF1-CC7D-44DC-A892-88CF51F2F9B0}" presName="spaceBetweenRectangles" presStyleCnt="0"/>
      <dgm:spPr/>
    </dgm:pt>
    <dgm:pt modelId="{99328384-B71D-4155-9801-8F707481DE2D}" type="pres">
      <dgm:prSet presAssocID="{E1D860CF-5D76-4D90-989B-B505798CD904}" presName="parentLin" presStyleCnt="0"/>
      <dgm:spPr/>
    </dgm:pt>
    <dgm:pt modelId="{493540F5-A463-40CE-ADC5-484AD3159727}" type="pres">
      <dgm:prSet presAssocID="{E1D860CF-5D76-4D90-989B-B505798CD904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A87092F4-2ACE-43BC-87CB-82A688E4019F}" type="pres">
      <dgm:prSet presAssocID="{E1D860CF-5D76-4D90-989B-B505798CD90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6407E4-6527-41C5-B917-971E77946D8C}" type="pres">
      <dgm:prSet presAssocID="{E1D860CF-5D76-4D90-989B-B505798CD904}" presName="negativeSpace" presStyleCnt="0"/>
      <dgm:spPr/>
    </dgm:pt>
    <dgm:pt modelId="{077F904F-5E11-48DE-84D2-730C4DF4C3AF}" type="pres">
      <dgm:prSet presAssocID="{E1D860CF-5D76-4D90-989B-B505798CD904}" presName="childText" presStyleLbl="conFgAcc1" presStyleIdx="1" presStyleCnt="3">
        <dgm:presLayoutVars>
          <dgm:bulletEnabled val="1"/>
        </dgm:presLayoutVars>
      </dgm:prSet>
      <dgm:spPr/>
    </dgm:pt>
    <dgm:pt modelId="{60B508F4-F873-4A55-8898-D3504E64BAD9}" type="pres">
      <dgm:prSet presAssocID="{524279D3-0CA3-4FF7-9003-688348A4C3DC}" presName="spaceBetweenRectangles" presStyleCnt="0"/>
      <dgm:spPr/>
    </dgm:pt>
    <dgm:pt modelId="{8E8204B1-2E1E-4569-9759-0343E2C9C84A}" type="pres">
      <dgm:prSet presAssocID="{CAC02D7F-77BD-46D7-AF9D-3DCE46631498}" presName="parentLin" presStyleCnt="0"/>
      <dgm:spPr/>
    </dgm:pt>
    <dgm:pt modelId="{9596B926-8DFE-4FCC-A2DA-53D69566762C}" type="pres">
      <dgm:prSet presAssocID="{CAC02D7F-77BD-46D7-AF9D-3DCE46631498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7EC8E271-6FE8-44C7-8A0D-0CC0F000E346}" type="pres">
      <dgm:prSet presAssocID="{CAC02D7F-77BD-46D7-AF9D-3DCE4663149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A9BDE7-B27C-49DF-9642-48C9B68FF100}" type="pres">
      <dgm:prSet presAssocID="{CAC02D7F-77BD-46D7-AF9D-3DCE46631498}" presName="negativeSpace" presStyleCnt="0"/>
      <dgm:spPr/>
    </dgm:pt>
    <dgm:pt modelId="{6898083A-D336-4D50-AE37-235431643989}" type="pres">
      <dgm:prSet presAssocID="{CAC02D7F-77BD-46D7-AF9D-3DCE4663149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AB535EC-72DA-42AC-A59C-061CC845708A}" srcId="{3E673A9C-A6FB-4176-8F58-7875DE97F637}" destId="{E1D860CF-5D76-4D90-989B-B505798CD904}" srcOrd="1" destOrd="0" parTransId="{BBD7F610-60EF-4CE6-B804-6E4EA49278D7}" sibTransId="{524279D3-0CA3-4FF7-9003-688348A4C3DC}"/>
    <dgm:cxn modelId="{58DBC3F4-C754-4F0E-84FA-7B4646849A53}" type="presOf" srcId="{F40096A3-CEFF-494D-B5CF-DA2146DC13ED}" destId="{0E0F315B-45CE-4623-8272-E77E068F568E}" srcOrd="0" destOrd="0" presId="urn:microsoft.com/office/officeart/2005/8/layout/list1"/>
    <dgm:cxn modelId="{99A95C67-BAD6-4352-BE67-80466EC3B6A9}" srcId="{3E673A9C-A6FB-4176-8F58-7875DE97F637}" destId="{F40096A3-CEFF-494D-B5CF-DA2146DC13ED}" srcOrd="0" destOrd="0" parTransId="{27E79194-7DC7-4097-9F69-5542D896999C}" sibTransId="{D6699FF1-CC7D-44DC-A892-88CF51F2F9B0}"/>
    <dgm:cxn modelId="{5DEE06A5-14C6-4AFF-978B-5D2B380ECC56}" type="presOf" srcId="{F40096A3-CEFF-494D-B5CF-DA2146DC13ED}" destId="{22E5048E-BCC1-4E32-9D5B-702CA6DC2739}" srcOrd="1" destOrd="0" presId="urn:microsoft.com/office/officeart/2005/8/layout/list1"/>
    <dgm:cxn modelId="{0E154344-F99F-40BD-8A89-B2D602CD3C51}" type="presOf" srcId="{3E673A9C-A6FB-4176-8F58-7875DE97F637}" destId="{3E776106-67E1-46F4-BD10-255A1775369E}" srcOrd="0" destOrd="0" presId="urn:microsoft.com/office/officeart/2005/8/layout/list1"/>
    <dgm:cxn modelId="{38492436-9835-4691-80A0-663819D38101}" type="presOf" srcId="{E1D860CF-5D76-4D90-989B-B505798CD904}" destId="{A87092F4-2ACE-43BC-87CB-82A688E4019F}" srcOrd="1" destOrd="0" presId="urn:microsoft.com/office/officeart/2005/8/layout/list1"/>
    <dgm:cxn modelId="{7101980C-708A-4790-B46B-9F0D6544663F}" type="presOf" srcId="{E1D860CF-5D76-4D90-989B-B505798CD904}" destId="{493540F5-A463-40CE-ADC5-484AD3159727}" srcOrd="0" destOrd="0" presId="urn:microsoft.com/office/officeart/2005/8/layout/list1"/>
    <dgm:cxn modelId="{3034BBE0-3A8D-408B-9FD3-9566E0C789A3}" type="presOf" srcId="{CAC02D7F-77BD-46D7-AF9D-3DCE46631498}" destId="{9596B926-8DFE-4FCC-A2DA-53D69566762C}" srcOrd="0" destOrd="0" presId="urn:microsoft.com/office/officeart/2005/8/layout/list1"/>
    <dgm:cxn modelId="{3B6BCA94-410E-4735-9AAF-88BA11641C73}" type="presOf" srcId="{CAC02D7F-77BD-46D7-AF9D-3DCE46631498}" destId="{7EC8E271-6FE8-44C7-8A0D-0CC0F000E346}" srcOrd="1" destOrd="0" presId="urn:microsoft.com/office/officeart/2005/8/layout/list1"/>
    <dgm:cxn modelId="{0C1C9778-D754-427A-8B51-551A39427E4D}" srcId="{3E673A9C-A6FB-4176-8F58-7875DE97F637}" destId="{CAC02D7F-77BD-46D7-AF9D-3DCE46631498}" srcOrd="2" destOrd="0" parTransId="{E373FA6E-3256-430F-B50A-A605BA954ED4}" sibTransId="{282EE14D-A035-4328-88F1-F6E70093A9E6}"/>
    <dgm:cxn modelId="{9ECD7D7A-A4FF-4F42-9C78-97DB6F974817}" type="presParOf" srcId="{3E776106-67E1-46F4-BD10-255A1775369E}" destId="{AA04C50D-223E-4017-BAE6-F58DFE133E5D}" srcOrd="0" destOrd="0" presId="urn:microsoft.com/office/officeart/2005/8/layout/list1"/>
    <dgm:cxn modelId="{3937D20A-B6D3-4F9B-AF39-B8F94300411C}" type="presParOf" srcId="{AA04C50D-223E-4017-BAE6-F58DFE133E5D}" destId="{0E0F315B-45CE-4623-8272-E77E068F568E}" srcOrd="0" destOrd="0" presId="urn:microsoft.com/office/officeart/2005/8/layout/list1"/>
    <dgm:cxn modelId="{6B8A5638-DF2A-4694-8A77-DCF78C1E4132}" type="presParOf" srcId="{AA04C50D-223E-4017-BAE6-F58DFE133E5D}" destId="{22E5048E-BCC1-4E32-9D5B-702CA6DC2739}" srcOrd="1" destOrd="0" presId="urn:microsoft.com/office/officeart/2005/8/layout/list1"/>
    <dgm:cxn modelId="{065A74B9-1E99-45F1-B5F2-7CCBBC685C84}" type="presParOf" srcId="{3E776106-67E1-46F4-BD10-255A1775369E}" destId="{91DA97F7-2C8E-490D-868C-2C3BF612FAB2}" srcOrd="1" destOrd="0" presId="urn:microsoft.com/office/officeart/2005/8/layout/list1"/>
    <dgm:cxn modelId="{3C1A9BBA-4B6C-41F6-A2F7-950C09DB6013}" type="presParOf" srcId="{3E776106-67E1-46F4-BD10-255A1775369E}" destId="{D0CB93F3-FA3C-4772-AEDB-3F258C832762}" srcOrd="2" destOrd="0" presId="urn:microsoft.com/office/officeart/2005/8/layout/list1"/>
    <dgm:cxn modelId="{12B65F7B-8E1F-40C4-8839-F85E07801744}" type="presParOf" srcId="{3E776106-67E1-46F4-BD10-255A1775369E}" destId="{90E41B8D-F75B-444E-99FD-DA71057D2517}" srcOrd="3" destOrd="0" presId="urn:microsoft.com/office/officeart/2005/8/layout/list1"/>
    <dgm:cxn modelId="{D9B04610-68CA-4C68-B140-8C8911AA7C79}" type="presParOf" srcId="{3E776106-67E1-46F4-BD10-255A1775369E}" destId="{99328384-B71D-4155-9801-8F707481DE2D}" srcOrd="4" destOrd="0" presId="urn:microsoft.com/office/officeart/2005/8/layout/list1"/>
    <dgm:cxn modelId="{B0D54EE3-BEB1-472A-9361-F90895976BD5}" type="presParOf" srcId="{99328384-B71D-4155-9801-8F707481DE2D}" destId="{493540F5-A463-40CE-ADC5-484AD3159727}" srcOrd="0" destOrd="0" presId="urn:microsoft.com/office/officeart/2005/8/layout/list1"/>
    <dgm:cxn modelId="{3B5A92BA-600F-4075-AE03-57FD58652D11}" type="presParOf" srcId="{99328384-B71D-4155-9801-8F707481DE2D}" destId="{A87092F4-2ACE-43BC-87CB-82A688E4019F}" srcOrd="1" destOrd="0" presId="urn:microsoft.com/office/officeart/2005/8/layout/list1"/>
    <dgm:cxn modelId="{048CABEA-AEED-4885-9375-172C7D553C27}" type="presParOf" srcId="{3E776106-67E1-46F4-BD10-255A1775369E}" destId="{6A6407E4-6527-41C5-B917-971E77946D8C}" srcOrd="5" destOrd="0" presId="urn:microsoft.com/office/officeart/2005/8/layout/list1"/>
    <dgm:cxn modelId="{38A9122C-5BC8-431F-9E5F-3087211ABA68}" type="presParOf" srcId="{3E776106-67E1-46F4-BD10-255A1775369E}" destId="{077F904F-5E11-48DE-84D2-730C4DF4C3AF}" srcOrd="6" destOrd="0" presId="urn:microsoft.com/office/officeart/2005/8/layout/list1"/>
    <dgm:cxn modelId="{4348DD68-B3BE-4643-AD85-E2C3E56D93B7}" type="presParOf" srcId="{3E776106-67E1-46F4-BD10-255A1775369E}" destId="{60B508F4-F873-4A55-8898-D3504E64BAD9}" srcOrd="7" destOrd="0" presId="urn:microsoft.com/office/officeart/2005/8/layout/list1"/>
    <dgm:cxn modelId="{DB15B870-74CF-404F-AA5F-A4FD92176C38}" type="presParOf" srcId="{3E776106-67E1-46F4-BD10-255A1775369E}" destId="{8E8204B1-2E1E-4569-9759-0343E2C9C84A}" srcOrd="8" destOrd="0" presId="urn:microsoft.com/office/officeart/2005/8/layout/list1"/>
    <dgm:cxn modelId="{6F3B122F-7100-4496-8FEB-47C6C4818093}" type="presParOf" srcId="{8E8204B1-2E1E-4569-9759-0343E2C9C84A}" destId="{9596B926-8DFE-4FCC-A2DA-53D69566762C}" srcOrd="0" destOrd="0" presId="urn:microsoft.com/office/officeart/2005/8/layout/list1"/>
    <dgm:cxn modelId="{F339D8E6-0005-437F-A0FC-8654660D9105}" type="presParOf" srcId="{8E8204B1-2E1E-4569-9759-0343E2C9C84A}" destId="{7EC8E271-6FE8-44C7-8A0D-0CC0F000E346}" srcOrd="1" destOrd="0" presId="urn:microsoft.com/office/officeart/2005/8/layout/list1"/>
    <dgm:cxn modelId="{01133736-0E38-4B0D-9CC1-CCEBD414CB90}" type="presParOf" srcId="{3E776106-67E1-46F4-BD10-255A1775369E}" destId="{7CA9BDE7-B27C-49DF-9642-48C9B68FF100}" srcOrd="9" destOrd="0" presId="urn:microsoft.com/office/officeart/2005/8/layout/list1"/>
    <dgm:cxn modelId="{6E16D4A7-5FF7-4218-AF3F-6E5E857D1DE7}" type="presParOf" srcId="{3E776106-67E1-46F4-BD10-255A1775369E}" destId="{6898083A-D336-4D50-AE37-235431643989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F9B4E0-183D-4D17-B90E-6ACA0FA5E7B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5C9E2913-9089-4AE6-9EF2-09D7F2140653}">
      <dgm:prSet phldrT="[Text]"/>
      <dgm:spPr/>
      <dgm:t>
        <a:bodyPr/>
        <a:lstStyle/>
        <a:p>
          <a:r>
            <a:rPr lang="id-ID" dirty="0" smtClean="0"/>
            <a:t>SUHU</a:t>
          </a:r>
          <a:endParaRPr lang="id-ID" dirty="0"/>
        </a:p>
      </dgm:t>
    </dgm:pt>
    <dgm:pt modelId="{9749146D-BAE3-408D-843B-96C948DB4CCB}" type="parTrans" cxnId="{9DD8FC91-E64C-4F9D-8E5C-F2B945D6CAFA}">
      <dgm:prSet/>
      <dgm:spPr/>
      <dgm:t>
        <a:bodyPr/>
        <a:lstStyle/>
        <a:p>
          <a:endParaRPr lang="id-ID"/>
        </a:p>
      </dgm:t>
    </dgm:pt>
    <dgm:pt modelId="{817CE0EF-7FEF-41FE-886B-5D1458A9EF42}" type="sibTrans" cxnId="{9DD8FC91-E64C-4F9D-8E5C-F2B945D6CAFA}">
      <dgm:prSet/>
      <dgm:spPr/>
      <dgm:t>
        <a:bodyPr/>
        <a:lstStyle/>
        <a:p>
          <a:endParaRPr lang="id-ID"/>
        </a:p>
      </dgm:t>
    </dgm:pt>
    <dgm:pt modelId="{FA0B7477-850B-4129-BCEC-44E38CB00C0A}">
      <dgm:prSet phldrT="[Text]"/>
      <dgm:spPr/>
      <dgm:t>
        <a:bodyPr/>
        <a:lstStyle/>
        <a:p>
          <a:r>
            <a:rPr lang="id-ID" dirty="0" smtClean="0"/>
            <a:t>ANGIN</a:t>
          </a:r>
          <a:endParaRPr lang="id-ID" dirty="0"/>
        </a:p>
      </dgm:t>
    </dgm:pt>
    <dgm:pt modelId="{90BDEF16-E9E1-4748-B638-3F7F64F0F7C5}" type="parTrans" cxnId="{CFEA01E7-45C2-485B-B185-F70F03237505}">
      <dgm:prSet/>
      <dgm:spPr/>
      <dgm:t>
        <a:bodyPr/>
        <a:lstStyle/>
        <a:p>
          <a:endParaRPr lang="id-ID"/>
        </a:p>
      </dgm:t>
    </dgm:pt>
    <dgm:pt modelId="{4CC62247-F209-44DC-9C29-39F1C6B2D9A1}" type="sibTrans" cxnId="{CFEA01E7-45C2-485B-B185-F70F03237505}">
      <dgm:prSet/>
      <dgm:spPr/>
      <dgm:t>
        <a:bodyPr/>
        <a:lstStyle/>
        <a:p>
          <a:endParaRPr lang="id-ID"/>
        </a:p>
      </dgm:t>
    </dgm:pt>
    <dgm:pt modelId="{C003752A-B491-4B86-BDDC-D0E4B63F0644}">
      <dgm:prSet phldrT="[Text]"/>
      <dgm:spPr/>
      <dgm:t>
        <a:bodyPr/>
        <a:lstStyle/>
        <a:p>
          <a:r>
            <a:rPr lang="id-ID" dirty="0" smtClean="0"/>
            <a:t>KONDISI GEOGRAFIS</a:t>
          </a:r>
          <a:endParaRPr lang="id-ID" dirty="0"/>
        </a:p>
      </dgm:t>
    </dgm:pt>
    <dgm:pt modelId="{428588DD-D43A-426A-92C2-F8F4B1541628}" type="parTrans" cxnId="{CB66F638-4A4E-48FB-9DF9-3A4CE21CE7FC}">
      <dgm:prSet/>
      <dgm:spPr/>
      <dgm:t>
        <a:bodyPr/>
        <a:lstStyle/>
        <a:p>
          <a:endParaRPr lang="id-ID"/>
        </a:p>
      </dgm:t>
    </dgm:pt>
    <dgm:pt modelId="{38358520-F623-48AE-BD23-C530C053CC4D}" type="sibTrans" cxnId="{CB66F638-4A4E-48FB-9DF9-3A4CE21CE7FC}">
      <dgm:prSet/>
      <dgm:spPr/>
      <dgm:t>
        <a:bodyPr/>
        <a:lstStyle/>
        <a:p>
          <a:endParaRPr lang="id-ID"/>
        </a:p>
      </dgm:t>
    </dgm:pt>
    <dgm:pt modelId="{34AD92A2-6031-48DC-B549-669E033A8A60}" type="pres">
      <dgm:prSet presAssocID="{C1F9B4E0-183D-4D17-B90E-6ACA0FA5E7B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DF306FA-14E4-4666-B2A1-C5941B2F273E}" type="pres">
      <dgm:prSet presAssocID="{5C9E2913-9089-4AE6-9EF2-09D7F2140653}" presName="parentLin" presStyleCnt="0"/>
      <dgm:spPr/>
    </dgm:pt>
    <dgm:pt modelId="{B9AC362C-A388-4FE9-A2CB-7DE1F677DDB1}" type="pres">
      <dgm:prSet presAssocID="{5C9E2913-9089-4AE6-9EF2-09D7F2140653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2D758848-1022-46D9-B221-09841BFF4D42}" type="pres">
      <dgm:prSet presAssocID="{5C9E2913-9089-4AE6-9EF2-09D7F214065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B17065-0343-416E-B665-2BE27978E356}" type="pres">
      <dgm:prSet presAssocID="{5C9E2913-9089-4AE6-9EF2-09D7F2140653}" presName="negativeSpace" presStyleCnt="0"/>
      <dgm:spPr/>
    </dgm:pt>
    <dgm:pt modelId="{A013EB26-3069-428C-94E2-50F841B70D61}" type="pres">
      <dgm:prSet presAssocID="{5C9E2913-9089-4AE6-9EF2-09D7F2140653}" presName="childText" presStyleLbl="conFgAcc1" presStyleIdx="0" presStyleCnt="3">
        <dgm:presLayoutVars>
          <dgm:bulletEnabled val="1"/>
        </dgm:presLayoutVars>
      </dgm:prSet>
      <dgm:spPr/>
    </dgm:pt>
    <dgm:pt modelId="{1A66966A-E032-47AD-A5F6-1D2964509E48}" type="pres">
      <dgm:prSet presAssocID="{817CE0EF-7FEF-41FE-886B-5D1458A9EF42}" presName="spaceBetweenRectangles" presStyleCnt="0"/>
      <dgm:spPr/>
    </dgm:pt>
    <dgm:pt modelId="{AE9CB954-559A-4491-8BB7-68E4CAC8F8F0}" type="pres">
      <dgm:prSet presAssocID="{FA0B7477-850B-4129-BCEC-44E38CB00C0A}" presName="parentLin" presStyleCnt="0"/>
      <dgm:spPr/>
    </dgm:pt>
    <dgm:pt modelId="{4E31D07D-65EB-46E1-9EC8-19331C702ECD}" type="pres">
      <dgm:prSet presAssocID="{FA0B7477-850B-4129-BCEC-44E38CB00C0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3C8CBDC-08F5-475E-8D95-3FEC47AF9778}" type="pres">
      <dgm:prSet presAssocID="{FA0B7477-850B-4129-BCEC-44E38CB00C0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5E8726-040E-418C-9460-674246755262}" type="pres">
      <dgm:prSet presAssocID="{FA0B7477-850B-4129-BCEC-44E38CB00C0A}" presName="negativeSpace" presStyleCnt="0"/>
      <dgm:spPr/>
    </dgm:pt>
    <dgm:pt modelId="{800E267B-38B4-4F90-B301-A657B80E03EF}" type="pres">
      <dgm:prSet presAssocID="{FA0B7477-850B-4129-BCEC-44E38CB00C0A}" presName="childText" presStyleLbl="conFgAcc1" presStyleIdx="1" presStyleCnt="3">
        <dgm:presLayoutVars>
          <dgm:bulletEnabled val="1"/>
        </dgm:presLayoutVars>
      </dgm:prSet>
      <dgm:spPr/>
    </dgm:pt>
    <dgm:pt modelId="{D80C3D32-A7F2-46DB-8A60-31F71F626C2C}" type="pres">
      <dgm:prSet presAssocID="{4CC62247-F209-44DC-9C29-39F1C6B2D9A1}" presName="spaceBetweenRectangles" presStyleCnt="0"/>
      <dgm:spPr/>
    </dgm:pt>
    <dgm:pt modelId="{0DC3D447-F1C5-4FCB-BD71-2A8D03065FFA}" type="pres">
      <dgm:prSet presAssocID="{C003752A-B491-4B86-BDDC-D0E4B63F0644}" presName="parentLin" presStyleCnt="0"/>
      <dgm:spPr/>
    </dgm:pt>
    <dgm:pt modelId="{9E682F71-FE90-457C-945F-C0A662E0BA04}" type="pres">
      <dgm:prSet presAssocID="{C003752A-B491-4B86-BDDC-D0E4B63F064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BE24122B-11C2-4C76-A3D9-A201846B50B7}" type="pres">
      <dgm:prSet presAssocID="{C003752A-B491-4B86-BDDC-D0E4B63F064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379BD25-3650-40D1-83C0-21B3A9AC4027}" type="pres">
      <dgm:prSet presAssocID="{C003752A-B491-4B86-BDDC-D0E4B63F0644}" presName="negativeSpace" presStyleCnt="0"/>
      <dgm:spPr/>
    </dgm:pt>
    <dgm:pt modelId="{01A1182B-C21B-4582-A538-0D3BE6EA2A39}" type="pres">
      <dgm:prSet presAssocID="{C003752A-B491-4B86-BDDC-D0E4B63F064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DD8FC91-E64C-4F9D-8E5C-F2B945D6CAFA}" srcId="{C1F9B4E0-183D-4D17-B90E-6ACA0FA5E7B6}" destId="{5C9E2913-9089-4AE6-9EF2-09D7F2140653}" srcOrd="0" destOrd="0" parTransId="{9749146D-BAE3-408D-843B-96C948DB4CCB}" sibTransId="{817CE0EF-7FEF-41FE-886B-5D1458A9EF42}"/>
    <dgm:cxn modelId="{8E6F3CD7-1406-4028-8C72-DB6028D0B2D6}" type="presOf" srcId="{FA0B7477-850B-4129-BCEC-44E38CB00C0A}" destId="{4E31D07D-65EB-46E1-9EC8-19331C702ECD}" srcOrd="0" destOrd="0" presId="urn:microsoft.com/office/officeart/2005/8/layout/list1"/>
    <dgm:cxn modelId="{E133F9E5-F6DA-492D-A37C-76F4491EEB3F}" type="presOf" srcId="{C003752A-B491-4B86-BDDC-D0E4B63F0644}" destId="{9E682F71-FE90-457C-945F-C0A662E0BA04}" srcOrd="0" destOrd="0" presId="urn:microsoft.com/office/officeart/2005/8/layout/list1"/>
    <dgm:cxn modelId="{4DA66DB8-B241-4203-AD0A-94FD423F2C00}" type="presOf" srcId="{FA0B7477-850B-4129-BCEC-44E38CB00C0A}" destId="{F3C8CBDC-08F5-475E-8D95-3FEC47AF9778}" srcOrd="1" destOrd="0" presId="urn:microsoft.com/office/officeart/2005/8/layout/list1"/>
    <dgm:cxn modelId="{8608074C-144D-463B-AEB4-4649600F0DA5}" type="presOf" srcId="{5C9E2913-9089-4AE6-9EF2-09D7F2140653}" destId="{2D758848-1022-46D9-B221-09841BFF4D42}" srcOrd="1" destOrd="0" presId="urn:microsoft.com/office/officeart/2005/8/layout/list1"/>
    <dgm:cxn modelId="{1B76BADC-165E-46E8-A23B-879524B95FCB}" type="presOf" srcId="{C1F9B4E0-183D-4D17-B90E-6ACA0FA5E7B6}" destId="{34AD92A2-6031-48DC-B549-669E033A8A60}" srcOrd="0" destOrd="0" presId="urn:microsoft.com/office/officeart/2005/8/layout/list1"/>
    <dgm:cxn modelId="{CFEA01E7-45C2-485B-B185-F70F03237505}" srcId="{C1F9B4E0-183D-4D17-B90E-6ACA0FA5E7B6}" destId="{FA0B7477-850B-4129-BCEC-44E38CB00C0A}" srcOrd="1" destOrd="0" parTransId="{90BDEF16-E9E1-4748-B638-3F7F64F0F7C5}" sibTransId="{4CC62247-F209-44DC-9C29-39F1C6B2D9A1}"/>
    <dgm:cxn modelId="{CB66F638-4A4E-48FB-9DF9-3A4CE21CE7FC}" srcId="{C1F9B4E0-183D-4D17-B90E-6ACA0FA5E7B6}" destId="{C003752A-B491-4B86-BDDC-D0E4B63F0644}" srcOrd="2" destOrd="0" parTransId="{428588DD-D43A-426A-92C2-F8F4B1541628}" sibTransId="{38358520-F623-48AE-BD23-C530C053CC4D}"/>
    <dgm:cxn modelId="{7D6C11DC-A276-40FC-AC64-E4B3BD7479EB}" type="presOf" srcId="{C003752A-B491-4B86-BDDC-D0E4B63F0644}" destId="{BE24122B-11C2-4C76-A3D9-A201846B50B7}" srcOrd="1" destOrd="0" presId="urn:microsoft.com/office/officeart/2005/8/layout/list1"/>
    <dgm:cxn modelId="{CC85F073-5C41-41C1-A3E1-6518ECA3989C}" type="presOf" srcId="{5C9E2913-9089-4AE6-9EF2-09D7F2140653}" destId="{B9AC362C-A388-4FE9-A2CB-7DE1F677DDB1}" srcOrd="0" destOrd="0" presId="urn:microsoft.com/office/officeart/2005/8/layout/list1"/>
    <dgm:cxn modelId="{8EEB1654-2F8F-455E-BB1E-8EBD20949BBD}" type="presParOf" srcId="{34AD92A2-6031-48DC-B549-669E033A8A60}" destId="{6DF306FA-14E4-4666-B2A1-C5941B2F273E}" srcOrd="0" destOrd="0" presId="urn:microsoft.com/office/officeart/2005/8/layout/list1"/>
    <dgm:cxn modelId="{A7968D80-F0F2-4572-9F5A-0436C57C660E}" type="presParOf" srcId="{6DF306FA-14E4-4666-B2A1-C5941B2F273E}" destId="{B9AC362C-A388-4FE9-A2CB-7DE1F677DDB1}" srcOrd="0" destOrd="0" presId="urn:microsoft.com/office/officeart/2005/8/layout/list1"/>
    <dgm:cxn modelId="{3BA44091-80FE-49C4-ADDA-3804DD5170C5}" type="presParOf" srcId="{6DF306FA-14E4-4666-B2A1-C5941B2F273E}" destId="{2D758848-1022-46D9-B221-09841BFF4D42}" srcOrd="1" destOrd="0" presId="urn:microsoft.com/office/officeart/2005/8/layout/list1"/>
    <dgm:cxn modelId="{126C1F85-FF2B-406B-9CC7-43371401C61C}" type="presParOf" srcId="{34AD92A2-6031-48DC-B549-669E033A8A60}" destId="{C4B17065-0343-416E-B665-2BE27978E356}" srcOrd="1" destOrd="0" presId="urn:microsoft.com/office/officeart/2005/8/layout/list1"/>
    <dgm:cxn modelId="{1BF2B307-2B0A-4FF3-AF4D-0A4D79C4F407}" type="presParOf" srcId="{34AD92A2-6031-48DC-B549-669E033A8A60}" destId="{A013EB26-3069-428C-94E2-50F841B70D61}" srcOrd="2" destOrd="0" presId="urn:microsoft.com/office/officeart/2005/8/layout/list1"/>
    <dgm:cxn modelId="{86B0EB2B-FF5C-4BEC-9054-C69D427A6401}" type="presParOf" srcId="{34AD92A2-6031-48DC-B549-669E033A8A60}" destId="{1A66966A-E032-47AD-A5F6-1D2964509E48}" srcOrd="3" destOrd="0" presId="urn:microsoft.com/office/officeart/2005/8/layout/list1"/>
    <dgm:cxn modelId="{B9B4D7B4-1197-46FB-8B82-B991DEDA8C72}" type="presParOf" srcId="{34AD92A2-6031-48DC-B549-669E033A8A60}" destId="{AE9CB954-559A-4491-8BB7-68E4CAC8F8F0}" srcOrd="4" destOrd="0" presId="urn:microsoft.com/office/officeart/2005/8/layout/list1"/>
    <dgm:cxn modelId="{A92A2E46-0D3B-4CA2-A9AA-F5AFBED417D5}" type="presParOf" srcId="{AE9CB954-559A-4491-8BB7-68E4CAC8F8F0}" destId="{4E31D07D-65EB-46E1-9EC8-19331C702ECD}" srcOrd="0" destOrd="0" presId="urn:microsoft.com/office/officeart/2005/8/layout/list1"/>
    <dgm:cxn modelId="{70A7F449-2C5F-47A5-8104-295F500C68BE}" type="presParOf" srcId="{AE9CB954-559A-4491-8BB7-68E4CAC8F8F0}" destId="{F3C8CBDC-08F5-475E-8D95-3FEC47AF9778}" srcOrd="1" destOrd="0" presId="urn:microsoft.com/office/officeart/2005/8/layout/list1"/>
    <dgm:cxn modelId="{79747159-F569-4CEA-A720-253A713F4ED1}" type="presParOf" srcId="{34AD92A2-6031-48DC-B549-669E033A8A60}" destId="{7D5E8726-040E-418C-9460-674246755262}" srcOrd="5" destOrd="0" presId="urn:microsoft.com/office/officeart/2005/8/layout/list1"/>
    <dgm:cxn modelId="{43470CE5-60EA-4926-B48E-B22B22F00C1D}" type="presParOf" srcId="{34AD92A2-6031-48DC-B549-669E033A8A60}" destId="{800E267B-38B4-4F90-B301-A657B80E03EF}" srcOrd="6" destOrd="0" presId="urn:microsoft.com/office/officeart/2005/8/layout/list1"/>
    <dgm:cxn modelId="{4EBD6A2F-1C09-47F6-AF87-D6AC6B6EB014}" type="presParOf" srcId="{34AD92A2-6031-48DC-B549-669E033A8A60}" destId="{D80C3D32-A7F2-46DB-8A60-31F71F626C2C}" srcOrd="7" destOrd="0" presId="urn:microsoft.com/office/officeart/2005/8/layout/list1"/>
    <dgm:cxn modelId="{018D8F95-043C-4FD8-8D70-FBC0362419B1}" type="presParOf" srcId="{34AD92A2-6031-48DC-B549-669E033A8A60}" destId="{0DC3D447-F1C5-4FCB-BD71-2A8D03065FFA}" srcOrd="8" destOrd="0" presId="urn:microsoft.com/office/officeart/2005/8/layout/list1"/>
    <dgm:cxn modelId="{198EEB5B-16AA-45D8-84BB-3231EA1567EF}" type="presParOf" srcId="{0DC3D447-F1C5-4FCB-BD71-2A8D03065FFA}" destId="{9E682F71-FE90-457C-945F-C0A662E0BA04}" srcOrd="0" destOrd="0" presId="urn:microsoft.com/office/officeart/2005/8/layout/list1"/>
    <dgm:cxn modelId="{9DEF2CAD-076E-43AC-B053-E2D42C4AC2CB}" type="presParOf" srcId="{0DC3D447-F1C5-4FCB-BD71-2A8D03065FFA}" destId="{BE24122B-11C2-4C76-A3D9-A201846B50B7}" srcOrd="1" destOrd="0" presId="urn:microsoft.com/office/officeart/2005/8/layout/list1"/>
    <dgm:cxn modelId="{AD264C00-8531-4C10-A535-E46F9478A948}" type="presParOf" srcId="{34AD92A2-6031-48DC-B549-669E033A8A60}" destId="{C379BD25-3650-40D1-83C0-21B3A9AC4027}" srcOrd="9" destOrd="0" presId="urn:microsoft.com/office/officeart/2005/8/layout/list1"/>
    <dgm:cxn modelId="{47E4D9D0-F791-4344-8E51-936226636CC4}" type="presParOf" srcId="{34AD92A2-6031-48DC-B549-669E033A8A60}" destId="{01A1182B-C21B-4582-A538-0D3BE6EA2A39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B163C6-BC7D-412C-B128-074391B1026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24F56EEB-56AD-4D62-8320-788C338A8B49}">
      <dgm:prSet phldrT="[Text]" custT="1"/>
      <dgm:spPr/>
      <dgm:t>
        <a:bodyPr/>
        <a:lstStyle/>
        <a:p>
          <a:r>
            <a:rPr lang="id-ID" sz="3200" dirty="0" smtClean="0"/>
            <a:t>TRANSPORTASI</a:t>
          </a:r>
          <a:endParaRPr lang="id-ID" sz="3200" dirty="0"/>
        </a:p>
      </dgm:t>
    </dgm:pt>
    <dgm:pt modelId="{F821A56A-E9BB-4189-822A-69C37BA3FA37}" type="parTrans" cxnId="{24C2D1BB-F151-4418-99FF-FDC66A6586C1}">
      <dgm:prSet/>
      <dgm:spPr/>
      <dgm:t>
        <a:bodyPr/>
        <a:lstStyle/>
        <a:p>
          <a:endParaRPr lang="id-ID"/>
        </a:p>
      </dgm:t>
    </dgm:pt>
    <dgm:pt modelId="{A0608F96-50A2-4559-9F7B-A505F24049F7}" type="sibTrans" cxnId="{24C2D1BB-F151-4418-99FF-FDC66A6586C1}">
      <dgm:prSet/>
      <dgm:spPr/>
      <dgm:t>
        <a:bodyPr/>
        <a:lstStyle/>
        <a:p>
          <a:endParaRPr lang="id-ID"/>
        </a:p>
      </dgm:t>
    </dgm:pt>
    <dgm:pt modelId="{DF90B08B-C2B5-4EDE-9E8B-2335138D44BB}">
      <dgm:prSet phldrT="[Text]" custT="1"/>
      <dgm:spPr/>
      <dgm:t>
        <a:bodyPr/>
        <a:lstStyle/>
        <a:p>
          <a:r>
            <a:rPr lang="id-ID" sz="3200" dirty="0" smtClean="0"/>
            <a:t>RUMAH TANGGA</a:t>
          </a:r>
          <a:endParaRPr lang="id-ID" sz="3200" dirty="0"/>
        </a:p>
      </dgm:t>
    </dgm:pt>
    <dgm:pt modelId="{A1C46434-A2B3-49DD-88E4-127431B10476}" type="parTrans" cxnId="{9693B645-5BC8-4F1A-8C09-D0FAD4E4E8A1}">
      <dgm:prSet/>
      <dgm:spPr/>
      <dgm:t>
        <a:bodyPr/>
        <a:lstStyle/>
        <a:p>
          <a:endParaRPr lang="id-ID"/>
        </a:p>
      </dgm:t>
    </dgm:pt>
    <dgm:pt modelId="{9F19990E-B6B5-4F58-9DA6-05121D43BB6C}" type="sibTrans" cxnId="{9693B645-5BC8-4F1A-8C09-D0FAD4E4E8A1}">
      <dgm:prSet/>
      <dgm:spPr/>
      <dgm:t>
        <a:bodyPr/>
        <a:lstStyle/>
        <a:p>
          <a:endParaRPr lang="id-ID"/>
        </a:p>
      </dgm:t>
    </dgm:pt>
    <dgm:pt modelId="{C385A2B3-B348-4FD5-8082-B6E1065648A4}">
      <dgm:prSet phldrT="[Text]" custT="1"/>
      <dgm:spPr/>
      <dgm:t>
        <a:bodyPr/>
        <a:lstStyle/>
        <a:p>
          <a:r>
            <a:rPr lang="id-ID" sz="3200" dirty="0" smtClean="0"/>
            <a:t>INDUSTRI</a:t>
          </a:r>
          <a:endParaRPr lang="id-ID" sz="3200" dirty="0"/>
        </a:p>
      </dgm:t>
    </dgm:pt>
    <dgm:pt modelId="{275D34CD-6872-4064-A5A4-5D2FF5C635E3}" type="parTrans" cxnId="{D0D7AA61-CCDA-44EE-95FA-60AEAB67069D}">
      <dgm:prSet/>
      <dgm:spPr/>
      <dgm:t>
        <a:bodyPr/>
        <a:lstStyle/>
        <a:p>
          <a:endParaRPr lang="id-ID"/>
        </a:p>
      </dgm:t>
    </dgm:pt>
    <dgm:pt modelId="{F718D74B-9197-42F0-A058-735FE470B9C0}" type="sibTrans" cxnId="{D0D7AA61-CCDA-44EE-95FA-60AEAB67069D}">
      <dgm:prSet/>
      <dgm:spPr/>
      <dgm:t>
        <a:bodyPr/>
        <a:lstStyle/>
        <a:p>
          <a:endParaRPr lang="id-ID"/>
        </a:p>
      </dgm:t>
    </dgm:pt>
    <dgm:pt modelId="{04A31FE9-CB62-4216-84E9-5041B3A71C19}" type="pres">
      <dgm:prSet presAssocID="{5FB163C6-BC7D-412C-B128-074391B10264}" presName="linearFlow" presStyleCnt="0">
        <dgm:presLayoutVars>
          <dgm:dir/>
          <dgm:resizeHandles val="exact"/>
        </dgm:presLayoutVars>
      </dgm:prSet>
      <dgm:spPr/>
    </dgm:pt>
    <dgm:pt modelId="{67966917-1F4E-4943-8BE9-F4391E4D3F56}" type="pres">
      <dgm:prSet presAssocID="{24F56EEB-56AD-4D62-8320-788C338A8B49}" presName="composite" presStyleCnt="0"/>
      <dgm:spPr/>
    </dgm:pt>
    <dgm:pt modelId="{D60BE4C6-7D1C-4D85-9792-EC88EC846778}" type="pres">
      <dgm:prSet presAssocID="{24F56EEB-56AD-4D62-8320-788C338A8B49}" presName="imgShp" presStyleLbl="fgImgPlace1" presStyleIdx="0" presStyleCnt="3"/>
      <dgm:spPr/>
    </dgm:pt>
    <dgm:pt modelId="{3B7C5EE1-79C4-4054-AC7B-93887A18BEB7}" type="pres">
      <dgm:prSet presAssocID="{24F56EEB-56AD-4D62-8320-788C338A8B49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DD2C05A-CF41-45A8-AE23-C41B2F857211}" type="pres">
      <dgm:prSet presAssocID="{A0608F96-50A2-4559-9F7B-A505F24049F7}" presName="spacing" presStyleCnt="0"/>
      <dgm:spPr/>
    </dgm:pt>
    <dgm:pt modelId="{E61A4E3B-7E7F-4664-9A59-DAD56E462472}" type="pres">
      <dgm:prSet presAssocID="{C385A2B3-B348-4FD5-8082-B6E1065648A4}" presName="composite" presStyleCnt="0"/>
      <dgm:spPr/>
    </dgm:pt>
    <dgm:pt modelId="{AAD917D2-B0BE-47B0-AF1D-8EE6D990209D}" type="pres">
      <dgm:prSet presAssocID="{C385A2B3-B348-4FD5-8082-B6E1065648A4}" presName="imgShp" presStyleLbl="fgImgPlace1" presStyleIdx="1" presStyleCnt="3"/>
      <dgm:spPr/>
    </dgm:pt>
    <dgm:pt modelId="{CB511956-F58C-4D0F-B936-53AAFE8BF429}" type="pres">
      <dgm:prSet presAssocID="{C385A2B3-B348-4FD5-8082-B6E1065648A4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A2E7B0-5DEC-402B-8A89-A035E7E2326F}" type="pres">
      <dgm:prSet presAssocID="{F718D74B-9197-42F0-A058-735FE470B9C0}" presName="spacing" presStyleCnt="0"/>
      <dgm:spPr/>
    </dgm:pt>
    <dgm:pt modelId="{98DB6069-8790-4BCE-8F16-DA8FCD9C8785}" type="pres">
      <dgm:prSet presAssocID="{DF90B08B-C2B5-4EDE-9E8B-2335138D44BB}" presName="composite" presStyleCnt="0"/>
      <dgm:spPr/>
    </dgm:pt>
    <dgm:pt modelId="{40A4C6C0-A295-4638-ACED-4019BE9CBB3E}" type="pres">
      <dgm:prSet presAssocID="{DF90B08B-C2B5-4EDE-9E8B-2335138D44BB}" presName="imgShp" presStyleLbl="fgImgPlace1" presStyleIdx="2" presStyleCnt="3"/>
      <dgm:spPr/>
    </dgm:pt>
    <dgm:pt modelId="{A0514AFA-395F-4953-8724-241C9B562B24}" type="pres">
      <dgm:prSet presAssocID="{DF90B08B-C2B5-4EDE-9E8B-2335138D44BB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693B645-5BC8-4F1A-8C09-D0FAD4E4E8A1}" srcId="{5FB163C6-BC7D-412C-B128-074391B10264}" destId="{DF90B08B-C2B5-4EDE-9E8B-2335138D44BB}" srcOrd="2" destOrd="0" parTransId="{A1C46434-A2B3-49DD-88E4-127431B10476}" sibTransId="{9F19990E-B6B5-4F58-9DA6-05121D43BB6C}"/>
    <dgm:cxn modelId="{C8BD0811-77C3-4220-B6DD-2F8D0406D3A6}" type="presOf" srcId="{5FB163C6-BC7D-412C-B128-074391B10264}" destId="{04A31FE9-CB62-4216-84E9-5041B3A71C19}" srcOrd="0" destOrd="0" presId="urn:microsoft.com/office/officeart/2005/8/layout/vList3"/>
    <dgm:cxn modelId="{24C2D1BB-F151-4418-99FF-FDC66A6586C1}" srcId="{5FB163C6-BC7D-412C-B128-074391B10264}" destId="{24F56EEB-56AD-4D62-8320-788C338A8B49}" srcOrd="0" destOrd="0" parTransId="{F821A56A-E9BB-4189-822A-69C37BA3FA37}" sibTransId="{A0608F96-50A2-4559-9F7B-A505F24049F7}"/>
    <dgm:cxn modelId="{D0D7AA61-CCDA-44EE-95FA-60AEAB67069D}" srcId="{5FB163C6-BC7D-412C-B128-074391B10264}" destId="{C385A2B3-B348-4FD5-8082-B6E1065648A4}" srcOrd="1" destOrd="0" parTransId="{275D34CD-6872-4064-A5A4-5D2FF5C635E3}" sibTransId="{F718D74B-9197-42F0-A058-735FE470B9C0}"/>
    <dgm:cxn modelId="{63C15D87-A16F-4CBF-8690-331A6875F939}" type="presOf" srcId="{C385A2B3-B348-4FD5-8082-B6E1065648A4}" destId="{CB511956-F58C-4D0F-B936-53AAFE8BF429}" srcOrd="0" destOrd="0" presId="urn:microsoft.com/office/officeart/2005/8/layout/vList3"/>
    <dgm:cxn modelId="{8D2CD7B8-3740-4DF5-BF23-F5160712375E}" type="presOf" srcId="{DF90B08B-C2B5-4EDE-9E8B-2335138D44BB}" destId="{A0514AFA-395F-4953-8724-241C9B562B24}" srcOrd="0" destOrd="0" presId="urn:microsoft.com/office/officeart/2005/8/layout/vList3"/>
    <dgm:cxn modelId="{3DC52509-4D55-4CAA-A198-5DFD1B9426AA}" type="presOf" srcId="{24F56EEB-56AD-4D62-8320-788C338A8B49}" destId="{3B7C5EE1-79C4-4054-AC7B-93887A18BEB7}" srcOrd="0" destOrd="0" presId="urn:microsoft.com/office/officeart/2005/8/layout/vList3"/>
    <dgm:cxn modelId="{918391DE-D01B-471A-BF7A-15F81EE5FAC3}" type="presParOf" srcId="{04A31FE9-CB62-4216-84E9-5041B3A71C19}" destId="{67966917-1F4E-4943-8BE9-F4391E4D3F56}" srcOrd="0" destOrd="0" presId="urn:microsoft.com/office/officeart/2005/8/layout/vList3"/>
    <dgm:cxn modelId="{0B93567C-337F-4818-ABAE-7BF2E9E4B844}" type="presParOf" srcId="{67966917-1F4E-4943-8BE9-F4391E4D3F56}" destId="{D60BE4C6-7D1C-4D85-9792-EC88EC846778}" srcOrd="0" destOrd="0" presId="urn:microsoft.com/office/officeart/2005/8/layout/vList3"/>
    <dgm:cxn modelId="{73AB0319-4302-4F4D-9305-B92FD22D3910}" type="presParOf" srcId="{67966917-1F4E-4943-8BE9-F4391E4D3F56}" destId="{3B7C5EE1-79C4-4054-AC7B-93887A18BEB7}" srcOrd="1" destOrd="0" presId="urn:microsoft.com/office/officeart/2005/8/layout/vList3"/>
    <dgm:cxn modelId="{1739AD76-3B6B-44AE-8F18-43CAAC6D9C66}" type="presParOf" srcId="{04A31FE9-CB62-4216-84E9-5041B3A71C19}" destId="{CDD2C05A-CF41-45A8-AE23-C41B2F857211}" srcOrd="1" destOrd="0" presId="urn:microsoft.com/office/officeart/2005/8/layout/vList3"/>
    <dgm:cxn modelId="{FB936DC6-2C74-4688-ACAA-EE8C6A73A4D6}" type="presParOf" srcId="{04A31FE9-CB62-4216-84E9-5041B3A71C19}" destId="{E61A4E3B-7E7F-4664-9A59-DAD56E462472}" srcOrd="2" destOrd="0" presId="urn:microsoft.com/office/officeart/2005/8/layout/vList3"/>
    <dgm:cxn modelId="{20A771B9-04D2-4F13-9462-26EE3F70951E}" type="presParOf" srcId="{E61A4E3B-7E7F-4664-9A59-DAD56E462472}" destId="{AAD917D2-B0BE-47B0-AF1D-8EE6D990209D}" srcOrd="0" destOrd="0" presId="urn:microsoft.com/office/officeart/2005/8/layout/vList3"/>
    <dgm:cxn modelId="{D71B951D-9775-4C20-9410-6C24B14BDE3C}" type="presParOf" srcId="{E61A4E3B-7E7F-4664-9A59-DAD56E462472}" destId="{CB511956-F58C-4D0F-B936-53AAFE8BF429}" srcOrd="1" destOrd="0" presId="urn:microsoft.com/office/officeart/2005/8/layout/vList3"/>
    <dgm:cxn modelId="{2A520EEF-2210-4708-A726-69FF7A98A181}" type="presParOf" srcId="{04A31FE9-CB62-4216-84E9-5041B3A71C19}" destId="{DEA2E7B0-5DEC-402B-8A89-A035E7E2326F}" srcOrd="3" destOrd="0" presId="urn:microsoft.com/office/officeart/2005/8/layout/vList3"/>
    <dgm:cxn modelId="{D4979194-B7D8-4237-9871-E03BDDC29F95}" type="presParOf" srcId="{04A31FE9-CB62-4216-84E9-5041B3A71C19}" destId="{98DB6069-8790-4BCE-8F16-DA8FCD9C8785}" srcOrd="4" destOrd="0" presId="urn:microsoft.com/office/officeart/2005/8/layout/vList3"/>
    <dgm:cxn modelId="{DB561AD1-DE17-48A8-B06B-371079291160}" type="presParOf" srcId="{98DB6069-8790-4BCE-8F16-DA8FCD9C8785}" destId="{40A4C6C0-A295-4638-ACED-4019BE9CBB3E}" srcOrd="0" destOrd="0" presId="urn:microsoft.com/office/officeart/2005/8/layout/vList3"/>
    <dgm:cxn modelId="{C5455E49-B6C4-42F8-8378-5CEA31D97BC8}" type="presParOf" srcId="{98DB6069-8790-4BCE-8F16-DA8FCD9C8785}" destId="{A0514AFA-395F-4953-8724-241C9B562B24}" srcOrd="1" destOrd="0" presId="urn:microsoft.com/office/officeart/2005/8/layout/vList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946470A-74FC-44F7-84DE-9682789BE5C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0D92AFED-6C83-422A-9EE7-26F4EA2AC5F7}">
      <dgm:prSet phldrT="[Text]" custT="1"/>
      <dgm:spPr/>
      <dgm:t>
        <a:bodyPr/>
        <a:lstStyle/>
        <a:p>
          <a:r>
            <a:rPr lang="id-ID" sz="3200" dirty="0" smtClean="0"/>
            <a:t>UKURAN</a:t>
          </a:r>
          <a:endParaRPr lang="id-ID" sz="3200" dirty="0"/>
        </a:p>
      </dgm:t>
    </dgm:pt>
    <dgm:pt modelId="{EFEC7F55-40D6-4DB7-82D4-B9051E6C86B1}" type="parTrans" cxnId="{C4E647A6-CB4B-44D1-B2A3-72A3D7488852}">
      <dgm:prSet/>
      <dgm:spPr/>
      <dgm:t>
        <a:bodyPr/>
        <a:lstStyle/>
        <a:p>
          <a:endParaRPr lang="id-ID"/>
        </a:p>
      </dgm:t>
    </dgm:pt>
    <dgm:pt modelId="{9C5DC0A9-03CF-4D75-9A57-C11ABA3F1B03}" type="sibTrans" cxnId="{C4E647A6-CB4B-44D1-B2A3-72A3D7488852}">
      <dgm:prSet/>
      <dgm:spPr/>
      <dgm:t>
        <a:bodyPr/>
        <a:lstStyle/>
        <a:p>
          <a:endParaRPr lang="id-ID"/>
        </a:p>
      </dgm:t>
    </dgm:pt>
    <dgm:pt modelId="{6D57B47A-8C42-4606-87FC-0C93B65098E0}">
      <dgm:prSet phldrT="[Text]" custT="1"/>
      <dgm:spPr/>
      <dgm:t>
        <a:bodyPr/>
        <a:lstStyle/>
        <a:p>
          <a:r>
            <a:rPr lang="id-ID" sz="3200" dirty="0" smtClean="0"/>
            <a:t>BENTUK</a:t>
          </a:r>
          <a:endParaRPr lang="id-ID" sz="3200" dirty="0"/>
        </a:p>
      </dgm:t>
    </dgm:pt>
    <dgm:pt modelId="{C903CF92-A682-41B4-9A35-9276110713B9}" type="parTrans" cxnId="{244A0BD0-895C-4F2A-AEAD-64C59611FE08}">
      <dgm:prSet/>
      <dgm:spPr/>
      <dgm:t>
        <a:bodyPr/>
        <a:lstStyle/>
        <a:p>
          <a:endParaRPr lang="id-ID"/>
        </a:p>
      </dgm:t>
    </dgm:pt>
    <dgm:pt modelId="{BAA031D2-6360-4760-BA45-F847B6DFDFB8}" type="sibTrans" cxnId="{244A0BD0-895C-4F2A-AEAD-64C59611FE08}">
      <dgm:prSet/>
      <dgm:spPr/>
      <dgm:t>
        <a:bodyPr/>
        <a:lstStyle/>
        <a:p>
          <a:endParaRPr lang="id-ID"/>
        </a:p>
      </dgm:t>
    </dgm:pt>
    <dgm:pt modelId="{11933F3D-9752-46A5-978B-06DA174D2533}">
      <dgm:prSet phldrT="[Text]" custT="1"/>
      <dgm:spPr/>
      <dgm:t>
        <a:bodyPr/>
        <a:lstStyle/>
        <a:p>
          <a:r>
            <a:rPr lang="id-ID" sz="3200" dirty="0" smtClean="0"/>
            <a:t>DENSITY</a:t>
          </a:r>
          <a:endParaRPr lang="id-ID" sz="3200" dirty="0"/>
        </a:p>
      </dgm:t>
    </dgm:pt>
    <dgm:pt modelId="{4DF9FF3D-3B72-4DB9-8D78-3E091DADA9A0}" type="parTrans" cxnId="{C34C628B-CE1D-4A37-B856-45ECA5DCADF3}">
      <dgm:prSet/>
      <dgm:spPr/>
      <dgm:t>
        <a:bodyPr/>
        <a:lstStyle/>
        <a:p>
          <a:endParaRPr lang="id-ID"/>
        </a:p>
      </dgm:t>
    </dgm:pt>
    <dgm:pt modelId="{DA0A482F-1E46-4B87-9F91-B794D368D7FD}" type="sibTrans" cxnId="{C34C628B-CE1D-4A37-B856-45ECA5DCADF3}">
      <dgm:prSet/>
      <dgm:spPr/>
      <dgm:t>
        <a:bodyPr/>
        <a:lstStyle/>
        <a:p>
          <a:endParaRPr lang="id-ID"/>
        </a:p>
      </dgm:t>
    </dgm:pt>
    <dgm:pt modelId="{269BF78E-303F-422E-81B2-6F5430F12EDD}">
      <dgm:prSet phldrT="[Text]" custT="1"/>
      <dgm:spPr/>
      <dgm:t>
        <a:bodyPr/>
        <a:lstStyle/>
        <a:p>
          <a:r>
            <a:rPr lang="id-ID" sz="3200" dirty="0" smtClean="0"/>
            <a:t>STIKY</a:t>
          </a:r>
          <a:endParaRPr lang="id-ID" sz="3200" dirty="0"/>
        </a:p>
      </dgm:t>
    </dgm:pt>
    <dgm:pt modelId="{66BE37CE-110B-41A6-8F53-7655162A5B0F}" type="parTrans" cxnId="{DF426A13-6D40-4F53-96E3-65CBB77CB514}">
      <dgm:prSet/>
      <dgm:spPr/>
      <dgm:t>
        <a:bodyPr/>
        <a:lstStyle/>
        <a:p>
          <a:endParaRPr lang="id-ID"/>
        </a:p>
      </dgm:t>
    </dgm:pt>
    <dgm:pt modelId="{F2144234-E988-41FC-AE13-C519EFD2B2F0}" type="sibTrans" cxnId="{DF426A13-6D40-4F53-96E3-65CBB77CB514}">
      <dgm:prSet/>
      <dgm:spPr/>
      <dgm:t>
        <a:bodyPr/>
        <a:lstStyle/>
        <a:p>
          <a:endParaRPr lang="id-ID"/>
        </a:p>
      </dgm:t>
    </dgm:pt>
    <dgm:pt modelId="{FDD33C5B-CC15-4065-B527-EECE60744D29}">
      <dgm:prSet phldrT="[Text]" custT="1"/>
      <dgm:spPr/>
      <dgm:t>
        <a:bodyPr/>
        <a:lstStyle/>
        <a:p>
          <a:r>
            <a:rPr lang="id-ID" sz="2800" dirty="0" smtClean="0"/>
            <a:t>HIGROSKOPIK</a:t>
          </a:r>
          <a:endParaRPr lang="id-ID" sz="2800" dirty="0"/>
        </a:p>
      </dgm:t>
    </dgm:pt>
    <dgm:pt modelId="{246177B5-DF8C-4DCA-B558-D6985C0C5F24}" type="parTrans" cxnId="{1DCCE73A-05F3-4291-8C81-7D8AE75E6283}">
      <dgm:prSet/>
      <dgm:spPr/>
      <dgm:t>
        <a:bodyPr/>
        <a:lstStyle/>
        <a:p>
          <a:endParaRPr lang="id-ID"/>
        </a:p>
      </dgm:t>
    </dgm:pt>
    <dgm:pt modelId="{F00476A1-FBF8-4A9A-B0A6-6B4E7CE7A7ED}" type="sibTrans" cxnId="{1DCCE73A-05F3-4291-8C81-7D8AE75E6283}">
      <dgm:prSet/>
      <dgm:spPr/>
      <dgm:t>
        <a:bodyPr/>
        <a:lstStyle/>
        <a:p>
          <a:endParaRPr lang="id-ID"/>
        </a:p>
      </dgm:t>
    </dgm:pt>
    <dgm:pt modelId="{8ACDF324-8D10-4A04-A4CB-4908C44B99B8}">
      <dgm:prSet phldrT="[Text]" custT="1"/>
      <dgm:spPr/>
      <dgm:t>
        <a:bodyPr/>
        <a:lstStyle/>
        <a:p>
          <a:r>
            <a:rPr lang="id-ID" sz="2800" dirty="0" smtClean="0"/>
            <a:t>SIFAT ELEKTRIK</a:t>
          </a:r>
          <a:endParaRPr lang="id-ID" sz="2800" dirty="0"/>
        </a:p>
      </dgm:t>
    </dgm:pt>
    <dgm:pt modelId="{44D00ACF-81D8-4F19-98A9-76C62FD29CE9}" type="parTrans" cxnId="{7692FA79-F85D-4A2D-91E2-47F87A426F9A}">
      <dgm:prSet/>
      <dgm:spPr/>
      <dgm:t>
        <a:bodyPr/>
        <a:lstStyle/>
        <a:p>
          <a:endParaRPr lang="id-ID"/>
        </a:p>
      </dgm:t>
    </dgm:pt>
    <dgm:pt modelId="{1F18F01E-CAFD-48C5-9B54-55404B8309BB}" type="sibTrans" cxnId="{7692FA79-F85D-4A2D-91E2-47F87A426F9A}">
      <dgm:prSet/>
      <dgm:spPr/>
      <dgm:t>
        <a:bodyPr/>
        <a:lstStyle/>
        <a:p>
          <a:endParaRPr lang="id-ID"/>
        </a:p>
      </dgm:t>
    </dgm:pt>
    <dgm:pt modelId="{84BB9E92-D089-469D-8BB7-0C811CC6DAC0}" type="pres">
      <dgm:prSet presAssocID="{E946470A-74FC-44F7-84DE-9682789BE5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EEB03D-BCFA-4B22-A551-177FF1AF7884}" type="pres">
      <dgm:prSet presAssocID="{0D92AFED-6C83-422A-9EE7-26F4EA2AC5F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140EE1F-72B0-489C-9261-A1FA49EABC03}" type="pres">
      <dgm:prSet presAssocID="{9C5DC0A9-03CF-4D75-9A57-C11ABA3F1B03}" presName="sibTrans" presStyleCnt="0"/>
      <dgm:spPr/>
    </dgm:pt>
    <dgm:pt modelId="{08824BA3-AAFD-491F-A27F-36FE17245349}" type="pres">
      <dgm:prSet presAssocID="{6D57B47A-8C42-4606-87FC-0C93B65098E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AD5F0-9A7B-409E-93D5-9475C5CBD99A}" type="pres">
      <dgm:prSet presAssocID="{BAA031D2-6360-4760-BA45-F847B6DFDFB8}" presName="sibTrans" presStyleCnt="0"/>
      <dgm:spPr/>
    </dgm:pt>
    <dgm:pt modelId="{EEAB7465-DB37-4B6F-9F72-BF9E64B4F39E}" type="pres">
      <dgm:prSet presAssocID="{11933F3D-9752-46A5-978B-06DA174D253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FCBD32-0355-4696-A359-C1BA7724221E}" type="pres">
      <dgm:prSet presAssocID="{DA0A482F-1E46-4B87-9F91-B794D368D7FD}" presName="sibTrans" presStyleCnt="0"/>
      <dgm:spPr/>
    </dgm:pt>
    <dgm:pt modelId="{231F36A6-8D5B-4765-98C2-66C6F59720EA}" type="pres">
      <dgm:prSet presAssocID="{269BF78E-303F-422E-81B2-6F5430F12EDD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67EE18-7731-4907-9A61-A19B6BC41EF1}" type="pres">
      <dgm:prSet presAssocID="{F2144234-E988-41FC-AE13-C519EFD2B2F0}" presName="sibTrans" presStyleCnt="0"/>
      <dgm:spPr/>
    </dgm:pt>
    <dgm:pt modelId="{A7C4C153-1D9C-4576-8E78-60C9812FCD2E}" type="pres">
      <dgm:prSet presAssocID="{FDD33C5B-CC15-4065-B527-EECE60744D29}" presName="node" presStyleLbl="node1" presStyleIdx="4" presStyleCnt="6" custScaleX="11222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B4CB61E-656F-4A37-A762-CC637746A185}" type="pres">
      <dgm:prSet presAssocID="{F00476A1-FBF8-4A9A-B0A6-6B4E7CE7A7ED}" presName="sibTrans" presStyleCnt="0"/>
      <dgm:spPr/>
    </dgm:pt>
    <dgm:pt modelId="{83A85E6F-D82D-42FA-BE84-6D44038F78CC}" type="pres">
      <dgm:prSet presAssocID="{8ACDF324-8D10-4A04-A4CB-4908C44B99B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29E212-C52B-4AE1-8673-89C7508910CD}" type="presOf" srcId="{11933F3D-9752-46A5-978B-06DA174D2533}" destId="{EEAB7465-DB37-4B6F-9F72-BF9E64B4F39E}" srcOrd="0" destOrd="0" presId="urn:microsoft.com/office/officeart/2005/8/layout/default"/>
    <dgm:cxn modelId="{C948C3B0-A8E8-4AD2-88E3-F64F4B938DAD}" type="presOf" srcId="{0D92AFED-6C83-422A-9EE7-26F4EA2AC5F7}" destId="{04EEB03D-BCFA-4B22-A551-177FF1AF7884}" srcOrd="0" destOrd="0" presId="urn:microsoft.com/office/officeart/2005/8/layout/default"/>
    <dgm:cxn modelId="{DF426A13-6D40-4F53-96E3-65CBB77CB514}" srcId="{E946470A-74FC-44F7-84DE-9682789BE5CF}" destId="{269BF78E-303F-422E-81B2-6F5430F12EDD}" srcOrd="3" destOrd="0" parTransId="{66BE37CE-110B-41A6-8F53-7655162A5B0F}" sibTransId="{F2144234-E988-41FC-AE13-C519EFD2B2F0}"/>
    <dgm:cxn modelId="{4027110F-C692-4E41-B7E3-272F2AD9A4E0}" type="presOf" srcId="{8ACDF324-8D10-4A04-A4CB-4908C44B99B8}" destId="{83A85E6F-D82D-42FA-BE84-6D44038F78CC}" srcOrd="0" destOrd="0" presId="urn:microsoft.com/office/officeart/2005/8/layout/default"/>
    <dgm:cxn modelId="{5340A941-38B5-4434-ADFE-BB2167F4837F}" type="presOf" srcId="{269BF78E-303F-422E-81B2-6F5430F12EDD}" destId="{231F36A6-8D5B-4765-98C2-66C6F59720EA}" srcOrd="0" destOrd="0" presId="urn:microsoft.com/office/officeart/2005/8/layout/default"/>
    <dgm:cxn modelId="{C34C628B-CE1D-4A37-B856-45ECA5DCADF3}" srcId="{E946470A-74FC-44F7-84DE-9682789BE5CF}" destId="{11933F3D-9752-46A5-978B-06DA174D2533}" srcOrd="2" destOrd="0" parTransId="{4DF9FF3D-3B72-4DB9-8D78-3E091DADA9A0}" sibTransId="{DA0A482F-1E46-4B87-9F91-B794D368D7FD}"/>
    <dgm:cxn modelId="{4D09796F-6C3C-459C-A5E3-964AA40BED0F}" type="presOf" srcId="{6D57B47A-8C42-4606-87FC-0C93B65098E0}" destId="{08824BA3-AAFD-491F-A27F-36FE17245349}" srcOrd="0" destOrd="0" presId="urn:microsoft.com/office/officeart/2005/8/layout/default"/>
    <dgm:cxn modelId="{1DCCE73A-05F3-4291-8C81-7D8AE75E6283}" srcId="{E946470A-74FC-44F7-84DE-9682789BE5CF}" destId="{FDD33C5B-CC15-4065-B527-EECE60744D29}" srcOrd="4" destOrd="0" parTransId="{246177B5-DF8C-4DCA-B558-D6985C0C5F24}" sibTransId="{F00476A1-FBF8-4A9A-B0A6-6B4E7CE7A7ED}"/>
    <dgm:cxn modelId="{7692FA79-F85D-4A2D-91E2-47F87A426F9A}" srcId="{E946470A-74FC-44F7-84DE-9682789BE5CF}" destId="{8ACDF324-8D10-4A04-A4CB-4908C44B99B8}" srcOrd="5" destOrd="0" parTransId="{44D00ACF-81D8-4F19-98A9-76C62FD29CE9}" sibTransId="{1F18F01E-CAFD-48C5-9B54-55404B8309BB}"/>
    <dgm:cxn modelId="{C4E647A6-CB4B-44D1-B2A3-72A3D7488852}" srcId="{E946470A-74FC-44F7-84DE-9682789BE5CF}" destId="{0D92AFED-6C83-422A-9EE7-26F4EA2AC5F7}" srcOrd="0" destOrd="0" parTransId="{EFEC7F55-40D6-4DB7-82D4-B9051E6C86B1}" sibTransId="{9C5DC0A9-03CF-4D75-9A57-C11ABA3F1B03}"/>
    <dgm:cxn modelId="{244A0BD0-895C-4F2A-AEAD-64C59611FE08}" srcId="{E946470A-74FC-44F7-84DE-9682789BE5CF}" destId="{6D57B47A-8C42-4606-87FC-0C93B65098E0}" srcOrd="1" destOrd="0" parTransId="{C903CF92-A682-41B4-9A35-9276110713B9}" sibTransId="{BAA031D2-6360-4760-BA45-F847B6DFDFB8}"/>
    <dgm:cxn modelId="{5D2E9436-3D5B-4B93-BE19-76D6F856C408}" type="presOf" srcId="{E946470A-74FC-44F7-84DE-9682789BE5CF}" destId="{84BB9E92-D089-469D-8BB7-0C811CC6DAC0}" srcOrd="0" destOrd="0" presId="urn:microsoft.com/office/officeart/2005/8/layout/default"/>
    <dgm:cxn modelId="{412F95E1-DAC4-40B7-B136-99E289D8F174}" type="presOf" srcId="{FDD33C5B-CC15-4065-B527-EECE60744D29}" destId="{A7C4C153-1D9C-4576-8E78-60C9812FCD2E}" srcOrd="0" destOrd="0" presId="urn:microsoft.com/office/officeart/2005/8/layout/default"/>
    <dgm:cxn modelId="{38927722-1A56-49D4-9CB1-5A61A52ED7BD}" type="presParOf" srcId="{84BB9E92-D089-469D-8BB7-0C811CC6DAC0}" destId="{04EEB03D-BCFA-4B22-A551-177FF1AF7884}" srcOrd="0" destOrd="0" presId="urn:microsoft.com/office/officeart/2005/8/layout/default"/>
    <dgm:cxn modelId="{9F772EFF-B014-4523-87D9-BBB27308EDAD}" type="presParOf" srcId="{84BB9E92-D089-469D-8BB7-0C811CC6DAC0}" destId="{D140EE1F-72B0-489C-9261-A1FA49EABC03}" srcOrd="1" destOrd="0" presId="urn:microsoft.com/office/officeart/2005/8/layout/default"/>
    <dgm:cxn modelId="{5C320C25-4255-4A7D-9D43-E98BA2159552}" type="presParOf" srcId="{84BB9E92-D089-469D-8BB7-0C811CC6DAC0}" destId="{08824BA3-AAFD-491F-A27F-36FE17245349}" srcOrd="2" destOrd="0" presId="urn:microsoft.com/office/officeart/2005/8/layout/default"/>
    <dgm:cxn modelId="{008B3924-D72C-4FA5-9AD7-A9CA58FBA29F}" type="presParOf" srcId="{84BB9E92-D089-469D-8BB7-0C811CC6DAC0}" destId="{9AFAD5F0-9A7B-409E-93D5-9475C5CBD99A}" srcOrd="3" destOrd="0" presId="urn:microsoft.com/office/officeart/2005/8/layout/default"/>
    <dgm:cxn modelId="{C4DB66E3-7D1A-4CE2-AE13-1117B30FD526}" type="presParOf" srcId="{84BB9E92-D089-469D-8BB7-0C811CC6DAC0}" destId="{EEAB7465-DB37-4B6F-9F72-BF9E64B4F39E}" srcOrd="4" destOrd="0" presId="urn:microsoft.com/office/officeart/2005/8/layout/default"/>
    <dgm:cxn modelId="{98158C0B-134A-4033-A2BF-CDE2C2E77EA4}" type="presParOf" srcId="{84BB9E92-D089-469D-8BB7-0C811CC6DAC0}" destId="{91FCBD32-0355-4696-A359-C1BA7724221E}" srcOrd="5" destOrd="0" presId="urn:microsoft.com/office/officeart/2005/8/layout/default"/>
    <dgm:cxn modelId="{A5D39A2E-4082-4A30-812F-A40A09346EF7}" type="presParOf" srcId="{84BB9E92-D089-469D-8BB7-0C811CC6DAC0}" destId="{231F36A6-8D5B-4765-98C2-66C6F59720EA}" srcOrd="6" destOrd="0" presId="urn:microsoft.com/office/officeart/2005/8/layout/default"/>
    <dgm:cxn modelId="{48B84420-B011-4BF6-BF34-E5EB7A96901D}" type="presParOf" srcId="{84BB9E92-D089-469D-8BB7-0C811CC6DAC0}" destId="{3867EE18-7731-4907-9A61-A19B6BC41EF1}" srcOrd="7" destOrd="0" presId="urn:microsoft.com/office/officeart/2005/8/layout/default"/>
    <dgm:cxn modelId="{2F04108D-6B44-4237-BF1E-96B0A000B147}" type="presParOf" srcId="{84BB9E92-D089-469D-8BB7-0C811CC6DAC0}" destId="{A7C4C153-1D9C-4576-8E78-60C9812FCD2E}" srcOrd="8" destOrd="0" presId="urn:microsoft.com/office/officeart/2005/8/layout/default"/>
    <dgm:cxn modelId="{9F90EC58-B9B3-49B5-AF33-9D5298387358}" type="presParOf" srcId="{84BB9E92-D089-469D-8BB7-0C811CC6DAC0}" destId="{BB4CB61E-656F-4A37-A762-CC637746A185}" srcOrd="9" destOrd="0" presId="urn:microsoft.com/office/officeart/2005/8/layout/default"/>
    <dgm:cxn modelId="{583ED86C-4C75-425B-B6FB-21D5C5D0C42F}" type="presParOf" srcId="{84BB9E92-D089-469D-8BB7-0C811CC6DAC0}" destId="{83A85E6F-D82D-42FA-BE84-6D44038F78CC}" srcOrd="10" destOrd="0" presId="urn:microsoft.com/office/officeart/2005/8/layout/default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05066D-7D03-4146-9B2C-DCE57AD3ECE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3D7F07F3-07E6-45C6-ABF2-56B4E32FF36B}">
      <dgm:prSet phldrT="[Text]" custT="1"/>
      <dgm:spPr/>
      <dgm:t>
        <a:bodyPr/>
        <a:lstStyle/>
        <a:p>
          <a:r>
            <a:rPr lang="id-ID" sz="3200" dirty="0" smtClean="0"/>
            <a:t>MUDAH TERBAKAR</a:t>
          </a:r>
          <a:endParaRPr lang="id-ID" sz="3200" dirty="0"/>
        </a:p>
      </dgm:t>
    </dgm:pt>
    <dgm:pt modelId="{433265FC-BB5E-48B3-A452-44BA7D733A4F}" type="parTrans" cxnId="{4762700A-E349-4974-81D8-F338CF072F4D}">
      <dgm:prSet/>
      <dgm:spPr/>
      <dgm:t>
        <a:bodyPr/>
        <a:lstStyle/>
        <a:p>
          <a:endParaRPr lang="id-ID"/>
        </a:p>
      </dgm:t>
    </dgm:pt>
    <dgm:pt modelId="{01CA1D02-AE26-4B13-AAEE-1B81765EF74A}" type="sibTrans" cxnId="{4762700A-E349-4974-81D8-F338CF072F4D}">
      <dgm:prSet/>
      <dgm:spPr/>
      <dgm:t>
        <a:bodyPr/>
        <a:lstStyle/>
        <a:p>
          <a:endParaRPr lang="id-ID"/>
        </a:p>
      </dgm:t>
    </dgm:pt>
    <dgm:pt modelId="{B8949146-1A17-4D58-A3FF-17790531F170}">
      <dgm:prSet phldrT="[Text]" custT="1"/>
      <dgm:spPr/>
      <dgm:t>
        <a:bodyPr/>
        <a:lstStyle/>
        <a:p>
          <a:r>
            <a:rPr lang="id-ID" sz="3200" dirty="0" smtClean="0"/>
            <a:t>KOROSIF</a:t>
          </a:r>
          <a:endParaRPr lang="id-ID" sz="3200" dirty="0"/>
        </a:p>
      </dgm:t>
    </dgm:pt>
    <dgm:pt modelId="{ACFA57A2-1E92-4D97-BDB0-73D716480269}" type="parTrans" cxnId="{176C7393-FFA6-4A26-BCB6-35B76D7522A5}">
      <dgm:prSet/>
      <dgm:spPr/>
      <dgm:t>
        <a:bodyPr/>
        <a:lstStyle/>
        <a:p>
          <a:endParaRPr lang="id-ID"/>
        </a:p>
      </dgm:t>
    </dgm:pt>
    <dgm:pt modelId="{CCAE96A8-C5C2-4EEE-96D4-42631291D3B1}" type="sibTrans" cxnId="{176C7393-FFA6-4A26-BCB6-35B76D7522A5}">
      <dgm:prSet/>
      <dgm:spPr/>
      <dgm:t>
        <a:bodyPr/>
        <a:lstStyle/>
        <a:p>
          <a:endParaRPr lang="id-ID"/>
        </a:p>
      </dgm:t>
    </dgm:pt>
    <dgm:pt modelId="{18DBFC13-D893-44C2-8530-D290FD53CBD0}">
      <dgm:prSet phldrT="[Text]" custT="1"/>
      <dgm:spPr/>
      <dgm:t>
        <a:bodyPr/>
        <a:lstStyle/>
        <a:p>
          <a:r>
            <a:rPr lang="id-ID" sz="3200" dirty="0" smtClean="0"/>
            <a:t>REAKTIF</a:t>
          </a:r>
          <a:endParaRPr lang="id-ID" sz="3200" dirty="0"/>
        </a:p>
      </dgm:t>
    </dgm:pt>
    <dgm:pt modelId="{599F9F3C-33F8-4934-869D-C5DE9E6F1846}" type="parTrans" cxnId="{82E412C6-650E-4EC3-B475-304D3C45DD1F}">
      <dgm:prSet/>
      <dgm:spPr/>
      <dgm:t>
        <a:bodyPr/>
        <a:lstStyle/>
        <a:p>
          <a:endParaRPr lang="id-ID"/>
        </a:p>
      </dgm:t>
    </dgm:pt>
    <dgm:pt modelId="{0FABFC1B-0DFF-4B04-AF37-8571016E72A4}" type="sibTrans" cxnId="{82E412C6-650E-4EC3-B475-304D3C45DD1F}">
      <dgm:prSet/>
      <dgm:spPr/>
      <dgm:t>
        <a:bodyPr/>
        <a:lstStyle/>
        <a:p>
          <a:endParaRPr lang="id-ID"/>
        </a:p>
      </dgm:t>
    </dgm:pt>
    <dgm:pt modelId="{88F6050D-41EC-4FEC-85C6-1FC3909A6E93}">
      <dgm:prSet phldrT="[Text]" custT="1"/>
      <dgm:spPr/>
      <dgm:t>
        <a:bodyPr/>
        <a:lstStyle/>
        <a:p>
          <a:r>
            <a:rPr lang="id-ID" sz="3200" dirty="0" smtClean="0"/>
            <a:t>TOKSISITAS</a:t>
          </a:r>
          <a:endParaRPr lang="id-ID" sz="3200" dirty="0"/>
        </a:p>
      </dgm:t>
    </dgm:pt>
    <dgm:pt modelId="{649364C3-1C50-4BE0-BEC2-53E880CBA232}" type="parTrans" cxnId="{A9472116-F2A5-46F1-8DBE-49AB943405F9}">
      <dgm:prSet/>
      <dgm:spPr/>
      <dgm:t>
        <a:bodyPr/>
        <a:lstStyle/>
        <a:p>
          <a:endParaRPr lang="id-ID"/>
        </a:p>
      </dgm:t>
    </dgm:pt>
    <dgm:pt modelId="{45381A67-0A4B-4293-8090-9B2842D8A980}" type="sibTrans" cxnId="{A9472116-F2A5-46F1-8DBE-49AB943405F9}">
      <dgm:prSet/>
      <dgm:spPr/>
      <dgm:t>
        <a:bodyPr/>
        <a:lstStyle/>
        <a:p>
          <a:endParaRPr lang="id-ID"/>
        </a:p>
      </dgm:t>
    </dgm:pt>
    <dgm:pt modelId="{70030649-A4EF-402C-835F-97485C4C5265}" type="pres">
      <dgm:prSet presAssocID="{C405066D-7D03-4146-9B2C-DCE57AD3ECE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76B940-6B91-4C1A-BBF8-0165B5F0102F}" type="pres">
      <dgm:prSet presAssocID="{3D7F07F3-07E6-45C6-ABF2-56B4E32FF3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92EA7B-DBE4-473F-A745-DABB0073F9E7}" type="pres">
      <dgm:prSet presAssocID="{01CA1D02-AE26-4B13-AAEE-1B81765EF74A}" presName="sibTrans" presStyleCnt="0"/>
      <dgm:spPr/>
    </dgm:pt>
    <dgm:pt modelId="{F15DEAB6-A756-40A3-8B11-75726FCB96D5}" type="pres">
      <dgm:prSet presAssocID="{B8949146-1A17-4D58-A3FF-17790531F17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1588F9-3821-4663-8C31-4338B6662C7B}" type="pres">
      <dgm:prSet presAssocID="{CCAE96A8-C5C2-4EEE-96D4-42631291D3B1}" presName="sibTrans" presStyleCnt="0"/>
      <dgm:spPr/>
    </dgm:pt>
    <dgm:pt modelId="{FAB9D58C-2990-464A-99C1-A84C16F6CC9A}" type="pres">
      <dgm:prSet presAssocID="{18DBFC13-D893-44C2-8530-D290FD53CBD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C03C85-9580-4628-9A83-3C08D4890EC8}" type="pres">
      <dgm:prSet presAssocID="{0FABFC1B-0DFF-4B04-AF37-8571016E72A4}" presName="sibTrans" presStyleCnt="0"/>
      <dgm:spPr/>
    </dgm:pt>
    <dgm:pt modelId="{69B72B74-2838-49D3-8D48-8E13D8AA16EC}" type="pres">
      <dgm:prSet presAssocID="{88F6050D-41EC-4FEC-85C6-1FC3909A6E9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69364862-8B98-4C1F-99CB-3D8DF4D4E312}" type="presOf" srcId="{18DBFC13-D893-44C2-8530-D290FD53CBD0}" destId="{FAB9D58C-2990-464A-99C1-A84C16F6CC9A}" srcOrd="0" destOrd="0" presId="urn:microsoft.com/office/officeart/2005/8/layout/default"/>
    <dgm:cxn modelId="{A9472116-F2A5-46F1-8DBE-49AB943405F9}" srcId="{C405066D-7D03-4146-9B2C-DCE57AD3ECEC}" destId="{88F6050D-41EC-4FEC-85C6-1FC3909A6E93}" srcOrd="3" destOrd="0" parTransId="{649364C3-1C50-4BE0-BEC2-53E880CBA232}" sibTransId="{45381A67-0A4B-4293-8090-9B2842D8A980}"/>
    <dgm:cxn modelId="{1307F4AF-5458-4E4C-B400-2C291EB0DA14}" type="presOf" srcId="{3D7F07F3-07E6-45C6-ABF2-56B4E32FF36B}" destId="{7D76B940-6B91-4C1A-BBF8-0165B5F0102F}" srcOrd="0" destOrd="0" presId="urn:microsoft.com/office/officeart/2005/8/layout/default"/>
    <dgm:cxn modelId="{DB156ECB-DCE8-45AD-8596-46422DFE1FAE}" type="presOf" srcId="{88F6050D-41EC-4FEC-85C6-1FC3909A6E93}" destId="{69B72B74-2838-49D3-8D48-8E13D8AA16EC}" srcOrd="0" destOrd="0" presId="urn:microsoft.com/office/officeart/2005/8/layout/default"/>
    <dgm:cxn modelId="{176C7393-FFA6-4A26-BCB6-35B76D7522A5}" srcId="{C405066D-7D03-4146-9B2C-DCE57AD3ECEC}" destId="{B8949146-1A17-4D58-A3FF-17790531F170}" srcOrd="1" destOrd="0" parTransId="{ACFA57A2-1E92-4D97-BDB0-73D716480269}" sibTransId="{CCAE96A8-C5C2-4EEE-96D4-42631291D3B1}"/>
    <dgm:cxn modelId="{4762700A-E349-4974-81D8-F338CF072F4D}" srcId="{C405066D-7D03-4146-9B2C-DCE57AD3ECEC}" destId="{3D7F07F3-07E6-45C6-ABF2-56B4E32FF36B}" srcOrd="0" destOrd="0" parTransId="{433265FC-BB5E-48B3-A452-44BA7D733A4F}" sibTransId="{01CA1D02-AE26-4B13-AAEE-1B81765EF74A}"/>
    <dgm:cxn modelId="{82E412C6-650E-4EC3-B475-304D3C45DD1F}" srcId="{C405066D-7D03-4146-9B2C-DCE57AD3ECEC}" destId="{18DBFC13-D893-44C2-8530-D290FD53CBD0}" srcOrd="2" destOrd="0" parTransId="{599F9F3C-33F8-4934-869D-C5DE9E6F1846}" sibTransId="{0FABFC1B-0DFF-4B04-AF37-8571016E72A4}"/>
    <dgm:cxn modelId="{C5A8EE57-8252-438F-81EE-7C28AC4A1BD4}" type="presOf" srcId="{C405066D-7D03-4146-9B2C-DCE57AD3ECEC}" destId="{70030649-A4EF-402C-835F-97485C4C5265}" srcOrd="0" destOrd="0" presId="urn:microsoft.com/office/officeart/2005/8/layout/default"/>
    <dgm:cxn modelId="{90869AD7-EE27-4380-8DE0-CCF299B27F89}" type="presOf" srcId="{B8949146-1A17-4D58-A3FF-17790531F170}" destId="{F15DEAB6-A756-40A3-8B11-75726FCB96D5}" srcOrd="0" destOrd="0" presId="urn:microsoft.com/office/officeart/2005/8/layout/default"/>
    <dgm:cxn modelId="{C0763730-1D94-4AB3-A9E1-C223FF08B7A6}" type="presParOf" srcId="{70030649-A4EF-402C-835F-97485C4C5265}" destId="{7D76B940-6B91-4C1A-BBF8-0165B5F0102F}" srcOrd="0" destOrd="0" presId="urn:microsoft.com/office/officeart/2005/8/layout/default"/>
    <dgm:cxn modelId="{724BB54A-D9F1-43C6-9881-0E1AA8D45A81}" type="presParOf" srcId="{70030649-A4EF-402C-835F-97485C4C5265}" destId="{5392EA7B-DBE4-473F-A745-DABB0073F9E7}" srcOrd="1" destOrd="0" presId="urn:microsoft.com/office/officeart/2005/8/layout/default"/>
    <dgm:cxn modelId="{463ADAE8-899B-4F88-A89B-48999D688C2D}" type="presParOf" srcId="{70030649-A4EF-402C-835F-97485C4C5265}" destId="{F15DEAB6-A756-40A3-8B11-75726FCB96D5}" srcOrd="2" destOrd="0" presId="urn:microsoft.com/office/officeart/2005/8/layout/default"/>
    <dgm:cxn modelId="{9E12086C-1D71-4AB0-8DE6-661BEE9755D0}" type="presParOf" srcId="{70030649-A4EF-402C-835F-97485C4C5265}" destId="{4A1588F9-3821-4663-8C31-4338B6662C7B}" srcOrd="3" destOrd="0" presId="urn:microsoft.com/office/officeart/2005/8/layout/default"/>
    <dgm:cxn modelId="{0BD968B9-17CD-4A80-AC71-76B0D999A882}" type="presParOf" srcId="{70030649-A4EF-402C-835F-97485C4C5265}" destId="{FAB9D58C-2990-464A-99C1-A84C16F6CC9A}" srcOrd="4" destOrd="0" presId="urn:microsoft.com/office/officeart/2005/8/layout/default"/>
    <dgm:cxn modelId="{0C9F7796-3514-4F73-A13C-F5BE9AC4D950}" type="presParOf" srcId="{70030649-A4EF-402C-835F-97485C4C5265}" destId="{B2C03C85-9580-4628-9A83-3C08D4890EC8}" srcOrd="5" destOrd="0" presId="urn:microsoft.com/office/officeart/2005/8/layout/default"/>
    <dgm:cxn modelId="{D8D50DC4-630E-4F47-B32F-431BA3D6F2F5}" type="presParOf" srcId="{70030649-A4EF-402C-835F-97485C4C5265}" destId="{69B72B74-2838-49D3-8D48-8E13D8AA16EC}" srcOrd="6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8D26D-DAD5-44A2-8356-723BC1FB289C}" type="datetimeFigureOut">
              <a:rPr lang="id-ID" smtClean="0"/>
              <a:pPr/>
              <a:t>26/09/2016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05A5E-E29C-4845-93E1-6E4FC44005C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1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2</a:t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4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5</a:t>
            </a:fld>
            <a:endParaRPr lang="id-ID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8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9</a:t>
            </a:fld>
            <a:endParaRPr lang="id-ID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10</a:t>
            </a:fld>
            <a:endParaRPr 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11</a:t>
            </a:fld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12</a:t>
            </a:fld>
            <a:endParaRPr 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13</a:t>
            </a:fld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05A5E-E29C-4845-93E1-6E4FC44005C1}" type="slidenum">
              <a:rPr lang="id-ID" smtClean="0"/>
              <a:pPr/>
              <a:t>14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400"/>
            </a:lvl1pPr>
          </a:lstStyle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id-ID" smtClean="0"/>
              <a:t>Click to edit Master subtitle style</a:t>
            </a:r>
            <a:endParaRPr lang="id-ID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0ADE630-9702-4CD5-B5CA-76727612B15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04965-C941-4700-8F8D-B8513B70C94E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d-ID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0AA0D-7BC5-4564-A211-46E6E096B719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358EAE-E6CB-4BF1-96E7-6394DAD7D78E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d-ID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d-ID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BC835-781A-474A-BF1A-C236FB56270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B4DAC8-90D4-40F3-973C-62514B21CF9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9E421B-C7D0-41C0-92AD-9498FE2FFA2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d-ID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04474-AD5B-4834-9485-3E0404AFBBC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d-ID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d-ID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8C6F0-09AD-4FE3-ACD7-FC5AD45AEC64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E7A07-3018-43CD-B7E8-F67F8605FE00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d-ID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28110-744A-451A-BAAA-00ECF88C05E3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453B0-8FAB-4C45-BFFB-C5685FF1D1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D9E328-A507-4BBB-8C40-2358D63FFD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742AB-E91E-49EC-9DFC-BBC2DE9CFB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3DEC1-5632-43E3-AFDB-8C213E5AC3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D138B-9DDD-410D-A6C9-3D063D888B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093E4-1581-4744-9122-695B75EDA9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CFC4E-98B7-42F0-8C72-434C6B2F8E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52BEB-37C6-43DF-B54C-D043614601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D945D7-E1B2-43AB-9A3A-9196D1E14E6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D848B-FD3F-406F-9C5E-5E3F01BE55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E19BB-F12E-4512-986A-BC0F6041B93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d-ID" smtClean="0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id-ID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id-ID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B0C21262-1095-4E90-9026-42F1FA8A1CE6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C4AD9495-7098-46D9-8851-EF31C5B72950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3200" dirty="0" smtClean="0">
                <a:solidFill>
                  <a:srgbClr val="FF0000"/>
                </a:solidFill>
              </a:rPr>
              <a:t>KLASIFIKASI DAN SIFAT LIMBAH</a:t>
            </a:r>
            <a:endParaRPr lang="id-ID" sz="32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Pengertian Limbah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d-ID" dirty="0" smtClean="0"/>
              <a:t>Limbah pada dasarnya suatu bahan yang terbuang atau dibuang dari suatu sumber hasil aktivitas manusia, maupun proses-proses alam dan tidak atau belum mempunyai nilai eknomi, bahkan dapat mempunyai nilai ekonomi yang negatif.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Klasifikasi limbah menurut bentuknya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d-ID" dirty="0" smtClean="0"/>
              <a:t>1. Limbah Cair.</a:t>
            </a:r>
          </a:p>
          <a:p>
            <a:pPr algn="just"/>
            <a:r>
              <a:rPr lang="id-ID" dirty="0" smtClean="0"/>
              <a:t>2. Limbah Padat.</a:t>
            </a:r>
          </a:p>
          <a:p>
            <a:pPr algn="just"/>
            <a:r>
              <a:rPr lang="id-ID" dirty="0" smtClean="0"/>
              <a:t>3. Limbah gas (Udara).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Limbah Cair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Menurut Sumbernya ada 3:</a:t>
            </a:r>
          </a:p>
          <a:p>
            <a:r>
              <a:rPr lang="id-ID" dirty="0" smtClean="0"/>
              <a:t>&gt; 1. Air Limbah Rumah tangga.</a:t>
            </a:r>
          </a:p>
          <a:p>
            <a:pPr>
              <a:buNone/>
            </a:pPr>
            <a:r>
              <a:rPr lang="id-ID" dirty="0" smtClean="0"/>
              <a:t>          - Perumahan</a:t>
            </a:r>
          </a:p>
          <a:p>
            <a:pPr>
              <a:buNone/>
            </a:pPr>
            <a:r>
              <a:rPr lang="id-ID" dirty="0"/>
              <a:t> </a:t>
            </a:r>
            <a:r>
              <a:rPr lang="id-ID" dirty="0" smtClean="0"/>
              <a:t>         - Perdagangan</a:t>
            </a:r>
          </a:p>
          <a:p>
            <a:pPr>
              <a:buNone/>
            </a:pPr>
            <a:r>
              <a:rPr lang="id-ID" dirty="0"/>
              <a:t> </a:t>
            </a:r>
            <a:r>
              <a:rPr lang="id-ID" dirty="0" smtClean="0"/>
              <a:t>         - Rekreasi</a:t>
            </a:r>
          </a:p>
          <a:p>
            <a:r>
              <a:rPr lang="id-ID" dirty="0" smtClean="0"/>
              <a:t>&gt; 2. Air Limbah Industri.</a:t>
            </a:r>
          </a:p>
          <a:p>
            <a:r>
              <a:rPr lang="id-ID" dirty="0" smtClean="0"/>
              <a:t>&gt; 3. Air Limbah rembesan dan limpasan  </a:t>
            </a:r>
          </a:p>
          <a:p>
            <a:pPr>
              <a:buNone/>
            </a:pPr>
            <a:r>
              <a:rPr lang="id-ID" dirty="0" smtClean="0"/>
              <a:t>          air hujan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Berdasarkan Sifat Limbah Cair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Tujuan Utama Pengolahan </a:t>
            </a:r>
            <a:br>
              <a:rPr lang="id-ID" sz="3200" dirty="0" smtClean="0"/>
            </a:br>
            <a:r>
              <a:rPr lang="id-ID" sz="3200" dirty="0" smtClean="0"/>
              <a:t>Air Limbah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2400" dirty="0" smtClean="0"/>
              <a:t>JENIS KEGIATAN PENGOLAHAN LIMBAH</a:t>
            </a:r>
            <a:endParaRPr lang="id-ID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28596" y="1001762"/>
          <a:ext cx="8215370" cy="5856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602"/>
                <a:gridCol w="3510842"/>
                <a:gridCol w="3861926"/>
              </a:tblGrid>
              <a:tr h="36779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</a:rPr>
                        <a:t>No</a:t>
                      </a:r>
                      <a:endParaRPr lang="id-ID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</a:rPr>
                        <a:t>JENIS</a:t>
                      </a:r>
                      <a:r>
                        <a:rPr lang="id-ID" baseline="0" dirty="0" smtClean="0">
                          <a:solidFill>
                            <a:srgbClr val="C00000"/>
                          </a:solidFill>
                        </a:rPr>
                        <a:t> KEGIATAN</a:t>
                      </a:r>
                      <a:endParaRPr lang="id-ID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</a:rPr>
                        <a:t>TUJUAN PENGOLAHAN</a:t>
                      </a:r>
                      <a:endParaRPr lang="id-ID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639762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PENYARINGAN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UNTUK MENGHILANGKAN ZAT</a:t>
                      </a:r>
                      <a:r>
                        <a:rPr lang="id-ID" baseline="0" dirty="0" smtClean="0"/>
                        <a:t> PADAT.</a:t>
                      </a:r>
                      <a:endParaRPr lang="id-ID" dirty="0"/>
                    </a:p>
                  </a:txBody>
                  <a:tcPr/>
                </a:tc>
              </a:tr>
              <a:tr h="639762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PERAJANGAN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MEMOTONG BENDA YANG BERADA DALAM AIR LIMBAH</a:t>
                      </a:r>
                      <a:endParaRPr lang="id-ID" dirty="0"/>
                    </a:p>
                  </a:txBody>
                  <a:tcPr/>
                </a:tc>
              </a:tr>
              <a:tr h="639762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BAK PENANGKAP PASIR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MENGHILANGKAN PASIR DAN KORAL</a:t>
                      </a:r>
                      <a:endParaRPr lang="id-ID" dirty="0"/>
                    </a:p>
                  </a:txBody>
                  <a:tcPr/>
                </a:tc>
              </a:tr>
              <a:tr h="36779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BAK</a:t>
                      </a:r>
                      <a:r>
                        <a:rPr lang="id-ID" baseline="0" dirty="0" smtClean="0"/>
                        <a:t> PENAMPUNG LEMAK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MEMISAHKAN BENDA TERAPUNG</a:t>
                      </a:r>
                      <a:endParaRPr lang="id-ID" dirty="0"/>
                    </a:p>
                  </a:txBody>
                  <a:tcPr/>
                </a:tc>
              </a:tr>
              <a:tr h="367799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TANGKI EKUALISASI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MELUNAKKAN AIR LIMBAH</a:t>
                      </a:r>
                      <a:endParaRPr lang="id-ID" dirty="0"/>
                    </a:p>
                  </a:txBody>
                  <a:tcPr/>
                </a:tc>
              </a:tr>
              <a:tr h="567903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dirty="0" smtClean="0"/>
                        <a:t>NETRALISASI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dirty="0" smtClean="0"/>
                        <a:t>MENETRALKAN  ASAM ATAU BASA</a:t>
                      </a:r>
                      <a:endParaRPr lang="id-ID" dirty="0"/>
                    </a:p>
                  </a:txBody>
                  <a:tcPr/>
                </a:tc>
              </a:tr>
              <a:tr h="639762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PENGENDAPAN/</a:t>
                      </a:r>
                    </a:p>
                    <a:p>
                      <a:r>
                        <a:rPr lang="id-ID" dirty="0" smtClean="0"/>
                        <a:t>PENGAPUNGAN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BENDA TERCAMPUR</a:t>
                      </a:r>
                      <a:endParaRPr lang="id-ID" dirty="0"/>
                    </a:p>
                  </a:txBody>
                  <a:tcPr/>
                </a:tc>
              </a:tr>
              <a:tr h="639762">
                <a:tc>
                  <a:txBody>
                    <a:bodyPr/>
                    <a:lstStyle/>
                    <a:p>
                      <a:r>
                        <a:rPr lang="id-ID" dirty="0" smtClean="0"/>
                        <a:t>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REAKTOR LUMPUR AKTIF/</a:t>
                      </a:r>
                    </a:p>
                    <a:p>
                      <a:r>
                        <a:rPr lang="id-ID" dirty="0" smtClean="0"/>
                        <a:t>AERASI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BAHAN ORGANIK</a:t>
                      </a:r>
                      <a:endParaRPr lang="id-ID" dirty="0"/>
                    </a:p>
                  </a:txBody>
                  <a:tcPr/>
                </a:tc>
              </a:tr>
              <a:tr h="639762">
                <a:tc>
                  <a:txBody>
                    <a:bodyPr/>
                    <a:lstStyle/>
                    <a:p>
                      <a:r>
                        <a:rPr lang="id-ID" dirty="0" smtClean="0"/>
                        <a:t>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KARBON AKTIF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BAU, BENDA YANG TIDAK DAPAT DIURAIKAN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Jenis Kegiatan Pengolahan Limbah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1600200"/>
          <a:ext cx="8186766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32"/>
                <a:gridCol w="3357586"/>
                <a:gridCol w="382904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d-ID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endParaRPr lang="id-ID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</a:rPr>
                        <a:t>JENIS KEGIATAN</a:t>
                      </a:r>
                      <a:endParaRPr lang="id-ID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rgbClr val="C00000"/>
                          </a:solidFill>
                        </a:rPr>
                        <a:t>TUJUAN PENGOLAHAN</a:t>
                      </a:r>
                      <a:endParaRPr lang="id-ID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PENGENDAPAN KIMIAWI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UNTUK MENGENDAPKAN FOSFAT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11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NITRIFIKASI/DENITRIFIKASI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NITRAT SECARA BIOLOGIS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12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AIR STRIPPING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AMONIAK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13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PERTUKARAN ION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JENIS ZAT TERTENTU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14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SARINGAN PASIR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PARTIKEL PADAT YANG LEBIH KECIL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15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OSMOSIS/ELEKTROLISIS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MENGHILANGKAN ZAT TERLARUT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Pengolahan Air Limbah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A. Pengolahan pendahuluan.</a:t>
            </a:r>
          </a:p>
          <a:p>
            <a:r>
              <a:rPr lang="id-ID" dirty="0" smtClean="0"/>
              <a:t>B. Pengolahan pertama.</a:t>
            </a:r>
          </a:p>
          <a:p>
            <a:r>
              <a:rPr lang="id-ID" dirty="0" smtClean="0"/>
              <a:t>C. Pengolahan kedua</a:t>
            </a:r>
          </a:p>
          <a:p>
            <a:r>
              <a:rPr lang="id-ID" dirty="0" smtClean="0"/>
              <a:t>D. pengolahan ketiga</a:t>
            </a:r>
          </a:p>
          <a:p>
            <a:r>
              <a:rPr lang="id-ID" dirty="0" smtClean="0"/>
              <a:t>E. Pembunuhan bakteri</a:t>
            </a:r>
          </a:p>
          <a:p>
            <a:r>
              <a:rPr lang="id-ID" dirty="0" smtClean="0"/>
              <a:t>F. Pengolahan lanjutan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KARAKTERISTIK LIMBAH </a:t>
            </a:r>
            <a:br>
              <a:rPr lang="id-ID" sz="3200" dirty="0" smtClean="0"/>
            </a:br>
            <a:r>
              <a:rPr lang="id-ID" sz="3200" dirty="0" smtClean="0"/>
              <a:t>GAS (UDARA)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Polutan udara primer yaitu polutan yang mencakup 90% dari jumlah polutan udara yang dibedakan :</a:t>
            </a:r>
          </a:p>
          <a:p>
            <a:r>
              <a:rPr lang="id-ID" dirty="0" smtClean="0"/>
              <a:t>1. Karbon monooksida.</a:t>
            </a:r>
          </a:p>
          <a:p>
            <a:r>
              <a:rPr lang="id-ID" dirty="0" smtClean="0"/>
              <a:t>2. Nitrogen oksida.</a:t>
            </a:r>
          </a:p>
          <a:p>
            <a:r>
              <a:rPr lang="id-ID" dirty="0" smtClean="0"/>
              <a:t>3. Hidrokarbon</a:t>
            </a:r>
          </a:p>
          <a:p>
            <a:r>
              <a:rPr lang="id-ID" dirty="0" smtClean="0"/>
              <a:t>4. Sulfur oksida.</a:t>
            </a:r>
          </a:p>
          <a:p>
            <a:r>
              <a:rPr lang="id-ID" dirty="0" smtClean="0"/>
              <a:t>5. Partikel</a:t>
            </a:r>
            <a:endParaRPr lang="id-ID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KONSENTRASI POLUTAN DIPENGARUHI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SUMBER POLUTAN UDARA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KARAKTERISTIK PARTIKEL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200" dirty="0" smtClean="0"/>
              <a:t>KARAKTERISTIK LIMBAH BERACUN</a:t>
            </a:r>
            <a:endParaRPr lang="id-ID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Mikrobiologis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Total </a:t>
            </a:r>
            <a:r>
              <a:rPr lang="en-US" dirty="0" err="1" smtClean="0"/>
              <a:t>mikrobia</a:t>
            </a:r>
            <a:endParaRPr lang="en-US" dirty="0" smtClean="0"/>
          </a:p>
          <a:p>
            <a:r>
              <a:rPr lang="en-US" dirty="0" err="1" smtClean="0"/>
              <a:t>Mikrobia</a:t>
            </a:r>
            <a:r>
              <a:rPr lang="en-US" dirty="0" smtClean="0"/>
              <a:t> </a:t>
            </a:r>
            <a:r>
              <a:rPr lang="en-US" dirty="0" err="1" smtClean="0"/>
              <a:t>patogen</a:t>
            </a:r>
            <a:endParaRPr lang="en-US" dirty="0" smtClean="0"/>
          </a:p>
          <a:p>
            <a:r>
              <a:rPr lang="en-US" dirty="0" err="1" smtClean="0"/>
              <a:t>Keberadaan</a:t>
            </a:r>
            <a:r>
              <a:rPr lang="en-US" dirty="0" smtClean="0"/>
              <a:t> </a:t>
            </a:r>
            <a:r>
              <a:rPr lang="en-US" i="1" dirty="0" smtClean="0"/>
              <a:t>Escherichia coli 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coliform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 smtClean="0"/>
              <a:t>limbah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Perhatikan</a:t>
            </a:r>
            <a:r>
              <a:rPr lang="en-US" dirty="0" smtClean="0"/>
              <a:t> </a:t>
            </a:r>
            <a:r>
              <a:rPr lang="en-US" dirty="0" err="1" smtClean="0"/>
              <a:t>karakteristiknya</a:t>
            </a:r>
            <a:endParaRPr lang="en-US" dirty="0" smtClean="0"/>
          </a:p>
          <a:p>
            <a:r>
              <a:rPr lang="en-US" dirty="0" err="1" smtClean="0"/>
              <a:t>Perhatikan</a:t>
            </a:r>
            <a:r>
              <a:rPr lang="en-US" dirty="0" smtClean="0"/>
              <a:t> </a:t>
            </a:r>
            <a:r>
              <a:rPr lang="en-US" dirty="0" err="1" smtClean="0"/>
              <a:t>ketersediaanya</a:t>
            </a:r>
            <a:endParaRPr lang="en-US" dirty="0" smtClean="0"/>
          </a:p>
          <a:p>
            <a:r>
              <a:rPr lang="en-US" dirty="0" err="1" smtClean="0"/>
              <a:t>Perhatikan</a:t>
            </a:r>
            <a:r>
              <a:rPr lang="en-US" dirty="0" smtClean="0"/>
              <a:t> </a:t>
            </a:r>
            <a:r>
              <a:rPr lang="en-US" dirty="0" err="1" smtClean="0"/>
              <a:t>teknologinya</a:t>
            </a:r>
            <a:endParaRPr lang="en-US" dirty="0" smtClean="0"/>
          </a:p>
          <a:p>
            <a:r>
              <a:rPr lang="en-US" dirty="0" err="1" smtClean="0"/>
              <a:t>Perhatikan</a:t>
            </a:r>
            <a:r>
              <a:rPr lang="en-US" dirty="0" smtClean="0"/>
              <a:t> </a:t>
            </a:r>
            <a:r>
              <a:rPr lang="en-US" dirty="0" err="1" smtClean="0"/>
              <a:t>dampaknya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 smtClean="0"/>
          </a:p>
          <a:p>
            <a:r>
              <a:rPr lang="en-US" dirty="0" err="1" smtClean="0"/>
              <a:t>Adakah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yang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 smtClean="0"/>
          </a:p>
          <a:p>
            <a:pPr lvl="1"/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 smtClean="0"/>
          </a:p>
          <a:p>
            <a:pPr lvl="1"/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1072148">
  <a:themeElements>
    <a:clrScheme name="Office Theme 1">
      <a:dk1>
        <a:srgbClr val="993300"/>
      </a:dk1>
      <a:lt1>
        <a:srgbClr val="FFFFFF"/>
      </a:lt1>
      <a:dk2>
        <a:srgbClr val="996633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822A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Office Them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993300"/>
        </a:dk1>
        <a:lt1>
          <a:srgbClr val="FFFFFF"/>
        </a:lt1>
        <a:dk2>
          <a:srgbClr val="996633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822A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996600"/>
        </a:dk1>
        <a:lt1>
          <a:srgbClr val="DEF6F1"/>
        </a:lt1>
        <a:dk2>
          <a:srgbClr val="CC3300"/>
        </a:dk2>
        <a:lt2>
          <a:srgbClr val="969696"/>
        </a:lt2>
        <a:accent1>
          <a:srgbClr val="FEF0CE"/>
        </a:accent1>
        <a:accent2>
          <a:srgbClr val="FFCC00"/>
        </a:accent2>
        <a:accent3>
          <a:srgbClr val="ECFAF7"/>
        </a:accent3>
        <a:accent4>
          <a:srgbClr val="825600"/>
        </a:accent4>
        <a:accent5>
          <a:srgbClr val="FEF6E3"/>
        </a:accent5>
        <a:accent6>
          <a:srgbClr val="E7B900"/>
        </a:accent6>
        <a:hlink>
          <a:srgbClr val="0066CC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996633"/>
        </a:dk1>
        <a:lt1>
          <a:srgbClr val="FFFFD9"/>
        </a:lt1>
        <a:dk2>
          <a:srgbClr val="EE8E00"/>
        </a:dk2>
        <a:lt2>
          <a:srgbClr val="777777"/>
        </a:lt2>
        <a:accent1>
          <a:srgbClr val="FEF27E"/>
        </a:accent1>
        <a:accent2>
          <a:srgbClr val="CC9900"/>
        </a:accent2>
        <a:accent3>
          <a:srgbClr val="FFFFE9"/>
        </a:accent3>
        <a:accent4>
          <a:srgbClr val="82562A"/>
        </a:accent4>
        <a:accent5>
          <a:srgbClr val="FEF7C0"/>
        </a:accent5>
        <a:accent6>
          <a:srgbClr val="B98A00"/>
        </a:accent6>
        <a:hlink>
          <a:srgbClr val="FF505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996633"/>
        </a:dk1>
        <a:lt1>
          <a:srgbClr val="FFFFCC"/>
        </a:lt1>
        <a:dk2>
          <a:srgbClr val="CC6600"/>
        </a:dk2>
        <a:lt2>
          <a:srgbClr val="808080"/>
        </a:lt2>
        <a:accent1>
          <a:srgbClr val="E6DAB8"/>
        </a:accent1>
        <a:accent2>
          <a:srgbClr val="333399"/>
        </a:accent2>
        <a:accent3>
          <a:srgbClr val="FFFFE2"/>
        </a:accent3>
        <a:accent4>
          <a:srgbClr val="82562A"/>
        </a:accent4>
        <a:accent5>
          <a:srgbClr val="F0EAD8"/>
        </a:accent5>
        <a:accent6>
          <a:srgbClr val="2D2D8A"/>
        </a:accent6>
        <a:hlink>
          <a:srgbClr val="CC99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5A58"/>
        </a:dk1>
        <a:lt1>
          <a:srgbClr val="E08500"/>
        </a:lt1>
        <a:dk2>
          <a:srgbClr val="008080"/>
        </a:dk2>
        <a:lt2>
          <a:srgbClr val="FFCC00"/>
        </a:lt2>
        <a:accent1>
          <a:srgbClr val="F0D45E"/>
        </a:accent1>
        <a:accent2>
          <a:srgbClr val="996633"/>
        </a:accent2>
        <a:accent3>
          <a:srgbClr val="AAC0C0"/>
        </a:accent3>
        <a:accent4>
          <a:srgbClr val="BF7100"/>
        </a:accent4>
        <a:accent5>
          <a:srgbClr val="F6E6B6"/>
        </a:accent5>
        <a:accent6>
          <a:srgbClr val="8A5C2D"/>
        </a:accent6>
        <a:hlink>
          <a:srgbClr val="FF66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6">
        <a:dk1>
          <a:srgbClr val="336699"/>
        </a:dk1>
        <a:lt1>
          <a:srgbClr val="CC9900"/>
        </a:lt1>
        <a:dk2>
          <a:srgbClr val="996633"/>
        </a:dk2>
        <a:lt2>
          <a:srgbClr val="D67F00"/>
        </a:lt2>
        <a:accent1>
          <a:srgbClr val="003399"/>
        </a:accent1>
        <a:accent2>
          <a:srgbClr val="B65E36"/>
        </a:accent2>
        <a:accent3>
          <a:srgbClr val="CAB8AD"/>
        </a:accent3>
        <a:accent4>
          <a:srgbClr val="AE8200"/>
        </a:accent4>
        <a:accent5>
          <a:srgbClr val="AAADCA"/>
        </a:accent5>
        <a:accent6>
          <a:srgbClr val="A55430"/>
        </a:accent6>
        <a:hlink>
          <a:srgbClr val="FFCC66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25252"/>
        </a:dk1>
        <a:lt1>
          <a:srgbClr val="686B5D"/>
        </a:lt1>
        <a:dk2>
          <a:srgbClr val="FFCC00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454545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996633"/>
        </a:dk1>
        <a:lt1>
          <a:srgbClr val="FFFFCC"/>
        </a:lt1>
        <a:dk2>
          <a:srgbClr val="CC9900"/>
        </a:dk2>
        <a:lt2>
          <a:srgbClr val="808080"/>
        </a:lt2>
        <a:accent1>
          <a:srgbClr val="FDED9B"/>
        </a:accent1>
        <a:accent2>
          <a:srgbClr val="F3A353"/>
        </a:accent2>
        <a:accent3>
          <a:srgbClr val="FFFFE2"/>
        </a:accent3>
        <a:accent4>
          <a:srgbClr val="82562A"/>
        </a:accent4>
        <a:accent5>
          <a:srgbClr val="FEF4CB"/>
        </a:accent5>
        <a:accent6>
          <a:srgbClr val="DC934A"/>
        </a:accent6>
        <a:hlink>
          <a:srgbClr val="3333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9">
        <a:dk1>
          <a:srgbClr val="A20000"/>
        </a:dk1>
        <a:lt1>
          <a:srgbClr val="FF9900"/>
        </a:lt1>
        <a:dk2>
          <a:srgbClr val="CF7551"/>
        </a:dk2>
        <a:lt2>
          <a:srgbClr val="5C1F00"/>
        </a:lt2>
        <a:accent1>
          <a:srgbClr val="E5330F"/>
        </a:accent1>
        <a:accent2>
          <a:srgbClr val="BE7960"/>
        </a:accent2>
        <a:accent3>
          <a:srgbClr val="FFCAAA"/>
        </a:accent3>
        <a:accent4>
          <a:srgbClr val="8A0000"/>
        </a:accent4>
        <a:accent5>
          <a:srgbClr val="F0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0">
        <a:dk1>
          <a:srgbClr val="CC9900"/>
        </a:dk1>
        <a:lt1>
          <a:srgbClr val="F9D09F"/>
        </a:lt1>
        <a:dk2>
          <a:srgbClr val="FF9900"/>
        </a:dk2>
        <a:lt2>
          <a:srgbClr val="003366"/>
        </a:lt2>
        <a:accent1>
          <a:srgbClr val="006699"/>
        </a:accent1>
        <a:accent2>
          <a:srgbClr val="EACE02"/>
        </a:accent2>
        <a:accent3>
          <a:srgbClr val="FBE4CD"/>
        </a:accent3>
        <a:accent4>
          <a:srgbClr val="AE8200"/>
        </a:accent4>
        <a:accent5>
          <a:srgbClr val="AAB8CA"/>
        </a:accent5>
        <a:accent6>
          <a:srgbClr val="D4BA02"/>
        </a:accent6>
        <a:hlink>
          <a:srgbClr val="FF9900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1">
        <a:dk1>
          <a:srgbClr val="000000"/>
        </a:dk1>
        <a:lt1>
          <a:srgbClr val="FF9900"/>
        </a:lt1>
        <a:dk2>
          <a:srgbClr val="D51F1F"/>
        </a:dk2>
        <a:lt2>
          <a:srgbClr val="D8AF5E"/>
        </a:lt2>
        <a:accent1>
          <a:srgbClr val="8C7B70"/>
        </a:accent1>
        <a:accent2>
          <a:srgbClr val="8F5F2F"/>
        </a:accent2>
        <a:accent3>
          <a:srgbClr val="E7ABAB"/>
        </a:accent3>
        <a:accent4>
          <a:srgbClr val="DA8200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EECC9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2">
      <a:dk1>
        <a:srgbClr val="2D2015"/>
      </a:dk1>
      <a:lt1>
        <a:srgbClr val="FFFFFF"/>
      </a:lt1>
      <a:dk2>
        <a:srgbClr val="523E26"/>
      </a:dk2>
      <a:lt2>
        <a:srgbClr val="DFC08D"/>
      </a:lt2>
      <a:accent1>
        <a:srgbClr val="8C7B70"/>
      </a:accent1>
      <a:accent2>
        <a:srgbClr val="8F5F2F"/>
      </a:accent2>
      <a:accent3>
        <a:srgbClr val="B3AFAC"/>
      </a:accent3>
      <a:accent4>
        <a:srgbClr val="DADADA"/>
      </a:accent4>
      <a:accent5>
        <a:srgbClr val="C5BFBB"/>
      </a:accent5>
      <a:accent6>
        <a:srgbClr val="81552A"/>
      </a:accent6>
      <a:hlink>
        <a:srgbClr val="CCB400"/>
      </a:hlink>
      <a:folHlink>
        <a:srgbClr val="8C9EA0"/>
      </a:folHlink>
    </a:clrScheme>
    <a:fontScheme name="Custom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E6DAB8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F0EAD8"/>
        </a:accent5>
        <a:accent6>
          <a:srgbClr val="2D2D8A"/>
        </a:accent6>
        <a:hlink>
          <a:srgbClr val="CC99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4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FDED9B"/>
        </a:accent1>
        <a:accent2>
          <a:srgbClr val="F3A353"/>
        </a:accent2>
        <a:accent3>
          <a:srgbClr val="FFFFE2"/>
        </a:accent3>
        <a:accent4>
          <a:srgbClr val="000000"/>
        </a:accent4>
        <a:accent5>
          <a:srgbClr val="FEF4CB"/>
        </a:accent5>
        <a:accent6>
          <a:srgbClr val="DC934A"/>
        </a:accent6>
        <a:hlink>
          <a:srgbClr val="3333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EF0CE"/>
        </a:accent1>
        <a:accent2>
          <a:srgbClr val="FFCC00"/>
        </a:accent2>
        <a:accent3>
          <a:srgbClr val="ECFAF7"/>
        </a:accent3>
        <a:accent4>
          <a:srgbClr val="000000"/>
        </a:accent4>
        <a:accent5>
          <a:srgbClr val="FEF6E3"/>
        </a:accent5>
        <a:accent6>
          <a:srgbClr val="E7B900"/>
        </a:accent6>
        <a:hlink>
          <a:srgbClr val="0066CC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6">
        <a:dk1>
          <a:srgbClr val="663300"/>
        </a:dk1>
        <a:lt1>
          <a:srgbClr val="FFFFD9"/>
        </a:lt1>
        <a:dk2>
          <a:srgbClr val="000000"/>
        </a:dk2>
        <a:lt2>
          <a:srgbClr val="777777"/>
        </a:lt2>
        <a:accent1>
          <a:srgbClr val="FEF27E"/>
        </a:accent1>
        <a:accent2>
          <a:srgbClr val="CC9900"/>
        </a:accent2>
        <a:accent3>
          <a:srgbClr val="FFFFE9"/>
        </a:accent3>
        <a:accent4>
          <a:srgbClr val="562A00"/>
        </a:accent4>
        <a:accent5>
          <a:srgbClr val="FEF7C0"/>
        </a:accent5>
        <a:accent6>
          <a:srgbClr val="B98A00"/>
        </a:accent6>
        <a:hlink>
          <a:srgbClr val="FF505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01072148</Template>
  <TotalTime>132</TotalTime>
  <Words>396</Words>
  <Application>Microsoft PowerPoint</Application>
  <PresentationFormat>On-screen Show (4:3)</PresentationFormat>
  <Paragraphs>139</Paragraphs>
  <Slides>16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01072148</vt:lpstr>
      <vt:lpstr>Custom Design</vt:lpstr>
      <vt:lpstr>KLASIFIKASI DAN SIFAT LIMBAH</vt:lpstr>
      <vt:lpstr>Pengertian Limbah</vt:lpstr>
      <vt:lpstr>Klasifikasi limbah menurut bentuknya</vt:lpstr>
      <vt:lpstr>Limbah Cair</vt:lpstr>
      <vt:lpstr>Berdasarkan Sifat Limbah Cair</vt:lpstr>
      <vt:lpstr>Tujuan Utama Pengolahan  Air Limbah</vt:lpstr>
      <vt:lpstr>JENIS KEGIATAN PENGOLAHAN LIMBAH</vt:lpstr>
      <vt:lpstr>Jenis Kegiatan Pengolahan Limbah</vt:lpstr>
      <vt:lpstr>Pengolahan Air Limbah</vt:lpstr>
      <vt:lpstr>KARAKTERISTIK LIMBAH  GAS (UDARA)</vt:lpstr>
      <vt:lpstr>KONSENTRASI POLUTAN DIPENGARUHI</vt:lpstr>
      <vt:lpstr>SUMBER POLUTAN UDARA</vt:lpstr>
      <vt:lpstr>KARAKTERISTIK PARTIKEL</vt:lpstr>
      <vt:lpstr>KARAKTERISTIK LIMBAH BERACUN</vt:lpstr>
      <vt:lpstr>Karakteristik Mikrobiologis</vt:lpstr>
      <vt:lpstr>Memanfaatkan limbah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KLASIFIKASI DAN SIFAT LIMBAH</dc:title>
  <dc:creator>Hindun</dc:creator>
  <cp:lastModifiedBy>Toshiba</cp:lastModifiedBy>
  <cp:revision>14</cp:revision>
  <cp:lastPrinted>1601-01-01T00:00:00Z</cp:lastPrinted>
  <dcterms:created xsi:type="dcterms:W3CDTF">2012-10-27T09:30:38Z</dcterms:created>
  <dcterms:modified xsi:type="dcterms:W3CDTF">2016-09-26T07:11:11Z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TC010721481033</vt:lpwstr>
  </property>
</Properties>
</file>