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17"/>
  </p:notesMasterIdLst>
  <p:sldIdLst>
    <p:sldId id="292" r:id="rId2"/>
    <p:sldId id="293" r:id="rId3"/>
    <p:sldId id="295" r:id="rId4"/>
    <p:sldId id="296" r:id="rId5"/>
    <p:sldId id="276" r:id="rId6"/>
    <p:sldId id="278" r:id="rId7"/>
    <p:sldId id="283" r:id="rId8"/>
    <p:sldId id="279" r:id="rId9"/>
    <p:sldId id="284" r:id="rId10"/>
    <p:sldId id="289" r:id="rId11"/>
    <p:sldId id="291" r:id="rId12"/>
    <p:sldId id="298" r:id="rId13"/>
    <p:sldId id="299" r:id="rId14"/>
    <p:sldId id="300" r:id="rId15"/>
    <p:sldId id="30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D60093"/>
    <a:srgbClr val="FF33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4" autoAdjust="0"/>
    <p:restoredTop sz="91867"/>
  </p:normalViewPr>
  <p:slideViewPr>
    <p:cSldViewPr snapToGrid="0">
      <p:cViewPr varScale="1">
        <p:scale>
          <a:sx n="44" d="100"/>
          <a:sy n="44" d="100"/>
        </p:scale>
        <p:origin x="95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oleObject" Target="file:///G:\2019\DATA%20KEKERASAN%202018\PELAPORAN\Data%20Kekerasan%20berdasarkan%20Ciri-ciri%20Korban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microsoft.com/office/2011/relationships/chartStyle" Target="style2.xml"/><Relationship Id="rId2" Type="http://schemas.microsoft.com/office/2011/relationships/chartColorStyle" Target="colors2.xml"/><Relationship Id="rId3" Type="http://schemas.openxmlformats.org/officeDocument/2006/relationships/oleObject" Target="Book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microsoft.com/office/2011/relationships/chartStyle" Target="style3.xml"/><Relationship Id="rId2" Type="http://schemas.microsoft.com/office/2011/relationships/chartColorStyle" Target="colors3.xml"/><Relationship Id="rId3" Type="http://schemas.openxmlformats.org/officeDocument/2006/relationships/oleObject" Target="file:///G:\2019\DATA%20KEKERASAN%202018\PELAPORAN\DATA%20KEKERASAN%20PROVINSI%20JAWA%20TENGAH%20TAHUN%202018\Data%20Kekerasan%20berdasarkan%20Jenis%20Kekerasan%20yang%20dialami%20oleh%20Korban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microsoft.com/office/2011/relationships/chartStyle" Target="style4.xml"/><Relationship Id="rId2" Type="http://schemas.microsoft.com/office/2011/relationships/chartColorStyle" Target="colors4.xml"/><Relationship Id="rId3" Type="http://schemas.openxmlformats.org/officeDocument/2006/relationships/oleObject" Target="file:///G:\2019\DATA%20KEKERASAN%202018\PELAPORAN\Data%20Kekerasan%20berdasarkan%20Ciri-ciri%20Korban%20(Anak)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microsoft.com/office/2011/relationships/chartStyle" Target="style5.xml"/><Relationship Id="rId2" Type="http://schemas.microsoft.com/office/2011/relationships/chartColorStyle" Target="colors5.xml"/><Relationship Id="rId3" Type="http://schemas.openxmlformats.org/officeDocument/2006/relationships/oleObject" Target="file:///G:\2019\DATA%20KEKERASAN%202018\PELAPORAN\Data%20Kekerasan%20berdasarkan%20Ciri-ciri%20Pelaku%20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50016338972301"/>
          <c:y val="0.0918339699812147"/>
          <c:w val="0.933526887917006"/>
          <c:h val="0.611236939817927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Sheet2!$B$5:$B$39</c:f>
              <c:strCache>
                <c:ptCount val="35"/>
                <c:pt idx="0">
                  <c:v>Kabupaten Banjarnegara</c:v>
                </c:pt>
                <c:pt idx="1">
                  <c:v>Kabupaten Banyumas</c:v>
                </c:pt>
                <c:pt idx="2">
                  <c:v>Kabupaten Batang</c:v>
                </c:pt>
                <c:pt idx="3">
                  <c:v>Kabupaten Blora</c:v>
                </c:pt>
                <c:pt idx="4">
                  <c:v>Kabupaten Boyolali</c:v>
                </c:pt>
                <c:pt idx="5">
                  <c:v>Kabupaten Brebes</c:v>
                </c:pt>
                <c:pt idx="6">
                  <c:v>Kabupaten Cilacap</c:v>
                </c:pt>
                <c:pt idx="7">
                  <c:v>Kabupaten Demak</c:v>
                </c:pt>
                <c:pt idx="8">
                  <c:v>Kabupaten Grobogan</c:v>
                </c:pt>
                <c:pt idx="9">
                  <c:v>Kabupaten Jepara</c:v>
                </c:pt>
                <c:pt idx="10">
                  <c:v>Kabupaten Karanganyar</c:v>
                </c:pt>
                <c:pt idx="11">
                  <c:v>Kabupaten Kebumen</c:v>
                </c:pt>
                <c:pt idx="12">
                  <c:v>Kabupaten Kendal</c:v>
                </c:pt>
                <c:pt idx="13">
                  <c:v>Kabupaten Klaten</c:v>
                </c:pt>
                <c:pt idx="14">
                  <c:v>Kabupaten Kudus</c:v>
                </c:pt>
                <c:pt idx="15">
                  <c:v>Kabupaten Magelang</c:v>
                </c:pt>
                <c:pt idx="16">
                  <c:v>Kabupaten Pati</c:v>
                </c:pt>
                <c:pt idx="17">
                  <c:v>Kabupaten Pekalongan</c:v>
                </c:pt>
                <c:pt idx="18">
                  <c:v>Kabupaten Pemalang</c:v>
                </c:pt>
                <c:pt idx="19">
                  <c:v>Kabupaten Purbalingga</c:v>
                </c:pt>
                <c:pt idx="20">
                  <c:v>Kabupaten Purworejo</c:v>
                </c:pt>
                <c:pt idx="21">
                  <c:v>Kabupaten Rembang</c:v>
                </c:pt>
                <c:pt idx="22">
                  <c:v>Kabupaten Semarang</c:v>
                </c:pt>
                <c:pt idx="23">
                  <c:v>Kabupaten Sragen</c:v>
                </c:pt>
                <c:pt idx="24">
                  <c:v>Kabupaten Sukoharjo</c:v>
                </c:pt>
                <c:pt idx="25">
                  <c:v>Kabupaten Tegal</c:v>
                </c:pt>
                <c:pt idx="26">
                  <c:v>Kabupaten Temanggung</c:v>
                </c:pt>
                <c:pt idx="27">
                  <c:v>Kabupaten Wonogiri</c:v>
                </c:pt>
                <c:pt idx="28">
                  <c:v>Kabupaten Wonosobo</c:v>
                </c:pt>
                <c:pt idx="29">
                  <c:v>Kota Magelang</c:v>
                </c:pt>
                <c:pt idx="30">
                  <c:v>Kota Pekalongan</c:v>
                </c:pt>
                <c:pt idx="31">
                  <c:v>Kota Salatiga</c:v>
                </c:pt>
                <c:pt idx="32">
                  <c:v>Kota Semarang</c:v>
                </c:pt>
                <c:pt idx="33">
                  <c:v>Kota Surakarta</c:v>
                </c:pt>
                <c:pt idx="34">
                  <c:v>Kota Tegal</c:v>
                </c:pt>
              </c:strCache>
            </c:strRef>
          </c:cat>
          <c:val>
            <c:numRef>
              <c:f>Sheet2!$V$5:$V$39</c:f>
              <c:numCache>
                <c:formatCode>General</c:formatCode>
                <c:ptCount val="35"/>
                <c:pt idx="0">
                  <c:v>31.0</c:v>
                </c:pt>
                <c:pt idx="1">
                  <c:v>123.0</c:v>
                </c:pt>
                <c:pt idx="2">
                  <c:v>19.0</c:v>
                </c:pt>
                <c:pt idx="3">
                  <c:v>14.0</c:v>
                </c:pt>
                <c:pt idx="4">
                  <c:v>14.0</c:v>
                </c:pt>
                <c:pt idx="5">
                  <c:v>48.0</c:v>
                </c:pt>
                <c:pt idx="6">
                  <c:v>56.0</c:v>
                </c:pt>
                <c:pt idx="7">
                  <c:v>76.0</c:v>
                </c:pt>
                <c:pt idx="8">
                  <c:v>30.0</c:v>
                </c:pt>
                <c:pt idx="9">
                  <c:v>39.0</c:v>
                </c:pt>
                <c:pt idx="10">
                  <c:v>7.0</c:v>
                </c:pt>
                <c:pt idx="11">
                  <c:v>66.0</c:v>
                </c:pt>
                <c:pt idx="12">
                  <c:v>46.0</c:v>
                </c:pt>
                <c:pt idx="13">
                  <c:v>26.0</c:v>
                </c:pt>
                <c:pt idx="14">
                  <c:v>7.0</c:v>
                </c:pt>
                <c:pt idx="15">
                  <c:v>43.0</c:v>
                </c:pt>
                <c:pt idx="16">
                  <c:v>9.0</c:v>
                </c:pt>
                <c:pt idx="17">
                  <c:v>23.0</c:v>
                </c:pt>
                <c:pt idx="18">
                  <c:v>34.0</c:v>
                </c:pt>
                <c:pt idx="19">
                  <c:v>27.0</c:v>
                </c:pt>
                <c:pt idx="20">
                  <c:v>15.0</c:v>
                </c:pt>
                <c:pt idx="21">
                  <c:v>22.0</c:v>
                </c:pt>
                <c:pt idx="22">
                  <c:v>48.0</c:v>
                </c:pt>
                <c:pt idx="23">
                  <c:v>29.0</c:v>
                </c:pt>
                <c:pt idx="24">
                  <c:v>39.0</c:v>
                </c:pt>
                <c:pt idx="25">
                  <c:v>19.0</c:v>
                </c:pt>
                <c:pt idx="26">
                  <c:v>13.0</c:v>
                </c:pt>
                <c:pt idx="27">
                  <c:v>23.0</c:v>
                </c:pt>
                <c:pt idx="28">
                  <c:v>67.0</c:v>
                </c:pt>
                <c:pt idx="29">
                  <c:v>4.0</c:v>
                </c:pt>
                <c:pt idx="30">
                  <c:v>7.0</c:v>
                </c:pt>
                <c:pt idx="31">
                  <c:v>6.0</c:v>
                </c:pt>
                <c:pt idx="32">
                  <c:v>195.0</c:v>
                </c:pt>
                <c:pt idx="33">
                  <c:v>28.0</c:v>
                </c:pt>
                <c:pt idx="34">
                  <c:v>21.0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BED-464F-B36E-ADD14E26CEE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-25"/>
        <c:axId val="-1978126336"/>
        <c:axId val="-2102826928"/>
      </c:barChart>
      <c:catAx>
        <c:axId val="-1978126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02826928"/>
        <c:crosses val="autoZero"/>
        <c:auto val="1"/>
        <c:lblAlgn val="ctr"/>
        <c:lblOffset val="100"/>
        <c:noMultiLvlLbl val="0"/>
      </c:catAx>
      <c:valAx>
        <c:axId val="-2102826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978126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solidFill>
            <a:schemeClr val="bg1"/>
          </a:solidFill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Sheet1!$E$5:$I$5</c:f>
              <c:numCache>
                <c:formatCode>General</c:formatCode>
                <c:ptCount val="5"/>
                <c:pt idx="0">
                  <c:v>2014.0</c:v>
                </c:pt>
                <c:pt idx="1">
                  <c:v>2015.0</c:v>
                </c:pt>
                <c:pt idx="2">
                  <c:v>2016.0</c:v>
                </c:pt>
                <c:pt idx="3">
                  <c:v>2017.0</c:v>
                </c:pt>
                <c:pt idx="4">
                  <c:v>2018.0</c:v>
                </c:pt>
              </c:numCache>
            </c:numRef>
          </c:cat>
          <c:val>
            <c:numRef>
              <c:f>Sheet1!$E$16:$I$16</c:f>
              <c:numCache>
                <c:formatCode>#,##0</c:formatCode>
                <c:ptCount val="5"/>
                <c:pt idx="0">
                  <c:v>1412.0</c:v>
                </c:pt>
                <c:pt idx="1">
                  <c:v>1385.0</c:v>
                </c:pt>
                <c:pt idx="2">
                  <c:v>1450.0</c:v>
                </c:pt>
                <c:pt idx="3">
                  <c:v>1390.0</c:v>
                </c:pt>
                <c:pt idx="4">
                  <c:v>1274.0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98A-4E98-B33E-8F74C337A96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-25"/>
        <c:axId val="-2030522528"/>
        <c:axId val="2145459008"/>
      </c:barChart>
      <c:catAx>
        <c:axId val="-2030522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45459008"/>
        <c:crosses val="autoZero"/>
        <c:auto val="1"/>
        <c:lblAlgn val="ctr"/>
        <c:lblOffset val="100"/>
        <c:noMultiLvlLbl val="0"/>
      </c:catAx>
      <c:valAx>
        <c:axId val="2145459008"/>
        <c:scaling>
          <c:orientation val="minMax"/>
          <c:min val="0.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30522528"/>
        <c:crosses val="autoZero"/>
        <c:crossBetween val="between"/>
        <c:majorUnit val="400.0"/>
        <c:minorUnit val="100.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>
          <a:solidFill>
            <a:schemeClr val="bg1"/>
          </a:solidFill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A3A-45A2-B570-99B32BF788C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A3A-45A2-B570-99B32BF788C7}"/>
              </c:ext>
            </c:extLst>
          </c:dPt>
          <c:dPt>
            <c:idx val="2"/>
            <c:bubble3D val="0"/>
            <c:spPr>
              <a:solidFill>
                <a:srgbClr val="D6009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A3A-45A2-B570-99B32BF788C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A3A-45A2-B570-99B32BF788C7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A3A-45A2-B570-99B32BF788C7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A3A-45A2-B570-99B32BF788C7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A3A-45A2-B570-99B32BF788C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Rekap!$C$14:$I$14</c:f>
              <c:strCache>
                <c:ptCount val="7"/>
                <c:pt idx="0">
                  <c:v>Fisik</c:v>
                </c:pt>
                <c:pt idx="1">
                  <c:v>Psikis</c:v>
                </c:pt>
                <c:pt idx="2">
                  <c:v>Seksual</c:v>
                </c:pt>
                <c:pt idx="3">
                  <c:v>Eksploitasi</c:v>
                </c:pt>
                <c:pt idx="4">
                  <c:v>Trafficking</c:v>
                </c:pt>
                <c:pt idx="5">
                  <c:v>Penelantaran</c:v>
                </c:pt>
                <c:pt idx="6">
                  <c:v>Lainnya</c:v>
                </c:pt>
              </c:strCache>
            </c:strRef>
          </c:cat>
          <c:val>
            <c:numRef>
              <c:f>Rekap!$C$15:$I$15</c:f>
              <c:numCache>
                <c:formatCode>General</c:formatCode>
                <c:ptCount val="7"/>
                <c:pt idx="0">
                  <c:v>324.0</c:v>
                </c:pt>
                <c:pt idx="1">
                  <c:v>306.0</c:v>
                </c:pt>
                <c:pt idx="2">
                  <c:v>734.0</c:v>
                </c:pt>
                <c:pt idx="3">
                  <c:v>5.0</c:v>
                </c:pt>
                <c:pt idx="4">
                  <c:v>48.0</c:v>
                </c:pt>
                <c:pt idx="5">
                  <c:v>91.0</c:v>
                </c:pt>
                <c:pt idx="6">
                  <c:v>85.0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CA3A-45A2-B570-99B32BF788C7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636-4722-9ED2-9BD3D7468C5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636-4722-9ED2-9BD3D7468C5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636-4722-9ED2-9BD3D7468C5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636-4722-9ED2-9BD3D7468C59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636-4722-9ED2-9BD3D7468C59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0636-4722-9ED2-9BD3D7468C59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0636-4722-9ED2-9BD3D7468C59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0636-4722-9ED2-9BD3D7468C59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0396363899182633"/>
                  <c:y val="0.10778316556720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636-4722-9ED2-9BD3D7468C59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0834450314068701"/>
                  <c:y val="0.055630020937913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0636-4722-9ED2-9BD3D7468C59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152287182317538"/>
                  <c:y val="0.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0636-4722-9ED2-9BD3D7468C59}"/>
                </c:ext>
                <c:ext xmlns:c15="http://schemas.microsoft.com/office/drawing/2012/chart" uri="{CE6537A1-D6FC-4f65-9D91-7224C49458BB}"/>
              </c:extLst>
            </c:dLbl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0.0709282766958396"/>
                  <c:y val="1.36884894040141E-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0636-4722-9ED2-9BD3D7468C59}"/>
                </c:ext>
                <c:ext xmlns:c15="http://schemas.microsoft.com/office/drawing/2012/chart" uri="{CE6537A1-D6FC-4f65-9D91-7224C49458BB}">
                  <c15:layout>
                    <c:manualLayout>
                      <c:w val="0.108645430891745"/>
                      <c:h val="0.123324802666737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pendidikan!$D$2:$K$2</c:f>
              <c:strCache>
                <c:ptCount val="8"/>
                <c:pt idx="0">
                  <c:v>NA</c:v>
                </c:pt>
                <c:pt idx="1">
                  <c:v>Tidak Sekolah</c:v>
                </c:pt>
                <c:pt idx="2">
                  <c:v>SD</c:v>
                </c:pt>
                <c:pt idx="3">
                  <c:v>SLTP</c:v>
                </c:pt>
                <c:pt idx="4">
                  <c:v>SLTA</c:v>
                </c:pt>
                <c:pt idx="5">
                  <c:v>Perguruan Tinggi</c:v>
                </c:pt>
                <c:pt idx="6">
                  <c:v>TK</c:v>
                </c:pt>
                <c:pt idx="7">
                  <c:v>PAUD</c:v>
                </c:pt>
              </c:strCache>
            </c:strRef>
          </c:cat>
          <c:val>
            <c:numRef>
              <c:f>pendidikan!$D$113:$K$113</c:f>
              <c:numCache>
                <c:formatCode>General</c:formatCode>
                <c:ptCount val="8"/>
                <c:pt idx="0">
                  <c:v>148.0</c:v>
                </c:pt>
                <c:pt idx="1">
                  <c:v>89.0</c:v>
                </c:pt>
                <c:pt idx="2">
                  <c:v>373.0</c:v>
                </c:pt>
                <c:pt idx="3">
                  <c:v>377.0</c:v>
                </c:pt>
                <c:pt idx="4">
                  <c:v>242.0</c:v>
                </c:pt>
                <c:pt idx="5">
                  <c:v>4.0</c:v>
                </c:pt>
                <c:pt idx="6">
                  <c:v>23.0</c:v>
                </c:pt>
                <c:pt idx="7">
                  <c:v>18.0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0636-4722-9ED2-9BD3D7468C59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Sheet2!$D$4:$H$4</c:f>
              <c:numCache>
                <c:formatCode>General</c:formatCode>
                <c:ptCount val="5"/>
                <c:pt idx="0">
                  <c:v>2014.0</c:v>
                </c:pt>
                <c:pt idx="1">
                  <c:v>2015.0</c:v>
                </c:pt>
                <c:pt idx="2">
                  <c:v>2016.0</c:v>
                </c:pt>
                <c:pt idx="3">
                  <c:v>2017.0</c:v>
                </c:pt>
                <c:pt idx="4">
                  <c:v>2018.0</c:v>
                </c:pt>
              </c:numCache>
            </c:numRef>
          </c:cat>
          <c:val>
            <c:numRef>
              <c:f>Sheet2!$E$14:$H$14</c:f>
              <c:numCache>
                <c:formatCode>General</c:formatCode>
                <c:ptCount val="4"/>
                <c:pt idx="0">
                  <c:v>667.0</c:v>
                </c:pt>
                <c:pt idx="1">
                  <c:v>675.0</c:v>
                </c:pt>
                <c:pt idx="2">
                  <c:v>482.0</c:v>
                </c:pt>
                <c:pt idx="3">
                  <c:v>427.0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C8A-4FA3-89BB-521760CC886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-25"/>
        <c:axId val="-1984622000"/>
        <c:axId val="-2134990816"/>
      </c:barChart>
      <c:catAx>
        <c:axId val="-1984622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34990816"/>
        <c:crosses val="autoZero"/>
        <c:auto val="1"/>
        <c:lblAlgn val="ctr"/>
        <c:lblOffset val="100"/>
        <c:noMultiLvlLbl val="0"/>
      </c:catAx>
      <c:valAx>
        <c:axId val="-2134990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9846220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solidFill>
            <a:schemeClr val="bg1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638DD8-AA4C-1B48-A8E5-96A1680DB323}" type="doc">
      <dgm:prSet loTypeId="urn:microsoft.com/office/officeart/2005/8/layout/radial5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2FDEEFC-75A9-1743-A7AA-6FE7CCEA39BF}">
      <dgm:prSet phldrT="[Text]"/>
      <dgm:spPr/>
      <dgm:t>
        <a:bodyPr/>
        <a:lstStyle/>
        <a:p>
          <a:r>
            <a:rPr lang="en-US" dirty="0" err="1" smtClean="0"/>
            <a:t>Dampak</a:t>
          </a:r>
          <a:endParaRPr lang="en-US" dirty="0"/>
        </a:p>
      </dgm:t>
    </dgm:pt>
    <dgm:pt modelId="{BE683B8A-7C09-4B4B-B28C-69C0334B6244}" type="parTrans" cxnId="{D21BAADF-72E5-9940-BCFE-BDA016113A7A}">
      <dgm:prSet/>
      <dgm:spPr/>
      <dgm:t>
        <a:bodyPr/>
        <a:lstStyle/>
        <a:p>
          <a:endParaRPr lang="en-US"/>
        </a:p>
      </dgm:t>
    </dgm:pt>
    <dgm:pt modelId="{16055FF9-1A33-3D47-9E99-2FDC2427B2D4}" type="sibTrans" cxnId="{D21BAADF-72E5-9940-BCFE-BDA016113A7A}">
      <dgm:prSet/>
      <dgm:spPr/>
      <dgm:t>
        <a:bodyPr/>
        <a:lstStyle/>
        <a:p>
          <a:endParaRPr lang="en-US"/>
        </a:p>
      </dgm:t>
    </dgm:pt>
    <dgm:pt modelId="{FDF739FA-6399-3F46-8097-94E895948FE7}">
      <dgm:prSet phldrT="[Text]"/>
      <dgm:spPr/>
      <dgm:t>
        <a:bodyPr/>
        <a:lstStyle/>
        <a:p>
          <a:r>
            <a:rPr lang="en-US" dirty="0" err="1" smtClean="0"/>
            <a:t>Fisik</a:t>
          </a:r>
          <a:endParaRPr lang="en-US" dirty="0"/>
        </a:p>
      </dgm:t>
    </dgm:pt>
    <dgm:pt modelId="{F7B698CB-0785-C24C-A7C0-0C5892F45835}" type="parTrans" cxnId="{96FB2431-226D-2B47-B83C-1D4D486B6B64}">
      <dgm:prSet/>
      <dgm:spPr/>
      <dgm:t>
        <a:bodyPr/>
        <a:lstStyle/>
        <a:p>
          <a:endParaRPr lang="en-US"/>
        </a:p>
      </dgm:t>
    </dgm:pt>
    <dgm:pt modelId="{C402EFC7-2BD9-A142-85AC-104ECD83F691}" type="sibTrans" cxnId="{96FB2431-226D-2B47-B83C-1D4D486B6B64}">
      <dgm:prSet/>
      <dgm:spPr/>
      <dgm:t>
        <a:bodyPr/>
        <a:lstStyle/>
        <a:p>
          <a:endParaRPr lang="en-US"/>
        </a:p>
      </dgm:t>
    </dgm:pt>
    <dgm:pt modelId="{47682723-D87C-9C4B-9649-A2FF16CFBD12}">
      <dgm:prSet phldrT="[Text]"/>
      <dgm:spPr/>
      <dgm:t>
        <a:bodyPr/>
        <a:lstStyle/>
        <a:p>
          <a:r>
            <a:rPr lang="en-US" dirty="0" err="1" smtClean="0"/>
            <a:t>Emosi</a:t>
          </a:r>
          <a:endParaRPr lang="en-US" dirty="0"/>
        </a:p>
      </dgm:t>
    </dgm:pt>
    <dgm:pt modelId="{AC2D599D-627A-AA40-A25A-358D61326576}" type="parTrans" cxnId="{046038B2-A1B9-6F4F-8250-5DDB524F67B4}">
      <dgm:prSet/>
      <dgm:spPr/>
      <dgm:t>
        <a:bodyPr/>
        <a:lstStyle/>
        <a:p>
          <a:endParaRPr lang="en-US"/>
        </a:p>
      </dgm:t>
    </dgm:pt>
    <dgm:pt modelId="{22BB8E72-7B39-3A4E-B53A-4943C0FA5444}" type="sibTrans" cxnId="{046038B2-A1B9-6F4F-8250-5DDB524F67B4}">
      <dgm:prSet/>
      <dgm:spPr/>
      <dgm:t>
        <a:bodyPr/>
        <a:lstStyle/>
        <a:p>
          <a:endParaRPr lang="en-US"/>
        </a:p>
      </dgm:t>
    </dgm:pt>
    <dgm:pt modelId="{C00D6C7C-018D-1947-9FE4-DC5586CF9AD8}">
      <dgm:prSet phldrT="[Text]"/>
      <dgm:spPr/>
      <dgm:t>
        <a:bodyPr/>
        <a:lstStyle/>
        <a:p>
          <a:r>
            <a:rPr lang="en-US" dirty="0" err="1" smtClean="0"/>
            <a:t>Sosial</a:t>
          </a:r>
          <a:endParaRPr lang="en-US" dirty="0"/>
        </a:p>
      </dgm:t>
    </dgm:pt>
    <dgm:pt modelId="{F8305531-5E25-204C-B977-F7A6C9204A62}" type="parTrans" cxnId="{AFE51C88-1539-E04A-9D39-C6D090AC20E9}">
      <dgm:prSet/>
      <dgm:spPr/>
      <dgm:t>
        <a:bodyPr/>
        <a:lstStyle/>
        <a:p>
          <a:endParaRPr lang="en-US"/>
        </a:p>
      </dgm:t>
    </dgm:pt>
    <dgm:pt modelId="{AE6332E5-C47F-A543-BD41-5044D2EC5F50}" type="sibTrans" cxnId="{AFE51C88-1539-E04A-9D39-C6D090AC20E9}">
      <dgm:prSet/>
      <dgm:spPr/>
      <dgm:t>
        <a:bodyPr/>
        <a:lstStyle/>
        <a:p>
          <a:endParaRPr lang="en-US"/>
        </a:p>
      </dgm:t>
    </dgm:pt>
    <dgm:pt modelId="{C54027CD-3CC8-3A47-8F2C-8F6A874F9581}">
      <dgm:prSet phldrT="[Text]"/>
      <dgm:spPr/>
      <dgm:t>
        <a:bodyPr/>
        <a:lstStyle/>
        <a:p>
          <a:r>
            <a:rPr lang="en-US" dirty="0" err="1" smtClean="0"/>
            <a:t>Organisasi</a:t>
          </a:r>
          <a:endParaRPr lang="en-US" dirty="0"/>
        </a:p>
      </dgm:t>
    </dgm:pt>
    <dgm:pt modelId="{B2EBE7A2-20BB-124E-BCEE-54B6C10ECB2A}" type="parTrans" cxnId="{1E44A989-7195-7544-A439-4BD7AFA06C47}">
      <dgm:prSet/>
      <dgm:spPr/>
      <dgm:t>
        <a:bodyPr/>
        <a:lstStyle/>
        <a:p>
          <a:endParaRPr lang="en-US"/>
        </a:p>
      </dgm:t>
    </dgm:pt>
    <dgm:pt modelId="{A53D1142-1C5A-0142-BC91-A429081409C7}" type="sibTrans" cxnId="{1E44A989-7195-7544-A439-4BD7AFA06C47}">
      <dgm:prSet/>
      <dgm:spPr/>
      <dgm:t>
        <a:bodyPr/>
        <a:lstStyle/>
        <a:p>
          <a:endParaRPr lang="en-US"/>
        </a:p>
      </dgm:t>
    </dgm:pt>
    <dgm:pt modelId="{B2B4F98C-08EC-5545-BF71-0920AD3FE532}">
      <dgm:prSet phldrT="[Text]"/>
      <dgm:spPr/>
      <dgm:t>
        <a:bodyPr/>
        <a:lstStyle/>
        <a:p>
          <a:r>
            <a:rPr lang="en-US" dirty="0" err="1" smtClean="0"/>
            <a:t>Diri</a:t>
          </a:r>
          <a:endParaRPr lang="en-US" dirty="0"/>
        </a:p>
      </dgm:t>
    </dgm:pt>
    <dgm:pt modelId="{BA55F06B-0932-E544-8C15-4992D53C4A44}" type="parTrans" cxnId="{5595BC66-3742-1E40-A891-57C7D54AFACB}">
      <dgm:prSet/>
      <dgm:spPr/>
      <dgm:t>
        <a:bodyPr/>
        <a:lstStyle/>
        <a:p>
          <a:endParaRPr lang="en-US"/>
        </a:p>
      </dgm:t>
    </dgm:pt>
    <dgm:pt modelId="{173D23FC-B580-9242-95DE-D177C3DF6059}" type="sibTrans" cxnId="{5595BC66-3742-1E40-A891-57C7D54AFACB}">
      <dgm:prSet/>
      <dgm:spPr/>
      <dgm:t>
        <a:bodyPr/>
        <a:lstStyle/>
        <a:p>
          <a:endParaRPr lang="en-US"/>
        </a:p>
      </dgm:t>
    </dgm:pt>
    <dgm:pt modelId="{466257DD-68BA-E148-95C9-BDC36FCB7782}" type="pres">
      <dgm:prSet presAssocID="{30638DD8-AA4C-1B48-A8E5-96A1680DB32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1B72FB4-52E3-1149-99B3-1BE7C94D8830}" type="pres">
      <dgm:prSet presAssocID="{62FDEEFC-75A9-1743-A7AA-6FE7CCEA39BF}" presName="centerShape" presStyleLbl="node0" presStyleIdx="0" presStyleCnt="1"/>
      <dgm:spPr/>
      <dgm:t>
        <a:bodyPr/>
        <a:lstStyle/>
        <a:p>
          <a:endParaRPr lang="en-US"/>
        </a:p>
      </dgm:t>
    </dgm:pt>
    <dgm:pt modelId="{F24F05F6-4B43-E64D-B3B0-8F9142508B52}" type="pres">
      <dgm:prSet presAssocID="{F7B698CB-0785-C24C-A7C0-0C5892F45835}" presName="parTrans" presStyleLbl="sibTrans2D1" presStyleIdx="0" presStyleCnt="5"/>
      <dgm:spPr/>
      <dgm:t>
        <a:bodyPr/>
        <a:lstStyle/>
        <a:p>
          <a:endParaRPr lang="en-US"/>
        </a:p>
      </dgm:t>
    </dgm:pt>
    <dgm:pt modelId="{5331C50E-5AE0-2342-B322-40B98DE66D6F}" type="pres">
      <dgm:prSet presAssocID="{F7B698CB-0785-C24C-A7C0-0C5892F45835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FB897858-CA1D-134B-8401-DDA4170E9E92}" type="pres">
      <dgm:prSet presAssocID="{FDF739FA-6399-3F46-8097-94E895948FE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3D366F-4678-8744-A811-EF8BE72608F6}" type="pres">
      <dgm:prSet presAssocID="{AC2D599D-627A-AA40-A25A-358D61326576}" presName="parTrans" presStyleLbl="sibTrans2D1" presStyleIdx="1" presStyleCnt="5"/>
      <dgm:spPr/>
      <dgm:t>
        <a:bodyPr/>
        <a:lstStyle/>
        <a:p>
          <a:endParaRPr lang="en-US"/>
        </a:p>
      </dgm:t>
    </dgm:pt>
    <dgm:pt modelId="{7D617983-D35D-5D4C-8C0D-315B289A8BAB}" type="pres">
      <dgm:prSet presAssocID="{AC2D599D-627A-AA40-A25A-358D61326576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0CDF9DAC-E4E8-E140-926C-29D363EEB5D3}" type="pres">
      <dgm:prSet presAssocID="{47682723-D87C-9C4B-9649-A2FF16CFBD1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8C10BE-8B8C-9942-A779-2A00A370E499}" type="pres">
      <dgm:prSet presAssocID="{F8305531-5E25-204C-B977-F7A6C9204A62}" presName="parTrans" presStyleLbl="sibTrans2D1" presStyleIdx="2" presStyleCnt="5"/>
      <dgm:spPr/>
      <dgm:t>
        <a:bodyPr/>
        <a:lstStyle/>
        <a:p>
          <a:endParaRPr lang="en-US"/>
        </a:p>
      </dgm:t>
    </dgm:pt>
    <dgm:pt modelId="{AE984828-A63F-1347-AF6C-D1843DD21866}" type="pres">
      <dgm:prSet presAssocID="{F8305531-5E25-204C-B977-F7A6C9204A62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8EE08A44-C749-FE47-931F-30F2A256B6A5}" type="pres">
      <dgm:prSet presAssocID="{C00D6C7C-018D-1947-9FE4-DC5586CF9AD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81BDCD-F34B-AC4B-B323-0F8F902ECBCD}" type="pres">
      <dgm:prSet presAssocID="{B2EBE7A2-20BB-124E-BCEE-54B6C10ECB2A}" presName="parTrans" presStyleLbl="sibTrans2D1" presStyleIdx="3" presStyleCnt="5"/>
      <dgm:spPr/>
      <dgm:t>
        <a:bodyPr/>
        <a:lstStyle/>
        <a:p>
          <a:endParaRPr lang="en-US"/>
        </a:p>
      </dgm:t>
    </dgm:pt>
    <dgm:pt modelId="{78B2C272-D308-1649-81A4-4401B1C14954}" type="pres">
      <dgm:prSet presAssocID="{B2EBE7A2-20BB-124E-BCEE-54B6C10ECB2A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CE24B1AD-747D-DA4E-81C0-3303BD307E26}" type="pres">
      <dgm:prSet presAssocID="{C54027CD-3CC8-3A47-8F2C-8F6A874F958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1DC673-826D-6345-9631-FD296DFF9C52}" type="pres">
      <dgm:prSet presAssocID="{BA55F06B-0932-E544-8C15-4992D53C4A44}" presName="parTrans" presStyleLbl="sibTrans2D1" presStyleIdx="4" presStyleCnt="5"/>
      <dgm:spPr/>
      <dgm:t>
        <a:bodyPr/>
        <a:lstStyle/>
        <a:p>
          <a:endParaRPr lang="en-US"/>
        </a:p>
      </dgm:t>
    </dgm:pt>
    <dgm:pt modelId="{EF0560EC-7164-B844-B583-CB0F10D83C36}" type="pres">
      <dgm:prSet presAssocID="{BA55F06B-0932-E544-8C15-4992D53C4A44}" presName="connectorText" presStyleLbl="sibTrans2D1" presStyleIdx="4" presStyleCnt="5"/>
      <dgm:spPr/>
      <dgm:t>
        <a:bodyPr/>
        <a:lstStyle/>
        <a:p>
          <a:endParaRPr lang="en-US"/>
        </a:p>
      </dgm:t>
    </dgm:pt>
    <dgm:pt modelId="{28E14E82-18BA-834B-9276-45A2C8E6D04C}" type="pres">
      <dgm:prSet presAssocID="{B2B4F98C-08EC-5545-BF71-0920AD3FE53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D0BA905-91B6-DA4F-98AF-FEC2FB846B57}" type="presOf" srcId="{C00D6C7C-018D-1947-9FE4-DC5586CF9AD8}" destId="{8EE08A44-C749-FE47-931F-30F2A256B6A5}" srcOrd="0" destOrd="0" presId="urn:microsoft.com/office/officeart/2005/8/layout/radial5"/>
    <dgm:cxn modelId="{31AA7FB7-156E-4143-9299-2AF4A4FA3F53}" type="presOf" srcId="{BA55F06B-0932-E544-8C15-4992D53C4A44}" destId="{DC1DC673-826D-6345-9631-FD296DFF9C52}" srcOrd="0" destOrd="0" presId="urn:microsoft.com/office/officeart/2005/8/layout/radial5"/>
    <dgm:cxn modelId="{1E44A989-7195-7544-A439-4BD7AFA06C47}" srcId="{62FDEEFC-75A9-1743-A7AA-6FE7CCEA39BF}" destId="{C54027CD-3CC8-3A47-8F2C-8F6A874F9581}" srcOrd="3" destOrd="0" parTransId="{B2EBE7A2-20BB-124E-BCEE-54B6C10ECB2A}" sibTransId="{A53D1142-1C5A-0142-BC91-A429081409C7}"/>
    <dgm:cxn modelId="{EEE2A809-DC3D-C443-AAAF-EF7BC58EF1E6}" type="presOf" srcId="{47682723-D87C-9C4B-9649-A2FF16CFBD12}" destId="{0CDF9DAC-E4E8-E140-926C-29D363EEB5D3}" srcOrd="0" destOrd="0" presId="urn:microsoft.com/office/officeart/2005/8/layout/radial5"/>
    <dgm:cxn modelId="{BBB4E4FA-5C5F-794C-9AD4-92FB8CD5020E}" type="presOf" srcId="{C54027CD-3CC8-3A47-8F2C-8F6A874F9581}" destId="{CE24B1AD-747D-DA4E-81C0-3303BD307E26}" srcOrd="0" destOrd="0" presId="urn:microsoft.com/office/officeart/2005/8/layout/radial5"/>
    <dgm:cxn modelId="{D46EDFA2-7D5A-C144-A9D9-4825283FD9AE}" type="presOf" srcId="{62FDEEFC-75A9-1743-A7AA-6FE7CCEA39BF}" destId="{21B72FB4-52E3-1149-99B3-1BE7C94D8830}" srcOrd="0" destOrd="0" presId="urn:microsoft.com/office/officeart/2005/8/layout/radial5"/>
    <dgm:cxn modelId="{E707B22A-D5AB-7145-8C47-C9AE05B3250A}" type="presOf" srcId="{FDF739FA-6399-3F46-8097-94E895948FE7}" destId="{FB897858-CA1D-134B-8401-DDA4170E9E92}" srcOrd="0" destOrd="0" presId="urn:microsoft.com/office/officeart/2005/8/layout/radial5"/>
    <dgm:cxn modelId="{0F2CC70E-951F-1743-A91B-BFB8D70FA9E1}" type="presOf" srcId="{B2B4F98C-08EC-5545-BF71-0920AD3FE532}" destId="{28E14E82-18BA-834B-9276-45A2C8E6D04C}" srcOrd="0" destOrd="0" presId="urn:microsoft.com/office/officeart/2005/8/layout/radial5"/>
    <dgm:cxn modelId="{50886FF9-190F-AC4E-BA82-C046445B6A4F}" type="presOf" srcId="{30638DD8-AA4C-1B48-A8E5-96A1680DB323}" destId="{466257DD-68BA-E148-95C9-BDC36FCB7782}" srcOrd="0" destOrd="0" presId="urn:microsoft.com/office/officeart/2005/8/layout/radial5"/>
    <dgm:cxn modelId="{6D0DE68A-43A6-CE44-9D42-43530A114B8E}" type="presOf" srcId="{AC2D599D-627A-AA40-A25A-358D61326576}" destId="{753D366F-4678-8744-A811-EF8BE72608F6}" srcOrd="0" destOrd="0" presId="urn:microsoft.com/office/officeart/2005/8/layout/radial5"/>
    <dgm:cxn modelId="{1E494413-BCE1-C84D-831A-3E9B748CCD61}" type="presOf" srcId="{F8305531-5E25-204C-B977-F7A6C9204A62}" destId="{AE984828-A63F-1347-AF6C-D1843DD21866}" srcOrd="1" destOrd="0" presId="urn:microsoft.com/office/officeart/2005/8/layout/radial5"/>
    <dgm:cxn modelId="{D2B82408-01FA-A74E-B713-C5ABE14A625A}" type="presOf" srcId="{F7B698CB-0785-C24C-A7C0-0C5892F45835}" destId="{F24F05F6-4B43-E64D-B3B0-8F9142508B52}" srcOrd="0" destOrd="0" presId="urn:microsoft.com/office/officeart/2005/8/layout/radial5"/>
    <dgm:cxn modelId="{504FB746-5824-D847-A54D-C0CA7E3BE5A6}" type="presOf" srcId="{BA55F06B-0932-E544-8C15-4992D53C4A44}" destId="{EF0560EC-7164-B844-B583-CB0F10D83C36}" srcOrd="1" destOrd="0" presId="urn:microsoft.com/office/officeart/2005/8/layout/radial5"/>
    <dgm:cxn modelId="{AFE51C88-1539-E04A-9D39-C6D090AC20E9}" srcId="{62FDEEFC-75A9-1743-A7AA-6FE7CCEA39BF}" destId="{C00D6C7C-018D-1947-9FE4-DC5586CF9AD8}" srcOrd="2" destOrd="0" parTransId="{F8305531-5E25-204C-B977-F7A6C9204A62}" sibTransId="{AE6332E5-C47F-A543-BD41-5044D2EC5F50}"/>
    <dgm:cxn modelId="{DBC4405B-4EE1-5D4D-BFE1-7CE9974E092F}" type="presOf" srcId="{F8305531-5E25-204C-B977-F7A6C9204A62}" destId="{728C10BE-8B8C-9942-A779-2A00A370E499}" srcOrd="0" destOrd="0" presId="urn:microsoft.com/office/officeart/2005/8/layout/radial5"/>
    <dgm:cxn modelId="{5595BC66-3742-1E40-A891-57C7D54AFACB}" srcId="{62FDEEFC-75A9-1743-A7AA-6FE7CCEA39BF}" destId="{B2B4F98C-08EC-5545-BF71-0920AD3FE532}" srcOrd="4" destOrd="0" parTransId="{BA55F06B-0932-E544-8C15-4992D53C4A44}" sibTransId="{173D23FC-B580-9242-95DE-D177C3DF6059}"/>
    <dgm:cxn modelId="{046038B2-A1B9-6F4F-8250-5DDB524F67B4}" srcId="{62FDEEFC-75A9-1743-A7AA-6FE7CCEA39BF}" destId="{47682723-D87C-9C4B-9649-A2FF16CFBD12}" srcOrd="1" destOrd="0" parTransId="{AC2D599D-627A-AA40-A25A-358D61326576}" sibTransId="{22BB8E72-7B39-3A4E-B53A-4943C0FA5444}"/>
    <dgm:cxn modelId="{D21BAADF-72E5-9940-BCFE-BDA016113A7A}" srcId="{30638DD8-AA4C-1B48-A8E5-96A1680DB323}" destId="{62FDEEFC-75A9-1743-A7AA-6FE7CCEA39BF}" srcOrd="0" destOrd="0" parTransId="{BE683B8A-7C09-4B4B-B28C-69C0334B6244}" sibTransId="{16055FF9-1A33-3D47-9E99-2FDC2427B2D4}"/>
    <dgm:cxn modelId="{FC5F9C85-CFD8-594D-85D3-AAA4C0366B8B}" type="presOf" srcId="{B2EBE7A2-20BB-124E-BCEE-54B6C10ECB2A}" destId="{6B81BDCD-F34B-AC4B-B323-0F8F902ECBCD}" srcOrd="0" destOrd="0" presId="urn:microsoft.com/office/officeart/2005/8/layout/radial5"/>
    <dgm:cxn modelId="{96FB2431-226D-2B47-B83C-1D4D486B6B64}" srcId="{62FDEEFC-75A9-1743-A7AA-6FE7CCEA39BF}" destId="{FDF739FA-6399-3F46-8097-94E895948FE7}" srcOrd="0" destOrd="0" parTransId="{F7B698CB-0785-C24C-A7C0-0C5892F45835}" sibTransId="{C402EFC7-2BD9-A142-85AC-104ECD83F691}"/>
    <dgm:cxn modelId="{7A61D33C-1C12-6340-A05F-1281040B7C66}" type="presOf" srcId="{F7B698CB-0785-C24C-A7C0-0C5892F45835}" destId="{5331C50E-5AE0-2342-B322-40B98DE66D6F}" srcOrd="1" destOrd="0" presId="urn:microsoft.com/office/officeart/2005/8/layout/radial5"/>
    <dgm:cxn modelId="{375EF39F-45F8-FB41-841F-320F50D55C00}" type="presOf" srcId="{B2EBE7A2-20BB-124E-BCEE-54B6C10ECB2A}" destId="{78B2C272-D308-1649-81A4-4401B1C14954}" srcOrd="1" destOrd="0" presId="urn:microsoft.com/office/officeart/2005/8/layout/radial5"/>
    <dgm:cxn modelId="{CC1C2E95-8BC2-FC4A-9F83-F6CAFFA3B9BD}" type="presOf" srcId="{AC2D599D-627A-AA40-A25A-358D61326576}" destId="{7D617983-D35D-5D4C-8C0D-315B289A8BAB}" srcOrd="1" destOrd="0" presId="urn:microsoft.com/office/officeart/2005/8/layout/radial5"/>
    <dgm:cxn modelId="{F1CFB98A-59F6-E64E-9A10-144973935B76}" type="presParOf" srcId="{466257DD-68BA-E148-95C9-BDC36FCB7782}" destId="{21B72FB4-52E3-1149-99B3-1BE7C94D8830}" srcOrd="0" destOrd="0" presId="urn:microsoft.com/office/officeart/2005/8/layout/radial5"/>
    <dgm:cxn modelId="{4B2D08C1-068F-F242-A7B0-27B6700A8B25}" type="presParOf" srcId="{466257DD-68BA-E148-95C9-BDC36FCB7782}" destId="{F24F05F6-4B43-E64D-B3B0-8F9142508B52}" srcOrd="1" destOrd="0" presId="urn:microsoft.com/office/officeart/2005/8/layout/radial5"/>
    <dgm:cxn modelId="{C41CBFF8-E177-AA49-AF7E-9F40BEC840F9}" type="presParOf" srcId="{F24F05F6-4B43-E64D-B3B0-8F9142508B52}" destId="{5331C50E-5AE0-2342-B322-40B98DE66D6F}" srcOrd="0" destOrd="0" presId="urn:microsoft.com/office/officeart/2005/8/layout/radial5"/>
    <dgm:cxn modelId="{8098DA67-FD02-F842-9DAE-35A0EF49AE62}" type="presParOf" srcId="{466257DD-68BA-E148-95C9-BDC36FCB7782}" destId="{FB897858-CA1D-134B-8401-DDA4170E9E92}" srcOrd="2" destOrd="0" presId="urn:microsoft.com/office/officeart/2005/8/layout/radial5"/>
    <dgm:cxn modelId="{D9823C8C-F596-C44F-BCFF-7A7B74BC7D08}" type="presParOf" srcId="{466257DD-68BA-E148-95C9-BDC36FCB7782}" destId="{753D366F-4678-8744-A811-EF8BE72608F6}" srcOrd="3" destOrd="0" presId="urn:microsoft.com/office/officeart/2005/8/layout/radial5"/>
    <dgm:cxn modelId="{30A98AF6-C944-FC4E-AE8A-5520C319E5FB}" type="presParOf" srcId="{753D366F-4678-8744-A811-EF8BE72608F6}" destId="{7D617983-D35D-5D4C-8C0D-315B289A8BAB}" srcOrd="0" destOrd="0" presId="urn:microsoft.com/office/officeart/2005/8/layout/radial5"/>
    <dgm:cxn modelId="{14E92FAA-A992-AA45-A0F3-8F6710CC715A}" type="presParOf" srcId="{466257DD-68BA-E148-95C9-BDC36FCB7782}" destId="{0CDF9DAC-E4E8-E140-926C-29D363EEB5D3}" srcOrd="4" destOrd="0" presId="urn:microsoft.com/office/officeart/2005/8/layout/radial5"/>
    <dgm:cxn modelId="{5AB51AD2-CE75-2644-86FE-AABEA959FCC5}" type="presParOf" srcId="{466257DD-68BA-E148-95C9-BDC36FCB7782}" destId="{728C10BE-8B8C-9942-A779-2A00A370E499}" srcOrd="5" destOrd="0" presId="urn:microsoft.com/office/officeart/2005/8/layout/radial5"/>
    <dgm:cxn modelId="{8392BF90-2996-984E-AE29-970AEE7741F3}" type="presParOf" srcId="{728C10BE-8B8C-9942-A779-2A00A370E499}" destId="{AE984828-A63F-1347-AF6C-D1843DD21866}" srcOrd="0" destOrd="0" presId="urn:microsoft.com/office/officeart/2005/8/layout/radial5"/>
    <dgm:cxn modelId="{DDB03D13-780C-9247-B345-FF4E996E1465}" type="presParOf" srcId="{466257DD-68BA-E148-95C9-BDC36FCB7782}" destId="{8EE08A44-C749-FE47-931F-30F2A256B6A5}" srcOrd="6" destOrd="0" presId="urn:microsoft.com/office/officeart/2005/8/layout/radial5"/>
    <dgm:cxn modelId="{CFCA1D6A-9882-384D-8926-4B1EBF2F2B1A}" type="presParOf" srcId="{466257DD-68BA-E148-95C9-BDC36FCB7782}" destId="{6B81BDCD-F34B-AC4B-B323-0F8F902ECBCD}" srcOrd="7" destOrd="0" presId="urn:microsoft.com/office/officeart/2005/8/layout/radial5"/>
    <dgm:cxn modelId="{4CC8B1E5-E42E-E043-8919-A8CF228539D6}" type="presParOf" srcId="{6B81BDCD-F34B-AC4B-B323-0F8F902ECBCD}" destId="{78B2C272-D308-1649-81A4-4401B1C14954}" srcOrd="0" destOrd="0" presId="urn:microsoft.com/office/officeart/2005/8/layout/radial5"/>
    <dgm:cxn modelId="{9FB6EF40-2416-E648-8DC9-9419D5FAD8D5}" type="presParOf" srcId="{466257DD-68BA-E148-95C9-BDC36FCB7782}" destId="{CE24B1AD-747D-DA4E-81C0-3303BD307E26}" srcOrd="8" destOrd="0" presId="urn:microsoft.com/office/officeart/2005/8/layout/radial5"/>
    <dgm:cxn modelId="{6EDC677E-CB20-434C-B87A-ABE4CBF55A7A}" type="presParOf" srcId="{466257DD-68BA-E148-95C9-BDC36FCB7782}" destId="{DC1DC673-826D-6345-9631-FD296DFF9C52}" srcOrd="9" destOrd="0" presId="urn:microsoft.com/office/officeart/2005/8/layout/radial5"/>
    <dgm:cxn modelId="{A732FC9D-6DE2-7045-8D43-B1071FF797E6}" type="presParOf" srcId="{DC1DC673-826D-6345-9631-FD296DFF9C52}" destId="{EF0560EC-7164-B844-B583-CB0F10D83C36}" srcOrd="0" destOrd="0" presId="urn:microsoft.com/office/officeart/2005/8/layout/radial5"/>
    <dgm:cxn modelId="{C27307B7-61A9-ED4E-8771-99D0F80880B8}" type="presParOf" srcId="{466257DD-68BA-E148-95C9-BDC36FCB7782}" destId="{28E14E82-18BA-834B-9276-45A2C8E6D04C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B72FB4-52E3-1149-99B3-1BE7C94D8830}">
      <dsp:nvSpPr>
        <dsp:cNvPr id="0" name=""/>
        <dsp:cNvSpPr/>
      </dsp:nvSpPr>
      <dsp:spPr>
        <a:xfrm>
          <a:off x="4953427" y="2028082"/>
          <a:ext cx="1446944" cy="144694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Dampak</a:t>
          </a:r>
          <a:endParaRPr lang="en-US" sz="2200" kern="1200" dirty="0"/>
        </a:p>
      </dsp:txBody>
      <dsp:txXfrm>
        <a:off x="5165327" y="2239982"/>
        <a:ext cx="1023144" cy="1023144"/>
      </dsp:txXfrm>
    </dsp:sp>
    <dsp:sp modelId="{F24F05F6-4B43-E64D-B3B0-8F9142508B52}">
      <dsp:nvSpPr>
        <dsp:cNvPr id="0" name=""/>
        <dsp:cNvSpPr/>
      </dsp:nvSpPr>
      <dsp:spPr>
        <a:xfrm rot="16200000">
          <a:off x="5523562" y="1501466"/>
          <a:ext cx="306674" cy="49196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5569563" y="1645859"/>
        <a:ext cx="214672" cy="295177"/>
      </dsp:txXfrm>
    </dsp:sp>
    <dsp:sp modelId="{FB897858-CA1D-134B-8401-DDA4170E9E92}">
      <dsp:nvSpPr>
        <dsp:cNvPr id="0" name=""/>
        <dsp:cNvSpPr/>
      </dsp:nvSpPr>
      <dsp:spPr>
        <a:xfrm>
          <a:off x="4953427" y="2508"/>
          <a:ext cx="1446944" cy="144694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Fisik</a:t>
          </a:r>
          <a:endParaRPr lang="en-US" sz="1800" kern="1200" dirty="0"/>
        </a:p>
      </dsp:txBody>
      <dsp:txXfrm>
        <a:off x="5165327" y="214408"/>
        <a:ext cx="1023144" cy="1023144"/>
      </dsp:txXfrm>
    </dsp:sp>
    <dsp:sp modelId="{753D366F-4678-8744-A811-EF8BE72608F6}">
      <dsp:nvSpPr>
        <dsp:cNvPr id="0" name=""/>
        <dsp:cNvSpPr/>
      </dsp:nvSpPr>
      <dsp:spPr>
        <a:xfrm rot="20520000">
          <a:off x="6478526" y="2195287"/>
          <a:ext cx="306674" cy="49196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6480777" y="2307894"/>
        <a:ext cx="214672" cy="295177"/>
      </dsp:txXfrm>
    </dsp:sp>
    <dsp:sp modelId="{0CDF9DAC-E4E8-E140-926C-29D363EEB5D3}">
      <dsp:nvSpPr>
        <dsp:cNvPr id="0" name=""/>
        <dsp:cNvSpPr/>
      </dsp:nvSpPr>
      <dsp:spPr>
        <a:xfrm>
          <a:off x="6879863" y="1402145"/>
          <a:ext cx="1446944" cy="1446944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Emosi</a:t>
          </a:r>
          <a:endParaRPr lang="en-US" sz="1800" kern="1200" dirty="0"/>
        </a:p>
      </dsp:txBody>
      <dsp:txXfrm>
        <a:off x="7091763" y="1614045"/>
        <a:ext cx="1023144" cy="1023144"/>
      </dsp:txXfrm>
    </dsp:sp>
    <dsp:sp modelId="{728C10BE-8B8C-9942-A779-2A00A370E499}">
      <dsp:nvSpPr>
        <dsp:cNvPr id="0" name=""/>
        <dsp:cNvSpPr/>
      </dsp:nvSpPr>
      <dsp:spPr>
        <a:xfrm rot="3240000">
          <a:off x="6113762" y="3317914"/>
          <a:ext cx="306674" cy="49196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6132724" y="3379090"/>
        <a:ext cx="214672" cy="295177"/>
      </dsp:txXfrm>
    </dsp:sp>
    <dsp:sp modelId="{8EE08A44-C749-FE47-931F-30F2A256B6A5}">
      <dsp:nvSpPr>
        <dsp:cNvPr id="0" name=""/>
        <dsp:cNvSpPr/>
      </dsp:nvSpPr>
      <dsp:spPr>
        <a:xfrm>
          <a:off x="6144030" y="3666806"/>
          <a:ext cx="1446944" cy="1446944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Sosial</a:t>
          </a:r>
          <a:endParaRPr lang="en-US" sz="1800" kern="1200" dirty="0"/>
        </a:p>
      </dsp:txBody>
      <dsp:txXfrm>
        <a:off x="6355930" y="3878706"/>
        <a:ext cx="1023144" cy="1023144"/>
      </dsp:txXfrm>
    </dsp:sp>
    <dsp:sp modelId="{6B81BDCD-F34B-AC4B-B323-0F8F902ECBCD}">
      <dsp:nvSpPr>
        <dsp:cNvPr id="0" name=""/>
        <dsp:cNvSpPr/>
      </dsp:nvSpPr>
      <dsp:spPr>
        <a:xfrm rot="7560000">
          <a:off x="4933363" y="3317914"/>
          <a:ext cx="306674" cy="49196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10800000">
        <a:off x="5006403" y="3379090"/>
        <a:ext cx="214672" cy="295177"/>
      </dsp:txXfrm>
    </dsp:sp>
    <dsp:sp modelId="{CE24B1AD-747D-DA4E-81C0-3303BD307E26}">
      <dsp:nvSpPr>
        <dsp:cNvPr id="0" name=""/>
        <dsp:cNvSpPr/>
      </dsp:nvSpPr>
      <dsp:spPr>
        <a:xfrm>
          <a:off x="3762825" y="3666806"/>
          <a:ext cx="1446944" cy="144694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Organisasi</a:t>
          </a:r>
          <a:endParaRPr lang="en-US" sz="1800" kern="1200" dirty="0"/>
        </a:p>
      </dsp:txBody>
      <dsp:txXfrm>
        <a:off x="3974725" y="3878706"/>
        <a:ext cx="1023144" cy="1023144"/>
      </dsp:txXfrm>
    </dsp:sp>
    <dsp:sp modelId="{DC1DC673-826D-6345-9631-FD296DFF9C52}">
      <dsp:nvSpPr>
        <dsp:cNvPr id="0" name=""/>
        <dsp:cNvSpPr/>
      </dsp:nvSpPr>
      <dsp:spPr>
        <a:xfrm rot="11880000">
          <a:off x="4568599" y="2195287"/>
          <a:ext cx="306674" cy="49196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10800000">
        <a:off x="4658350" y="2307894"/>
        <a:ext cx="214672" cy="295177"/>
      </dsp:txXfrm>
    </dsp:sp>
    <dsp:sp modelId="{28E14E82-18BA-834B-9276-45A2C8E6D04C}">
      <dsp:nvSpPr>
        <dsp:cNvPr id="0" name=""/>
        <dsp:cNvSpPr/>
      </dsp:nvSpPr>
      <dsp:spPr>
        <a:xfrm>
          <a:off x="3026992" y="1402145"/>
          <a:ext cx="1446944" cy="1446944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Diri</a:t>
          </a:r>
          <a:endParaRPr lang="en-US" sz="1800" kern="1200" dirty="0"/>
        </a:p>
      </dsp:txBody>
      <dsp:txXfrm>
        <a:off x="3238892" y="1614045"/>
        <a:ext cx="1023144" cy="10231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3E9D59-83B9-4723-9150-E02DBB8FC6AE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712924-2454-4B09-AC64-F2D0943ECBB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93144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763E9-6113-4514-8D75-80C979DD06E9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CBB6B-3243-4822-B710-48275DC038F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7771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763E9-6113-4514-8D75-80C979DD06E9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CBB6B-3243-4822-B710-48275DC038F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5019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763E9-6113-4514-8D75-80C979DD06E9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CBB6B-3243-4822-B710-48275DC038F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71048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763E9-6113-4514-8D75-80C979DD06E9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CBB6B-3243-4822-B710-48275DC038F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3468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763E9-6113-4514-8D75-80C979DD06E9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CBB6B-3243-4822-B710-48275DC038F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14731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763E9-6113-4514-8D75-80C979DD06E9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CBB6B-3243-4822-B710-48275DC038F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34288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763E9-6113-4514-8D75-80C979DD06E9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CBB6B-3243-4822-B710-48275DC038F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72201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763E9-6113-4514-8D75-80C979DD06E9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CBB6B-3243-4822-B710-48275DC038F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1952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763E9-6113-4514-8D75-80C979DD06E9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CBB6B-3243-4822-B710-48275DC038F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34935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763E9-6113-4514-8D75-80C979DD06E9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CBB6B-3243-4822-B710-48275DC038F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04458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763E9-6113-4514-8D75-80C979DD06E9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CBB6B-3243-4822-B710-48275DC038F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8263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763E9-6113-4514-8D75-80C979DD06E9}" type="datetimeFigureOut">
              <a:rPr lang="en-ID" smtClean="0"/>
              <a:t>15/03/19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CBB6B-3243-4822-B710-48275DC038F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23623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jpg"/><Relationship Id="rId6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chart" Target="../charts/chart1.xml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chart" Target="../charts/chart2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chart" Target="../charts/chart3.xml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chart" Target="../charts/chart4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chart" Target="../charts/chart5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653899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err="1" smtClean="0"/>
              <a:t>Bukalah</a:t>
            </a:r>
            <a:r>
              <a:rPr lang="en-US" dirty="0" smtClean="0"/>
              <a:t> Link </a:t>
            </a:r>
            <a:r>
              <a:rPr lang="en-US" dirty="0" err="1" smtClean="0"/>
              <a:t>Berikut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2650" y="2536723"/>
            <a:ext cx="7886700" cy="3640240"/>
          </a:xfrm>
        </p:spPr>
        <p:txBody>
          <a:bodyPr/>
          <a:lstStyle/>
          <a:p>
            <a:r>
              <a:rPr lang="en-US" dirty="0"/>
              <a:t>https://</a:t>
            </a:r>
            <a:r>
              <a:rPr lang="en-US" dirty="0" err="1" smtClean="0"/>
              <a:t>daerah.sindonews.com</a:t>
            </a:r>
            <a:r>
              <a:rPr lang="en-US" dirty="0" smtClean="0"/>
              <a:t>/read/1089180/174/rentetan-kasus-pembunuhan-angeline-hingga-vonis-pengadilan-1456737431/10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649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978182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814731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806" y="3289115"/>
            <a:ext cx="3546194" cy="3546194"/>
          </a:xfrm>
          <a:prstGeom prst="rect">
            <a:avLst/>
          </a:prstGeom>
          <a:noFill/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7257" y="2511185"/>
            <a:ext cx="8502555" cy="1078178"/>
          </a:xfrm>
          <a:solidFill>
            <a:srgbClr val="C00000"/>
          </a:solidFill>
        </p:spPr>
        <p:txBody>
          <a:bodyPr anchor="ctr">
            <a:noAutofit/>
          </a:bodyPr>
          <a:lstStyle/>
          <a:p>
            <a:r>
              <a:rPr lang="en-ID" sz="8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w Cen MT" panose="020B0602020104020603" pitchFamily="34" charset="0"/>
              </a:rPr>
              <a:t>DATA KEKERASAN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7000" y="3765814"/>
            <a:ext cx="6858000" cy="1655762"/>
          </a:xfrm>
        </p:spPr>
        <p:txBody>
          <a:bodyPr>
            <a:normAutofit/>
          </a:bodyPr>
          <a:lstStyle/>
          <a:p>
            <a:r>
              <a:rPr lang="en-ID" sz="4000" dirty="0">
                <a:solidFill>
                  <a:srgbClr val="FFFF00"/>
                </a:solidFill>
                <a:latin typeface="Bahnschrift" panose="020B0502040204020203" pitchFamily="34" charset="0"/>
              </a:rPr>
              <a:t>PROVINSI JAWA TENGAH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4320654"/>
            <a:ext cx="2537347" cy="25373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692048" y="-490724"/>
            <a:ext cx="3198866" cy="31988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210" y="738214"/>
            <a:ext cx="3500629" cy="183345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Picture 10" descr="jateng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56959" y="219684"/>
            <a:ext cx="517724" cy="585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itle 1"/>
          <p:cNvSpPr txBox="1">
            <a:spLocks/>
          </p:cNvSpPr>
          <p:nvPr/>
        </p:nvSpPr>
        <p:spPr bwMode="auto">
          <a:xfrm>
            <a:off x="2542923" y="1"/>
            <a:ext cx="4894224" cy="988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1969" tIns="21010" rIns="41969" bIns="21010" anchor="ctr"/>
          <a:lstStyle/>
          <a:p>
            <a:pPr algn="just" defTabSz="84363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Dinas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Pemberdayaan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Perempuan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Perlindungan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Anak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</a:p>
          <a:p>
            <a:pPr algn="just" defTabSz="84363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Pengendalian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Penduduk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Keluarga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Berencana</a:t>
            </a:r>
            <a:endParaRPr lang="en-US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defTabSz="84363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Provinsi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Jawa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Tengah</a:t>
            </a:r>
          </a:p>
        </p:txBody>
      </p:sp>
      <p:sp>
        <p:nvSpPr>
          <p:cNvPr id="4" name="Rectangle 3"/>
          <p:cNvSpPr/>
          <p:nvPr/>
        </p:nvSpPr>
        <p:spPr>
          <a:xfrm>
            <a:off x="7846792" y="6452773"/>
            <a:ext cx="25766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defTabSz="84363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*Basis Data </a:t>
            </a:r>
            <a:r>
              <a:rPr lang="en-US" sz="120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berdasarkan</a:t>
            </a:r>
            <a:r>
              <a:rPr lang="en-US" sz="12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Pelaporan</a:t>
            </a:r>
            <a:endParaRPr lang="en-US" sz="12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52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123930" y="-214353"/>
            <a:ext cx="1625958" cy="1625958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769660" y="278842"/>
            <a:ext cx="5199797" cy="1017696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b="1" dirty="0">
                <a:solidFill>
                  <a:srgbClr val="FFC000"/>
                </a:solidFill>
                <a:latin typeface="Chaparral Pro" panose="02060503040505020203" pitchFamily="18" charset="0"/>
              </a:rPr>
              <a:t>DATA KEKERASAN TERHADAP ANAK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6182436"/>
            <a:ext cx="675564" cy="675564"/>
          </a:xfrm>
          <a:prstGeom prst="rect">
            <a:avLst/>
          </a:prstGeom>
        </p:spPr>
      </p:pic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0469095"/>
              </p:ext>
            </p:extLst>
          </p:nvPr>
        </p:nvGraphicFramePr>
        <p:xfrm>
          <a:off x="1861783" y="1296538"/>
          <a:ext cx="8488906" cy="5093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Rectangle 6"/>
          <p:cNvSpPr/>
          <p:nvPr/>
        </p:nvSpPr>
        <p:spPr>
          <a:xfrm>
            <a:off x="5509146" y="5964072"/>
            <a:ext cx="3766782" cy="641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TAHUN 2018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034" y="61467"/>
            <a:ext cx="1661257" cy="135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2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123930" y="-214353"/>
            <a:ext cx="1625958" cy="1625958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769660" y="278842"/>
            <a:ext cx="5199797" cy="1017696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b="1" dirty="0">
                <a:solidFill>
                  <a:srgbClr val="FFC000"/>
                </a:solidFill>
                <a:latin typeface="Chaparral Pro" panose="02060503040505020203" pitchFamily="18" charset="0"/>
              </a:rPr>
              <a:t>DATA KEKERASAN TERHADAP ANAK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6182436"/>
            <a:ext cx="675564" cy="67556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09146" y="5964072"/>
            <a:ext cx="3766782" cy="641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TAHUN 2018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034" y="61467"/>
            <a:ext cx="1661257" cy="1350138"/>
          </a:xfrm>
          <a:prstGeom prst="rect">
            <a:avLst/>
          </a:prstGeom>
        </p:spPr>
      </p:pic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3448524"/>
              </p:ext>
            </p:extLst>
          </p:nvPr>
        </p:nvGraphicFramePr>
        <p:xfrm>
          <a:off x="2397456" y="1628980"/>
          <a:ext cx="7001302" cy="42007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92578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123930" y="-214353"/>
            <a:ext cx="1625958" cy="16259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6182436"/>
            <a:ext cx="675564" cy="67556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09146" y="5964072"/>
            <a:ext cx="3766782" cy="641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TAHUN 2018</a:t>
            </a:r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8046106"/>
              </p:ext>
            </p:extLst>
          </p:nvPr>
        </p:nvGraphicFramePr>
        <p:xfrm>
          <a:off x="2663588" y="1688910"/>
          <a:ext cx="6994478" cy="41966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Rectangle 11"/>
          <p:cNvSpPr/>
          <p:nvPr/>
        </p:nvSpPr>
        <p:spPr>
          <a:xfrm>
            <a:off x="1769660" y="278842"/>
            <a:ext cx="5199797" cy="1017696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b="1" dirty="0">
                <a:solidFill>
                  <a:srgbClr val="FFC000"/>
                </a:solidFill>
                <a:latin typeface="Chaparral Pro" panose="02060503040505020203" pitchFamily="18" charset="0"/>
              </a:rPr>
              <a:t>JENIS KEKERASAN</a:t>
            </a:r>
          </a:p>
          <a:p>
            <a:pPr algn="ctr"/>
            <a:r>
              <a:rPr lang="en-ID" sz="3200" b="1" dirty="0">
                <a:solidFill>
                  <a:srgbClr val="FFC000"/>
                </a:solidFill>
                <a:latin typeface="Chaparral Pro" panose="02060503040505020203" pitchFamily="18" charset="0"/>
              </a:rPr>
              <a:t>YANG DIALAMI (ANAK)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034" y="61467"/>
            <a:ext cx="1661257" cy="135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83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123930" y="-214353"/>
            <a:ext cx="1625958" cy="16259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6182436"/>
            <a:ext cx="675564" cy="67556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09146" y="5964072"/>
            <a:ext cx="3766782" cy="641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TAHUN 2018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769660" y="278842"/>
            <a:ext cx="5199797" cy="1017696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b="1" dirty="0">
                <a:solidFill>
                  <a:srgbClr val="FFC000"/>
                </a:solidFill>
                <a:latin typeface="Chaparral Pro" panose="02060503040505020203" pitchFamily="18" charset="0"/>
              </a:rPr>
              <a:t>KORBAN KEKERASAN BERDASARKAN PENDIDIKAN (ANAK)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034" y="61467"/>
            <a:ext cx="1661257" cy="1350138"/>
          </a:xfrm>
          <a:prstGeom prst="rect">
            <a:avLst/>
          </a:prstGeom>
        </p:spPr>
      </p:pic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9452959"/>
              </p:ext>
            </p:extLst>
          </p:nvPr>
        </p:nvGraphicFramePr>
        <p:xfrm>
          <a:off x="2506640" y="1628980"/>
          <a:ext cx="7225153" cy="4335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97539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4320654"/>
            <a:ext cx="2537347" cy="25373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692048" y="-490724"/>
            <a:ext cx="3198866" cy="319886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7257" y="2511185"/>
            <a:ext cx="8502555" cy="1078178"/>
          </a:xfrm>
          <a:solidFill>
            <a:srgbClr val="C00000"/>
          </a:solidFill>
        </p:spPr>
        <p:txBody>
          <a:bodyPr anchor="ctr">
            <a:noAutofit/>
          </a:bodyPr>
          <a:lstStyle/>
          <a:p>
            <a:r>
              <a:rPr lang="en-ID" sz="8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w Cen MT" panose="020B0602020104020603" pitchFamily="34" charset="0"/>
              </a:rPr>
              <a:t>DATA PELAKU</a:t>
            </a:r>
          </a:p>
        </p:txBody>
      </p:sp>
    </p:spTree>
    <p:extLst>
      <p:ext uri="{BB962C8B-B14F-4D97-AF65-F5344CB8AC3E}">
        <p14:creationId xmlns:p14="http://schemas.microsoft.com/office/powerpoint/2010/main" val="266255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123930" y="-214353"/>
            <a:ext cx="1625958" cy="16259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6182436"/>
            <a:ext cx="675564" cy="67556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09146" y="5964072"/>
            <a:ext cx="3766782" cy="641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TAHUN 2018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769660" y="278842"/>
            <a:ext cx="6837529" cy="1017696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b="1" dirty="0">
                <a:solidFill>
                  <a:srgbClr val="FFC000"/>
                </a:solidFill>
                <a:latin typeface="Chaparral Pro" panose="02060503040505020203" pitchFamily="18" charset="0"/>
              </a:rPr>
              <a:t>PELAKU KEKERASAN USIA ANAK</a:t>
            </a:r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368050"/>
              </p:ext>
            </p:extLst>
          </p:nvPr>
        </p:nvGraphicFramePr>
        <p:xfrm>
          <a:off x="2711354" y="1608731"/>
          <a:ext cx="6738582" cy="40431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48386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1722012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71952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0063"/>
            <a:ext cx="10515600" cy="962978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DAMPAK KEKERASAN PADA ANAK</a:t>
            </a:r>
            <a:endParaRPr lang="en-US" sz="3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551972"/>
              </p:ext>
            </p:extLst>
          </p:nvPr>
        </p:nvGraphicFramePr>
        <p:xfrm>
          <a:off x="838200" y="1463041"/>
          <a:ext cx="11353800" cy="51162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464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651353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780</TotalTime>
  <Words>79</Words>
  <Application>Microsoft Macintosh PowerPoint</Application>
  <PresentationFormat>Widescreen</PresentationFormat>
  <Paragraphs>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Bahnschrift</vt:lpstr>
      <vt:lpstr>Calibri Light</vt:lpstr>
      <vt:lpstr>Chaparral Pro</vt:lpstr>
      <vt:lpstr>Tw Cen MT</vt:lpstr>
      <vt:lpstr>Arial</vt:lpstr>
      <vt:lpstr>Calibri</vt:lpstr>
      <vt:lpstr>Tahoma</vt:lpstr>
      <vt:lpstr>1_Office Theme</vt:lpstr>
      <vt:lpstr>PowerPoint Presentation</vt:lpstr>
      <vt:lpstr>Bukalah Link Berikut</vt:lpstr>
      <vt:lpstr>PowerPoint Presentation</vt:lpstr>
      <vt:lpstr>PowerPoint Presentation</vt:lpstr>
      <vt:lpstr>DATA KEKERASAN</vt:lpstr>
      <vt:lpstr>PowerPoint Presentation</vt:lpstr>
      <vt:lpstr>PowerPoint Presentation</vt:lpstr>
      <vt:lpstr>PowerPoint Presentation</vt:lpstr>
      <vt:lpstr>PowerPoint Presentation</vt:lpstr>
      <vt:lpstr>DATA PELAKU</vt:lpstr>
      <vt:lpstr>PowerPoint Presentation</vt:lpstr>
      <vt:lpstr>PowerPoint Presentation</vt:lpstr>
      <vt:lpstr>PowerPoint Presentation</vt:lpstr>
      <vt:lpstr>DAMPAK KEKERASAN PADA ANAK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Microsoft Office User</cp:lastModifiedBy>
  <cp:revision>69</cp:revision>
  <dcterms:created xsi:type="dcterms:W3CDTF">2018-07-26T01:45:34Z</dcterms:created>
  <dcterms:modified xsi:type="dcterms:W3CDTF">2019-03-15T12:08:32Z</dcterms:modified>
</cp:coreProperties>
</file>