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Pengertian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keteraampilan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proses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Pendekatan</a:t>
            </a:r>
            <a:r>
              <a:rPr lang="en-US" sz="3200" dirty="0" smtClean="0"/>
              <a:t> </a:t>
            </a:r>
            <a:r>
              <a:rPr lang="en-US" sz="3200" dirty="0" err="1"/>
              <a:t>keterampilan</a:t>
            </a:r>
            <a:r>
              <a:rPr lang="en-US" sz="3200" dirty="0"/>
              <a:t> proses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cara</a:t>
            </a:r>
            <a:r>
              <a:rPr lang="en-US" sz="3200" dirty="0"/>
              <a:t> yang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mengembangkan</a:t>
            </a:r>
            <a:r>
              <a:rPr lang="en-US" sz="3200" dirty="0" smtClean="0"/>
              <a:t> </a:t>
            </a:r>
            <a:r>
              <a:rPr lang="en-US" sz="3200" dirty="0" err="1"/>
              <a:t>kemampuan</a:t>
            </a:r>
            <a:r>
              <a:rPr lang="en-US" sz="3200" dirty="0"/>
              <a:t> </a:t>
            </a:r>
            <a:r>
              <a:rPr lang="en-US" sz="3200" dirty="0" err="1"/>
              <a:t>siswa</a:t>
            </a:r>
            <a:r>
              <a:rPr lang="en-US" sz="3200" dirty="0"/>
              <a:t> </a:t>
            </a:r>
            <a:r>
              <a:rPr lang="en-US" sz="3200" dirty="0" err="1"/>
              <a:t>serta</a:t>
            </a:r>
            <a:r>
              <a:rPr lang="en-US" sz="3200" dirty="0"/>
              <a:t> </a:t>
            </a:r>
            <a:r>
              <a:rPr lang="en-US" sz="3200" dirty="0" err="1"/>
              <a:t>menekankan</a:t>
            </a:r>
            <a:r>
              <a:rPr lang="en-US" sz="3200" dirty="0"/>
              <a:t> </a:t>
            </a:r>
            <a:r>
              <a:rPr lang="en-US" sz="3200" dirty="0" err="1"/>
              <a:t>bagaimana</a:t>
            </a:r>
            <a:r>
              <a:rPr lang="en-US" sz="3200" dirty="0"/>
              <a:t> </a:t>
            </a:r>
            <a:r>
              <a:rPr lang="en-US" sz="3200" dirty="0" err="1"/>
              <a:t>siswa</a:t>
            </a:r>
            <a:r>
              <a:rPr lang="en-US" sz="3200" dirty="0"/>
              <a:t> </a:t>
            </a:r>
            <a:r>
              <a:rPr lang="en-US" sz="3200" dirty="0" err="1"/>
              <a:t>belajar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mengelola</a:t>
            </a:r>
            <a:r>
              <a:rPr lang="en-US" sz="3200" dirty="0"/>
              <a:t> </a:t>
            </a:r>
            <a:r>
              <a:rPr lang="en-US" sz="3200" dirty="0" err="1"/>
              <a:t>perolehannya</a:t>
            </a:r>
            <a:r>
              <a:rPr lang="en-US" sz="3200" dirty="0"/>
              <a:t>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bekal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memenuhi</a:t>
            </a:r>
            <a:r>
              <a:rPr lang="en-US" sz="3200" dirty="0"/>
              <a:t> </a:t>
            </a:r>
            <a:r>
              <a:rPr lang="en-US" sz="3200" dirty="0" err="1"/>
              <a:t>kebutuhan</a:t>
            </a:r>
            <a:r>
              <a:rPr lang="en-US" sz="3200" dirty="0"/>
              <a:t> </a:t>
            </a:r>
            <a:r>
              <a:rPr lang="en-US" sz="3200" dirty="0" err="1"/>
              <a:t>hidup</a:t>
            </a:r>
            <a:r>
              <a:rPr lang="en-US" sz="3200" dirty="0"/>
              <a:t> </a:t>
            </a:r>
            <a:r>
              <a:rPr lang="en-US" sz="3200" dirty="0" err="1"/>
              <a:t>dimasyarakat</a:t>
            </a:r>
            <a:r>
              <a:rPr lang="en-US" sz="3200" dirty="0"/>
              <a:t>. 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184634094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Kelebihan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merangsang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ingin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mengembangkan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sikap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ilmiah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mengalami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proses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mendapatkan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Pemahaman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Eddy, 1993).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nyata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mempermudah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pemahaman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pelajaran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43651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menemukan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konsep-konsep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dipelajari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6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melatih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berpikir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kritis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7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melatih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bertanya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pembelajaran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8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mendorong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menemukan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9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kesempatan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belajar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ilmiah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27972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Kekurangan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proses 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Membutuhkan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waktu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yang relative lama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untuk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melakukannya</a:t>
            </a:r>
            <a:endParaRPr lang="en-US" sz="2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Jumlah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dalam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kelas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haeus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relative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kecil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karena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setiap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memerlukan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perhatian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dari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guru.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Memerlukan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perencanaan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teliti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Tidak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menjamin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setiap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dapat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mencapai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tujuan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sesuai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tujuan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Sulit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membuat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turut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aktuf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secara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merata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selama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proses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berlangsungnya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9384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Langkah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–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Langkah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Pelaksanaan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err="1"/>
              <a:t>Mengamati</a:t>
            </a:r>
            <a:r>
              <a:rPr lang="en-US" dirty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Mengklarifikasi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Menafrsirkan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Meramalkan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Mengendalikan</a:t>
            </a:r>
            <a:r>
              <a:rPr lang="en-US" dirty="0"/>
              <a:t> variable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Merencanakan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sementara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Menerapkan</a:t>
            </a:r>
            <a:r>
              <a:rPr lang="en-US" dirty="0"/>
              <a:t> (</a:t>
            </a:r>
            <a:r>
              <a:rPr lang="en-US" dirty="0" err="1"/>
              <a:t>mengaplikasikan</a:t>
            </a:r>
            <a:r>
              <a:rPr lang="en-US" dirty="0"/>
              <a:t>) </a:t>
            </a:r>
            <a:r>
              <a:rPr lang="en-US" dirty="0" err="1"/>
              <a:t>konsep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  </a:t>
            </a:r>
            <a:r>
              <a:rPr lang="en-US" dirty="0" err="1"/>
              <a:t>Mengkomunikasikan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6794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0" indent="0" algn="ctr">
              <a:buNone/>
            </a:pPr>
            <a:r>
              <a:rPr lang="en-US" sz="4800" dirty="0"/>
              <a:t>TERIMA KASIH </a:t>
            </a:r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884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F20B7C8E-B819-43F3-AAF9-EE50B1A836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</TotalTime>
  <Words>192</Words>
  <Application>Microsoft Office PowerPoint</Application>
  <PresentationFormat>Custom</PresentationFormat>
  <Paragraphs>34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Wisp</vt:lpstr>
      <vt:lpstr>Pengertian  pendekatan keteraampilan proses </vt:lpstr>
      <vt:lpstr>Kelebihan  Pendekatan keterampilan proses</vt:lpstr>
      <vt:lpstr>Slide 3</vt:lpstr>
      <vt:lpstr>Kekurangan  Pendekatan Keterampilan proses </vt:lpstr>
      <vt:lpstr>Langkah – Langkah Pelaksanaan Pendekatan Keterampilan Proses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Tugas Bahasa Indonesia  “ Pendekatan Keterampilan Proses’’</dc:title>
  <dc:creator>HP</dc:creator>
  <cp:lastModifiedBy>Acer</cp:lastModifiedBy>
  <cp:revision>4</cp:revision>
  <dcterms:created xsi:type="dcterms:W3CDTF">2018-09-30T17:21:32Z</dcterms:created>
  <dcterms:modified xsi:type="dcterms:W3CDTF">2018-11-01T04:38:23Z</dcterms:modified>
</cp:coreProperties>
</file>