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5" r:id="rId6"/>
    <p:sldId id="300" r:id="rId7"/>
    <p:sldId id="301" r:id="rId8"/>
    <p:sldId id="268" r:id="rId9"/>
    <p:sldId id="272" r:id="rId10"/>
    <p:sldId id="302" r:id="rId11"/>
    <p:sldId id="277" r:id="rId12"/>
    <p:sldId id="303" r:id="rId13"/>
    <p:sldId id="304" r:id="rId14"/>
  </p:sldIdLst>
  <p:sldSz cx="12192000" cy="6858000"/>
  <p:notesSz cx="6858000" cy="9144000"/>
  <p:embeddedFontLst>
    <p:embeddedFont>
      <p:font typeface="Avenir Next LT Pro" panose="020B0504020202020204" pitchFamily="34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peak Pro" panose="020B0504020101020102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outlineViewPr>
    <p:cViewPr>
      <p:scale>
        <a:sx n="33" d="100"/>
        <a:sy n="33" d="100"/>
      </p:scale>
      <p:origin x="0" y="-3354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FA9168-1AA0-4330-93C8-8A2BC786DA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5761D6-F269-4E92-99D5-40AC843D86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C0DD2-AAFF-40FB-B1D5-B76D6B9F63F5}" type="datetimeFigureOut">
              <a:rPr lang="en-US" smtClean="0"/>
              <a:t>9/20/2021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2D8426-202C-4385-BEF1-8D0C15BC743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F91F5F-CE2D-4C59-9BE8-D5C9660BC8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2E420-31C0-4FAB-9C47-370244A3A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939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AA7A3-4278-43C6-8774-F62FA0274339}" type="datetimeFigureOut">
              <a:rPr lang="en-US" smtClean="0"/>
              <a:t>9/20/2021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DF500-FE05-4D50-AB42-37EDEB80A66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92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5A1ED5E-125E-4828-9BC6-A73A2C8B88E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318288"/>
            <a:ext cx="8807116" cy="2387600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3052756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BFB3C-F5CB-4FF4-9626-146326B1E467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0"/>
            <a:ext cx="144000" cy="248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289770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172200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5396630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2678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522758"/>
            <a:ext cx="8807116" cy="2387600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257226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174AC-6E10-46E9-BC4A-4E3A595D534E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3438000"/>
            <a:ext cx="144000" cy="34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10217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1015979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68744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00582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949257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03798-9F8A-4555-A128-691FDFB38DA9}" type="datetime1">
              <a:rPr lang="en-US" noProof="0" smtClean="0"/>
              <a:t>9/20/2021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878000"/>
            <a:ext cx="144000" cy="19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79420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F632EEF-732A-4DE7-BC5A-A86C31DB6F5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C54CE062-7CDB-4AB7-B86E-461B22E7F4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16048" y="1013969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012447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413986"/>
            <a:ext cx="7107331" cy="183864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4599498"/>
            <a:ext cx="7107331" cy="966857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</a:t>
            </a:r>
            <a:br>
              <a:rPr lang="en-US" noProof="0"/>
            </a:br>
            <a:r>
              <a:rPr lang="en-US" noProof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9C6A1-E569-4FC9-9D93-90A846C9C5BB}" type="datetime1">
              <a:rPr lang="en-US" noProof="0" smtClean="0"/>
              <a:t>9/20/2021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2740862"/>
            <a:ext cx="144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4444451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6E88EDA-C5A5-4C22-8CE4-5C7FDCF2E85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077074" y="5622756"/>
            <a:ext cx="0" cy="984222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B98974C-AC7A-4E66-AE1A-DBA5F1A1D0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5532986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25174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-1"/>
            <a:ext cx="12192000" cy="446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85756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6050473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FBC92-456B-42A9-BBF5-ADCA2050DDCF}" type="datetime1">
              <a:rPr lang="en-US" noProof="0" smtClean="0"/>
              <a:t>9/20/2021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950000"/>
            <a:ext cx="144000" cy="190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882423"/>
            <a:ext cx="9304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10820400" y="870003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68000" y="1005185"/>
            <a:ext cx="1460500" cy="481013"/>
          </a:xfrm>
        </p:spPr>
        <p:txBody>
          <a:bodyPr/>
          <a:lstStyle>
            <a:lvl1pPr marL="0" indent="0" algn="l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986155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9641" y="458919"/>
            <a:ext cx="9971159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641" y="3775165"/>
            <a:ext cx="9971158" cy="2427923"/>
          </a:xfrm>
        </p:spPr>
        <p:txBody>
          <a:bodyPr>
            <a:normAutofit/>
          </a:bodyPr>
          <a:lstStyle>
            <a:lvl1pPr marL="0" indent="0"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F99D1-A115-46CA-B10A-279193A83BBC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687289" y="0"/>
            <a:ext cx="72000" cy="1271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068863" y="1528464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929641" y="1669110"/>
            <a:ext cx="9971158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810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9641" y="458919"/>
            <a:ext cx="9971159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641" y="3133484"/>
            <a:ext cx="10515600" cy="242792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E1783-EEF8-44D1-A300-8D20A32BB2D3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687289" y="0"/>
            <a:ext cx="72000" cy="12710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068863" y="1528464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929641" y="1669110"/>
            <a:ext cx="9971158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3333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CF94AF4-4F78-4DA5-8571-FD66FFA6313D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21" y="546844"/>
            <a:ext cx="8997738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7520" y="3581731"/>
            <a:ext cx="8997737" cy="2230464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C37E-76B3-4A0D-BCD1-C5A52A858D66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0400" y="6159402"/>
            <a:ext cx="2788169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8" y="244717"/>
            <a:ext cx="72000" cy="10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2" y="161638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20" y="1757035"/>
            <a:ext cx="8997737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0938200" y="1341281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1016" y="1377655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80265F1-E793-484F-ADC9-31450ADF8B0E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6688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443655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1409" y="2588054"/>
            <a:ext cx="5228216" cy="31229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C234-967A-4CF5-82BF-1AF9EBDCBA35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684524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2882481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023127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3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700327"/>
            <a:ext cx="4143555" cy="1536580"/>
          </a:xfrm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en-US" dirty="0"/>
              <a:t>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145" y="2138878"/>
            <a:ext cx="4361941" cy="31229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865D4-BE98-46E3-A6B7-4F34A5E5D254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941196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313915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279799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3056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2864D1B-05AA-49BC-BA1A-52FAC02DA9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2316701"/>
            <a:ext cx="10515600" cy="1500187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DD7E2-5C7F-4027-B814-C7CC0E8D95A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8800" y="4083026"/>
            <a:ext cx="10515600" cy="77032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60C0-AC53-4D64-ABD7-4A55C0A77859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900A71E-3FCF-4E9F-9CE1-574118517636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ACAE552-11D7-45BF-8B66-071AE054F7B4}"/>
              </a:ext>
            </a:extLst>
          </p:cNvPr>
          <p:cNvSpPr/>
          <p:nvPr userDrawn="1"/>
        </p:nvSpPr>
        <p:spPr>
          <a:xfrm>
            <a:off x="687289" y="0"/>
            <a:ext cx="72000" cy="36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4F7723-8043-4A0B-B2AB-BCF5A44ED246}"/>
              </a:ext>
            </a:extLst>
          </p:cNvPr>
          <p:cNvCxnSpPr/>
          <p:nvPr userDrawn="1"/>
        </p:nvCxnSpPr>
        <p:spPr>
          <a:xfrm>
            <a:off x="1068863" y="3940727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B5B0FB-5693-42A3-BD99-CA01387F8DF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654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2864D1B-05AA-49BC-BA1A-52FAC02DA9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2781919"/>
            <a:ext cx="10515600" cy="1500187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DD7E2-5C7F-4027-B814-C7CC0E8D95A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8800" y="4548244"/>
            <a:ext cx="10515600" cy="77032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C66F-F4C2-4254-902A-540C5FFDD766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8800" y="6159402"/>
            <a:ext cx="2919886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CAE552-11D7-45BF-8B66-071AE054F7B4}"/>
              </a:ext>
            </a:extLst>
          </p:cNvPr>
          <p:cNvSpPr/>
          <p:nvPr userDrawn="1"/>
        </p:nvSpPr>
        <p:spPr>
          <a:xfrm>
            <a:off x="687289" y="3186000"/>
            <a:ext cx="72000" cy="36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4F7723-8043-4A0B-B2AB-BCF5A44ED246}"/>
              </a:ext>
            </a:extLst>
          </p:cNvPr>
          <p:cNvCxnSpPr/>
          <p:nvPr userDrawn="1"/>
        </p:nvCxnSpPr>
        <p:spPr>
          <a:xfrm>
            <a:off x="1068863" y="4405945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B5B0FB-5693-42A3-BD99-CA01387F8DF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1956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98820" y="4537309"/>
            <a:ext cx="9384760" cy="915873"/>
          </a:xfrm>
        </p:spPr>
        <p:txBody>
          <a:bodyPr anchor="b">
            <a:normAutofit/>
          </a:bodyPr>
          <a:lstStyle>
            <a:lvl1pPr>
              <a:defRPr sz="400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SECTION DIVIDER SLIDE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ABAA4CC-3D2B-49F9-B077-001CA4738B89}"/>
              </a:ext>
            </a:extLst>
          </p:cNvPr>
          <p:cNvSpPr/>
          <p:nvPr userDrawn="1"/>
        </p:nvSpPr>
        <p:spPr>
          <a:xfrm>
            <a:off x="0" y="0"/>
            <a:ext cx="12192000" cy="4446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53F6-9CD2-44E4-BBC5-2899F0ED8F61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98819" y="6159402"/>
            <a:ext cx="2616158" cy="38420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5CBEC59-7FF9-4688-98DF-89832A0C902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B5B0FB-5693-42A3-BD99-CA01387F8DF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E2523DB2-F162-4E92-B6E1-B5E87D5D8ACF}"/>
              </a:ext>
            </a:extLst>
          </p:cNvPr>
          <p:cNvSpPr/>
          <p:nvPr userDrawn="1"/>
        </p:nvSpPr>
        <p:spPr>
          <a:xfrm>
            <a:off x="1283369" y="4914000"/>
            <a:ext cx="72000" cy="1944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16CC9B7-E806-4C95-96A5-EEEEBB4E99A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98820" y="5702936"/>
            <a:ext cx="9384760" cy="526936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95F7760-B839-4F89-B618-3371C8B08414}"/>
              </a:ext>
            </a:extLst>
          </p:cNvPr>
          <p:cNvCxnSpPr/>
          <p:nvPr userDrawn="1"/>
        </p:nvCxnSpPr>
        <p:spPr>
          <a:xfrm>
            <a:off x="1838883" y="5560637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0207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37245BE-F984-498B-9CBB-C4DDD775060D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20" y="2316701"/>
            <a:ext cx="9556063" cy="1500187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DD7E2-5C7F-4027-B814-C7CC0E8D95A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527520" y="4083026"/>
            <a:ext cx="9556064" cy="77032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19AD0-5F22-4AC8-A079-4E7FF62CE0BA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CAE552-11D7-45BF-8B66-071AE054F7B4}"/>
              </a:ext>
            </a:extLst>
          </p:cNvPr>
          <p:cNvSpPr/>
          <p:nvPr userDrawn="1"/>
        </p:nvSpPr>
        <p:spPr>
          <a:xfrm>
            <a:off x="1285167" y="255684"/>
            <a:ext cx="72000" cy="3411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4F7723-8043-4A0B-B2AB-BCF5A44ED246}"/>
              </a:ext>
            </a:extLst>
          </p:cNvPr>
          <p:cNvCxnSpPr/>
          <p:nvPr userDrawn="1"/>
        </p:nvCxnSpPr>
        <p:spPr>
          <a:xfrm>
            <a:off x="1666742" y="3940727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A8760C4-08C1-4929-A6AE-568F6788388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69AE345-7CB6-4F86-99E6-C8B881714A2B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7740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443655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FFA05-2726-422B-A595-CD6EE4C03A22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684524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2882481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023127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990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700327"/>
            <a:ext cx="4143555" cy="1536580"/>
          </a:xfrm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C830-91D4-4D76-B486-41F29E6EE30C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941196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313915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279799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929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7A75830-97F6-4D74-A47F-8CD50EFD373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95AFA-7DE7-4BBC-AE6C-B5FAE8A371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72419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AFDAC-3A23-4F5B-B2BE-CDF8D1AF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BD9244-253B-4F61-9F15-81C783E03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450-4B24-4A6B-9987-1F3CF67B4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D5824-9ACF-4E5F-AC80-9ACD7B67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55260-6F71-4500-AA56-E197C8A5E92E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28EAD-9FFC-4EDD-96C6-CDAF179BA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D156D5-5DCA-446B-8C31-2251F7EC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4CE474-0060-44FE-B47E-DA6AF06C369C}"/>
              </a:ext>
            </a:extLst>
          </p:cNvPr>
          <p:cNvSpPr/>
          <p:nvPr userDrawn="1"/>
        </p:nvSpPr>
        <p:spPr>
          <a:xfrm>
            <a:off x="687289" y="0"/>
            <a:ext cx="72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0FF488-85D0-4162-BF82-7F9DAA427094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726B73F3-1DAC-413E-B204-D9A6E14725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78574EA-1B80-4D53-A1C5-929097CBD6A1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2DDB37A-C70A-4701-A519-6A882408133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EED813-3D7D-4166-A729-7E883823CD5E}"/>
              </a:ext>
            </a:extLst>
          </p:cNvPr>
          <p:cNvCxnSpPr/>
          <p:nvPr userDrawn="1"/>
        </p:nvCxnSpPr>
        <p:spPr>
          <a:xfrm>
            <a:off x="1068863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230C-5438-4284-8FAA-05E533A44A5C}"/>
              </a:ext>
            </a:extLst>
          </p:cNvPr>
          <p:cNvCxnSpPr/>
          <p:nvPr userDrawn="1"/>
        </p:nvCxnSpPr>
        <p:spPr>
          <a:xfrm>
            <a:off x="641224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ED988384-E3A4-482D-94EF-A8F8894AA508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310145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0590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A30FC14-A5B3-4B00-8DE8-B6E28CF32743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95AFA-7DE7-4BBC-AE6C-B5FAE8A371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724195"/>
            <a:ext cx="10515600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AFDAC-3A23-4F5B-B2BE-CDF8D1AF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BD9244-253B-4F61-9F15-81C783E03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386142"/>
            <a:ext cx="5157787" cy="2015247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450-4B24-4A6B-9987-1F3CF67B4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9DAC08-B52B-4DCC-9D22-E4E54E7116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4744" y="3386142"/>
            <a:ext cx="5183188" cy="2015247"/>
          </a:xfrm>
        </p:spPr>
        <p:txBody>
          <a:bodyPr>
            <a:normAutofit/>
          </a:bodyPr>
          <a:lstStyle>
            <a:lvl1pPr marL="180000" indent="-1800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D5824-9ACF-4E5F-AC80-9ACD7B67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01007-55FE-4B9E-99B0-5FCA5C63BEEE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28EAD-9FFC-4EDD-96C6-CDAF179BA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D156D5-5DCA-446B-8C31-2251F7EC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4CE474-0060-44FE-B47E-DA6AF06C369C}"/>
              </a:ext>
            </a:extLst>
          </p:cNvPr>
          <p:cNvSpPr/>
          <p:nvPr userDrawn="1"/>
        </p:nvSpPr>
        <p:spPr>
          <a:xfrm>
            <a:off x="687289" y="0"/>
            <a:ext cx="72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0FF488-85D0-4162-BF82-7F9DAA427094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726B73F3-1DAC-413E-B204-D9A6E14725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78574EA-1B80-4D53-A1C5-929097CBD6A1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2DDB37A-C70A-4701-A519-6A882408133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EED813-3D7D-4166-A729-7E883823CD5E}"/>
              </a:ext>
            </a:extLst>
          </p:cNvPr>
          <p:cNvCxnSpPr/>
          <p:nvPr userDrawn="1"/>
        </p:nvCxnSpPr>
        <p:spPr>
          <a:xfrm>
            <a:off x="1068863" y="322696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230C-5438-4284-8FAA-05E533A44A5C}"/>
              </a:ext>
            </a:extLst>
          </p:cNvPr>
          <p:cNvCxnSpPr/>
          <p:nvPr userDrawn="1"/>
        </p:nvCxnSpPr>
        <p:spPr>
          <a:xfrm>
            <a:off x="6412241" y="3226963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2774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BBFDD45-3FE7-46CA-9142-8DBABF181C24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95AFA-7DE7-4BBC-AE6C-B5FAE8A371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72419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AFDAC-3A23-4F5B-B2BE-CDF8D1AF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450-4B24-4A6B-9987-1F3CF67B4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D5824-9ACF-4E5F-AC80-9ACD7B67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1A2B-ADE3-40A2-A02A-09FC8B80F731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28EAD-9FFC-4EDD-96C6-CDAF179BA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D156D5-5DCA-446B-8C31-2251F7EC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4CE474-0060-44FE-B47E-DA6AF06C369C}"/>
              </a:ext>
            </a:extLst>
          </p:cNvPr>
          <p:cNvSpPr/>
          <p:nvPr userDrawn="1"/>
        </p:nvSpPr>
        <p:spPr>
          <a:xfrm>
            <a:off x="687288" y="255684"/>
            <a:ext cx="72000" cy="15731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EED813-3D7D-4166-A729-7E883823CD5E}"/>
              </a:ext>
            </a:extLst>
          </p:cNvPr>
          <p:cNvCxnSpPr/>
          <p:nvPr userDrawn="1"/>
        </p:nvCxnSpPr>
        <p:spPr>
          <a:xfrm>
            <a:off x="1068863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230C-5438-4284-8FAA-05E533A44A5C}"/>
              </a:ext>
            </a:extLst>
          </p:cNvPr>
          <p:cNvCxnSpPr/>
          <p:nvPr userDrawn="1"/>
        </p:nvCxnSpPr>
        <p:spPr>
          <a:xfrm>
            <a:off x="641224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28791ED-1F60-48B9-B73C-7835714E670D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F968FAF7-548C-4383-BE8C-5A194EC21F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BEDEE03-9903-44CE-8EB8-22B19F5E8DD7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FE8DF3E-FD5B-4215-B847-DFFB761C21A4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C2B73E5D-AD65-4FEE-89DE-2E2643A34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E10D0906-57D4-410E-823B-3BAD416949E1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310145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73930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8" y="2272009"/>
            <a:ext cx="4759643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913D-DE21-4303-8F9D-A21ACDBC3B69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227200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tent Placeholder 3">
            <a:extLst>
              <a:ext uri="{FF2B5EF4-FFF2-40B4-BE49-F238E27FC236}">
                <a16:creationId xmlns:a16="http://schemas.microsoft.com/office/drawing/2014/main" id="{757A12BA-9C40-44B2-BB42-FE7A1F89A09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1527519" y="3386142"/>
            <a:ext cx="4783074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16A390F6-1520-488F-97A9-78F0B2119006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6911271" y="3386142"/>
            <a:ext cx="4783075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0267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9" y="2272009"/>
            <a:ext cx="4540672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E45D-B5D1-4EF4-9967-78E83BC898CC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227200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3">
            <a:extLst>
              <a:ext uri="{FF2B5EF4-FFF2-40B4-BE49-F238E27FC236}">
                <a16:creationId xmlns:a16="http://schemas.microsoft.com/office/drawing/2014/main" id="{80E9747C-D5E4-4606-9D3D-103BF578726B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1527519" y="3386142"/>
            <a:ext cx="4559068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Content Placeholder 3">
            <a:extLst>
              <a:ext uri="{FF2B5EF4-FFF2-40B4-BE49-F238E27FC236}">
                <a16:creationId xmlns:a16="http://schemas.microsoft.com/office/drawing/2014/main" id="{C45F91F2-CC9B-43AA-A5DF-A0BCEB342754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6911271" y="3386142"/>
            <a:ext cx="4783069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1792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7FDF157-A493-4A5F-9B08-356A30F203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ED56-F1B1-4DBE-9DF3-13C23A2BEF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2822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PICTURE SLIDE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93C86-ABD2-4554-A6DC-88EB2556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AB17F-C031-4630-8FA3-EE6012C20DEF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45015-FD92-48FC-8C28-ACCBC8BAB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7E4C-515F-4DA3-9B83-5C6CE5B9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1F59C3-73BF-4D90-B580-4014C2B27C2C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91E214-8AE6-4CA6-B994-7A8BDD0B394C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C95F487E-1B8C-4FBA-95B3-043C11DA1E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B912DCD-5EAD-419F-BF95-02B45172EDB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570BBF0-DF30-4898-89DD-8E929C0AD0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59525"/>
            <a:ext cx="12192000" cy="4517136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3271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an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0DB8CD8-F2C6-48F5-8A73-E5FB643BC475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ED56-F1B1-4DBE-9DF3-13C23A2BEF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2822"/>
            <a:ext cx="10515600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PICTURE SLIDE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93C86-ABD2-4554-A6DC-88EB2556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6CC0F-AE50-44ED-8007-5467636E4C42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45015-FD92-48FC-8C28-ACCBC8BAB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7E4C-515F-4DA3-9B83-5C6CE5B9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1F59C3-73BF-4D90-B580-4014C2B27C2C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91E214-8AE6-4CA6-B994-7A8BDD0B394C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C95F487E-1B8C-4FBA-95B3-043C11DA1E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B912DCD-5EAD-419F-BF95-02B45172EDB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570BBF0-DF30-4898-89DD-8E929C0AD0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59525"/>
            <a:ext cx="12192000" cy="3872910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25C7F29-6151-4F91-80D1-C96C51C06795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34107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and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50F2065-1E46-45F4-8B82-40AFF3B380E4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ED56-F1B1-4DBE-9DF3-13C23A2BEF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2822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PICTURE SLIDE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93C86-ABD2-4554-A6DC-88EB2556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BCE4A-56A6-49EC-A673-D7F2D2D770DB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45015-FD92-48FC-8C28-ACCBC8BAB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7E4C-515F-4DA3-9B83-5C6CE5B9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1F59C3-73BF-4D90-B580-4014C2B27C2C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570BBF0-DF30-4898-89DD-8E929C0AD0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46000" y="1659525"/>
            <a:ext cx="11700000" cy="4517136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A58BD2B-1B9B-49E6-8C1A-77F7A60420D7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A17DA84B-7C7B-413F-9A4E-88B7975E1C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53C73EB-9DF5-425B-B9EA-BADEC346708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0991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and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Picture Placeholder 19">
            <a:extLst>
              <a:ext uri="{FF2B5EF4-FFF2-40B4-BE49-F238E27FC236}">
                <a16:creationId xmlns:a16="http://schemas.microsoft.com/office/drawing/2014/main" id="{90DA0444-D1E1-48F5-9158-243679F7B63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2167439"/>
            <a:ext cx="12192000" cy="4009222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F2B0D-49A2-441C-B800-8DA3FF9758CE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1391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an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4FC6DCA8-CFF5-4F20-A410-C3EA0873DE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1999" cy="4251153"/>
          </a:xfrm>
          <a:custGeom>
            <a:avLst/>
            <a:gdLst>
              <a:gd name="connsiteX0" fmla="*/ 0 w 12191999"/>
              <a:gd name="connsiteY0" fmla="*/ 0 h 4251153"/>
              <a:gd name="connsiteX1" fmla="*/ 12191999 w 12191999"/>
              <a:gd name="connsiteY1" fmla="*/ 0 h 4251153"/>
              <a:gd name="connsiteX2" fmla="*/ 12191999 w 12191999"/>
              <a:gd name="connsiteY2" fmla="*/ 795243 h 4251153"/>
              <a:gd name="connsiteX3" fmla="*/ 11190767 w 12191999"/>
              <a:gd name="connsiteY3" fmla="*/ 795243 h 4251153"/>
              <a:gd name="connsiteX4" fmla="*/ 11190767 w 12191999"/>
              <a:gd name="connsiteY4" fmla="*/ 802443 h 4251153"/>
              <a:gd name="connsiteX5" fmla="*/ 12191999 w 12191999"/>
              <a:gd name="connsiteY5" fmla="*/ 802443 h 4251153"/>
              <a:gd name="connsiteX6" fmla="*/ 12191999 w 12191999"/>
              <a:gd name="connsiteY6" fmla="*/ 4251153 h 4251153"/>
              <a:gd name="connsiteX7" fmla="*/ 0 w 12191999"/>
              <a:gd name="connsiteY7" fmla="*/ 4251153 h 425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4251153">
                <a:moveTo>
                  <a:pt x="0" y="0"/>
                </a:moveTo>
                <a:lnTo>
                  <a:pt x="12191999" y="0"/>
                </a:lnTo>
                <a:lnTo>
                  <a:pt x="12191999" y="795243"/>
                </a:lnTo>
                <a:lnTo>
                  <a:pt x="11190767" y="795243"/>
                </a:lnTo>
                <a:lnTo>
                  <a:pt x="11190767" y="802443"/>
                </a:lnTo>
                <a:lnTo>
                  <a:pt x="12191999" y="802443"/>
                </a:lnTo>
                <a:lnTo>
                  <a:pt x="12191999" y="4251153"/>
                </a:lnTo>
                <a:lnTo>
                  <a:pt x="0" y="42511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94227" y="4435638"/>
            <a:ext cx="8807116" cy="1571359"/>
          </a:xfrm>
        </p:spPr>
        <p:txBody>
          <a:bodyPr anchor="b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5FDB-2FE7-44AD-B9BD-8BEF95F41952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94226" y="6159402"/>
            <a:ext cx="2154460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AE6B4C8-5DC5-48CB-A4AB-540F064C26C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CBA6E06C-D6DA-4EDA-9A87-02C42E3144CB}"/>
              </a:ext>
            </a:extLst>
          </p:cNvPr>
          <p:cNvSpPr/>
          <p:nvPr userDrawn="1"/>
        </p:nvSpPr>
        <p:spPr>
          <a:xfrm>
            <a:off x="1283369" y="4914000"/>
            <a:ext cx="72000" cy="19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D9DE605B-C51B-41B7-9FCB-86CE13FFB5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2311598-88E6-4CCA-AFD4-E5D87D3AAF1D}"/>
              </a:ext>
            </a:extLst>
          </p:cNvPr>
          <p:cNvCxnSpPr>
            <a:cxnSpLocks/>
          </p:cNvCxnSpPr>
          <p:nvPr userDrawn="1"/>
        </p:nvCxnSpPr>
        <p:spPr>
          <a:xfrm>
            <a:off x="11184000" y="805368"/>
            <a:ext cx="1008000" cy="0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6897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9B2A5FC-034D-4F4C-833F-A3DDC66E3E6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C5870-C68D-4A7D-82BB-410BAD394D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005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CHART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36F3ED-82D9-4642-A435-86170B89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FB07-8F96-4A12-BC7E-21F8E0954886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C020-7618-45BB-AF25-CD2F3A57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FB5F8-C1DD-4F45-9C62-6669B348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28A3A2-B6A3-4735-BBC9-E721BA710C9B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DDF5A7-229B-4731-9A6F-9DE095F66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31697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31A72C0-870A-4F64-AE16-6B1FA2C61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431112"/>
            <a:ext cx="5157787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62AFC0-1C35-4CF7-B15A-469738360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4784" y="1402584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A1EF39B-44B4-41E9-B813-11A664255B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4784" y="2516716"/>
            <a:ext cx="5183188" cy="3687653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13CA67-E267-486C-8B01-B07C27F7D30A}"/>
              </a:ext>
            </a:extLst>
          </p:cNvPr>
          <p:cNvCxnSpPr/>
          <p:nvPr userDrawn="1"/>
        </p:nvCxnSpPr>
        <p:spPr>
          <a:xfrm>
            <a:off x="1068863" y="327193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51A0EC-216D-492E-A209-7CD61B5343CC}"/>
              </a:ext>
            </a:extLst>
          </p:cNvPr>
          <p:cNvCxnSpPr/>
          <p:nvPr userDrawn="1"/>
        </p:nvCxnSpPr>
        <p:spPr>
          <a:xfrm>
            <a:off x="6352281" y="2357538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BE7B492-C944-422B-9779-A95207B000CF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7A18CA1-13F1-4B77-BA9C-71FAF3AEE4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6915A3-52A7-4C8C-B8EC-41071CB1A90B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48B84D4-EC6A-481E-87B5-0AA6E59A5C12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7409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DA48C424-A3E8-45D9-A344-780A64F65F99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C5870-C68D-4A7D-82BB-410BAD394D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0055"/>
            <a:ext cx="10515600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CHART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36F3ED-82D9-4642-A435-86170B89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0E14-8D81-41DD-8E4A-1160D6D337E4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C020-7618-45BB-AF25-CD2F3A57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FB5F8-C1DD-4F45-9C62-6669B348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28A3A2-B6A3-4735-BBC9-E721BA710C9B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DDF5A7-229B-4731-9A6F-9DE095F66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31697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31A72C0-870A-4F64-AE16-6B1FA2C61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431112"/>
            <a:ext cx="5157787" cy="2017154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62AFC0-1C35-4CF7-B15A-469738360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4784" y="1402584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A1EF39B-44B4-41E9-B813-11A664255B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4784" y="2516716"/>
            <a:ext cx="5183188" cy="2931545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13CA67-E267-486C-8B01-B07C27F7D30A}"/>
              </a:ext>
            </a:extLst>
          </p:cNvPr>
          <p:cNvCxnSpPr/>
          <p:nvPr userDrawn="1"/>
        </p:nvCxnSpPr>
        <p:spPr>
          <a:xfrm>
            <a:off x="1068863" y="327193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51A0EC-216D-492E-A209-7CD61B5343CC}"/>
              </a:ext>
            </a:extLst>
          </p:cNvPr>
          <p:cNvCxnSpPr/>
          <p:nvPr userDrawn="1"/>
        </p:nvCxnSpPr>
        <p:spPr>
          <a:xfrm>
            <a:off x="6352281" y="2357538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BE7B492-C944-422B-9779-A95207B000CF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7A18CA1-13F1-4B77-BA9C-71FAF3AEE4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6915A3-52A7-4C8C-B8EC-41071CB1A90B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48B84D4-EC6A-481E-87B5-0AA6E59A5C12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5611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10540321-6794-45E5-A403-F840A499D670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A226BC7-E49E-4871-8B90-93766E659C8E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5">
            <a:extLst>
              <a:ext uri="{FF2B5EF4-FFF2-40B4-BE49-F238E27FC236}">
                <a16:creationId xmlns:a16="http://schemas.microsoft.com/office/drawing/2014/main" id="{7FD1F1BF-3901-435E-A225-44921D709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A349A95-A047-4A05-83FB-F32C3818143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A2C5870-C68D-4A7D-82BB-410BAD394D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005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CHART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36F3ED-82D9-4642-A435-86170B89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25738-C96E-44D6-94FE-78EC73B11312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C020-7618-45BB-AF25-CD2F3A57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FB5F8-C1DD-4F45-9C62-6669B348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28A3A2-B6A3-4735-BBC9-E721BA710C9B}"/>
              </a:ext>
            </a:extLst>
          </p:cNvPr>
          <p:cNvSpPr/>
          <p:nvPr userDrawn="1"/>
        </p:nvSpPr>
        <p:spPr>
          <a:xfrm>
            <a:off x="687288" y="255842"/>
            <a:ext cx="72000" cy="10334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DDF5A7-229B-4731-9A6F-9DE095F66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31697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31A72C0-870A-4F64-AE16-6B1FA2C61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431112"/>
            <a:ext cx="5157787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62AFC0-1C35-4CF7-B15A-469738360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4784" y="1402584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A1EF39B-44B4-41E9-B813-11A664255B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4784" y="2516716"/>
            <a:ext cx="5183188" cy="3687653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13CA67-E267-486C-8B01-B07C27F7D30A}"/>
              </a:ext>
            </a:extLst>
          </p:cNvPr>
          <p:cNvCxnSpPr/>
          <p:nvPr userDrawn="1"/>
        </p:nvCxnSpPr>
        <p:spPr>
          <a:xfrm>
            <a:off x="1068863" y="327193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51A0EC-216D-492E-A209-7CD61B5343CC}"/>
              </a:ext>
            </a:extLst>
          </p:cNvPr>
          <p:cNvCxnSpPr/>
          <p:nvPr userDrawn="1"/>
        </p:nvCxnSpPr>
        <p:spPr>
          <a:xfrm>
            <a:off x="6352281" y="2357538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DF95BF2-B52F-4059-BC20-4B61F5F92FC3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29852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8" y="2272009"/>
            <a:ext cx="4759643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CHART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398F-A7F5-4300-AD8D-F2211496F365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3B530EAF-CF53-49F1-B6C8-C2B60A5F6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5328" y="3386142"/>
            <a:ext cx="4759643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141475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17E62B55-2C81-4D0C-82F0-D765EFB745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11272" y="2528891"/>
            <a:ext cx="4783083" cy="3630507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236971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0670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00CD2376-834B-4EE0-BA14-A9AEA2135615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9" y="2272009"/>
            <a:ext cx="4540672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CHART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9A2-DE74-4722-929F-847049DD6A45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3B530EAF-CF53-49F1-B6C8-C2B60A5F6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5329" y="3386142"/>
            <a:ext cx="4540672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141475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17E62B55-2C81-4D0C-82F0-D765EFB745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11272" y="2528891"/>
            <a:ext cx="4783083" cy="3630507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236971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3516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FC33DF7-D0A2-49E4-BF1D-6DC097E62DC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52069"/>
            <a:ext cx="3932237" cy="239093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WITH</a:t>
            </a:r>
            <a:br>
              <a:rPr lang="en-US" dirty="0"/>
            </a:br>
            <a:r>
              <a:rPr lang="en-US" dirty="0"/>
              <a:t>CAPTION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1566" y="0"/>
            <a:ext cx="5231567" cy="6857999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8800" y="3283710"/>
            <a:ext cx="3932237" cy="2439988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D192-6800-47D0-90F1-7D91FE57976D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687289" y="0"/>
            <a:ext cx="72000" cy="28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068863" y="316976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339F42-187E-423E-888A-A223C1B2E02E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156C8BB-DCB4-4A6F-9463-81442ECFAE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43ED311-FC15-4C06-8B1C-5C57F3F9A786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6941A3-2F65-4CFA-8EEF-AB50FBB666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2895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ED1F5F9-2E42-493E-906D-AA9F7D5F0880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47703"/>
            <a:ext cx="6291150" cy="1328497"/>
          </a:xfrm>
        </p:spPr>
        <p:txBody>
          <a:bodyPr anchor="b">
            <a:noAutofit/>
          </a:bodyPr>
          <a:lstStyle>
            <a:lvl1pPr>
              <a:defRPr sz="400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PICTURE WITH</a:t>
            </a:r>
            <a:br>
              <a:rPr lang="en-US" dirty="0"/>
            </a:br>
            <a:r>
              <a:rPr lang="en-US" dirty="0"/>
              <a:t>CAPTION 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950934"/>
            <a:ext cx="12192000" cy="2581498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8800" y="2216910"/>
            <a:ext cx="6291150" cy="654726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EC1E2-BCC4-44B2-A3D7-036C18CBFA1C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687289" y="0"/>
            <a:ext cx="71723" cy="1813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068863" y="2102969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339F42-187E-423E-888A-A223C1B2E02E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156C8BB-DCB4-4A6F-9463-81442ECFAE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6941A3-2F65-4CFA-8EEF-AB50FBB666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8707FDA-D4BE-43FA-91CD-CBA55EB8CA17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7538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01289E2-E0FB-4100-99AE-FC48AB519EE0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52069"/>
            <a:ext cx="3932237" cy="239093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WITH</a:t>
            </a:r>
            <a:br>
              <a:rPr lang="en-US" dirty="0"/>
            </a:br>
            <a:r>
              <a:rPr lang="en-US" dirty="0"/>
              <a:t>CAPTION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1566" y="255600"/>
            <a:ext cx="5231567" cy="6346800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8800" y="3283710"/>
            <a:ext cx="3932237" cy="2439988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89723-4BF4-48A4-B5CD-B482435A8942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687289" y="0"/>
            <a:ext cx="72000" cy="28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068863" y="316976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BF50E9D-E2D8-41FB-816D-829494C06AD8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0C17ED7B-D5EA-4FB8-8E1B-F04BFE982E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A992C28-7C5F-479C-A649-564EFD0EEABF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1F0C21-A9B5-47E2-93F8-6226D37312FC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4376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FC33DF7-D0A2-49E4-BF1D-6DC097E62DC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9351" y="652069"/>
            <a:ext cx="3490800" cy="239093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WITH</a:t>
            </a:r>
            <a:br>
              <a:rPr lang="en-US" dirty="0"/>
            </a:br>
            <a:r>
              <a:rPr lang="en-US" dirty="0"/>
              <a:t>CAPTION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1566" y="0"/>
            <a:ext cx="5231567" cy="6857999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9351" y="3283710"/>
            <a:ext cx="3490800" cy="2439988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F4EC-7DDE-4C95-9956-59513BFBB065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1277838" y="837332"/>
            <a:ext cx="72843" cy="20426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659413" y="316976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339F42-187E-423E-888A-A223C1B2E02E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156C8BB-DCB4-4A6F-9463-81442ECFAE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43ED311-FC15-4C06-8B1C-5C57F3F9A786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6941A3-2F65-4CFA-8EEF-AB50FBB666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0207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4FC6DCA8-CFF5-4F20-A410-C3EA0873DE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1999" cy="4251153"/>
          </a:xfrm>
          <a:custGeom>
            <a:avLst/>
            <a:gdLst>
              <a:gd name="connsiteX0" fmla="*/ 0 w 12191999"/>
              <a:gd name="connsiteY0" fmla="*/ 0 h 4251153"/>
              <a:gd name="connsiteX1" fmla="*/ 12191999 w 12191999"/>
              <a:gd name="connsiteY1" fmla="*/ 0 h 4251153"/>
              <a:gd name="connsiteX2" fmla="*/ 12191999 w 12191999"/>
              <a:gd name="connsiteY2" fmla="*/ 795243 h 4251153"/>
              <a:gd name="connsiteX3" fmla="*/ 11190767 w 12191999"/>
              <a:gd name="connsiteY3" fmla="*/ 795243 h 4251153"/>
              <a:gd name="connsiteX4" fmla="*/ 11190767 w 12191999"/>
              <a:gd name="connsiteY4" fmla="*/ 802443 h 4251153"/>
              <a:gd name="connsiteX5" fmla="*/ 12191999 w 12191999"/>
              <a:gd name="connsiteY5" fmla="*/ 802443 h 4251153"/>
              <a:gd name="connsiteX6" fmla="*/ 12191999 w 12191999"/>
              <a:gd name="connsiteY6" fmla="*/ 4251153 h 4251153"/>
              <a:gd name="connsiteX7" fmla="*/ 0 w 12191999"/>
              <a:gd name="connsiteY7" fmla="*/ 4251153 h 425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4251153">
                <a:moveTo>
                  <a:pt x="0" y="0"/>
                </a:moveTo>
                <a:lnTo>
                  <a:pt x="12191999" y="0"/>
                </a:lnTo>
                <a:lnTo>
                  <a:pt x="12191999" y="795243"/>
                </a:lnTo>
                <a:lnTo>
                  <a:pt x="11190767" y="795243"/>
                </a:lnTo>
                <a:lnTo>
                  <a:pt x="11190767" y="802443"/>
                </a:lnTo>
                <a:lnTo>
                  <a:pt x="12191999" y="802443"/>
                </a:lnTo>
                <a:lnTo>
                  <a:pt x="12191999" y="4251153"/>
                </a:lnTo>
                <a:lnTo>
                  <a:pt x="0" y="42511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20892" y="5027253"/>
            <a:ext cx="5373461" cy="1132143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B6A7686-9AC4-4F00-9096-A661393BEBDC}"/>
              </a:ext>
            </a:extLst>
          </p:cNvPr>
          <p:cNvCxnSpPr/>
          <p:nvPr userDrawn="1"/>
        </p:nvCxnSpPr>
        <p:spPr>
          <a:xfrm>
            <a:off x="1838883" y="6072701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94226" y="4626870"/>
            <a:ext cx="4626665" cy="1389106"/>
          </a:xfrm>
        </p:spPr>
        <p:txBody>
          <a:bodyPr anchor="b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PICTURE</a:t>
            </a:r>
            <a:br>
              <a:rPr lang="en-US" noProof="0"/>
            </a:br>
            <a:r>
              <a:rPr lang="en-US" noProof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7C77-DBB5-4D0F-9120-27BDB5B99C32}" type="datetime1">
              <a:rPr lang="en-US" noProof="0" smtClean="0"/>
              <a:t>9/20/2021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94226" y="6159402"/>
            <a:ext cx="2154460" cy="365125"/>
          </a:xfrm>
        </p:spPr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AE6B4C8-5DC5-48CB-A4AB-540F064C26C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CBA6E06C-D6DA-4EDA-9A87-02C42E3144CB}"/>
              </a:ext>
            </a:extLst>
          </p:cNvPr>
          <p:cNvSpPr/>
          <p:nvPr userDrawn="1"/>
        </p:nvSpPr>
        <p:spPr>
          <a:xfrm>
            <a:off x="1283369" y="4914000"/>
            <a:ext cx="72000" cy="19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088D115-EF5A-444B-AD3E-D2EE18401B4A}"/>
              </a:ext>
            </a:extLst>
          </p:cNvPr>
          <p:cNvCxnSpPr>
            <a:cxnSpLocks/>
          </p:cNvCxnSpPr>
          <p:nvPr userDrawn="1"/>
        </p:nvCxnSpPr>
        <p:spPr>
          <a:xfrm>
            <a:off x="11184000" y="805368"/>
            <a:ext cx="1008000" cy="0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D9DE605B-C51B-41B7-9FCB-86CE13FFB5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4624940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07100"/>
            <a:ext cx="4737482" cy="697044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 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801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57DDE-1A3D-4921-8DA7-F028633C78C6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289" y="0"/>
            <a:ext cx="72000" cy="11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7663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6525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801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7663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6525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3059153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3059153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3059153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5170358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5170358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006525" y="5170358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77066" y="1757980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512376" y="1757980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047686" y="1757980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977066" y="3890091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512376" y="3890091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047686" y="3890091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6014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7427B840-CC27-4923-A00E-7899AF7A4460}"/>
              </a:ext>
            </a:extLst>
          </p:cNvPr>
          <p:cNvSpPr/>
          <p:nvPr userDrawn="1"/>
        </p:nvSpPr>
        <p:spPr>
          <a:xfrm>
            <a:off x="0" y="5764039"/>
            <a:ext cx="12192000" cy="109396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07100"/>
            <a:ext cx="4737482" cy="697044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 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801" y="245270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6B8C-51E0-4512-9EB9-DD1BB2387348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289" y="0"/>
            <a:ext cx="72000" cy="115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7663" y="245270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6525" y="245270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801" y="456391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7663" y="456391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6525" y="456391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287627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287627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287627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498747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498747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006525" y="498747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41234" y="157510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576544" y="157510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11854" y="157510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41234" y="370721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576544" y="370721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111854" y="370721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961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70994831-EE46-4DEA-9077-4FEBBCD60EB3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07100"/>
            <a:ext cx="4737482" cy="697044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 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801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65FF-3A74-4B0F-9624-362545A943D5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289" y="244444"/>
            <a:ext cx="72000" cy="907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7663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6525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801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7663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6525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30591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30591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30591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51703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51703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006525" y="51703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41234" y="17579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576544" y="17579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11854" y="17579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41234" y="38900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576544" y="38900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111854" y="38900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EC8F712-6C02-43F3-8A0A-5DCA975E7C38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8B62D71-4318-4C96-828A-D19FFBFA7BDA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12E8DD1E-B3CA-4756-A792-B476AFA9AE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603F760-AD2F-4611-99B6-58C4666AEBA1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2182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9350" y="645199"/>
            <a:ext cx="4737482" cy="1338841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86001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8B35B-55DE-4D82-AAED-127142AD1F9F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AC031692-3E92-4C7E-A067-5F49BD1267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084400" y="838800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924863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463725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1386001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924863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463725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1386001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924863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463725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386001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924863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463725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49843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03374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56905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49843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503374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56905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C2768A5-0309-41B3-94FB-AA3A2FCB638E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5452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4724400" y="0"/>
            <a:ext cx="74676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9350" y="645199"/>
            <a:ext cx="4737482" cy="1338841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86001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441BB-2CCE-42E8-8A4D-47586555D345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924863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463725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1386001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924863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463725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1386001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924863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463725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386001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924863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463725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498434" y="221518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03374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56905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498434" y="434729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503374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56905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C2768A5-0309-41B3-94FB-AA3A2FCB638E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0621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85FB182-4CCC-45D7-A2A4-A593CA00EB5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8E2AFE-9147-47F3-ADFE-AD251E989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14400" y="1144587"/>
            <a:ext cx="9395400" cy="1483413"/>
          </a:xfrm>
        </p:spPr>
        <p:txBody>
          <a:bodyPr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46BDE-7853-435A-80A6-D25940D17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F1A0-84E6-4AA0-9183-7CA10A278BD9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83E82-A916-403C-8BE8-252132A94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F2326-238E-4FE6-8842-680DE4A04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B9D0891-2A9E-4F35-82BE-7966AECBB0F1}"/>
              </a:ext>
            </a:extLst>
          </p:cNvPr>
          <p:cNvSpPr/>
          <p:nvPr userDrawn="1"/>
        </p:nvSpPr>
        <p:spPr>
          <a:xfrm>
            <a:off x="1379621" y="0"/>
            <a:ext cx="144000" cy="248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52F6420-3AFC-4D7F-A45D-56EA5EFC0D18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812758" y="3038688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C78E93-F6DF-44C7-A9BB-D035C397BFD5}"/>
              </a:ext>
            </a:extLst>
          </p:cNvPr>
          <p:cNvCxnSpPr/>
          <p:nvPr userDrawn="1"/>
        </p:nvCxnSpPr>
        <p:spPr>
          <a:xfrm>
            <a:off x="1957137" y="2883641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7BFFD5-4519-4811-BDD2-3B0318780ACC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172200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A4E36001-6B54-4F6D-9532-965904F3C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16048" y="5377580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58583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-1" y="0"/>
            <a:ext cx="12191989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522758"/>
            <a:ext cx="8807116" cy="2387600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257226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F772-C659-4F6E-A95D-21349475745A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3438000"/>
            <a:ext cx="144000" cy="34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10217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1006893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5349505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00332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963075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C389B-1365-4D57-8640-FE32C76A82BF}" type="datetime1">
              <a:rPr lang="en-US" noProof="0" smtClean="0"/>
              <a:t>9/20/2021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878000"/>
            <a:ext cx="144000" cy="19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808027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F632EEF-732A-4DE7-BC5A-A86C31DB6F5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C54CE062-7CDB-4AB7-B86E-461B22E7F4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16048" y="1006893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8363572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D61DF5-2BE6-40B6-97DF-A161EF9520AA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413986"/>
            <a:ext cx="7107331" cy="183864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4599498"/>
            <a:ext cx="7107331" cy="966857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B306-77B6-40D8-8A71-1A24515FE48B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2740862"/>
            <a:ext cx="144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4444451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6E88EDA-C5A5-4C22-8CE4-5C7FDCF2E85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077074" y="5622756"/>
            <a:ext cx="0" cy="984222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B98974C-AC7A-4E66-AE1A-DBA5F1A1D0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5513936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2027339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0"/>
            <a:ext cx="12192000" cy="4446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64500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noProof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6043285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D3CFD-4D7A-41AC-A46D-B09F422513E8}" type="datetime1">
              <a:rPr lang="en-US" noProof="0" smtClean="0"/>
              <a:t>9/20/2021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5CBEC59-7FF9-4688-98DF-89832A0C9025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950000"/>
            <a:ext cx="144000" cy="190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10820400" y="870003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68000" y="1005185"/>
            <a:ext cx="1460500" cy="481013"/>
          </a:xfrm>
        </p:spPr>
        <p:txBody>
          <a:bodyPr/>
          <a:lstStyle>
            <a:lvl1pPr marL="0" indent="0" algn="l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75710E-5533-4BB2-A66B-352BB2B1F9CB}"/>
              </a:ext>
            </a:extLst>
          </p:cNvPr>
          <p:cNvCxnSpPr/>
          <p:nvPr userDrawn="1"/>
        </p:nvCxnSpPr>
        <p:spPr>
          <a:xfrm>
            <a:off x="1957137" y="5823067"/>
            <a:ext cx="9304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180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E1EAD-812A-4236-9F79-679D72C2B8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4873" y="6187538"/>
            <a:ext cx="3256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i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A38A25-0817-41BC-96A5-5012FE15C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A28A22-3D06-43EE-BD32-97F90FEA1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DAC635-0473-40DB-A82D-46D5F635B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61875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i="1">
                <a:solidFill>
                  <a:schemeClr val="tx2"/>
                </a:solidFill>
              </a:defRPr>
            </a:lvl1pPr>
          </a:lstStyle>
          <a:p>
            <a:fld id="{7E5F88F2-B164-4B6F-A4D1-FF377EA65B7F}" type="datetime1">
              <a:rPr lang="en-US" smtClean="0"/>
              <a:t>9/20/2021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D12B9-96FA-4883-88FA-2071321A43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49751" y="61875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i="1">
                <a:solidFill>
                  <a:schemeClr val="tx2"/>
                </a:solidFill>
              </a:defRPr>
            </a:lvl1pPr>
          </a:lstStyle>
          <a:p>
            <a:fld id="{95CBEC59-7FF9-4688-98DF-89832A0C902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97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60" r:id="rId3"/>
    <p:sldLayoutId id="2147483661" r:id="rId4"/>
    <p:sldLayoutId id="2147483662" r:id="rId5"/>
    <p:sldLayoutId id="2147483650" r:id="rId6"/>
    <p:sldLayoutId id="2147483663" r:id="rId7"/>
    <p:sldLayoutId id="2147483664" r:id="rId8"/>
    <p:sldLayoutId id="2147483665" r:id="rId9"/>
    <p:sldLayoutId id="2147483666" r:id="rId10"/>
    <p:sldLayoutId id="2147483651" r:id="rId11"/>
    <p:sldLayoutId id="2147483670" r:id="rId12"/>
    <p:sldLayoutId id="2147483667" r:id="rId13"/>
    <p:sldLayoutId id="2147483668" r:id="rId14"/>
    <p:sldLayoutId id="2147483671" r:id="rId15"/>
    <p:sldLayoutId id="2147483669" r:id="rId16"/>
    <p:sldLayoutId id="2147483653" r:id="rId17"/>
    <p:sldLayoutId id="2147483672" r:id="rId18"/>
    <p:sldLayoutId id="2147483673" r:id="rId19"/>
    <p:sldLayoutId id="2147483674" r:id="rId20"/>
    <p:sldLayoutId id="2147483676" r:id="rId21"/>
    <p:sldLayoutId id="2147483652" r:id="rId22"/>
    <p:sldLayoutId id="2147483677" r:id="rId23"/>
    <p:sldLayoutId id="2147483678" r:id="rId24"/>
    <p:sldLayoutId id="2147483679" r:id="rId25"/>
    <p:sldLayoutId id="2147483681" r:id="rId26"/>
    <p:sldLayoutId id="2147483654" r:id="rId27"/>
    <p:sldLayoutId id="2147483682" r:id="rId28"/>
    <p:sldLayoutId id="2147483683" r:id="rId29"/>
    <p:sldLayoutId id="2147483684" r:id="rId30"/>
    <p:sldLayoutId id="2147483685" r:id="rId31"/>
    <p:sldLayoutId id="2147483657" r:id="rId32"/>
    <p:sldLayoutId id="2147483686" r:id="rId33"/>
    <p:sldLayoutId id="2147483687" r:id="rId34"/>
    <p:sldLayoutId id="2147483688" r:id="rId35"/>
    <p:sldLayoutId id="2147483689" r:id="rId36"/>
    <p:sldLayoutId id="2147483656" r:id="rId37"/>
    <p:sldLayoutId id="2147483690" r:id="rId38"/>
    <p:sldLayoutId id="2147483691" r:id="rId39"/>
    <p:sldLayoutId id="2147483692" r:id="rId40"/>
    <p:sldLayoutId id="2147483697" r:id="rId41"/>
    <p:sldLayoutId id="2147483658" r:id="rId42"/>
    <p:sldLayoutId id="2147483693" r:id="rId43"/>
    <p:sldLayoutId id="2147483694" r:id="rId44"/>
    <p:sldLayoutId id="2147483695" r:id="rId45"/>
    <p:sldLayoutId id="2147483696" r:id="rId4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FA173-4917-43E5-B91C-3914C1A8D2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Pribadi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99D82B-F86A-4C04-9207-B25F53939F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484CCC-9AB9-41BA-BF31-C9CA5A1218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250017" y="1013969"/>
            <a:ext cx="1626531" cy="601840"/>
          </a:xfrm>
        </p:spPr>
        <p:txBody>
          <a:bodyPr>
            <a:normAutofit/>
          </a:bodyPr>
          <a:lstStyle/>
          <a:p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013068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75E2-C7E9-4CDE-A3E7-DB7E770B9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519" y="1743219"/>
            <a:ext cx="4143555" cy="1536580"/>
          </a:xfrm>
        </p:spPr>
        <p:txBody>
          <a:bodyPr>
            <a:normAutofit/>
          </a:bodyPr>
          <a:lstStyle/>
          <a:p>
            <a:r>
              <a:rPr lang="en-US" dirty="0" err="1"/>
              <a:t>Pengertian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2D16A-183F-4A38-8872-766FA01EA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8780" y="1718331"/>
            <a:ext cx="4361941" cy="3122935"/>
          </a:xfrm>
        </p:spPr>
        <p:txBody>
          <a:bodyPr>
            <a:normAutofit/>
          </a:bodyPr>
          <a:lstStyle/>
          <a:p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yang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seseorang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orang lain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r>
              <a:rPr lang="en-US" sz="2000" dirty="0"/>
              <a:t> (</a:t>
            </a:r>
            <a:r>
              <a:rPr lang="en-US" sz="2000" dirty="0" err="1"/>
              <a:t>bisnis</a:t>
            </a:r>
            <a:r>
              <a:rPr lang="en-US" sz="2000" dirty="0"/>
              <a:t> dan non </a:t>
            </a:r>
            <a:r>
              <a:rPr lang="en-US" sz="2000" dirty="0" err="1"/>
              <a:t>bisnis</a:t>
            </a:r>
            <a:r>
              <a:rPr lang="en-US" sz="2000" dirty="0"/>
              <a:t>),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media </a:t>
            </a:r>
            <a:r>
              <a:rPr lang="en-US" sz="2000" dirty="0" err="1"/>
              <a:t>komunikasi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dan Bahasa yang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  <a:r>
              <a:rPr lang="en-US" sz="2000" dirty="0" err="1"/>
              <a:t>dipahami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mencapai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endParaRPr lang="en-US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417046-E8D4-4851-862C-0BF84D8D1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FC0AEA-646D-49DC-8618-CEFD70130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09278663-6DFB-48C5-B58E-9F7560421BA7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dirty="0"/>
              <a:t>Slide Subtitle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4252A41-D1CF-4A54-AC0D-995C22071B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372925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75E2-C7E9-4CDE-A3E7-DB7E770B9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519" y="1743219"/>
            <a:ext cx="4143555" cy="1536580"/>
          </a:xfrm>
        </p:spPr>
        <p:txBody>
          <a:bodyPr>
            <a:normAutofit/>
          </a:bodyPr>
          <a:lstStyle/>
          <a:p>
            <a:r>
              <a:rPr lang="en-US" dirty="0" err="1"/>
              <a:t>Tujuan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2D16A-183F-4A38-8872-766FA01EA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8780" y="1718331"/>
            <a:ext cx="4361941" cy="312293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err="1"/>
              <a:t>Menyampaikan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err="1"/>
              <a:t>Berbagi</a:t>
            </a:r>
            <a:r>
              <a:rPr lang="en-US" sz="2000" dirty="0"/>
              <a:t> </a:t>
            </a:r>
            <a:r>
              <a:rPr lang="en-US" sz="2000" dirty="0" err="1"/>
              <a:t>pengalaman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err="1"/>
              <a:t>Menumbuhkan</a:t>
            </a:r>
            <a:r>
              <a:rPr lang="en-US" sz="2000" dirty="0"/>
              <a:t> </a:t>
            </a:r>
            <a:r>
              <a:rPr lang="en-US" sz="2000" dirty="0" err="1"/>
              <a:t>simpati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err="1"/>
              <a:t>Melakukan</a:t>
            </a:r>
            <a:r>
              <a:rPr lang="en-US" sz="2000" dirty="0"/>
              <a:t> Kerjasama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err="1"/>
              <a:t>Menceritakan</a:t>
            </a:r>
            <a:r>
              <a:rPr lang="en-US" sz="2000" dirty="0"/>
              <a:t> </a:t>
            </a:r>
            <a:r>
              <a:rPr lang="en-US" sz="2000" dirty="0" err="1"/>
              <a:t>kekecewaan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kekesalan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err="1"/>
              <a:t>Menumbuhkan</a:t>
            </a:r>
            <a:r>
              <a:rPr lang="en-US" sz="2000" dirty="0"/>
              <a:t> </a:t>
            </a:r>
            <a:r>
              <a:rPr lang="en-US" sz="2000" dirty="0" err="1"/>
              <a:t>motivasi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endParaRPr lang="en-US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417046-E8D4-4851-862C-0BF84D8D1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FC0AEA-646D-49DC-8618-CEFD70130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09278663-6DFB-48C5-B58E-9F7560421BA7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dirty="0"/>
              <a:t>Slide Subtitle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4252A41-D1CF-4A54-AC0D-995C22071B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613221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75E2-C7E9-4CDE-A3E7-DB7E770B9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519" y="1743219"/>
            <a:ext cx="4143555" cy="1536580"/>
          </a:xfrm>
        </p:spPr>
        <p:txBody>
          <a:bodyPr>
            <a:normAutofit/>
          </a:bodyPr>
          <a:lstStyle/>
          <a:p>
            <a:r>
              <a:rPr lang="en-US" dirty="0"/>
              <a:t>Gaya </a:t>
            </a:r>
            <a:r>
              <a:rPr lang="en-US" dirty="0" err="1"/>
              <a:t>Kepemimpinan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2D16A-183F-4A38-8872-766FA01EA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1642" y="326501"/>
            <a:ext cx="4361941" cy="6339342"/>
          </a:xfrm>
        </p:spPr>
        <p:txBody>
          <a:bodyPr>
            <a:normAutofit/>
          </a:bodyPr>
          <a:lstStyle/>
          <a:p>
            <a:r>
              <a:rPr lang="en-US" sz="2000" dirty="0" err="1"/>
              <a:t>Asumsi</a:t>
            </a:r>
            <a:r>
              <a:rPr lang="en-US" sz="2000" dirty="0"/>
              <a:t> </a:t>
            </a:r>
            <a:r>
              <a:rPr lang="en-US" sz="2000" dirty="0" err="1"/>
              <a:t>teori</a:t>
            </a:r>
            <a:r>
              <a:rPr lang="en-US" sz="2000" dirty="0"/>
              <a:t> X pada </a:t>
            </a:r>
            <a:r>
              <a:rPr lang="en-US" sz="2000" dirty="0" err="1"/>
              <a:t>dasarnya</a:t>
            </a:r>
            <a:r>
              <a:rPr lang="en-US" sz="2000" dirty="0"/>
              <a:t> </a:t>
            </a:r>
            <a:r>
              <a:rPr lang="en-US" sz="2000" dirty="0" err="1"/>
              <a:t>cenderung</a:t>
            </a:r>
            <a:r>
              <a:rPr lang="en-US" sz="2000" dirty="0"/>
              <a:t> negative dan </a:t>
            </a:r>
            <a:r>
              <a:rPr lang="en-US" sz="2000" dirty="0" err="1"/>
              <a:t>gaya</a:t>
            </a:r>
            <a:r>
              <a:rPr lang="en-US" sz="2000" dirty="0"/>
              <a:t> </a:t>
            </a:r>
            <a:r>
              <a:rPr lang="en-US" sz="2000" dirty="0" err="1"/>
              <a:t>kepemimpinan</a:t>
            </a:r>
            <a:r>
              <a:rPr lang="en-US" sz="2000" dirty="0"/>
              <a:t> yang </a:t>
            </a:r>
            <a:r>
              <a:rPr lang="en-US" sz="2000" dirty="0" err="1"/>
              <a:t>diterapkan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gaya</a:t>
            </a:r>
            <a:r>
              <a:rPr lang="en-US" sz="2000" dirty="0"/>
              <a:t> </a:t>
            </a:r>
            <a:r>
              <a:rPr lang="en-US" sz="2000" dirty="0" err="1"/>
              <a:t>kepemimpinan</a:t>
            </a:r>
            <a:r>
              <a:rPr lang="en-US" sz="2000" dirty="0"/>
              <a:t> </a:t>
            </a:r>
            <a:r>
              <a:rPr lang="en-US" sz="2000" dirty="0" err="1"/>
              <a:t>petunjuk</a:t>
            </a:r>
            <a:r>
              <a:rPr lang="en-US" sz="2000" dirty="0"/>
              <a:t> (directive leadership style). Gaya </a:t>
            </a:r>
            <a:r>
              <a:rPr lang="en-US" sz="2000" dirty="0" err="1"/>
              <a:t>kepemimpinan</a:t>
            </a:r>
            <a:r>
              <a:rPr lang="en-US" sz="2000" dirty="0"/>
              <a:t> </a:t>
            </a:r>
            <a:r>
              <a:rPr lang="en-US" sz="2000" dirty="0" err="1"/>
              <a:t>petunjuk</a:t>
            </a:r>
            <a:r>
              <a:rPr lang="en-US" sz="2000" dirty="0"/>
              <a:t> sangat </a:t>
            </a:r>
            <a:r>
              <a:rPr lang="en-US" sz="2000" dirty="0" err="1"/>
              <a:t>tepat</a:t>
            </a:r>
            <a:r>
              <a:rPr lang="en-US" sz="2000" dirty="0"/>
              <a:t> </a:t>
            </a:r>
            <a:r>
              <a:rPr lang="en-US" sz="2000" dirty="0" err="1"/>
              <a:t>diterapkan</a:t>
            </a:r>
            <a:r>
              <a:rPr lang="en-US" sz="2000" dirty="0"/>
              <a:t> </a:t>
            </a:r>
            <a:r>
              <a:rPr lang="en-US" sz="2000" dirty="0" err="1"/>
              <a:t>manakala</a:t>
            </a:r>
            <a:r>
              <a:rPr lang="en-US" sz="2000" dirty="0"/>
              <a:t> </a:t>
            </a:r>
            <a:r>
              <a:rPr lang="en-US" sz="2000" dirty="0" err="1"/>
              <a:t>bawahan</a:t>
            </a:r>
            <a:r>
              <a:rPr lang="en-US" sz="2000" dirty="0"/>
              <a:t> </a:t>
            </a:r>
            <a:r>
              <a:rPr lang="en-US" sz="2000" dirty="0" err="1"/>
              <a:t>cenderung</a:t>
            </a:r>
            <a:r>
              <a:rPr lang="en-US" sz="2000" dirty="0"/>
              <a:t> </a:t>
            </a:r>
            <a:r>
              <a:rPr lang="en-US" sz="2000" dirty="0" err="1"/>
              <a:t>pasif</a:t>
            </a:r>
            <a:r>
              <a:rPr lang="en-US" sz="2000" dirty="0"/>
              <a:t>, malas </a:t>
            </a:r>
            <a:r>
              <a:rPr lang="en-US" sz="2000" dirty="0" err="1"/>
              <a:t>bekerja</a:t>
            </a:r>
            <a:r>
              <a:rPr lang="en-US" sz="2000" dirty="0"/>
              <a:t>,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kreatif</a:t>
            </a:r>
            <a:r>
              <a:rPr lang="en-US" sz="2000" dirty="0"/>
              <a:t>, dan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inovatif</a:t>
            </a:r>
            <a:r>
              <a:rPr lang="en-US" sz="2000" dirty="0"/>
              <a:t>. </a:t>
            </a:r>
            <a:r>
              <a:rPr lang="en-US" sz="2000" dirty="0" err="1"/>
              <a:t>Komunikasi</a:t>
            </a:r>
            <a:r>
              <a:rPr lang="en-US" sz="2000" dirty="0"/>
              <a:t> </a:t>
            </a:r>
            <a:r>
              <a:rPr lang="en-US" sz="2000" dirty="0" err="1"/>
              <a:t>cenderung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arah</a:t>
            </a:r>
            <a:endParaRPr lang="en-US" sz="2000" dirty="0"/>
          </a:p>
          <a:p>
            <a:r>
              <a:rPr lang="en-US" sz="2000" dirty="0" err="1"/>
              <a:t>Asumsi</a:t>
            </a:r>
            <a:r>
              <a:rPr lang="en-US" sz="2000" dirty="0"/>
              <a:t> </a:t>
            </a:r>
            <a:r>
              <a:rPr lang="en-US" sz="2000" dirty="0" err="1"/>
              <a:t>teori</a:t>
            </a:r>
            <a:r>
              <a:rPr lang="en-US" sz="2000" dirty="0"/>
              <a:t> Y pada </a:t>
            </a:r>
            <a:r>
              <a:rPr lang="en-US" sz="2000" dirty="0" err="1"/>
              <a:t>dasarnya</a:t>
            </a:r>
            <a:r>
              <a:rPr lang="en-US" sz="2000" dirty="0"/>
              <a:t> </a:t>
            </a:r>
            <a:r>
              <a:rPr lang="en-US" sz="2000" dirty="0" err="1"/>
              <a:t>cenderung</a:t>
            </a:r>
            <a:r>
              <a:rPr lang="en-US" sz="2000" dirty="0"/>
              <a:t> </a:t>
            </a:r>
            <a:r>
              <a:rPr lang="en-US" sz="2000" dirty="0" err="1"/>
              <a:t>positif</a:t>
            </a:r>
            <a:r>
              <a:rPr lang="en-US" sz="2000" dirty="0"/>
              <a:t>. Gaya </a:t>
            </a:r>
            <a:r>
              <a:rPr lang="en-US" sz="2000" dirty="0" err="1"/>
              <a:t>kepemimpinan</a:t>
            </a:r>
            <a:r>
              <a:rPr lang="en-US" sz="2000" dirty="0"/>
              <a:t> </a:t>
            </a:r>
            <a:r>
              <a:rPr lang="en-US" sz="2000" dirty="0" err="1"/>
              <a:t>partisipatif,tepat</a:t>
            </a:r>
            <a:r>
              <a:rPr lang="en-US" sz="2000" dirty="0"/>
              <a:t> </a:t>
            </a:r>
            <a:r>
              <a:rPr lang="en-US" sz="2000" dirty="0" err="1"/>
              <a:t>diterapkan</a:t>
            </a:r>
            <a:r>
              <a:rPr lang="en-US" sz="2000" dirty="0"/>
              <a:t> pada </a:t>
            </a:r>
            <a:r>
              <a:rPr lang="en-US" sz="2000" dirty="0" err="1"/>
              <a:t>karyawan</a:t>
            </a:r>
            <a:r>
              <a:rPr lang="en-US" sz="2000" dirty="0"/>
              <a:t> yang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semangat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r>
              <a:rPr lang="en-US" sz="2000" dirty="0"/>
              <a:t> </a:t>
            </a:r>
            <a:r>
              <a:rPr lang="en-US" sz="2000" dirty="0" err="1"/>
              <a:t>tinggi</a:t>
            </a:r>
            <a:r>
              <a:rPr lang="en-US" sz="2000" dirty="0"/>
              <a:t>, </a:t>
            </a:r>
            <a:r>
              <a:rPr lang="en-US" sz="2000" dirty="0" err="1"/>
              <a:t>tidak</a:t>
            </a:r>
            <a:r>
              <a:rPr lang="en-US" sz="2000" dirty="0"/>
              <a:t> malas, </a:t>
            </a:r>
            <a:r>
              <a:rPr lang="en-US" sz="2000" dirty="0" err="1"/>
              <a:t>mempu</a:t>
            </a:r>
            <a:r>
              <a:rPr lang="en-US" sz="2000" dirty="0"/>
              <a:t>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mandiri</a:t>
            </a:r>
            <a:r>
              <a:rPr lang="en-US" sz="2000" dirty="0"/>
              <a:t>, </a:t>
            </a:r>
            <a:r>
              <a:rPr lang="en-US" sz="2000" dirty="0" err="1"/>
              <a:t>tanggung</a:t>
            </a:r>
            <a:r>
              <a:rPr lang="en-US" sz="2000" dirty="0"/>
              <a:t> </a:t>
            </a:r>
            <a:r>
              <a:rPr lang="en-US" sz="2000" dirty="0" err="1"/>
              <a:t>jawab</a:t>
            </a:r>
            <a:r>
              <a:rPr lang="en-US" sz="2000" dirty="0"/>
              <a:t> </a:t>
            </a:r>
            <a:r>
              <a:rPr lang="en-US" sz="2000" dirty="0" err="1"/>
              <a:t>tinggi</a:t>
            </a:r>
            <a:r>
              <a:rPr lang="en-US" sz="2000" dirty="0"/>
              <a:t>,  </a:t>
            </a:r>
            <a:r>
              <a:rPr lang="en-US" sz="2000" dirty="0" err="1"/>
              <a:t>komitmen</a:t>
            </a:r>
            <a:r>
              <a:rPr lang="en-US" sz="2000" dirty="0"/>
              <a:t> </a:t>
            </a:r>
            <a:r>
              <a:rPr lang="en-US" sz="2000" dirty="0" err="1"/>
              <a:t>tinggi</a:t>
            </a:r>
            <a:r>
              <a:rPr lang="en-US" sz="2000" dirty="0"/>
              <a:t> 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mencapai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organisasi</a:t>
            </a:r>
            <a:endParaRPr lang="en-US" sz="2000" dirty="0"/>
          </a:p>
          <a:p>
            <a:pPr marL="457200" indent="-457200">
              <a:buFont typeface="+mj-lt"/>
              <a:buAutoNum type="arabicPeriod"/>
            </a:pPr>
            <a:endParaRPr lang="en-US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417046-E8D4-4851-862C-0BF84D8D1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FC0AEA-646D-49DC-8618-CEFD70130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09278663-6DFB-48C5-B58E-9F7560421BA7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1527519" y="3279799"/>
            <a:ext cx="4143555" cy="775366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Teori</a:t>
            </a:r>
            <a:r>
              <a:rPr lang="en-US" dirty="0"/>
              <a:t> X dan Y </a:t>
            </a:r>
          </a:p>
          <a:p>
            <a:r>
              <a:rPr lang="en-US" dirty="0"/>
              <a:t>Douglas Mc. Gregor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4252A41-D1CF-4A54-AC0D-995C22071B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231978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33C2E-1977-40BD-8194-FFAA92F59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9551" y="4543292"/>
            <a:ext cx="9384760" cy="915873"/>
          </a:xfrm>
        </p:spPr>
        <p:txBody>
          <a:bodyPr>
            <a:normAutofit/>
          </a:bodyPr>
          <a:lstStyle/>
          <a:p>
            <a:r>
              <a:rPr lang="en-US" dirty="0"/>
              <a:t>Gaya </a:t>
            </a:r>
            <a:r>
              <a:rPr lang="en-US" dirty="0" err="1"/>
              <a:t>Kepemimpinan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805630-4C19-4EFD-A09A-6A32A7065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ABA256-8519-42C7-BF9C-F3966AE7F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A18759-B9AA-49AB-A320-92AF51051E7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41A82EA-6DCE-481E-A52B-94F31EADAD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79551" y="299711"/>
            <a:ext cx="9384760" cy="526936"/>
          </a:xfrm>
        </p:spPr>
        <p:txBody>
          <a:bodyPr/>
          <a:lstStyle/>
          <a:p>
            <a:r>
              <a:rPr lang="en-US" dirty="0"/>
              <a:t>ASUMSI TEORI X DAN 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7EA792-8E9E-4BC2-B0BE-5E38FAE8B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1938"/>
            <a:ext cx="12192000" cy="455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497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071DD-D1ED-4494-BAB0-E44D84460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Motivation Hygiene Theory</a:t>
            </a:r>
            <a:br>
              <a:rPr lang="en-US" dirty="0"/>
            </a:br>
            <a:r>
              <a:rPr lang="en-US" dirty="0"/>
              <a:t>Frederick Herzberg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046CD-889C-4A2E-8DC3-BED5C7901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8E0C3E-549F-4B12-BC1D-70D49FDEE3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799" y="2529162"/>
            <a:ext cx="5157787" cy="36194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err="1"/>
              <a:t>Menurut</a:t>
            </a:r>
            <a:r>
              <a:rPr lang="en-US" sz="1800" dirty="0"/>
              <a:t> </a:t>
            </a:r>
            <a:r>
              <a:rPr lang="en-US" sz="1800" dirty="0" err="1"/>
              <a:t>teori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menunaikan</a:t>
            </a:r>
            <a:r>
              <a:rPr lang="en-US" sz="1800" dirty="0"/>
              <a:t> </a:t>
            </a:r>
            <a:r>
              <a:rPr lang="en-US" sz="1800" dirty="0" err="1"/>
              <a:t>tugas</a:t>
            </a:r>
            <a:r>
              <a:rPr lang="en-US" sz="1800" dirty="0"/>
              <a:t> dan </a:t>
            </a:r>
            <a:r>
              <a:rPr lang="en-US" sz="1800" dirty="0" err="1"/>
              <a:t>pekerjaannya</a:t>
            </a:r>
            <a:r>
              <a:rPr lang="en-US" sz="1800" dirty="0"/>
              <a:t>, </a:t>
            </a:r>
            <a:r>
              <a:rPr lang="en-US" sz="1800" dirty="0" err="1"/>
              <a:t>karyawan</a:t>
            </a:r>
            <a:r>
              <a:rPr lang="en-US" sz="1800" dirty="0"/>
              <a:t> sangat </a:t>
            </a:r>
            <a:r>
              <a:rPr lang="en-US" sz="1800" dirty="0" err="1"/>
              <a:t>dipengaruhi</a:t>
            </a:r>
            <a:r>
              <a:rPr lang="en-US" sz="1800" dirty="0"/>
              <a:t> oleh </a:t>
            </a:r>
            <a:r>
              <a:rPr lang="en-US" sz="1800" dirty="0" err="1"/>
              <a:t>dua</a:t>
            </a:r>
            <a:r>
              <a:rPr lang="en-US" sz="1800" dirty="0"/>
              <a:t> factor </a:t>
            </a:r>
            <a:r>
              <a:rPr lang="en-US" sz="1800" dirty="0" err="1"/>
              <a:t>penting</a:t>
            </a:r>
            <a:r>
              <a:rPr lang="en-US" sz="1800" dirty="0"/>
              <a:t> </a:t>
            </a:r>
            <a:r>
              <a:rPr lang="en-US" sz="1800" dirty="0" err="1"/>
              <a:t>yaitu</a:t>
            </a:r>
            <a:r>
              <a:rPr lang="en-US" sz="1800" dirty="0"/>
              <a:t> factor dissatisfiers/hygiene dan factor motivator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C7831C-5C8A-4D10-8B69-B54C753E23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1088409-0EAA-441A-9E25-8CC3324ED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3B47294-B529-4908-976B-4F8ECE7A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527968E-142A-49A3-8ED6-285EDE03F3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2BF507-75ED-4F09-959F-8E0854B6033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310145" y="2409165"/>
            <a:ext cx="5157787" cy="4097777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 err="1"/>
              <a:t>Faktor</a:t>
            </a:r>
            <a:r>
              <a:rPr lang="en-US" sz="2000" dirty="0"/>
              <a:t> dissatisfiers/</a:t>
            </a:r>
            <a:r>
              <a:rPr lang="en-US" sz="2000" dirty="0" err="1"/>
              <a:t>ketiddakpuasan</a:t>
            </a:r>
            <a:r>
              <a:rPr lang="en-US" sz="2000" dirty="0"/>
              <a:t>/ hygiene </a:t>
            </a:r>
            <a:r>
              <a:rPr lang="en-US" sz="2000" dirty="0" err="1"/>
              <a:t>meruapakan</a:t>
            </a:r>
            <a:r>
              <a:rPr lang="en-US" sz="2000" dirty="0"/>
              <a:t> factor yang </a:t>
            </a:r>
            <a:r>
              <a:rPr lang="en-US" sz="2000" dirty="0" err="1"/>
              <a:t>mempertahankan</a:t>
            </a:r>
            <a:r>
              <a:rPr lang="en-US" sz="2000" dirty="0"/>
              <a:t> / </a:t>
            </a:r>
            <a:r>
              <a:rPr lang="en-US" sz="2000" dirty="0" err="1"/>
              <a:t>menjaga</a:t>
            </a:r>
            <a:r>
              <a:rPr lang="en-US" sz="2000" dirty="0"/>
              <a:t> </a:t>
            </a:r>
            <a:r>
              <a:rPr lang="en-US" sz="2000" dirty="0" err="1"/>
              <a:t>tingkat</a:t>
            </a:r>
            <a:r>
              <a:rPr lang="en-US" sz="2000" dirty="0"/>
              <a:t> </a:t>
            </a:r>
            <a:r>
              <a:rPr lang="en-US" sz="2000" dirty="0" err="1"/>
              <a:t>motivasi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r>
              <a:rPr lang="en-US" sz="2000" dirty="0"/>
              <a:t> </a:t>
            </a:r>
            <a:r>
              <a:rPr lang="en-US" sz="2000" dirty="0" err="1"/>
              <a:t>karyawan</a:t>
            </a:r>
            <a:r>
              <a:rPr lang="en-US" sz="2000" dirty="0"/>
              <a:t> </a:t>
            </a:r>
            <a:r>
              <a:rPr lang="en-US" sz="2000" dirty="0" err="1"/>
              <a:t>jika</a:t>
            </a:r>
            <a:r>
              <a:rPr lang="en-US" sz="2000" dirty="0"/>
              <a:t> factor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diberikan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tepat</a:t>
            </a:r>
            <a:r>
              <a:rPr lang="en-US" sz="2000" dirty="0"/>
              <a:t>. Jika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tepat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berdampak</a:t>
            </a:r>
            <a:r>
              <a:rPr lang="en-US" sz="2000" dirty="0"/>
              <a:t> pada </a:t>
            </a:r>
            <a:r>
              <a:rPr lang="en-US" sz="2000" dirty="0" err="1"/>
              <a:t>penurunan</a:t>
            </a:r>
            <a:r>
              <a:rPr lang="en-US" sz="2000" dirty="0"/>
              <a:t> </a:t>
            </a:r>
            <a:r>
              <a:rPr lang="en-US" sz="2000" dirty="0" err="1"/>
              <a:t>semangat</a:t>
            </a:r>
            <a:r>
              <a:rPr lang="en-US" sz="2000" dirty="0"/>
              <a:t>/</a:t>
            </a:r>
            <a:r>
              <a:rPr lang="en-US" sz="2000" dirty="0" err="1"/>
              <a:t>motivasi</a:t>
            </a:r>
            <a:r>
              <a:rPr lang="en-US" sz="2000" dirty="0"/>
              <a:t> </a:t>
            </a:r>
            <a:r>
              <a:rPr lang="en-US" sz="2000" dirty="0" err="1"/>
              <a:t>karyawan</a:t>
            </a:r>
            <a:endParaRPr lang="en-US" sz="2000" dirty="0"/>
          </a:p>
          <a:p>
            <a:pPr marL="342900" indent="-342900">
              <a:buFont typeface="+mj-lt"/>
              <a:buAutoNum type="arabicPeriod"/>
            </a:pPr>
            <a:endParaRPr lang="en-US" sz="2000" dirty="0"/>
          </a:p>
          <a:p>
            <a:pPr marL="342900" indent="-342900">
              <a:buFont typeface="+mj-lt"/>
              <a:buAutoNum type="arabicPeriod"/>
            </a:pPr>
            <a:r>
              <a:rPr lang="en-US" sz="2000" dirty="0" err="1"/>
              <a:t>Fator</a:t>
            </a:r>
            <a:r>
              <a:rPr lang="en-US" sz="2000" dirty="0"/>
              <a:t> </a:t>
            </a:r>
            <a:r>
              <a:rPr lang="en-US" sz="2000" dirty="0" err="1"/>
              <a:t>pendorong</a:t>
            </a:r>
            <a:r>
              <a:rPr lang="en-US" sz="2000" dirty="0"/>
              <a:t>/motivator </a:t>
            </a:r>
            <a:r>
              <a:rPr lang="en-US" sz="2000" dirty="0" err="1"/>
              <a:t>merupakan</a:t>
            </a:r>
            <a:r>
              <a:rPr lang="en-US" sz="2000" dirty="0"/>
              <a:t> factor </a:t>
            </a:r>
            <a:r>
              <a:rPr lang="en-US" sz="2000" dirty="0" err="1"/>
              <a:t>penting</a:t>
            </a:r>
            <a:r>
              <a:rPr lang="en-US" sz="2000" dirty="0"/>
              <a:t> yang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doronagn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motivasipada</a:t>
            </a:r>
            <a:r>
              <a:rPr lang="en-US" sz="2000" dirty="0"/>
              <a:t> </a:t>
            </a:r>
            <a:r>
              <a:rPr lang="en-US" sz="2000" dirty="0" err="1"/>
              <a:t>karyawan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37958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071DD-D1ED-4494-BAB0-E44D84460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046CD-889C-4A2E-8DC3-BED5C7901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8E0C3E-549F-4B12-BC1D-70D49FDEE3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799" y="2529162"/>
            <a:ext cx="5157787" cy="36194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C7831C-5C8A-4D10-8B69-B54C753E23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1088409-0EAA-441A-9E25-8CC3324ED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3B47294-B529-4908-976B-4F8ECE7A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527968E-142A-49A3-8ED6-285EDE03F3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005BC5FE-ABDE-475C-86AD-7FCD4E35FE08}"/>
              </a:ext>
            </a:extLst>
          </p:cNvPr>
          <p:cNvPicPr>
            <a:picLocks noGrp="1" noChangeAspect="1"/>
          </p:cNvPicPr>
          <p:nvPr>
            <p:ph sz="quarter" idx="15"/>
          </p:nvPr>
        </p:nvPicPr>
        <p:blipFill>
          <a:blip r:embed="rId2"/>
          <a:stretch>
            <a:fillRect/>
          </a:stretch>
        </p:blipFill>
        <p:spPr>
          <a:xfrm>
            <a:off x="928799" y="709418"/>
            <a:ext cx="10154784" cy="4697469"/>
          </a:xfrm>
        </p:spPr>
      </p:pic>
    </p:spTree>
    <p:extLst>
      <p:ext uri="{BB962C8B-B14F-4D97-AF65-F5344CB8AC3E}">
        <p14:creationId xmlns:p14="http://schemas.microsoft.com/office/powerpoint/2010/main" val="3907871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5950A-F236-4AE1-B402-E9CC3F82C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Mendengarkan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Keahlian</a:t>
            </a:r>
            <a:r>
              <a:rPr lang="en-US" dirty="0"/>
              <a:t> </a:t>
            </a:r>
            <a:r>
              <a:rPr lang="en-US" dirty="0" err="1"/>
              <a:t>Antarpribadi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ACD58-C3EC-4488-A3DB-D29386D20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FF36DD-94F6-49D4-8CCC-8C8BD062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849212-ABCC-423B-A5BB-8F087B169D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pic>
        <p:nvPicPr>
          <p:cNvPr id="16" name="Picture Placeholder 15" descr="A group of people discuss something">
            <a:extLst>
              <a:ext uri="{FF2B5EF4-FFF2-40B4-BE49-F238E27FC236}">
                <a16:creationId xmlns:a16="http://schemas.microsoft.com/office/drawing/2014/main" id="{2C4DE4C1-E6F3-48EC-A26B-57BBBF59355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659525"/>
            <a:ext cx="12192000" cy="4517136"/>
          </a:xfrm>
        </p:spPr>
      </p:pic>
    </p:spTree>
    <p:extLst>
      <p:ext uri="{BB962C8B-B14F-4D97-AF65-F5344CB8AC3E}">
        <p14:creationId xmlns:p14="http://schemas.microsoft.com/office/powerpoint/2010/main" val="3324330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5950A-F236-4AE1-B402-E9CC3F82C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Mendengarkan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Keahlian</a:t>
            </a:r>
            <a:r>
              <a:rPr lang="en-US" dirty="0"/>
              <a:t> </a:t>
            </a:r>
            <a:r>
              <a:rPr lang="en-US" dirty="0" err="1"/>
              <a:t>Antarpribadi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ACD58-C3EC-4488-A3DB-D29386D20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FF36DD-94F6-49D4-8CCC-8C8BD062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849212-ABCC-423B-A5BB-8F087B169D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441B5BE-AC53-4B90-8E6D-8C333E6148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45AA5B1-16E9-4B7F-9345-618B71612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189684"/>
              </p:ext>
            </p:extLst>
          </p:nvPr>
        </p:nvGraphicFramePr>
        <p:xfrm>
          <a:off x="1258957" y="2285431"/>
          <a:ext cx="9356034" cy="2913044"/>
        </p:xfrm>
        <a:graphic>
          <a:graphicData uri="http://schemas.openxmlformats.org/drawingml/2006/table">
            <a:tbl>
              <a:tblPr firstRow="1" bandRow="1"/>
              <a:tblGrid>
                <a:gridCol w="1828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3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58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885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593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Aspek</a:t>
                      </a:r>
                      <a:r>
                        <a:rPr lang="en-US" b="1" dirty="0"/>
                        <a:t>/</a:t>
                      </a:r>
                      <a:r>
                        <a:rPr lang="en-US" b="1" dirty="0" err="1"/>
                        <a:t>Unsur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Mendengar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Mendengarkan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Menyimak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930">
                <a:tc>
                  <a:txBody>
                    <a:bodyPr/>
                    <a:lstStyle/>
                    <a:p>
                      <a:r>
                        <a:rPr lang="en-US" b="1" dirty="0" err="1"/>
                        <a:t>Sasaran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Bunyi</a:t>
                      </a:r>
                      <a:r>
                        <a:rPr lang="en-US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apa</a:t>
                      </a:r>
                      <a:r>
                        <a:rPr lang="en-US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saja</a:t>
                      </a:r>
                      <a:endParaRPr lang="en-US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Bunyi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apa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saja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Bunyi</a:t>
                      </a:r>
                      <a:r>
                        <a:rPr lang="en-US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bahasa</a:t>
                      </a:r>
                      <a:endParaRPr lang="en-US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930">
                <a:tc>
                  <a:txBody>
                    <a:bodyPr/>
                    <a:lstStyle/>
                    <a:p>
                      <a:r>
                        <a:rPr lang="en-US" b="1" dirty="0" err="1"/>
                        <a:t>Kegiatan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Tidak</a:t>
                      </a:r>
                      <a:r>
                        <a:rPr lang="en-US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sengaja</a:t>
                      </a:r>
                      <a:endParaRPr lang="en-US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Sengaja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/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terencana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Sengaja</a:t>
                      </a:r>
                      <a:r>
                        <a:rPr lang="en-US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terencana</a:t>
                      </a:r>
                      <a:endParaRPr lang="en-US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254">
                <a:tc>
                  <a:txBody>
                    <a:bodyPr/>
                    <a:lstStyle/>
                    <a:p>
                      <a:r>
                        <a:rPr lang="en-US" b="1" dirty="0" err="1"/>
                        <a:t>Makna</a:t>
                      </a:r>
                      <a:r>
                        <a:rPr lang="en-US" b="1" dirty="0"/>
                        <a:t>/</a:t>
                      </a:r>
                      <a:r>
                        <a:rPr lang="en-US" b="1" dirty="0" err="1"/>
                        <a:t>arti</a:t>
                      </a:r>
                      <a:r>
                        <a:rPr lang="en-US" b="1" baseline="0" dirty="0"/>
                        <a:t> </a:t>
                      </a:r>
                      <a:r>
                        <a:rPr lang="en-US" b="1" baseline="0" dirty="0" err="1"/>
                        <a:t>sasaran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Belum</a:t>
                      </a:r>
                      <a:r>
                        <a:rPr lang="en-US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tentu</a:t>
                      </a:r>
                      <a:r>
                        <a:rPr lang="en-US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dapat</a:t>
                      </a:r>
                      <a:r>
                        <a:rPr lang="en-US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dipahami</a:t>
                      </a:r>
                      <a:endParaRPr lang="en-US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Belum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tentu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dapat</a:t>
                      </a:r>
                      <a:r>
                        <a:rPr lang="en-US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2060"/>
                          </a:solidFill>
                        </a:rPr>
                        <a:t>dipahami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Diusahakan</a:t>
                      </a:r>
                      <a:r>
                        <a:rPr lang="en-US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dapat</a:t>
                      </a:r>
                      <a:r>
                        <a:rPr lang="en-US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dipahami</a:t>
                      </a:r>
                      <a:r>
                        <a:rPr lang="en-US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en-US" b="1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dinikmati</a:t>
                      </a:r>
                      <a:endParaRPr lang="en-US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5785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5950A-F236-4AE1-B402-E9CC3F82C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Mendengarkan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Keahlian</a:t>
            </a:r>
            <a:r>
              <a:rPr lang="en-US" dirty="0"/>
              <a:t> </a:t>
            </a:r>
            <a:r>
              <a:rPr lang="en-US" dirty="0" err="1"/>
              <a:t>Antarpribadi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ACD58-C3EC-4488-A3DB-D29386D20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FF36DD-94F6-49D4-8CCC-8C8BD062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849212-ABCC-423B-A5BB-8F087B169D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7D266562-CD5E-470C-9F25-8B1B3167A4A5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1670" r="16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84656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LT">
      <a:dk1>
        <a:sysClr val="windowText" lastClr="000000"/>
      </a:dk1>
      <a:lt1>
        <a:sysClr val="window" lastClr="FFFFFF"/>
      </a:lt1>
      <a:dk2>
        <a:srgbClr val="FFCD6B"/>
      </a:dk2>
      <a:lt2>
        <a:srgbClr val="BE005A"/>
      </a:lt2>
      <a:accent1>
        <a:srgbClr val="3B2CAC"/>
      </a:accent1>
      <a:accent2>
        <a:srgbClr val="0062FF"/>
      </a:accent2>
      <a:accent3>
        <a:srgbClr val="007A00"/>
      </a:accent3>
      <a:accent4>
        <a:srgbClr val="DE6600"/>
      </a:accent4>
      <a:accent5>
        <a:srgbClr val="AC0037"/>
      </a:accent5>
      <a:accent6>
        <a:srgbClr val="FFFF00"/>
      </a:accent6>
      <a:hlink>
        <a:srgbClr val="FFFFFF"/>
      </a:hlink>
      <a:folHlink>
        <a:srgbClr val="FFFFFF"/>
      </a:folHlink>
    </a:clrScheme>
    <a:fontScheme name="Custom 2">
      <a:majorFont>
        <a:latin typeface="Avenir Next LT Pro"/>
        <a:ea typeface=""/>
        <a:cs typeface=""/>
      </a:majorFont>
      <a:minorFont>
        <a:latin typeface="Speak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bg2">
                <a:alpha val="85000"/>
              </a:schemeClr>
            </a:gs>
            <a:gs pos="100000">
              <a:schemeClr val="accent1">
                <a:alpha val="85000"/>
              </a:schemeClr>
            </a:gs>
          </a:gsLst>
          <a:lin ang="0" scaled="1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LT_Template_ModernBoldSophisticated_MO -v5" id="{DF46818F-9661-49C4-BAE8-F3223317B502}" vid="{463BCE77-CCA7-43EE-ABCB-1B1D536A66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42AFFF-C96F-4C05-9045-3240A5329ECA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504F5DC0-7B0F-411B-A0C5-A1B1D5EB33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7F9CC6-F7CA-41EA-81DA-97EFF19429B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Modern bold sophisticated presentation</Template>
  <TotalTime>55</TotalTime>
  <Words>330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Speak Pro</vt:lpstr>
      <vt:lpstr>Calibri</vt:lpstr>
      <vt:lpstr>Arial</vt:lpstr>
      <vt:lpstr>Avenir Next LT Pro</vt:lpstr>
      <vt:lpstr>Office Theme</vt:lpstr>
      <vt:lpstr>Komunikasi Antar Pribadi</vt:lpstr>
      <vt:lpstr>Pengertian</vt:lpstr>
      <vt:lpstr>Tujuan</vt:lpstr>
      <vt:lpstr>Gaya Kepemimpinan</vt:lpstr>
      <vt:lpstr>Gaya Kepemimpinan</vt:lpstr>
      <vt:lpstr>Teori Dua Faktor atau Motivation Hygiene Theory Frederick Herzberg</vt:lpstr>
      <vt:lpstr>PowerPoint Presentation</vt:lpstr>
      <vt:lpstr>Mendengarkan sebagai Keahlian Antarpribadi</vt:lpstr>
      <vt:lpstr>Mendengarkan sebagai Keahlian Antarpribadi</vt:lpstr>
      <vt:lpstr>Mendengarkan sebagai Keahlian Antarpribadi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Komunikasi Antar Pribadi</dc:title>
  <dc:creator>ASUS</dc:creator>
  <cp:lastModifiedBy>novikawidodo@gmail.com</cp:lastModifiedBy>
  <cp:revision>8</cp:revision>
  <dcterms:created xsi:type="dcterms:W3CDTF">2021-09-13T03:01:48Z</dcterms:created>
  <dcterms:modified xsi:type="dcterms:W3CDTF">2021-09-20T03:34:36Z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