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8" r:id="rId3"/>
    <p:sldId id="268" r:id="rId4"/>
    <p:sldId id="263" r:id="rId5"/>
    <p:sldId id="264" r:id="rId6"/>
    <p:sldId id="265" r:id="rId7"/>
    <p:sldId id="259" r:id="rId8"/>
    <p:sldId id="266" r:id="rId9"/>
    <p:sldId id="260" r:id="rId10"/>
    <p:sldId id="261" r:id="rId11"/>
    <p:sldId id="262" r:id="rId12"/>
    <p:sldId id="267" r:id="rId13"/>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43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CF47C5-7B4B-4821-BBE2-FACCD4367636}"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id-ID"/>
        </a:p>
      </dgm:t>
    </dgm:pt>
    <dgm:pt modelId="{D8D7AFDA-F0E9-4766-AD1D-ACAB6D8B804E}" type="pres">
      <dgm:prSet presAssocID="{8BCF47C5-7B4B-4821-BBE2-FACCD4367636}" presName="diagram" presStyleCnt="0">
        <dgm:presLayoutVars>
          <dgm:dir/>
          <dgm:resizeHandles val="exact"/>
        </dgm:presLayoutVars>
      </dgm:prSet>
      <dgm:spPr/>
      <dgm:t>
        <a:bodyPr/>
        <a:lstStyle/>
        <a:p>
          <a:endParaRPr lang="id-ID"/>
        </a:p>
      </dgm:t>
    </dgm:pt>
  </dgm:ptLst>
  <dgm:cxnLst>
    <dgm:cxn modelId="{6CDF4FD2-750F-46DE-A499-4E396D42B2A9}" type="presOf" srcId="{8BCF47C5-7B4B-4821-BBE2-FACCD4367636}" destId="{D8D7AFDA-F0E9-4766-AD1D-ACAB6D8B804E}" srcOrd="0"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5E4C897-5B6D-4E6D-82AA-0BED52AA5CE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id-ID"/>
        </a:p>
      </dgm:t>
    </dgm:pt>
    <dgm:pt modelId="{1390E8D7-4844-402E-A88C-1874DE908A94}">
      <dgm:prSet phldrT="[Text]"/>
      <dgm:spPr/>
      <dgm:t>
        <a:bodyPr/>
        <a:lstStyle/>
        <a:p>
          <a:r>
            <a:rPr lang="id-ID" b="1" dirty="0" smtClean="0"/>
            <a:t>Pengalaman dan Perkembangan Semantik</a:t>
          </a:r>
          <a:endParaRPr lang="id-ID" dirty="0"/>
        </a:p>
      </dgm:t>
    </dgm:pt>
    <dgm:pt modelId="{4E16D5A0-660C-4DA1-8353-2081EDF8017D}" type="parTrans" cxnId="{BC2D2122-FF63-4B02-95E3-B4BD1660F32B}">
      <dgm:prSet/>
      <dgm:spPr/>
      <dgm:t>
        <a:bodyPr/>
        <a:lstStyle/>
        <a:p>
          <a:endParaRPr lang="id-ID"/>
        </a:p>
      </dgm:t>
    </dgm:pt>
    <dgm:pt modelId="{C3B92369-C779-44B2-84AB-91D7B16A923C}" type="sibTrans" cxnId="{BC2D2122-FF63-4B02-95E3-B4BD1660F32B}">
      <dgm:prSet/>
      <dgm:spPr/>
      <dgm:t>
        <a:bodyPr/>
        <a:lstStyle/>
        <a:p>
          <a:endParaRPr lang="id-ID"/>
        </a:p>
      </dgm:t>
    </dgm:pt>
    <dgm:pt modelId="{85C237B0-AFB1-46AE-A49A-CBBCB498A498}">
      <dgm:prSet phldrT="[Text]"/>
      <dgm:spPr/>
      <dgm:t>
        <a:bodyPr/>
        <a:lstStyle/>
        <a:p>
          <a:r>
            <a:rPr lang="id-ID" b="1" dirty="0" smtClean="0"/>
            <a:t>Mengartikan Kata-kata</a:t>
          </a:r>
          <a:endParaRPr lang="id-ID" dirty="0"/>
        </a:p>
      </dgm:t>
    </dgm:pt>
    <dgm:pt modelId="{4594D162-A832-4476-BFA0-0C6D8E492EC5}" type="parTrans" cxnId="{37DD1A65-9DF7-49C5-B794-0A28301D5EA5}">
      <dgm:prSet/>
      <dgm:spPr/>
      <dgm:t>
        <a:bodyPr/>
        <a:lstStyle/>
        <a:p>
          <a:endParaRPr lang="id-ID"/>
        </a:p>
      </dgm:t>
    </dgm:pt>
    <dgm:pt modelId="{B1B36C40-3399-4626-88C0-AA31886A4FCB}" type="sibTrans" cxnId="{37DD1A65-9DF7-49C5-B794-0A28301D5EA5}">
      <dgm:prSet/>
      <dgm:spPr/>
      <dgm:t>
        <a:bodyPr/>
        <a:lstStyle/>
        <a:p>
          <a:endParaRPr lang="id-ID"/>
        </a:p>
      </dgm:t>
    </dgm:pt>
    <dgm:pt modelId="{13302F28-4BB7-43F6-9BB4-B53F29E21035}">
      <dgm:prSet phldrT="[Text]"/>
      <dgm:spPr/>
      <dgm:t>
        <a:bodyPr/>
        <a:lstStyle/>
        <a:p>
          <a:r>
            <a:rPr lang="id-ID" b="1" dirty="0" smtClean="0"/>
            <a:t>Bahasa Kiasan </a:t>
          </a:r>
          <a:endParaRPr lang="id-ID" dirty="0"/>
        </a:p>
      </dgm:t>
    </dgm:pt>
    <dgm:pt modelId="{CEE1E2B2-ABCB-4721-9846-9EE284FF1DEA}" type="parTrans" cxnId="{485F9B63-5A43-4546-BCB3-6922FCCAEA7D}">
      <dgm:prSet/>
      <dgm:spPr/>
      <dgm:t>
        <a:bodyPr/>
        <a:lstStyle/>
        <a:p>
          <a:endParaRPr lang="id-ID"/>
        </a:p>
      </dgm:t>
    </dgm:pt>
    <dgm:pt modelId="{307BA97F-8233-4089-A458-53A075F0975F}" type="sibTrans" cxnId="{485F9B63-5A43-4546-BCB3-6922FCCAEA7D}">
      <dgm:prSet/>
      <dgm:spPr/>
      <dgm:t>
        <a:bodyPr/>
        <a:lstStyle/>
        <a:p>
          <a:endParaRPr lang="id-ID"/>
        </a:p>
      </dgm:t>
    </dgm:pt>
    <dgm:pt modelId="{A0F0263B-7E6E-4573-9674-B492CEB4E822}">
      <dgm:prSet/>
      <dgm:spPr/>
      <dgm:t>
        <a:bodyPr/>
        <a:lstStyle/>
        <a:p>
          <a:r>
            <a:rPr lang="id-ID" dirty="0" smtClean="0"/>
            <a:t>kosakata diperoleh melalui pengalaman langsung dan tidak langsung. Beberapa kosakata dipelajari melalui penanaman langsung. Penanaman langsung ini disebut </a:t>
          </a:r>
          <a:r>
            <a:rPr lang="id-ID" b="1" i="1" dirty="0" smtClean="0"/>
            <a:t>ostensive naming. </a:t>
          </a:r>
          <a:endParaRPr lang="id-ID" dirty="0"/>
        </a:p>
      </dgm:t>
    </dgm:pt>
    <dgm:pt modelId="{7995D73C-2C18-4379-8454-AEE9771D2BE7}" type="parTrans" cxnId="{EDCB533E-89A2-4D75-ADC9-245CF095B420}">
      <dgm:prSet/>
      <dgm:spPr/>
      <dgm:t>
        <a:bodyPr/>
        <a:lstStyle/>
        <a:p>
          <a:endParaRPr lang="id-ID"/>
        </a:p>
      </dgm:t>
    </dgm:pt>
    <dgm:pt modelId="{54A4BB52-C8A5-41DC-BD1C-6433A21DCE17}" type="sibTrans" cxnId="{EDCB533E-89A2-4D75-ADC9-245CF095B420}">
      <dgm:prSet/>
      <dgm:spPr/>
      <dgm:t>
        <a:bodyPr/>
        <a:lstStyle/>
        <a:p>
          <a:endParaRPr lang="id-ID"/>
        </a:p>
      </dgm:t>
    </dgm:pt>
    <dgm:pt modelId="{2036E2F9-6CF2-4391-825B-F00688E54439}">
      <dgm:prSet/>
      <dgm:spPr/>
      <dgm:t>
        <a:bodyPr/>
        <a:lstStyle/>
        <a:p>
          <a:r>
            <a:rPr lang="id-ID" dirty="0" smtClean="0"/>
            <a:t>Anak-anak usia taman kanak-kanak secara khusus menekankan bentuk atau fungsi benda ketika mengartikannya. Misalnya, dalam mengartikan bola anak akan menekankan bahwa “bola bisa memantul” atau fungsi bola yang lainnya. </a:t>
          </a:r>
          <a:endParaRPr lang="id-ID" dirty="0"/>
        </a:p>
      </dgm:t>
    </dgm:pt>
    <dgm:pt modelId="{08661A4E-4CB9-43FD-BB4C-6E6E08FC105F}" type="parTrans" cxnId="{D5FCE4B3-FA29-4A52-B13F-A11701208056}">
      <dgm:prSet/>
      <dgm:spPr/>
      <dgm:t>
        <a:bodyPr/>
        <a:lstStyle/>
        <a:p>
          <a:endParaRPr lang="id-ID"/>
        </a:p>
      </dgm:t>
    </dgm:pt>
    <dgm:pt modelId="{BE7BCC9B-CB55-4BC3-AB9A-8CDC4BAAAD7D}" type="sibTrans" cxnId="{D5FCE4B3-FA29-4A52-B13F-A11701208056}">
      <dgm:prSet/>
      <dgm:spPr/>
      <dgm:t>
        <a:bodyPr/>
        <a:lstStyle/>
        <a:p>
          <a:endParaRPr lang="id-ID"/>
        </a:p>
      </dgm:t>
    </dgm:pt>
    <dgm:pt modelId="{E4A6ED9B-AB97-4841-8FAF-F60EAFB95082}">
      <dgm:prSet/>
      <dgm:spPr/>
      <dgm:t>
        <a:bodyPr/>
        <a:lstStyle/>
        <a:p>
          <a:r>
            <a:rPr lang="id-ID" smtClean="0"/>
            <a:t>Pemahaman dan penggunaan bahasa kiasan pada anak, seperti simile dan metafora, juga memberi bukti pengetahuan semantik. </a:t>
          </a:r>
          <a:endParaRPr lang="id-ID"/>
        </a:p>
      </dgm:t>
    </dgm:pt>
    <dgm:pt modelId="{3961B220-B056-4AC6-AC07-03CCE200DF09}" type="parTrans" cxnId="{7B1B088D-44B2-4326-9BA2-BB768B8E7C8A}">
      <dgm:prSet/>
      <dgm:spPr/>
      <dgm:t>
        <a:bodyPr/>
        <a:lstStyle/>
        <a:p>
          <a:endParaRPr lang="id-ID"/>
        </a:p>
      </dgm:t>
    </dgm:pt>
    <dgm:pt modelId="{0D258500-96DE-42D9-B7FD-0CB970A54B51}" type="sibTrans" cxnId="{7B1B088D-44B2-4326-9BA2-BB768B8E7C8A}">
      <dgm:prSet/>
      <dgm:spPr/>
      <dgm:t>
        <a:bodyPr/>
        <a:lstStyle/>
        <a:p>
          <a:endParaRPr lang="id-ID"/>
        </a:p>
      </dgm:t>
    </dgm:pt>
    <dgm:pt modelId="{278F7E93-A2B6-4E3F-B7D0-50B20A73AE9F}" type="pres">
      <dgm:prSet presAssocID="{25E4C897-5B6D-4E6D-82AA-0BED52AA5CE0}" presName="linear" presStyleCnt="0">
        <dgm:presLayoutVars>
          <dgm:dir/>
          <dgm:animLvl val="lvl"/>
          <dgm:resizeHandles val="exact"/>
        </dgm:presLayoutVars>
      </dgm:prSet>
      <dgm:spPr/>
      <dgm:t>
        <a:bodyPr/>
        <a:lstStyle/>
        <a:p>
          <a:endParaRPr lang="id-ID"/>
        </a:p>
      </dgm:t>
    </dgm:pt>
    <dgm:pt modelId="{CF05EBE4-6B45-4E48-825E-A8C7216726E7}" type="pres">
      <dgm:prSet presAssocID="{1390E8D7-4844-402E-A88C-1874DE908A94}" presName="parentLin" presStyleCnt="0"/>
      <dgm:spPr/>
    </dgm:pt>
    <dgm:pt modelId="{C50DEC12-5533-4377-B557-8618F51B93A7}" type="pres">
      <dgm:prSet presAssocID="{1390E8D7-4844-402E-A88C-1874DE908A94}" presName="parentLeftMargin" presStyleLbl="node1" presStyleIdx="0" presStyleCnt="3"/>
      <dgm:spPr/>
      <dgm:t>
        <a:bodyPr/>
        <a:lstStyle/>
        <a:p>
          <a:endParaRPr lang="id-ID"/>
        </a:p>
      </dgm:t>
    </dgm:pt>
    <dgm:pt modelId="{391C7BDF-7F2B-4C13-8467-93AEEA20E06C}" type="pres">
      <dgm:prSet presAssocID="{1390E8D7-4844-402E-A88C-1874DE908A94}" presName="parentText" presStyleLbl="node1" presStyleIdx="0" presStyleCnt="3" custLinFactNeighborX="-31600" custLinFactNeighborY="-24660">
        <dgm:presLayoutVars>
          <dgm:chMax val="0"/>
          <dgm:bulletEnabled val="1"/>
        </dgm:presLayoutVars>
      </dgm:prSet>
      <dgm:spPr/>
      <dgm:t>
        <a:bodyPr/>
        <a:lstStyle/>
        <a:p>
          <a:endParaRPr lang="id-ID"/>
        </a:p>
      </dgm:t>
    </dgm:pt>
    <dgm:pt modelId="{06109927-BB32-4E87-942B-24970EF606C3}" type="pres">
      <dgm:prSet presAssocID="{1390E8D7-4844-402E-A88C-1874DE908A94}" presName="negativeSpace" presStyleCnt="0"/>
      <dgm:spPr/>
    </dgm:pt>
    <dgm:pt modelId="{82924744-4EBD-4A8D-AB8E-3F8FA7ABC294}" type="pres">
      <dgm:prSet presAssocID="{1390E8D7-4844-402E-A88C-1874DE908A94}" presName="childText" presStyleLbl="conFgAcc1" presStyleIdx="0" presStyleCnt="3" custScaleY="70502">
        <dgm:presLayoutVars>
          <dgm:bulletEnabled val="1"/>
        </dgm:presLayoutVars>
      </dgm:prSet>
      <dgm:spPr/>
      <dgm:t>
        <a:bodyPr/>
        <a:lstStyle/>
        <a:p>
          <a:endParaRPr lang="id-ID"/>
        </a:p>
      </dgm:t>
    </dgm:pt>
    <dgm:pt modelId="{D1302FAC-888E-4360-BA6C-603F6368E7B5}" type="pres">
      <dgm:prSet presAssocID="{C3B92369-C779-44B2-84AB-91D7B16A923C}" presName="spaceBetweenRectangles" presStyleCnt="0"/>
      <dgm:spPr/>
    </dgm:pt>
    <dgm:pt modelId="{3F2CEBAA-6A40-42D0-B360-2496CB9F5F68}" type="pres">
      <dgm:prSet presAssocID="{85C237B0-AFB1-46AE-A49A-CBBCB498A498}" presName="parentLin" presStyleCnt="0"/>
      <dgm:spPr/>
    </dgm:pt>
    <dgm:pt modelId="{24AD840C-B612-4CCD-B097-972028995200}" type="pres">
      <dgm:prSet presAssocID="{85C237B0-AFB1-46AE-A49A-CBBCB498A498}" presName="parentLeftMargin" presStyleLbl="node1" presStyleIdx="0" presStyleCnt="3"/>
      <dgm:spPr/>
      <dgm:t>
        <a:bodyPr/>
        <a:lstStyle/>
        <a:p>
          <a:endParaRPr lang="id-ID"/>
        </a:p>
      </dgm:t>
    </dgm:pt>
    <dgm:pt modelId="{9151B14B-F9AE-409D-8681-196315F19650}" type="pres">
      <dgm:prSet presAssocID="{85C237B0-AFB1-46AE-A49A-CBBCB498A498}" presName="parentText" presStyleLbl="node1" presStyleIdx="1" presStyleCnt="3" custLinFactNeighborX="-60218" custLinFactNeighborY="-52420">
        <dgm:presLayoutVars>
          <dgm:chMax val="0"/>
          <dgm:bulletEnabled val="1"/>
        </dgm:presLayoutVars>
      </dgm:prSet>
      <dgm:spPr/>
      <dgm:t>
        <a:bodyPr/>
        <a:lstStyle/>
        <a:p>
          <a:endParaRPr lang="id-ID"/>
        </a:p>
      </dgm:t>
    </dgm:pt>
    <dgm:pt modelId="{459C6246-6331-4CCE-8B96-9057E1A074CB}" type="pres">
      <dgm:prSet presAssocID="{85C237B0-AFB1-46AE-A49A-CBBCB498A498}" presName="negativeSpace" presStyleCnt="0"/>
      <dgm:spPr/>
    </dgm:pt>
    <dgm:pt modelId="{CDEDDFB5-F696-41A9-8CA7-CC4CCB30C62E}" type="pres">
      <dgm:prSet presAssocID="{85C237B0-AFB1-46AE-A49A-CBBCB498A498}" presName="childText" presStyleLbl="conFgAcc1" presStyleIdx="1" presStyleCnt="3" custScaleY="64126">
        <dgm:presLayoutVars>
          <dgm:bulletEnabled val="1"/>
        </dgm:presLayoutVars>
      </dgm:prSet>
      <dgm:spPr/>
      <dgm:t>
        <a:bodyPr/>
        <a:lstStyle/>
        <a:p>
          <a:endParaRPr lang="id-ID"/>
        </a:p>
      </dgm:t>
    </dgm:pt>
    <dgm:pt modelId="{36031662-1F98-4E38-A564-6F43BFEB6EFA}" type="pres">
      <dgm:prSet presAssocID="{B1B36C40-3399-4626-88C0-AA31886A4FCB}" presName="spaceBetweenRectangles" presStyleCnt="0"/>
      <dgm:spPr/>
    </dgm:pt>
    <dgm:pt modelId="{3D623BB0-E68C-4E2F-B15F-2906E6D4C049}" type="pres">
      <dgm:prSet presAssocID="{13302F28-4BB7-43F6-9BB4-B53F29E21035}" presName="parentLin" presStyleCnt="0"/>
      <dgm:spPr/>
    </dgm:pt>
    <dgm:pt modelId="{9FD367A2-D628-491F-8C50-D229F155E24A}" type="pres">
      <dgm:prSet presAssocID="{13302F28-4BB7-43F6-9BB4-B53F29E21035}" presName="parentLeftMargin" presStyleLbl="node1" presStyleIdx="1" presStyleCnt="3"/>
      <dgm:spPr/>
      <dgm:t>
        <a:bodyPr/>
        <a:lstStyle/>
        <a:p>
          <a:endParaRPr lang="id-ID"/>
        </a:p>
      </dgm:t>
    </dgm:pt>
    <dgm:pt modelId="{1B64C35E-D5D7-4CF4-88F3-B9B5156549C6}" type="pres">
      <dgm:prSet presAssocID="{13302F28-4BB7-43F6-9BB4-B53F29E21035}" presName="parentText" presStyleLbl="node1" presStyleIdx="2" presStyleCnt="3" custLinFactNeighborX="-11504" custLinFactNeighborY="-7686">
        <dgm:presLayoutVars>
          <dgm:chMax val="0"/>
          <dgm:bulletEnabled val="1"/>
        </dgm:presLayoutVars>
      </dgm:prSet>
      <dgm:spPr/>
      <dgm:t>
        <a:bodyPr/>
        <a:lstStyle/>
        <a:p>
          <a:endParaRPr lang="id-ID"/>
        </a:p>
      </dgm:t>
    </dgm:pt>
    <dgm:pt modelId="{12EBC583-2389-4DC9-92A7-F6D91FB4FD99}" type="pres">
      <dgm:prSet presAssocID="{13302F28-4BB7-43F6-9BB4-B53F29E21035}" presName="negativeSpace" presStyleCnt="0"/>
      <dgm:spPr/>
    </dgm:pt>
    <dgm:pt modelId="{5C76449C-9C17-4EF5-AD2E-7858BC2F2D00}" type="pres">
      <dgm:prSet presAssocID="{13302F28-4BB7-43F6-9BB4-B53F29E21035}" presName="childText" presStyleLbl="conFgAcc1" presStyleIdx="2" presStyleCnt="3" custScaleY="67102">
        <dgm:presLayoutVars>
          <dgm:bulletEnabled val="1"/>
        </dgm:presLayoutVars>
      </dgm:prSet>
      <dgm:spPr/>
      <dgm:t>
        <a:bodyPr/>
        <a:lstStyle/>
        <a:p>
          <a:endParaRPr lang="id-ID"/>
        </a:p>
      </dgm:t>
    </dgm:pt>
  </dgm:ptLst>
  <dgm:cxnLst>
    <dgm:cxn modelId="{4F1BD5DF-4F91-42CF-B564-4F4E5EDB9461}" type="presOf" srcId="{E4A6ED9B-AB97-4841-8FAF-F60EAFB95082}" destId="{5C76449C-9C17-4EF5-AD2E-7858BC2F2D00}" srcOrd="0" destOrd="0" presId="urn:microsoft.com/office/officeart/2005/8/layout/list1"/>
    <dgm:cxn modelId="{71B3451F-2777-4050-BF98-12657F14B76B}" type="presOf" srcId="{13302F28-4BB7-43F6-9BB4-B53F29E21035}" destId="{9FD367A2-D628-491F-8C50-D229F155E24A}" srcOrd="0" destOrd="0" presId="urn:microsoft.com/office/officeart/2005/8/layout/list1"/>
    <dgm:cxn modelId="{F890FCF4-BA07-4855-949D-80C7E38D3B1D}" type="presOf" srcId="{A0F0263B-7E6E-4573-9674-B492CEB4E822}" destId="{82924744-4EBD-4A8D-AB8E-3F8FA7ABC294}" srcOrd="0" destOrd="0" presId="urn:microsoft.com/office/officeart/2005/8/layout/list1"/>
    <dgm:cxn modelId="{C5706764-2746-483C-B688-B03ECAE73667}" type="presOf" srcId="{1390E8D7-4844-402E-A88C-1874DE908A94}" destId="{391C7BDF-7F2B-4C13-8467-93AEEA20E06C}" srcOrd="1" destOrd="0" presId="urn:microsoft.com/office/officeart/2005/8/layout/list1"/>
    <dgm:cxn modelId="{D5FCE4B3-FA29-4A52-B13F-A11701208056}" srcId="{85C237B0-AFB1-46AE-A49A-CBBCB498A498}" destId="{2036E2F9-6CF2-4391-825B-F00688E54439}" srcOrd="0" destOrd="0" parTransId="{08661A4E-4CB9-43FD-BB4C-6E6E08FC105F}" sibTransId="{BE7BCC9B-CB55-4BC3-AB9A-8CDC4BAAAD7D}"/>
    <dgm:cxn modelId="{EDCB533E-89A2-4D75-ADC9-245CF095B420}" srcId="{1390E8D7-4844-402E-A88C-1874DE908A94}" destId="{A0F0263B-7E6E-4573-9674-B492CEB4E822}" srcOrd="0" destOrd="0" parTransId="{7995D73C-2C18-4379-8454-AEE9771D2BE7}" sibTransId="{54A4BB52-C8A5-41DC-BD1C-6433A21DCE17}"/>
    <dgm:cxn modelId="{37DD1A65-9DF7-49C5-B794-0A28301D5EA5}" srcId="{25E4C897-5B6D-4E6D-82AA-0BED52AA5CE0}" destId="{85C237B0-AFB1-46AE-A49A-CBBCB498A498}" srcOrd="1" destOrd="0" parTransId="{4594D162-A832-4476-BFA0-0C6D8E492EC5}" sibTransId="{B1B36C40-3399-4626-88C0-AA31886A4FCB}"/>
    <dgm:cxn modelId="{BC2D2122-FF63-4B02-95E3-B4BD1660F32B}" srcId="{25E4C897-5B6D-4E6D-82AA-0BED52AA5CE0}" destId="{1390E8D7-4844-402E-A88C-1874DE908A94}" srcOrd="0" destOrd="0" parTransId="{4E16D5A0-660C-4DA1-8353-2081EDF8017D}" sibTransId="{C3B92369-C779-44B2-84AB-91D7B16A923C}"/>
    <dgm:cxn modelId="{D91236F5-7B5A-40ED-926B-8FC809E7937D}" type="presOf" srcId="{13302F28-4BB7-43F6-9BB4-B53F29E21035}" destId="{1B64C35E-D5D7-4CF4-88F3-B9B5156549C6}" srcOrd="1" destOrd="0" presId="urn:microsoft.com/office/officeart/2005/8/layout/list1"/>
    <dgm:cxn modelId="{485F9B63-5A43-4546-BCB3-6922FCCAEA7D}" srcId="{25E4C897-5B6D-4E6D-82AA-0BED52AA5CE0}" destId="{13302F28-4BB7-43F6-9BB4-B53F29E21035}" srcOrd="2" destOrd="0" parTransId="{CEE1E2B2-ABCB-4721-9846-9EE284FF1DEA}" sibTransId="{307BA97F-8233-4089-A458-53A075F0975F}"/>
    <dgm:cxn modelId="{7B1B088D-44B2-4326-9BA2-BB768B8E7C8A}" srcId="{13302F28-4BB7-43F6-9BB4-B53F29E21035}" destId="{E4A6ED9B-AB97-4841-8FAF-F60EAFB95082}" srcOrd="0" destOrd="0" parTransId="{3961B220-B056-4AC6-AC07-03CCE200DF09}" sibTransId="{0D258500-96DE-42D9-B7FD-0CB970A54B51}"/>
    <dgm:cxn modelId="{CAA337F0-0340-4535-9EA2-8A1233DC8D50}" type="presOf" srcId="{2036E2F9-6CF2-4391-825B-F00688E54439}" destId="{CDEDDFB5-F696-41A9-8CA7-CC4CCB30C62E}" srcOrd="0" destOrd="0" presId="urn:microsoft.com/office/officeart/2005/8/layout/list1"/>
    <dgm:cxn modelId="{9DE41317-DF70-452D-894A-752D2FD27293}" type="presOf" srcId="{1390E8D7-4844-402E-A88C-1874DE908A94}" destId="{C50DEC12-5533-4377-B557-8618F51B93A7}" srcOrd="0" destOrd="0" presId="urn:microsoft.com/office/officeart/2005/8/layout/list1"/>
    <dgm:cxn modelId="{A0771ED3-2169-4628-9787-70681790EB33}" type="presOf" srcId="{85C237B0-AFB1-46AE-A49A-CBBCB498A498}" destId="{9151B14B-F9AE-409D-8681-196315F19650}" srcOrd="1" destOrd="0" presId="urn:microsoft.com/office/officeart/2005/8/layout/list1"/>
    <dgm:cxn modelId="{A8904C3A-FC25-47E0-887B-164D2557C23A}" type="presOf" srcId="{85C237B0-AFB1-46AE-A49A-CBBCB498A498}" destId="{24AD840C-B612-4CCD-B097-972028995200}" srcOrd="0" destOrd="0" presId="urn:microsoft.com/office/officeart/2005/8/layout/list1"/>
    <dgm:cxn modelId="{36A41C58-6880-4BD7-B5EF-2F6FA3772112}" type="presOf" srcId="{25E4C897-5B6D-4E6D-82AA-0BED52AA5CE0}" destId="{278F7E93-A2B6-4E3F-B7D0-50B20A73AE9F}" srcOrd="0" destOrd="0" presId="urn:microsoft.com/office/officeart/2005/8/layout/list1"/>
    <dgm:cxn modelId="{71392906-46E2-4175-AD4A-05414BFA9134}" type="presParOf" srcId="{278F7E93-A2B6-4E3F-B7D0-50B20A73AE9F}" destId="{CF05EBE4-6B45-4E48-825E-A8C7216726E7}" srcOrd="0" destOrd="0" presId="urn:microsoft.com/office/officeart/2005/8/layout/list1"/>
    <dgm:cxn modelId="{BE5DB580-0717-45BD-8788-B773926AB942}" type="presParOf" srcId="{CF05EBE4-6B45-4E48-825E-A8C7216726E7}" destId="{C50DEC12-5533-4377-B557-8618F51B93A7}" srcOrd="0" destOrd="0" presId="urn:microsoft.com/office/officeart/2005/8/layout/list1"/>
    <dgm:cxn modelId="{3D1652FC-AEE2-4FC3-B034-F7A09453B191}" type="presParOf" srcId="{CF05EBE4-6B45-4E48-825E-A8C7216726E7}" destId="{391C7BDF-7F2B-4C13-8467-93AEEA20E06C}" srcOrd="1" destOrd="0" presId="urn:microsoft.com/office/officeart/2005/8/layout/list1"/>
    <dgm:cxn modelId="{90EFB278-4D97-441A-9653-A5366FF239FC}" type="presParOf" srcId="{278F7E93-A2B6-4E3F-B7D0-50B20A73AE9F}" destId="{06109927-BB32-4E87-942B-24970EF606C3}" srcOrd="1" destOrd="0" presId="urn:microsoft.com/office/officeart/2005/8/layout/list1"/>
    <dgm:cxn modelId="{D60CB1B7-3FF1-4DD4-B946-C50242B02472}" type="presParOf" srcId="{278F7E93-A2B6-4E3F-B7D0-50B20A73AE9F}" destId="{82924744-4EBD-4A8D-AB8E-3F8FA7ABC294}" srcOrd="2" destOrd="0" presId="urn:microsoft.com/office/officeart/2005/8/layout/list1"/>
    <dgm:cxn modelId="{7025BBD2-C4E6-4594-8BE4-EE44E90592FD}" type="presParOf" srcId="{278F7E93-A2B6-4E3F-B7D0-50B20A73AE9F}" destId="{D1302FAC-888E-4360-BA6C-603F6368E7B5}" srcOrd="3" destOrd="0" presId="urn:microsoft.com/office/officeart/2005/8/layout/list1"/>
    <dgm:cxn modelId="{382F70AE-1680-4A5E-877C-A7CDD538A8F8}" type="presParOf" srcId="{278F7E93-A2B6-4E3F-B7D0-50B20A73AE9F}" destId="{3F2CEBAA-6A40-42D0-B360-2496CB9F5F68}" srcOrd="4" destOrd="0" presId="urn:microsoft.com/office/officeart/2005/8/layout/list1"/>
    <dgm:cxn modelId="{B0DA9D7F-CA3D-46C2-BB9F-6FAD73E20218}" type="presParOf" srcId="{3F2CEBAA-6A40-42D0-B360-2496CB9F5F68}" destId="{24AD840C-B612-4CCD-B097-972028995200}" srcOrd="0" destOrd="0" presId="urn:microsoft.com/office/officeart/2005/8/layout/list1"/>
    <dgm:cxn modelId="{CDCD459D-ED11-42D8-B460-37E0742C3CB8}" type="presParOf" srcId="{3F2CEBAA-6A40-42D0-B360-2496CB9F5F68}" destId="{9151B14B-F9AE-409D-8681-196315F19650}" srcOrd="1" destOrd="0" presId="urn:microsoft.com/office/officeart/2005/8/layout/list1"/>
    <dgm:cxn modelId="{85B03452-FEE0-4825-8B91-8F51942075DF}" type="presParOf" srcId="{278F7E93-A2B6-4E3F-B7D0-50B20A73AE9F}" destId="{459C6246-6331-4CCE-8B96-9057E1A074CB}" srcOrd="5" destOrd="0" presId="urn:microsoft.com/office/officeart/2005/8/layout/list1"/>
    <dgm:cxn modelId="{8F918A21-E56D-42D3-AEB7-0ECD6B218144}" type="presParOf" srcId="{278F7E93-A2B6-4E3F-B7D0-50B20A73AE9F}" destId="{CDEDDFB5-F696-41A9-8CA7-CC4CCB30C62E}" srcOrd="6" destOrd="0" presId="urn:microsoft.com/office/officeart/2005/8/layout/list1"/>
    <dgm:cxn modelId="{7A4C01E6-14F7-400F-8E79-A5B6C94DB409}" type="presParOf" srcId="{278F7E93-A2B6-4E3F-B7D0-50B20A73AE9F}" destId="{36031662-1F98-4E38-A564-6F43BFEB6EFA}" srcOrd="7" destOrd="0" presId="urn:microsoft.com/office/officeart/2005/8/layout/list1"/>
    <dgm:cxn modelId="{37C9E642-BEAB-485E-BB8F-B1BBD0AC736A}" type="presParOf" srcId="{278F7E93-A2B6-4E3F-B7D0-50B20A73AE9F}" destId="{3D623BB0-E68C-4E2F-B15F-2906E6D4C049}" srcOrd="8" destOrd="0" presId="urn:microsoft.com/office/officeart/2005/8/layout/list1"/>
    <dgm:cxn modelId="{402C9514-E6D8-4943-9992-CE44F7E0C6A7}" type="presParOf" srcId="{3D623BB0-E68C-4E2F-B15F-2906E6D4C049}" destId="{9FD367A2-D628-491F-8C50-D229F155E24A}" srcOrd="0" destOrd="0" presId="urn:microsoft.com/office/officeart/2005/8/layout/list1"/>
    <dgm:cxn modelId="{BE954162-90B3-4596-BDA3-2BF941A0AB7E}" type="presParOf" srcId="{3D623BB0-E68C-4E2F-B15F-2906E6D4C049}" destId="{1B64C35E-D5D7-4CF4-88F3-B9B5156549C6}" srcOrd="1" destOrd="0" presId="urn:microsoft.com/office/officeart/2005/8/layout/list1"/>
    <dgm:cxn modelId="{C81294E4-C572-4D24-AF0A-04911C841DF9}" type="presParOf" srcId="{278F7E93-A2B6-4E3F-B7D0-50B20A73AE9F}" destId="{12EBC583-2389-4DC9-92A7-F6D91FB4FD99}" srcOrd="9" destOrd="0" presId="urn:microsoft.com/office/officeart/2005/8/layout/list1"/>
    <dgm:cxn modelId="{9908E0E4-597E-4034-865A-FE31151BB020}" type="presParOf" srcId="{278F7E93-A2B6-4E3F-B7D0-50B20A73AE9F}" destId="{5C76449C-9C17-4EF5-AD2E-7858BC2F2D00}" srcOrd="10" destOrd="0" presId="urn:microsoft.com/office/officeart/2005/8/layout/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E5866F-FB72-490D-A413-F52E3BD16EA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id-ID"/>
        </a:p>
      </dgm:t>
    </dgm:pt>
    <dgm:pt modelId="{52160C16-F382-4BFF-AAF7-B23681B61C25}">
      <dgm:prSet phldrT="[Text]"/>
      <dgm:spPr/>
      <dgm:t>
        <a:bodyPr/>
        <a:lstStyle/>
        <a:p>
          <a:r>
            <a:rPr lang="id-ID" b="1" dirty="0" smtClean="0"/>
            <a:t>Humor</a:t>
          </a:r>
          <a:endParaRPr lang="id-ID" dirty="0"/>
        </a:p>
      </dgm:t>
    </dgm:pt>
    <dgm:pt modelId="{D413E28B-7CA2-474F-B6E0-BC961B50BA3C}" type="parTrans" cxnId="{DCAE59F6-2389-4C0E-B14E-5F0307E50460}">
      <dgm:prSet/>
      <dgm:spPr/>
      <dgm:t>
        <a:bodyPr/>
        <a:lstStyle/>
        <a:p>
          <a:endParaRPr lang="id-ID"/>
        </a:p>
      </dgm:t>
    </dgm:pt>
    <dgm:pt modelId="{BCC5C5E4-326B-46B7-AF7F-2A8C54EF7549}" type="sibTrans" cxnId="{DCAE59F6-2389-4C0E-B14E-5F0307E50460}">
      <dgm:prSet/>
      <dgm:spPr/>
      <dgm:t>
        <a:bodyPr/>
        <a:lstStyle/>
        <a:p>
          <a:endParaRPr lang="id-ID"/>
        </a:p>
      </dgm:t>
    </dgm:pt>
    <dgm:pt modelId="{618CBDCB-4959-48B4-BC9D-210F48CD8AA1}">
      <dgm:prSet phldrT="[Text]"/>
      <dgm:spPr/>
      <dgm:t>
        <a:bodyPr/>
        <a:lstStyle/>
        <a:p>
          <a:r>
            <a:rPr lang="id-ID" b="1" dirty="0" smtClean="0"/>
            <a:t>Kosakata dalam Cerita Anak-anak Taman Kanak-kanak</a:t>
          </a:r>
          <a:endParaRPr lang="id-ID" dirty="0"/>
        </a:p>
      </dgm:t>
    </dgm:pt>
    <dgm:pt modelId="{F2CA9FD1-F09A-4390-BA19-B9E93F6C22FB}" type="parTrans" cxnId="{81DEED2C-B569-4862-A087-548B952A1197}">
      <dgm:prSet/>
      <dgm:spPr/>
      <dgm:t>
        <a:bodyPr/>
        <a:lstStyle/>
        <a:p>
          <a:endParaRPr lang="id-ID"/>
        </a:p>
      </dgm:t>
    </dgm:pt>
    <dgm:pt modelId="{87227C3E-95BB-4FC8-BD22-6C0B6ED54870}" type="sibTrans" cxnId="{81DEED2C-B569-4862-A087-548B952A1197}">
      <dgm:prSet/>
      <dgm:spPr/>
      <dgm:t>
        <a:bodyPr/>
        <a:lstStyle/>
        <a:p>
          <a:endParaRPr lang="id-ID"/>
        </a:p>
      </dgm:t>
    </dgm:pt>
    <dgm:pt modelId="{63ED16AE-986F-4A47-9CC8-432553D5216F}">
      <dgm:prSet phldrT="[Text]"/>
      <dgm:spPr/>
      <dgm:t>
        <a:bodyPr/>
        <a:lstStyle/>
        <a:p>
          <a:r>
            <a:rPr lang="id-ID" b="1" dirty="0" smtClean="0"/>
            <a:t>Pengetahuan Semantik dan Penceritaan Ulang</a:t>
          </a:r>
          <a:endParaRPr lang="id-ID" dirty="0"/>
        </a:p>
      </dgm:t>
    </dgm:pt>
    <dgm:pt modelId="{4AB27FBC-EDDA-46C8-B9F2-376089DA1BA1}" type="parTrans" cxnId="{36B7F72B-4429-4F20-BCDD-4CD33AF49B75}">
      <dgm:prSet/>
      <dgm:spPr/>
      <dgm:t>
        <a:bodyPr/>
        <a:lstStyle/>
        <a:p>
          <a:endParaRPr lang="id-ID"/>
        </a:p>
      </dgm:t>
    </dgm:pt>
    <dgm:pt modelId="{C294B67F-642F-4AD1-B65A-92BBC158B776}" type="sibTrans" cxnId="{36B7F72B-4429-4F20-BCDD-4CD33AF49B75}">
      <dgm:prSet/>
      <dgm:spPr/>
      <dgm:t>
        <a:bodyPr/>
        <a:lstStyle/>
        <a:p>
          <a:endParaRPr lang="id-ID"/>
        </a:p>
      </dgm:t>
    </dgm:pt>
    <dgm:pt modelId="{7E73E00D-71EE-4E3D-A871-C58EF6E8CEFF}">
      <dgm:prSet/>
      <dgm:spPr/>
      <dgm:t>
        <a:bodyPr/>
        <a:lstStyle/>
        <a:p>
          <a:r>
            <a:rPr lang="id-ID" dirty="0" smtClean="0"/>
            <a:t>Teka-teki dan lelucon yang mereka buat biasanya didasarkan pengetahuannya pada perbandingan semantik atau kata-kata yang mempunyai makna banyak, kadang-kadang lelucon tersebut tidak masuk akal.</a:t>
          </a:r>
          <a:endParaRPr lang="id-ID" dirty="0"/>
        </a:p>
      </dgm:t>
    </dgm:pt>
    <dgm:pt modelId="{5E70A7B4-8961-4634-B4F8-8D1BFCCB371C}" type="parTrans" cxnId="{2A13D137-9AA8-47EF-88AE-585A8C172B65}">
      <dgm:prSet/>
      <dgm:spPr/>
      <dgm:t>
        <a:bodyPr/>
        <a:lstStyle/>
        <a:p>
          <a:endParaRPr lang="id-ID"/>
        </a:p>
      </dgm:t>
    </dgm:pt>
    <dgm:pt modelId="{F5C869D8-FAEB-473A-A69D-028355F980C0}" type="sibTrans" cxnId="{2A13D137-9AA8-47EF-88AE-585A8C172B65}">
      <dgm:prSet/>
      <dgm:spPr/>
      <dgm:t>
        <a:bodyPr/>
        <a:lstStyle/>
        <a:p>
          <a:endParaRPr lang="id-ID"/>
        </a:p>
      </dgm:t>
    </dgm:pt>
    <dgm:pt modelId="{CA8F6EAF-FFEC-4894-9D4B-58C64F3A535A}">
      <dgm:prSet/>
      <dgm:spPr/>
      <dgm:t>
        <a:bodyPr/>
        <a:lstStyle/>
        <a:p>
          <a:r>
            <a:rPr lang="id-ID" smtClean="0"/>
            <a:t>Monolog cerita anak usia taman kanak-kanak menunjukan bukti mengenai perolehan pengetahuan semantiknya. </a:t>
          </a:r>
          <a:endParaRPr lang="id-ID"/>
        </a:p>
      </dgm:t>
    </dgm:pt>
    <dgm:pt modelId="{6824FD79-5B2F-4B08-B366-9CBD444853D0}" type="parTrans" cxnId="{1D114F56-19CD-4A3D-89C5-A3D8CE945A4F}">
      <dgm:prSet/>
      <dgm:spPr/>
      <dgm:t>
        <a:bodyPr/>
        <a:lstStyle/>
        <a:p>
          <a:endParaRPr lang="id-ID"/>
        </a:p>
      </dgm:t>
    </dgm:pt>
    <dgm:pt modelId="{E1E6AE71-11B8-4B72-841A-AA27C16CC99D}" type="sibTrans" cxnId="{1D114F56-19CD-4A3D-89C5-A3D8CE945A4F}">
      <dgm:prSet/>
      <dgm:spPr/>
      <dgm:t>
        <a:bodyPr/>
        <a:lstStyle/>
        <a:p>
          <a:endParaRPr lang="id-ID"/>
        </a:p>
      </dgm:t>
    </dgm:pt>
    <dgm:pt modelId="{69730882-5050-4591-AB5C-2627E7340A5D}">
      <dgm:prSet/>
      <dgm:spPr/>
      <dgm:t>
        <a:bodyPr/>
        <a:lstStyle/>
        <a:p>
          <a:r>
            <a:rPr lang="id-ID" smtClean="0"/>
            <a:t>Usaha-usaha anak dalam menceritakan kembali cerita-cerita familiar juga mengindikasikan perkembangan pengetahuan semantiknya.</a:t>
          </a:r>
          <a:endParaRPr lang="id-ID"/>
        </a:p>
      </dgm:t>
    </dgm:pt>
    <dgm:pt modelId="{B80D23E9-ACC9-4DF5-B75E-087FF52D063C}" type="parTrans" cxnId="{545F9F26-E9A8-4E66-8EDC-7B72C77F0296}">
      <dgm:prSet/>
      <dgm:spPr/>
      <dgm:t>
        <a:bodyPr/>
        <a:lstStyle/>
        <a:p>
          <a:endParaRPr lang="id-ID"/>
        </a:p>
      </dgm:t>
    </dgm:pt>
    <dgm:pt modelId="{F56003A5-F4F7-4D4D-ABA3-DB2D99B51A27}" type="sibTrans" cxnId="{545F9F26-E9A8-4E66-8EDC-7B72C77F0296}">
      <dgm:prSet/>
      <dgm:spPr/>
      <dgm:t>
        <a:bodyPr/>
        <a:lstStyle/>
        <a:p>
          <a:endParaRPr lang="id-ID"/>
        </a:p>
      </dgm:t>
    </dgm:pt>
    <dgm:pt modelId="{E9272053-0BBA-454E-A911-9B54AB3A98AF}" type="pres">
      <dgm:prSet presAssocID="{0FE5866F-FB72-490D-A413-F52E3BD16EA1}" presName="linear" presStyleCnt="0">
        <dgm:presLayoutVars>
          <dgm:dir/>
          <dgm:animLvl val="lvl"/>
          <dgm:resizeHandles val="exact"/>
        </dgm:presLayoutVars>
      </dgm:prSet>
      <dgm:spPr/>
      <dgm:t>
        <a:bodyPr/>
        <a:lstStyle/>
        <a:p>
          <a:endParaRPr lang="id-ID"/>
        </a:p>
      </dgm:t>
    </dgm:pt>
    <dgm:pt modelId="{CA3B3117-A972-454E-9B55-98D52E23F999}" type="pres">
      <dgm:prSet presAssocID="{52160C16-F382-4BFF-AAF7-B23681B61C25}" presName="parentLin" presStyleCnt="0"/>
      <dgm:spPr/>
    </dgm:pt>
    <dgm:pt modelId="{A6D5A0ED-95BA-47C7-9913-1F8CCF236D76}" type="pres">
      <dgm:prSet presAssocID="{52160C16-F382-4BFF-AAF7-B23681B61C25}" presName="parentLeftMargin" presStyleLbl="node1" presStyleIdx="0" presStyleCnt="3"/>
      <dgm:spPr/>
      <dgm:t>
        <a:bodyPr/>
        <a:lstStyle/>
        <a:p>
          <a:endParaRPr lang="id-ID"/>
        </a:p>
      </dgm:t>
    </dgm:pt>
    <dgm:pt modelId="{82E67B5A-192C-43BD-BF5A-E601FA65973B}" type="pres">
      <dgm:prSet presAssocID="{52160C16-F382-4BFF-AAF7-B23681B61C25}" presName="parentText" presStyleLbl="node1" presStyleIdx="0" presStyleCnt="3" custLinFactNeighborX="-41747" custLinFactNeighborY="-14965">
        <dgm:presLayoutVars>
          <dgm:chMax val="0"/>
          <dgm:bulletEnabled val="1"/>
        </dgm:presLayoutVars>
      </dgm:prSet>
      <dgm:spPr/>
      <dgm:t>
        <a:bodyPr/>
        <a:lstStyle/>
        <a:p>
          <a:endParaRPr lang="id-ID"/>
        </a:p>
      </dgm:t>
    </dgm:pt>
    <dgm:pt modelId="{38498EBF-8518-4137-BA0B-657359892762}" type="pres">
      <dgm:prSet presAssocID="{52160C16-F382-4BFF-AAF7-B23681B61C25}" presName="negativeSpace" presStyleCnt="0"/>
      <dgm:spPr/>
    </dgm:pt>
    <dgm:pt modelId="{B457815A-DAE9-4C30-810B-B2B570AC7D74}" type="pres">
      <dgm:prSet presAssocID="{52160C16-F382-4BFF-AAF7-B23681B61C25}" presName="childText" presStyleLbl="conFgAcc1" presStyleIdx="0" presStyleCnt="3" custLinFactNeighborX="-1579" custLinFactNeighborY="18106">
        <dgm:presLayoutVars>
          <dgm:bulletEnabled val="1"/>
        </dgm:presLayoutVars>
      </dgm:prSet>
      <dgm:spPr/>
      <dgm:t>
        <a:bodyPr/>
        <a:lstStyle/>
        <a:p>
          <a:endParaRPr lang="id-ID"/>
        </a:p>
      </dgm:t>
    </dgm:pt>
    <dgm:pt modelId="{1A419C0F-6B17-4D1A-BD8F-3C11E9A23FE3}" type="pres">
      <dgm:prSet presAssocID="{BCC5C5E4-326B-46B7-AF7F-2A8C54EF7549}" presName="spaceBetweenRectangles" presStyleCnt="0"/>
      <dgm:spPr/>
    </dgm:pt>
    <dgm:pt modelId="{0D966AEE-14CF-4E3F-9AD1-CF028DC2348C}" type="pres">
      <dgm:prSet presAssocID="{618CBDCB-4959-48B4-BC9D-210F48CD8AA1}" presName="parentLin" presStyleCnt="0"/>
      <dgm:spPr/>
    </dgm:pt>
    <dgm:pt modelId="{738F71DD-E3FA-45D8-B961-F3FDEBCA80B8}" type="pres">
      <dgm:prSet presAssocID="{618CBDCB-4959-48B4-BC9D-210F48CD8AA1}" presName="parentLeftMargin" presStyleLbl="node1" presStyleIdx="0" presStyleCnt="3"/>
      <dgm:spPr/>
      <dgm:t>
        <a:bodyPr/>
        <a:lstStyle/>
        <a:p>
          <a:endParaRPr lang="id-ID"/>
        </a:p>
      </dgm:t>
    </dgm:pt>
    <dgm:pt modelId="{08AA0A3D-9FF7-47E0-B662-647FB730D9AE}" type="pres">
      <dgm:prSet presAssocID="{618CBDCB-4959-48B4-BC9D-210F48CD8AA1}" presName="parentText" presStyleLbl="node1" presStyleIdx="1" presStyleCnt="3" custLinFactNeighborX="-34056" custLinFactNeighborY="-5602">
        <dgm:presLayoutVars>
          <dgm:chMax val="0"/>
          <dgm:bulletEnabled val="1"/>
        </dgm:presLayoutVars>
      </dgm:prSet>
      <dgm:spPr/>
      <dgm:t>
        <a:bodyPr/>
        <a:lstStyle/>
        <a:p>
          <a:endParaRPr lang="id-ID"/>
        </a:p>
      </dgm:t>
    </dgm:pt>
    <dgm:pt modelId="{F3549F56-A474-4645-8491-42DCDEEF9912}" type="pres">
      <dgm:prSet presAssocID="{618CBDCB-4959-48B4-BC9D-210F48CD8AA1}" presName="negativeSpace" presStyleCnt="0"/>
      <dgm:spPr/>
    </dgm:pt>
    <dgm:pt modelId="{AFAAC746-847F-42AF-B7ED-519B0A4F890F}" type="pres">
      <dgm:prSet presAssocID="{618CBDCB-4959-48B4-BC9D-210F48CD8AA1}" presName="childText" presStyleLbl="conFgAcc1" presStyleIdx="1" presStyleCnt="3">
        <dgm:presLayoutVars>
          <dgm:bulletEnabled val="1"/>
        </dgm:presLayoutVars>
      </dgm:prSet>
      <dgm:spPr/>
      <dgm:t>
        <a:bodyPr/>
        <a:lstStyle/>
        <a:p>
          <a:endParaRPr lang="id-ID"/>
        </a:p>
      </dgm:t>
    </dgm:pt>
    <dgm:pt modelId="{0D4A321F-4EEC-42C4-A08A-F2BC42933521}" type="pres">
      <dgm:prSet presAssocID="{87227C3E-95BB-4FC8-BD22-6C0B6ED54870}" presName="spaceBetweenRectangles" presStyleCnt="0"/>
      <dgm:spPr/>
    </dgm:pt>
    <dgm:pt modelId="{FC705608-723A-4432-8B33-6A0DA1C2C6B2}" type="pres">
      <dgm:prSet presAssocID="{63ED16AE-986F-4A47-9CC8-432553D5216F}" presName="parentLin" presStyleCnt="0"/>
      <dgm:spPr/>
    </dgm:pt>
    <dgm:pt modelId="{30AD8E2B-19B1-4408-9C47-C4FBF14C4CC7}" type="pres">
      <dgm:prSet presAssocID="{63ED16AE-986F-4A47-9CC8-432553D5216F}" presName="parentLeftMargin" presStyleLbl="node1" presStyleIdx="1" presStyleCnt="3"/>
      <dgm:spPr/>
      <dgm:t>
        <a:bodyPr/>
        <a:lstStyle/>
        <a:p>
          <a:endParaRPr lang="id-ID"/>
        </a:p>
      </dgm:t>
    </dgm:pt>
    <dgm:pt modelId="{486E7722-FC8E-4D27-A831-AF6B489A901A}" type="pres">
      <dgm:prSet presAssocID="{63ED16AE-986F-4A47-9CC8-432553D5216F}" presName="parentText" presStyleLbl="node1" presStyleIdx="2" presStyleCnt="3" custScaleY="103799" custLinFactNeighborX="-41747" custLinFactNeighborY="-5045">
        <dgm:presLayoutVars>
          <dgm:chMax val="0"/>
          <dgm:bulletEnabled val="1"/>
        </dgm:presLayoutVars>
      </dgm:prSet>
      <dgm:spPr/>
      <dgm:t>
        <a:bodyPr/>
        <a:lstStyle/>
        <a:p>
          <a:endParaRPr lang="id-ID"/>
        </a:p>
      </dgm:t>
    </dgm:pt>
    <dgm:pt modelId="{45C9C358-C752-44E9-9FC3-067CBA9620A7}" type="pres">
      <dgm:prSet presAssocID="{63ED16AE-986F-4A47-9CC8-432553D5216F}" presName="negativeSpace" presStyleCnt="0"/>
      <dgm:spPr/>
    </dgm:pt>
    <dgm:pt modelId="{F2D47CD2-20FC-4A28-9F99-D678F5111993}" type="pres">
      <dgm:prSet presAssocID="{63ED16AE-986F-4A47-9CC8-432553D5216F}" presName="childText" presStyleLbl="conFgAcc1" presStyleIdx="2" presStyleCnt="3" custScaleY="138508">
        <dgm:presLayoutVars>
          <dgm:bulletEnabled val="1"/>
        </dgm:presLayoutVars>
      </dgm:prSet>
      <dgm:spPr/>
      <dgm:t>
        <a:bodyPr/>
        <a:lstStyle/>
        <a:p>
          <a:endParaRPr lang="id-ID"/>
        </a:p>
      </dgm:t>
    </dgm:pt>
  </dgm:ptLst>
  <dgm:cxnLst>
    <dgm:cxn modelId="{657F1CE8-B245-48E7-B2DE-238961532BF4}" type="presOf" srcId="{618CBDCB-4959-48B4-BC9D-210F48CD8AA1}" destId="{738F71DD-E3FA-45D8-B961-F3FDEBCA80B8}" srcOrd="0" destOrd="0" presId="urn:microsoft.com/office/officeart/2005/8/layout/list1"/>
    <dgm:cxn modelId="{921FFE0B-86CC-4044-9AE9-EE8E4352E67E}" type="presOf" srcId="{52160C16-F382-4BFF-AAF7-B23681B61C25}" destId="{A6D5A0ED-95BA-47C7-9913-1F8CCF236D76}" srcOrd="0" destOrd="0" presId="urn:microsoft.com/office/officeart/2005/8/layout/list1"/>
    <dgm:cxn modelId="{C936874E-59D5-4228-9467-BAB970E78747}" type="presOf" srcId="{7E73E00D-71EE-4E3D-A871-C58EF6E8CEFF}" destId="{B457815A-DAE9-4C30-810B-B2B570AC7D74}" srcOrd="0" destOrd="0" presId="urn:microsoft.com/office/officeart/2005/8/layout/list1"/>
    <dgm:cxn modelId="{77C25186-33E8-466D-90FD-E1A5B8C1B928}" type="presOf" srcId="{0FE5866F-FB72-490D-A413-F52E3BD16EA1}" destId="{E9272053-0BBA-454E-A911-9B54AB3A98AF}" srcOrd="0" destOrd="0" presId="urn:microsoft.com/office/officeart/2005/8/layout/list1"/>
    <dgm:cxn modelId="{36B7F72B-4429-4F20-BCDD-4CD33AF49B75}" srcId="{0FE5866F-FB72-490D-A413-F52E3BD16EA1}" destId="{63ED16AE-986F-4A47-9CC8-432553D5216F}" srcOrd="2" destOrd="0" parTransId="{4AB27FBC-EDDA-46C8-B9F2-376089DA1BA1}" sibTransId="{C294B67F-642F-4AD1-B65A-92BBC158B776}"/>
    <dgm:cxn modelId="{1D114F56-19CD-4A3D-89C5-A3D8CE945A4F}" srcId="{618CBDCB-4959-48B4-BC9D-210F48CD8AA1}" destId="{CA8F6EAF-FFEC-4894-9D4B-58C64F3A535A}" srcOrd="0" destOrd="0" parTransId="{6824FD79-5B2F-4B08-B366-9CBD444853D0}" sibTransId="{E1E6AE71-11B8-4B72-841A-AA27C16CC99D}"/>
    <dgm:cxn modelId="{BFF0322D-46D7-4329-B34D-EDF392A88CF6}" type="presOf" srcId="{63ED16AE-986F-4A47-9CC8-432553D5216F}" destId="{486E7722-FC8E-4D27-A831-AF6B489A901A}" srcOrd="1" destOrd="0" presId="urn:microsoft.com/office/officeart/2005/8/layout/list1"/>
    <dgm:cxn modelId="{33D11CA6-3C1E-4D38-B587-466E169C7AD0}" type="presOf" srcId="{63ED16AE-986F-4A47-9CC8-432553D5216F}" destId="{30AD8E2B-19B1-4408-9C47-C4FBF14C4CC7}" srcOrd="0" destOrd="0" presId="urn:microsoft.com/office/officeart/2005/8/layout/list1"/>
    <dgm:cxn modelId="{2A13D137-9AA8-47EF-88AE-585A8C172B65}" srcId="{52160C16-F382-4BFF-AAF7-B23681B61C25}" destId="{7E73E00D-71EE-4E3D-A871-C58EF6E8CEFF}" srcOrd="0" destOrd="0" parTransId="{5E70A7B4-8961-4634-B4F8-8D1BFCCB371C}" sibTransId="{F5C869D8-FAEB-473A-A69D-028355F980C0}"/>
    <dgm:cxn modelId="{81DEED2C-B569-4862-A087-548B952A1197}" srcId="{0FE5866F-FB72-490D-A413-F52E3BD16EA1}" destId="{618CBDCB-4959-48B4-BC9D-210F48CD8AA1}" srcOrd="1" destOrd="0" parTransId="{F2CA9FD1-F09A-4390-BA19-B9E93F6C22FB}" sibTransId="{87227C3E-95BB-4FC8-BD22-6C0B6ED54870}"/>
    <dgm:cxn modelId="{A10835BC-3B21-4204-8824-2FB7A2BAC6D4}" type="presOf" srcId="{CA8F6EAF-FFEC-4894-9D4B-58C64F3A535A}" destId="{AFAAC746-847F-42AF-B7ED-519B0A4F890F}" srcOrd="0" destOrd="0" presId="urn:microsoft.com/office/officeart/2005/8/layout/list1"/>
    <dgm:cxn modelId="{545F9F26-E9A8-4E66-8EDC-7B72C77F0296}" srcId="{63ED16AE-986F-4A47-9CC8-432553D5216F}" destId="{69730882-5050-4591-AB5C-2627E7340A5D}" srcOrd="0" destOrd="0" parTransId="{B80D23E9-ACC9-4DF5-B75E-087FF52D063C}" sibTransId="{F56003A5-F4F7-4D4D-ABA3-DB2D99B51A27}"/>
    <dgm:cxn modelId="{CAE67F4F-42F4-4F10-9C24-D52BFACDB936}" type="presOf" srcId="{618CBDCB-4959-48B4-BC9D-210F48CD8AA1}" destId="{08AA0A3D-9FF7-47E0-B662-647FB730D9AE}" srcOrd="1" destOrd="0" presId="urn:microsoft.com/office/officeart/2005/8/layout/list1"/>
    <dgm:cxn modelId="{DCAE59F6-2389-4C0E-B14E-5F0307E50460}" srcId="{0FE5866F-FB72-490D-A413-F52E3BD16EA1}" destId="{52160C16-F382-4BFF-AAF7-B23681B61C25}" srcOrd="0" destOrd="0" parTransId="{D413E28B-7CA2-474F-B6E0-BC961B50BA3C}" sibTransId="{BCC5C5E4-326B-46B7-AF7F-2A8C54EF7549}"/>
    <dgm:cxn modelId="{142F14B5-2D55-48A3-9C20-2C4FF84C2808}" type="presOf" srcId="{69730882-5050-4591-AB5C-2627E7340A5D}" destId="{F2D47CD2-20FC-4A28-9F99-D678F5111993}" srcOrd="0" destOrd="0" presId="urn:microsoft.com/office/officeart/2005/8/layout/list1"/>
    <dgm:cxn modelId="{7BE9B010-4C69-4F9D-8FAC-07551EDFD98F}" type="presOf" srcId="{52160C16-F382-4BFF-AAF7-B23681B61C25}" destId="{82E67B5A-192C-43BD-BF5A-E601FA65973B}" srcOrd="1" destOrd="0" presId="urn:microsoft.com/office/officeart/2005/8/layout/list1"/>
    <dgm:cxn modelId="{8E61F346-EB0A-4011-9D95-FEF1B1A986B5}" type="presParOf" srcId="{E9272053-0BBA-454E-A911-9B54AB3A98AF}" destId="{CA3B3117-A972-454E-9B55-98D52E23F999}" srcOrd="0" destOrd="0" presId="urn:microsoft.com/office/officeart/2005/8/layout/list1"/>
    <dgm:cxn modelId="{E7E4900A-9E08-48CB-B930-64352B7AA2B8}" type="presParOf" srcId="{CA3B3117-A972-454E-9B55-98D52E23F999}" destId="{A6D5A0ED-95BA-47C7-9913-1F8CCF236D76}" srcOrd="0" destOrd="0" presId="urn:microsoft.com/office/officeart/2005/8/layout/list1"/>
    <dgm:cxn modelId="{BD767B32-C610-481B-9D29-41FFBFB31AB9}" type="presParOf" srcId="{CA3B3117-A972-454E-9B55-98D52E23F999}" destId="{82E67B5A-192C-43BD-BF5A-E601FA65973B}" srcOrd="1" destOrd="0" presId="urn:microsoft.com/office/officeart/2005/8/layout/list1"/>
    <dgm:cxn modelId="{E2A38435-EC76-4FD5-BA21-CF72E5BA451A}" type="presParOf" srcId="{E9272053-0BBA-454E-A911-9B54AB3A98AF}" destId="{38498EBF-8518-4137-BA0B-657359892762}" srcOrd="1" destOrd="0" presId="urn:microsoft.com/office/officeart/2005/8/layout/list1"/>
    <dgm:cxn modelId="{6F9EEBD8-B44C-4614-B7EB-38134DAC65C4}" type="presParOf" srcId="{E9272053-0BBA-454E-A911-9B54AB3A98AF}" destId="{B457815A-DAE9-4C30-810B-B2B570AC7D74}" srcOrd="2" destOrd="0" presId="urn:microsoft.com/office/officeart/2005/8/layout/list1"/>
    <dgm:cxn modelId="{9BCD77CA-52A1-4970-B07E-8564214B4990}" type="presParOf" srcId="{E9272053-0BBA-454E-A911-9B54AB3A98AF}" destId="{1A419C0F-6B17-4D1A-BD8F-3C11E9A23FE3}" srcOrd="3" destOrd="0" presId="urn:microsoft.com/office/officeart/2005/8/layout/list1"/>
    <dgm:cxn modelId="{20022194-D332-431B-BE7D-5D8E0B24291A}" type="presParOf" srcId="{E9272053-0BBA-454E-A911-9B54AB3A98AF}" destId="{0D966AEE-14CF-4E3F-9AD1-CF028DC2348C}" srcOrd="4" destOrd="0" presId="urn:microsoft.com/office/officeart/2005/8/layout/list1"/>
    <dgm:cxn modelId="{F4036A72-EB94-4DF3-9BDB-8D7C84E20A92}" type="presParOf" srcId="{0D966AEE-14CF-4E3F-9AD1-CF028DC2348C}" destId="{738F71DD-E3FA-45D8-B961-F3FDEBCA80B8}" srcOrd="0" destOrd="0" presId="urn:microsoft.com/office/officeart/2005/8/layout/list1"/>
    <dgm:cxn modelId="{06ABE1F6-BB83-4DE0-A0AA-C91E8463F632}" type="presParOf" srcId="{0D966AEE-14CF-4E3F-9AD1-CF028DC2348C}" destId="{08AA0A3D-9FF7-47E0-B662-647FB730D9AE}" srcOrd="1" destOrd="0" presId="urn:microsoft.com/office/officeart/2005/8/layout/list1"/>
    <dgm:cxn modelId="{DEA0BF79-D98B-4205-922D-956A035079D1}" type="presParOf" srcId="{E9272053-0BBA-454E-A911-9B54AB3A98AF}" destId="{F3549F56-A474-4645-8491-42DCDEEF9912}" srcOrd="5" destOrd="0" presId="urn:microsoft.com/office/officeart/2005/8/layout/list1"/>
    <dgm:cxn modelId="{4C5763A4-28CA-46FB-9D6F-8ADCDD1DF8D5}" type="presParOf" srcId="{E9272053-0BBA-454E-A911-9B54AB3A98AF}" destId="{AFAAC746-847F-42AF-B7ED-519B0A4F890F}" srcOrd="6" destOrd="0" presId="urn:microsoft.com/office/officeart/2005/8/layout/list1"/>
    <dgm:cxn modelId="{2A6932FB-4D85-48C5-9123-BAC91A0DD618}" type="presParOf" srcId="{E9272053-0BBA-454E-A911-9B54AB3A98AF}" destId="{0D4A321F-4EEC-42C4-A08A-F2BC42933521}" srcOrd="7" destOrd="0" presId="urn:microsoft.com/office/officeart/2005/8/layout/list1"/>
    <dgm:cxn modelId="{296753E3-6F65-4C02-A27F-642DF6766E11}" type="presParOf" srcId="{E9272053-0BBA-454E-A911-9B54AB3A98AF}" destId="{FC705608-723A-4432-8B33-6A0DA1C2C6B2}" srcOrd="8" destOrd="0" presId="urn:microsoft.com/office/officeart/2005/8/layout/list1"/>
    <dgm:cxn modelId="{B577E52D-8A7D-47CD-B0D3-565EB0361126}" type="presParOf" srcId="{FC705608-723A-4432-8B33-6A0DA1C2C6B2}" destId="{30AD8E2B-19B1-4408-9C47-C4FBF14C4CC7}" srcOrd="0" destOrd="0" presId="urn:microsoft.com/office/officeart/2005/8/layout/list1"/>
    <dgm:cxn modelId="{A5A1C44A-B259-4FF1-AB4C-98B108374298}" type="presParOf" srcId="{FC705608-723A-4432-8B33-6A0DA1C2C6B2}" destId="{486E7722-FC8E-4D27-A831-AF6B489A901A}" srcOrd="1" destOrd="0" presId="urn:microsoft.com/office/officeart/2005/8/layout/list1"/>
    <dgm:cxn modelId="{E53B4FE8-2FEB-4FFA-A859-39EE51CAAA88}" type="presParOf" srcId="{E9272053-0BBA-454E-A911-9B54AB3A98AF}" destId="{45C9C358-C752-44E9-9FC3-067CBA9620A7}" srcOrd="9" destOrd="0" presId="urn:microsoft.com/office/officeart/2005/8/layout/list1"/>
    <dgm:cxn modelId="{0969E030-D25E-4324-9B3B-7C37ADFC4B87}" type="presParOf" srcId="{E9272053-0BBA-454E-A911-9B54AB3A98AF}" destId="{F2D47CD2-20FC-4A28-9F99-D678F5111993}"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BC9F5AC-20B4-417B-94CF-0668F2D669F3}" type="doc">
      <dgm:prSet loTypeId="urn:microsoft.com/office/officeart/2005/8/layout/process2" loCatId="process" qsTypeId="urn:microsoft.com/office/officeart/2005/8/quickstyle/simple1" qsCatId="simple" csTypeId="urn:microsoft.com/office/officeart/2005/8/colors/accent1_2" csCatId="accent1" phldr="1"/>
      <dgm:spPr/>
    </dgm:pt>
    <dgm:pt modelId="{75D0CDF5-9B67-4950-85DD-90166BA0F43C}">
      <dgm:prSet phldrT="[Text]" custT="1">
        <dgm:style>
          <a:lnRef idx="3">
            <a:schemeClr val="lt1"/>
          </a:lnRef>
          <a:fillRef idx="1">
            <a:schemeClr val="accent4"/>
          </a:fillRef>
          <a:effectRef idx="1">
            <a:schemeClr val="accent4"/>
          </a:effectRef>
          <a:fontRef idx="minor">
            <a:schemeClr val="lt1"/>
          </a:fontRef>
        </dgm:style>
      </dgm:prSet>
      <dgm:spPr/>
      <dgm:t>
        <a:bodyPr/>
        <a:lstStyle/>
        <a:p>
          <a:r>
            <a:rPr lang="id-ID" sz="2400" b="1" dirty="0" smtClean="0"/>
            <a:t>Penggunaan Kata Ganti </a:t>
          </a:r>
        </a:p>
        <a:p>
          <a:r>
            <a:rPr lang="id-ID" sz="2400" b="1" dirty="0" smtClean="0"/>
            <a:t>mengindikasi subjek ( I, you, she, he, they ) objek (me, him, her, them) refleksif (myself, himself, herself, themselves)</a:t>
          </a:r>
          <a:endParaRPr lang="id-ID" sz="2400" dirty="0"/>
        </a:p>
      </dgm:t>
    </dgm:pt>
    <dgm:pt modelId="{F14FB59A-9F8F-4C77-B683-A3A09BD500F9}" type="parTrans" cxnId="{97EF3C36-40B4-4ADD-B366-9CC6753A64E9}">
      <dgm:prSet/>
      <dgm:spPr/>
      <dgm:t>
        <a:bodyPr/>
        <a:lstStyle/>
        <a:p>
          <a:endParaRPr lang="id-ID"/>
        </a:p>
      </dgm:t>
    </dgm:pt>
    <dgm:pt modelId="{013F470F-9AD5-446F-A4A8-E15A65E16D92}" type="sibTrans" cxnId="{97EF3C36-40B4-4ADD-B366-9CC6753A64E9}">
      <dgm:prSet/>
      <dgm:spPr/>
      <dgm:t>
        <a:bodyPr/>
        <a:lstStyle/>
        <a:p>
          <a:endParaRPr lang="id-ID"/>
        </a:p>
      </dgm:t>
    </dgm:pt>
    <dgm:pt modelId="{A2527704-B4B1-4B5B-9FFF-0F8CEB2CCC3F}">
      <dgm:prSet phldrT="[Text]" custT="1">
        <dgm:style>
          <a:lnRef idx="3">
            <a:schemeClr val="lt1"/>
          </a:lnRef>
          <a:fillRef idx="1">
            <a:schemeClr val="accent5"/>
          </a:fillRef>
          <a:effectRef idx="1">
            <a:schemeClr val="accent5"/>
          </a:effectRef>
          <a:fontRef idx="minor">
            <a:schemeClr val="lt1"/>
          </a:fontRef>
        </dgm:style>
      </dgm:prSet>
      <dgm:spPr/>
      <dgm:t>
        <a:bodyPr/>
        <a:lstStyle/>
        <a:p>
          <a:r>
            <a:rPr lang="id-ID" sz="2400" b="1" dirty="0" smtClean="0"/>
            <a:t>Pengembangan Frase Kata Kerja (have, do , will, was, could)</a:t>
          </a:r>
          <a:endParaRPr lang="id-ID" sz="2400" dirty="0"/>
        </a:p>
      </dgm:t>
    </dgm:pt>
    <dgm:pt modelId="{F74F9628-56AE-4EA6-89CA-CD08E6D516F0}" type="parTrans" cxnId="{3311A369-A069-44B7-ACC1-E25B3D13ECC5}">
      <dgm:prSet/>
      <dgm:spPr/>
      <dgm:t>
        <a:bodyPr/>
        <a:lstStyle/>
        <a:p>
          <a:endParaRPr lang="id-ID"/>
        </a:p>
      </dgm:t>
    </dgm:pt>
    <dgm:pt modelId="{3326D8AB-0DB9-4BE7-8DC0-92BD6581D85C}" type="sibTrans" cxnId="{3311A369-A069-44B7-ACC1-E25B3D13ECC5}">
      <dgm:prSet/>
      <dgm:spPr/>
      <dgm:t>
        <a:bodyPr/>
        <a:lstStyle/>
        <a:p>
          <a:endParaRPr lang="id-ID"/>
        </a:p>
      </dgm:t>
    </dgm:pt>
    <dgm:pt modelId="{4A8584E0-359C-4F85-9F53-045A2A9D7B8B}">
      <dgm:prSet phldrT="[Text]" custT="1">
        <dgm:style>
          <a:lnRef idx="3">
            <a:schemeClr val="lt1"/>
          </a:lnRef>
          <a:fillRef idx="1">
            <a:schemeClr val="accent1"/>
          </a:fillRef>
          <a:effectRef idx="1">
            <a:schemeClr val="accent1"/>
          </a:effectRef>
          <a:fontRef idx="minor">
            <a:schemeClr val="lt1"/>
          </a:fontRef>
        </dgm:style>
      </dgm:prSet>
      <dgm:spPr/>
      <dgm:t>
        <a:bodyPr/>
        <a:lstStyle/>
        <a:p>
          <a:r>
            <a:rPr lang="id-ID" sz="2000" b="1" dirty="0" smtClean="0"/>
            <a:t>Kalimat Pasif </a:t>
          </a:r>
        </a:p>
        <a:p>
          <a:r>
            <a:rPr lang="id-ID" sz="2000" b="1" dirty="0" smtClean="0"/>
            <a:t>Budwig berpendapat bahwa anak anak menggunakan kalimat pasif untuk membicarakan peristiwa yang pelakunya tidak diketahui atau tidak relevan atau ketika mereka ingin lebih fokus pada pentingnya peristiwa tertentu dibanding pelaku dari peristiwa tersebut </a:t>
          </a:r>
          <a:endParaRPr lang="id-ID" sz="2000" dirty="0"/>
        </a:p>
      </dgm:t>
    </dgm:pt>
    <dgm:pt modelId="{2D67D64F-0A8C-42AB-AC93-185FD331B46A}" type="parTrans" cxnId="{95C2D117-6355-4B02-B541-1FA7E2308F3A}">
      <dgm:prSet/>
      <dgm:spPr/>
      <dgm:t>
        <a:bodyPr/>
        <a:lstStyle/>
        <a:p>
          <a:endParaRPr lang="id-ID"/>
        </a:p>
      </dgm:t>
    </dgm:pt>
    <dgm:pt modelId="{8A881EF7-1EED-47C1-8FB9-B7CE0649DEC0}" type="sibTrans" cxnId="{95C2D117-6355-4B02-B541-1FA7E2308F3A}">
      <dgm:prSet/>
      <dgm:spPr/>
      <dgm:t>
        <a:bodyPr/>
        <a:lstStyle/>
        <a:p>
          <a:endParaRPr lang="id-ID"/>
        </a:p>
      </dgm:t>
    </dgm:pt>
    <dgm:pt modelId="{37C15A35-0A57-4762-9B2D-95C8AD3A7789}" type="pres">
      <dgm:prSet presAssocID="{2BC9F5AC-20B4-417B-94CF-0668F2D669F3}" presName="linearFlow" presStyleCnt="0">
        <dgm:presLayoutVars>
          <dgm:resizeHandles val="exact"/>
        </dgm:presLayoutVars>
      </dgm:prSet>
      <dgm:spPr/>
    </dgm:pt>
    <dgm:pt modelId="{5350A2B5-1C4F-482A-8BDC-3342568C117F}" type="pres">
      <dgm:prSet presAssocID="{75D0CDF5-9B67-4950-85DD-90166BA0F43C}" presName="node" presStyleLbl="node1" presStyleIdx="0" presStyleCnt="3" custScaleX="368490" custScaleY="116977">
        <dgm:presLayoutVars>
          <dgm:bulletEnabled val="1"/>
        </dgm:presLayoutVars>
      </dgm:prSet>
      <dgm:spPr/>
      <dgm:t>
        <a:bodyPr/>
        <a:lstStyle/>
        <a:p>
          <a:endParaRPr lang="id-ID"/>
        </a:p>
      </dgm:t>
    </dgm:pt>
    <dgm:pt modelId="{8A4F0F9F-6A14-44D4-A5F3-3ADBEE73E4C9}" type="pres">
      <dgm:prSet presAssocID="{013F470F-9AD5-446F-A4A8-E15A65E16D92}" presName="sibTrans" presStyleLbl="sibTrans2D1" presStyleIdx="0" presStyleCnt="2"/>
      <dgm:spPr/>
      <dgm:t>
        <a:bodyPr/>
        <a:lstStyle/>
        <a:p>
          <a:endParaRPr lang="id-ID"/>
        </a:p>
      </dgm:t>
    </dgm:pt>
    <dgm:pt modelId="{DBFFFD7F-60C9-4CC9-8A54-ABA2DB682DD7}" type="pres">
      <dgm:prSet presAssocID="{013F470F-9AD5-446F-A4A8-E15A65E16D92}" presName="connectorText" presStyleLbl="sibTrans2D1" presStyleIdx="0" presStyleCnt="2"/>
      <dgm:spPr/>
      <dgm:t>
        <a:bodyPr/>
        <a:lstStyle/>
        <a:p>
          <a:endParaRPr lang="id-ID"/>
        </a:p>
      </dgm:t>
    </dgm:pt>
    <dgm:pt modelId="{72AFFE98-2A2F-41FB-8B27-213E900412EA}" type="pres">
      <dgm:prSet presAssocID="{A2527704-B4B1-4B5B-9FFF-0F8CEB2CCC3F}" presName="node" presStyleLbl="node1" presStyleIdx="1" presStyleCnt="3" custScaleX="368490" custScaleY="58080">
        <dgm:presLayoutVars>
          <dgm:bulletEnabled val="1"/>
        </dgm:presLayoutVars>
      </dgm:prSet>
      <dgm:spPr/>
      <dgm:t>
        <a:bodyPr/>
        <a:lstStyle/>
        <a:p>
          <a:endParaRPr lang="id-ID"/>
        </a:p>
      </dgm:t>
    </dgm:pt>
    <dgm:pt modelId="{7E450E68-AC82-408E-91A4-ED352FB54AD6}" type="pres">
      <dgm:prSet presAssocID="{3326D8AB-0DB9-4BE7-8DC0-92BD6581D85C}" presName="sibTrans" presStyleLbl="sibTrans2D1" presStyleIdx="1" presStyleCnt="2"/>
      <dgm:spPr/>
      <dgm:t>
        <a:bodyPr/>
        <a:lstStyle/>
        <a:p>
          <a:endParaRPr lang="id-ID"/>
        </a:p>
      </dgm:t>
    </dgm:pt>
    <dgm:pt modelId="{8CA94007-04E6-43A2-AD94-F6143D3C87A7}" type="pres">
      <dgm:prSet presAssocID="{3326D8AB-0DB9-4BE7-8DC0-92BD6581D85C}" presName="connectorText" presStyleLbl="sibTrans2D1" presStyleIdx="1" presStyleCnt="2"/>
      <dgm:spPr/>
      <dgm:t>
        <a:bodyPr/>
        <a:lstStyle/>
        <a:p>
          <a:endParaRPr lang="id-ID"/>
        </a:p>
      </dgm:t>
    </dgm:pt>
    <dgm:pt modelId="{60589A0D-EF4E-4EA9-9ACA-DA97D9EAD478}" type="pres">
      <dgm:prSet presAssocID="{4A8584E0-359C-4F85-9F53-045A2A9D7B8B}" presName="node" presStyleLbl="node1" presStyleIdx="2" presStyleCnt="3" custScaleX="368490" custScaleY="118519">
        <dgm:presLayoutVars>
          <dgm:bulletEnabled val="1"/>
        </dgm:presLayoutVars>
      </dgm:prSet>
      <dgm:spPr/>
      <dgm:t>
        <a:bodyPr/>
        <a:lstStyle/>
        <a:p>
          <a:endParaRPr lang="id-ID"/>
        </a:p>
      </dgm:t>
    </dgm:pt>
  </dgm:ptLst>
  <dgm:cxnLst>
    <dgm:cxn modelId="{61D20C78-1E36-4C4E-BAB5-BD875DFEF8C6}" type="presOf" srcId="{3326D8AB-0DB9-4BE7-8DC0-92BD6581D85C}" destId="{7E450E68-AC82-408E-91A4-ED352FB54AD6}" srcOrd="0" destOrd="0" presId="urn:microsoft.com/office/officeart/2005/8/layout/process2"/>
    <dgm:cxn modelId="{25FBEF2D-2F50-484C-9A4B-BFDFA891BC5F}" type="presOf" srcId="{013F470F-9AD5-446F-A4A8-E15A65E16D92}" destId="{8A4F0F9F-6A14-44D4-A5F3-3ADBEE73E4C9}" srcOrd="0" destOrd="0" presId="urn:microsoft.com/office/officeart/2005/8/layout/process2"/>
    <dgm:cxn modelId="{3311A369-A069-44B7-ACC1-E25B3D13ECC5}" srcId="{2BC9F5AC-20B4-417B-94CF-0668F2D669F3}" destId="{A2527704-B4B1-4B5B-9FFF-0F8CEB2CCC3F}" srcOrd="1" destOrd="0" parTransId="{F74F9628-56AE-4EA6-89CA-CD08E6D516F0}" sibTransId="{3326D8AB-0DB9-4BE7-8DC0-92BD6581D85C}"/>
    <dgm:cxn modelId="{31C96CE6-B9BE-4801-86E7-A9F725CBF1B9}" type="presOf" srcId="{013F470F-9AD5-446F-A4A8-E15A65E16D92}" destId="{DBFFFD7F-60C9-4CC9-8A54-ABA2DB682DD7}" srcOrd="1" destOrd="0" presId="urn:microsoft.com/office/officeart/2005/8/layout/process2"/>
    <dgm:cxn modelId="{D3489858-863A-4D96-A467-B47C108FCD6A}" type="presOf" srcId="{4A8584E0-359C-4F85-9F53-045A2A9D7B8B}" destId="{60589A0D-EF4E-4EA9-9ACA-DA97D9EAD478}" srcOrd="0" destOrd="0" presId="urn:microsoft.com/office/officeart/2005/8/layout/process2"/>
    <dgm:cxn modelId="{03790CB1-8417-466C-BBB8-B2B403F196B9}" type="presOf" srcId="{75D0CDF5-9B67-4950-85DD-90166BA0F43C}" destId="{5350A2B5-1C4F-482A-8BDC-3342568C117F}" srcOrd="0" destOrd="0" presId="urn:microsoft.com/office/officeart/2005/8/layout/process2"/>
    <dgm:cxn modelId="{F2D6B04C-FB16-439E-87C8-E0A9DCF46728}" type="presOf" srcId="{2BC9F5AC-20B4-417B-94CF-0668F2D669F3}" destId="{37C15A35-0A57-4762-9B2D-95C8AD3A7789}" srcOrd="0" destOrd="0" presId="urn:microsoft.com/office/officeart/2005/8/layout/process2"/>
    <dgm:cxn modelId="{97EF3C36-40B4-4ADD-B366-9CC6753A64E9}" srcId="{2BC9F5AC-20B4-417B-94CF-0668F2D669F3}" destId="{75D0CDF5-9B67-4950-85DD-90166BA0F43C}" srcOrd="0" destOrd="0" parTransId="{F14FB59A-9F8F-4C77-B683-A3A09BD500F9}" sibTransId="{013F470F-9AD5-446F-A4A8-E15A65E16D92}"/>
    <dgm:cxn modelId="{1CA5C10D-7DEE-4007-89C8-96F8EA6B2657}" type="presOf" srcId="{A2527704-B4B1-4B5B-9FFF-0F8CEB2CCC3F}" destId="{72AFFE98-2A2F-41FB-8B27-213E900412EA}" srcOrd="0" destOrd="0" presId="urn:microsoft.com/office/officeart/2005/8/layout/process2"/>
    <dgm:cxn modelId="{95C2D117-6355-4B02-B541-1FA7E2308F3A}" srcId="{2BC9F5AC-20B4-417B-94CF-0668F2D669F3}" destId="{4A8584E0-359C-4F85-9F53-045A2A9D7B8B}" srcOrd="2" destOrd="0" parTransId="{2D67D64F-0A8C-42AB-AC93-185FD331B46A}" sibTransId="{8A881EF7-1EED-47C1-8FB9-B7CE0649DEC0}"/>
    <dgm:cxn modelId="{75F9E98A-013A-4315-9856-A0B30E7CF23C}" type="presOf" srcId="{3326D8AB-0DB9-4BE7-8DC0-92BD6581D85C}" destId="{8CA94007-04E6-43A2-AD94-F6143D3C87A7}" srcOrd="1" destOrd="0" presId="urn:microsoft.com/office/officeart/2005/8/layout/process2"/>
    <dgm:cxn modelId="{800A7EC5-00D5-43E9-B5B0-2A27B5341B5D}" type="presParOf" srcId="{37C15A35-0A57-4762-9B2D-95C8AD3A7789}" destId="{5350A2B5-1C4F-482A-8BDC-3342568C117F}" srcOrd="0" destOrd="0" presId="urn:microsoft.com/office/officeart/2005/8/layout/process2"/>
    <dgm:cxn modelId="{81CAC150-E61D-415F-B6CF-2351C21F5C29}" type="presParOf" srcId="{37C15A35-0A57-4762-9B2D-95C8AD3A7789}" destId="{8A4F0F9F-6A14-44D4-A5F3-3ADBEE73E4C9}" srcOrd="1" destOrd="0" presId="urn:microsoft.com/office/officeart/2005/8/layout/process2"/>
    <dgm:cxn modelId="{05F38DF5-21D1-4D25-8543-7E9B48C1060F}" type="presParOf" srcId="{8A4F0F9F-6A14-44D4-A5F3-3ADBEE73E4C9}" destId="{DBFFFD7F-60C9-4CC9-8A54-ABA2DB682DD7}" srcOrd="0" destOrd="0" presId="urn:microsoft.com/office/officeart/2005/8/layout/process2"/>
    <dgm:cxn modelId="{07F2F5FB-7ABD-41D8-91FA-0604A52DA829}" type="presParOf" srcId="{37C15A35-0A57-4762-9B2D-95C8AD3A7789}" destId="{72AFFE98-2A2F-41FB-8B27-213E900412EA}" srcOrd="2" destOrd="0" presId="urn:microsoft.com/office/officeart/2005/8/layout/process2"/>
    <dgm:cxn modelId="{B8A3D5AF-66C4-4206-8E57-177D5619C3BC}" type="presParOf" srcId="{37C15A35-0A57-4762-9B2D-95C8AD3A7789}" destId="{7E450E68-AC82-408E-91A4-ED352FB54AD6}" srcOrd="3" destOrd="0" presId="urn:microsoft.com/office/officeart/2005/8/layout/process2"/>
    <dgm:cxn modelId="{249299A2-B113-411F-9FF6-01A757DF7B24}" type="presParOf" srcId="{7E450E68-AC82-408E-91A4-ED352FB54AD6}" destId="{8CA94007-04E6-43A2-AD94-F6143D3C87A7}" srcOrd="0" destOrd="0" presId="urn:microsoft.com/office/officeart/2005/8/layout/process2"/>
    <dgm:cxn modelId="{071A5DAC-ADB5-436C-A3C8-BB8633DB289C}" type="presParOf" srcId="{37C15A35-0A57-4762-9B2D-95C8AD3A7789}" destId="{60589A0D-EF4E-4EA9-9ACA-DA97D9EAD478}"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9831CB6-4C2C-4286-8D91-A8090C756E21}" type="doc">
      <dgm:prSet loTypeId="urn:microsoft.com/office/officeart/2005/8/layout/default#2" loCatId="list" qsTypeId="urn:microsoft.com/office/officeart/2005/8/quickstyle/simple2" qsCatId="simple" csTypeId="urn:microsoft.com/office/officeart/2005/8/colors/accent1_2" csCatId="accent1" phldr="1"/>
      <dgm:spPr/>
      <dgm:t>
        <a:bodyPr/>
        <a:lstStyle/>
        <a:p>
          <a:endParaRPr lang="id-ID"/>
        </a:p>
      </dgm:t>
    </dgm:pt>
    <dgm:pt modelId="{FFD83344-324D-4961-8FEC-75D93EC7C369}">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id-ID" b="1" dirty="0" smtClean="0"/>
            <a:t>KATA KERJA KALA WAKTU (VERB TENSES)</a:t>
          </a:r>
        </a:p>
        <a:p>
          <a:r>
            <a:rPr lang="id-ID" b="1" dirty="0" smtClean="0"/>
            <a:t>Satu cara memeriksa pemahaman anak dalam menggunakan morfem untuk menunjukan verb tense yaitu dengan melihat bagaimana mereka menyusun kembali cerita dari buku yang familiar</a:t>
          </a:r>
          <a:r>
            <a:rPr lang="id-ID" dirty="0" smtClean="0"/>
            <a:t>.</a:t>
          </a:r>
          <a:endParaRPr lang="id-ID" dirty="0"/>
        </a:p>
      </dgm:t>
    </dgm:pt>
    <dgm:pt modelId="{EE7A0052-7A1A-4DD4-AF7B-F31E79294E48}" type="parTrans" cxnId="{F204CC1E-A3E1-4405-A55B-552336647929}">
      <dgm:prSet/>
      <dgm:spPr/>
      <dgm:t>
        <a:bodyPr/>
        <a:lstStyle/>
        <a:p>
          <a:endParaRPr lang="id-ID"/>
        </a:p>
      </dgm:t>
    </dgm:pt>
    <dgm:pt modelId="{7C074D69-E8F9-4F68-A042-F2540CF6A218}" type="sibTrans" cxnId="{F204CC1E-A3E1-4405-A55B-552336647929}">
      <dgm:prSet/>
      <dgm:spPr/>
      <dgm:t>
        <a:bodyPr/>
        <a:lstStyle/>
        <a:p>
          <a:endParaRPr lang="id-ID"/>
        </a:p>
      </dgm:t>
    </dgm:pt>
    <dgm:pt modelId="{88D0B931-9F1B-4ADE-87FD-562CB086F8EE}">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id-ID" b="1" dirty="0" smtClean="0"/>
            <a:t>KEPEMILIKAN</a:t>
          </a:r>
        </a:p>
        <a:p>
          <a:r>
            <a:rPr lang="id-ID" b="1" dirty="0" smtClean="0"/>
            <a:t>Monolog pembacaan cerita anak-anak bisa mengandung bukti bahwa mereka sedang mempelajari bagaimana menggunakan penanda  kepemilikan </a:t>
          </a:r>
          <a:endParaRPr lang="id-ID" b="1" dirty="0"/>
        </a:p>
      </dgm:t>
    </dgm:pt>
    <dgm:pt modelId="{D74547C7-3970-4DB6-ADAB-CCAD7915F244}" type="parTrans" cxnId="{04C7E0CD-8EC7-42B0-B492-581C21731572}">
      <dgm:prSet/>
      <dgm:spPr/>
      <dgm:t>
        <a:bodyPr/>
        <a:lstStyle/>
        <a:p>
          <a:endParaRPr lang="id-ID"/>
        </a:p>
      </dgm:t>
    </dgm:pt>
    <dgm:pt modelId="{20C05B13-A7E5-42BD-96D0-B5F7183F95C2}" type="sibTrans" cxnId="{04C7E0CD-8EC7-42B0-B492-581C21731572}">
      <dgm:prSet/>
      <dgm:spPr/>
      <dgm:t>
        <a:bodyPr/>
        <a:lstStyle/>
        <a:p>
          <a:endParaRPr lang="id-ID"/>
        </a:p>
      </dgm:t>
    </dgm:pt>
    <dgm:pt modelId="{688F635F-5891-46EE-8FB7-656AC197F9F5}">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r>
            <a:rPr lang="id-ID" b="1" dirty="0" smtClean="0">
              <a:solidFill>
                <a:schemeClr val="tx1"/>
              </a:solidFill>
            </a:rPr>
            <a:t>PERBANDINGAN DAN BENTUK SUPERLATIF</a:t>
          </a:r>
        </a:p>
        <a:p>
          <a:r>
            <a:rPr lang="id-ID" b="1" dirty="0" smtClean="0">
              <a:solidFill>
                <a:schemeClr val="tx1"/>
              </a:solidFill>
            </a:rPr>
            <a:t>Salah satunya cara membuat perbandingan dan bentuk superlatif dalam bahasa inggris adalah dengan menambahkan </a:t>
          </a:r>
          <a:r>
            <a:rPr lang="id-ID" b="1" dirty="0" smtClean="0">
              <a:solidFill>
                <a:schemeClr val="tx1"/>
              </a:solidFill>
            </a:rPr>
            <a:t>er </a:t>
          </a:r>
          <a:endParaRPr lang="id-ID" b="1" dirty="0">
            <a:solidFill>
              <a:schemeClr val="tx1"/>
            </a:solidFill>
          </a:endParaRPr>
        </a:p>
      </dgm:t>
    </dgm:pt>
    <dgm:pt modelId="{3967E965-0569-47E2-A5A3-05D6CDB79382}" type="parTrans" cxnId="{55109C8E-C8A9-4B63-9F67-58C453CBCA0F}">
      <dgm:prSet/>
      <dgm:spPr/>
      <dgm:t>
        <a:bodyPr/>
        <a:lstStyle/>
        <a:p>
          <a:endParaRPr lang="id-ID"/>
        </a:p>
      </dgm:t>
    </dgm:pt>
    <dgm:pt modelId="{7D8D44AE-B77C-41AD-9095-9B5611492D76}" type="sibTrans" cxnId="{55109C8E-C8A9-4B63-9F67-58C453CBCA0F}">
      <dgm:prSet/>
      <dgm:spPr/>
      <dgm:t>
        <a:bodyPr/>
        <a:lstStyle/>
        <a:p>
          <a:endParaRPr lang="id-ID"/>
        </a:p>
      </dgm:t>
    </dgm:pt>
    <dgm:pt modelId="{17EA4096-F57A-450B-B034-A42351682BFE}">
      <dgm:prSet phldrT="[Text]">
        <dgm:style>
          <a:lnRef idx="2">
            <a:schemeClr val="accent6">
              <a:shade val="50000"/>
            </a:schemeClr>
          </a:lnRef>
          <a:fillRef idx="1">
            <a:schemeClr val="accent6"/>
          </a:fillRef>
          <a:effectRef idx="0">
            <a:schemeClr val="accent6"/>
          </a:effectRef>
          <a:fontRef idx="minor">
            <a:schemeClr val="lt1"/>
          </a:fontRef>
        </dgm:style>
      </dgm:prSet>
      <dgm:spPr/>
      <dgm:t>
        <a:bodyPr/>
        <a:lstStyle/>
        <a:p>
          <a:r>
            <a:rPr lang="id-ID" b="1" dirty="0" smtClean="0">
              <a:solidFill>
                <a:schemeClr val="tx1"/>
              </a:solidFill>
            </a:rPr>
            <a:t>KATA BENDA BERAKHIRAN</a:t>
          </a:r>
        </a:p>
        <a:p>
          <a:r>
            <a:rPr lang="id-ID" b="1" dirty="0" smtClean="0">
              <a:solidFill>
                <a:schemeClr val="tx1"/>
              </a:solidFill>
            </a:rPr>
            <a:t>Pada usia ke 5 sebagian besar anak-anak memiliki pengetahuan reseptif dan produktif mengenai akhiran er pada kata benda</a:t>
          </a:r>
          <a:endParaRPr lang="id-ID" b="1" dirty="0">
            <a:solidFill>
              <a:schemeClr val="tx1"/>
            </a:solidFill>
          </a:endParaRPr>
        </a:p>
      </dgm:t>
    </dgm:pt>
    <dgm:pt modelId="{FB6F8A6C-26A3-4530-B7B7-1508BF72A63B}" type="parTrans" cxnId="{3EC89F60-5134-4448-B518-595C741EEBF1}">
      <dgm:prSet/>
      <dgm:spPr/>
      <dgm:t>
        <a:bodyPr/>
        <a:lstStyle/>
        <a:p>
          <a:endParaRPr lang="id-ID"/>
        </a:p>
      </dgm:t>
    </dgm:pt>
    <dgm:pt modelId="{9EC27EA2-7E09-4EA4-B189-5E10C32A9CAE}" type="sibTrans" cxnId="{3EC89F60-5134-4448-B518-595C741EEBF1}">
      <dgm:prSet/>
      <dgm:spPr/>
      <dgm:t>
        <a:bodyPr/>
        <a:lstStyle/>
        <a:p>
          <a:endParaRPr lang="id-ID"/>
        </a:p>
      </dgm:t>
    </dgm:pt>
    <dgm:pt modelId="{9428BCB0-FDCF-4568-990E-1D1C30640073}" type="pres">
      <dgm:prSet presAssocID="{E9831CB6-4C2C-4286-8D91-A8090C756E21}" presName="diagram" presStyleCnt="0">
        <dgm:presLayoutVars>
          <dgm:dir/>
          <dgm:resizeHandles val="exact"/>
        </dgm:presLayoutVars>
      </dgm:prSet>
      <dgm:spPr/>
      <dgm:t>
        <a:bodyPr/>
        <a:lstStyle/>
        <a:p>
          <a:endParaRPr lang="id-ID"/>
        </a:p>
      </dgm:t>
    </dgm:pt>
    <dgm:pt modelId="{B97C2819-D025-40C5-BD9D-04DFF45B9250}" type="pres">
      <dgm:prSet presAssocID="{FFD83344-324D-4961-8FEC-75D93EC7C369}" presName="node" presStyleLbl="node1" presStyleIdx="0" presStyleCnt="4">
        <dgm:presLayoutVars>
          <dgm:bulletEnabled val="1"/>
        </dgm:presLayoutVars>
      </dgm:prSet>
      <dgm:spPr/>
      <dgm:t>
        <a:bodyPr/>
        <a:lstStyle/>
        <a:p>
          <a:endParaRPr lang="id-ID"/>
        </a:p>
      </dgm:t>
    </dgm:pt>
    <dgm:pt modelId="{36648063-0A63-4B30-8283-5920C16C9929}" type="pres">
      <dgm:prSet presAssocID="{7C074D69-E8F9-4F68-A042-F2540CF6A218}" presName="sibTrans" presStyleCnt="0"/>
      <dgm:spPr/>
    </dgm:pt>
    <dgm:pt modelId="{5B276640-F0C5-4C9A-9E43-1ECB95E9C2E1}" type="pres">
      <dgm:prSet presAssocID="{88D0B931-9F1B-4ADE-87FD-562CB086F8EE}" presName="node" presStyleLbl="node1" presStyleIdx="1" presStyleCnt="4">
        <dgm:presLayoutVars>
          <dgm:bulletEnabled val="1"/>
        </dgm:presLayoutVars>
      </dgm:prSet>
      <dgm:spPr/>
      <dgm:t>
        <a:bodyPr/>
        <a:lstStyle/>
        <a:p>
          <a:endParaRPr lang="id-ID"/>
        </a:p>
      </dgm:t>
    </dgm:pt>
    <dgm:pt modelId="{AC2EAB68-EB1D-4399-B7CA-E3AF6DF7F551}" type="pres">
      <dgm:prSet presAssocID="{20C05B13-A7E5-42BD-96D0-B5F7183F95C2}" presName="sibTrans" presStyleCnt="0"/>
      <dgm:spPr/>
    </dgm:pt>
    <dgm:pt modelId="{CC2F8319-6586-4E5E-A9A4-739DA2DE9D57}" type="pres">
      <dgm:prSet presAssocID="{688F635F-5891-46EE-8FB7-656AC197F9F5}" presName="node" presStyleLbl="node1" presStyleIdx="2" presStyleCnt="4">
        <dgm:presLayoutVars>
          <dgm:bulletEnabled val="1"/>
        </dgm:presLayoutVars>
      </dgm:prSet>
      <dgm:spPr/>
      <dgm:t>
        <a:bodyPr/>
        <a:lstStyle/>
        <a:p>
          <a:endParaRPr lang="id-ID"/>
        </a:p>
      </dgm:t>
    </dgm:pt>
    <dgm:pt modelId="{989F38E6-8EA7-4E3E-8E86-F69155242DAF}" type="pres">
      <dgm:prSet presAssocID="{7D8D44AE-B77C-41AD-9095-9B5611492D76}" presName="sibTrans" presStyleCnt="0"/>
      <dgm:spPr/>
    </dgm:pt>
    <dgm:pt modelId="{59B2EF99-71B8-41FE-9A96-A1FF36874DBD}" type="pres">
      <dgm:prSet presAssocID="{17EA4096-F57A-450B-B034-A42351682BFE}" presName="node" presStyleLbl="node1" presStyleIdx="3" presStyleCnt="4">
        <dgm:presLayoutVars>
          <dgm:bulletEnabled val="1"/>
        </dgm:presLayoutVars>
      </dgm:prSet>
      <dgm:spPr/>
      <dgm:t>
        <a:bodyPr/>
        <a:lstStyle/>
        <a:p>
          <a:endParaRPr lang="id-ID"/>
        </a:p>
      </dgm:t>
    </dgm:pt>
  </dgm:ptLst>
  <dgm:cxnLst>
    <dgm:cxn modelId="{3EC89F60-5134-4448-B518-595C741EEBF1}" srcId="{E9831CB6-4C2C-4286-8D91-A8090C756E21}" destId="{17EA4096-F57A-450B-B034-A42351682BFE}" srcOrd="3" destOrd="0" parTransId="{FB6F8A6C-26A3-4530-B7B7-1508BF72A63B}" sibTransId="{9EC27EA2-7E09-4EA4-B189-5E10C32A9CAE}"/>
    <dgm:cxn modelId="{3D20F672-0A2C-4A0E-99A6-7A1339027C58}" type="presOf" srcId="{688F635F-5891-46EE-8FB7-656AC197F9F5}" destId="{CC2F8319-6586-4E5E-A9A4-739DA2DE9D57}" srcOrd="0" destOrd="0" presId="urn:microsoft.com/office/officeart/2005/8/layout/default#2"/>
    <dgm:cxn modelId="{F204CC1E-A3E1-4405-A55B-552336647929}" srcId="{E9831CB6-4C2C-4286-8D91-A8090C756E21}" destId="{FFD83344-324D-4961-8FEC-75D93EC7C369}" srcOrd="0" destOrd="0" parTransId="{EE7A0052-7A1A-4DD4-AF7B-F31E79294E48}" sibTransId="{7C074D69-E8F9-4F68-A042-F2540CF6A218}"/>
    <dgm:cxn modelId="{2E6B671F-F455-430D-B375-68D6A9AE60EB}" type="presOf" srcId="{E9831CB6-4C2C-4286-8D91-A8090C756E21}" destId="{9428BCB0-FDCF-4568-990E-1D1C30640073}" srcOrd="0" destOrd="0" presId="urn:microsoft.com/office/officeart/2005/8/layout/default#2"/>
    <dgm:cxn modelId="{04BBBCC4-3126-4ED9-9523-5F9D6EC1C282}" type="presOf" srcId="{88D0B931-9F1B-4ADE-87FD-562CB086F8EE}" destId="{5B276640-F0C5-4C9A-9E43-1ECB95E9C2E1}" srcOrd="0" destOrd="0" presId="urn:microsoft.com/office/officeart/2005/8/layout/default#2"/>
    <dgm:cxn modelId="{B97A4CC2-B845-45C1-8E4F-A4840AFF5324}" type="presOf" srcId="{FFD83344-324D-4961-8FEC-75D93EC7C369}" destId="{B97C2819-D025-40C5-BD9D-04DFF45B9250}" srcOrd="0" destOrd="0" presId="urn:microsoft.com/office/officeart/2005/8/layout/default#2"/>
    <dgm:cxn modelId="{55109C8E-C8A9-4B63-9F67-58C453CBCA0F}" srcId="{E9831CB6-4C2C-4286-8D91-A8090C756E21}" destId="{688F635F-5891-46EE-8FB7-656AC197F9F5}" srcOrd="2" destOrd="0" parTransId="{3967E965-0569-47E2-A5A3-05D6CDB79382}" sibTransId="{7D8D44AE-B77C-41AD-9095-9B5611492D76}"/>
    <dgm:cxn modelId="{23A78D56-8D7E-4A60-8E48-FF8860E8FFEB}" type="presOf" srcId="{17EA4096-F57A-450B-B034-A42351682BFE}" destId="{59B2EF99-71B8-41FE-9A96-A1FF36874DBD}" srcOrd="0" destOrd="0" presId="urn:microsoft.com/office/officeart/2005/8/layout/default#2"/>
    <dgm:cxn modelId="{04C7E0CD-8EC7-42B0-B492-581C21731572}" srcId="{E9831CB6-4C2C-4286-8D91-A8090C756E21}" destId="{88D0B931-9F1B-4ADE-87FD-562CB086F8EE}" srcOrd="1" destOrd="0" parTransId="{D74547C7-3970-4DB6-ADAB-CCAD7915F244}" sibTransId="{20C05B13-A7E5-42BD-96D0-B5F7183F95C2}"/>
    <dgm:cxn modelId="{D65650CB-A85F-4BD7-9C57-0BE2F2F1A84A}" type="presParOf" srcId="{9428BCB0-FDCF-4568-990E-1D1C30640073}" destId="{B97C2819-D025-40C5-BD9D-04DFF45B9250}" srcOrd="0" destOrd="0" presId="urn:microsoft.com/office/officeart/2005/8/layout/default#2"/>
    <dgm:cxn modelId="{A9FDBF2D-3BBB-45A3-8807-3BC33BDCD3AA}" type="presParOf" srcId="{9428BCB0-FDCF-4568-990E-1D1C30640073}" destId="{36648063-0A63-4B30-8283-5920C16C9929}" srcOrd="1" destOrd="0" presId="urn:microsoft.com/office/officeart/2005/8/layout/default#2"/>
    <dgm:cxn modelId="{3397F4B5-A0DE-44EC-A6D1-8897C06D1467}" type="presParOf" srcId="{9428BCB0-FDCF-4568-990E-1D1C30640073}" destId="{5B276640-F0C5-4C9A-9E43-1ECB95E9C2E1}" srcOrd="2" destOrd="0" presId="urn:microsoft.com/office/officeart/2005/8/layout/default#2"/>
    <dgm:cxn modelId="{179428D8-247A-4D2B-B1B3-67AFE6599FB3}" type="presParOf" srcId="{9428BCB0-FDCF-4568-990E-1D1C30640073}" destId="{AC2EAB68-EB1D-4399-B7CA-E3AF6DF7F551}" srcOrd="3" destOrd="0" presId="urn:microsoft.com/office/officeart/2005/8/layout/default#2"/>
    <dgm:cxn modelId="{6EDA009F-0837-4928-9799-49228A01117D}" type="presParOf" srcId="{9428BCB0-FDCF-4568-990E-1D1C30640073}" destId="{CC2F8319-6586-4E5E-A9A4-739DA2DE9D57}" srcOrd="4" destOrd="0" presId="urn:microsoft.com/office/officeart/2005/8/layout/default#2"/>
    <dgm:cxn modelId="{E25E401E-CCA4-4503-9902-4E8C88878D50}" type="presParOf" srcId="{9428BCB0-FDCF-4568-990E-1D1C30640073}" destId="{989F38E6-8EA7-4E3E-8E86-F69155242DAF}" srcOrd="5" destOrd="0" presId="urn:microsoft.com/office/officeart/2005/8/layout/default#2"/>
    <dgm:cxn modelId="{B74A1950-7A68-4BA6-A291-BED933A30326}" type="presParOf" srcId="{9428BCB0-FDCF-4568-990E-1D1C30640073}" destId="{59B2EF99-71B8-41FE-9A96-A1FF36874DBD}" srcOrd="6" destOrd="0" presId="urn:microsoft.com/office/officeart/2005/8/layout/defaul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EB37FC9-8D74-4C1F-B935-E3D75FC78F62}"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id-ID"/>
        </a:p>
      </dgm:t>
    </dgm:pt>
    <dgm:pt modelId="{A9B9F872-8490-414C-93D5-A2CEE03A5B6C}">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id-ID" b="1" dirty="0" smtClean="0"/>
            <a:t>Pengetahuan Pragmatik Bahasa Lisan</a:t>
          </a:r>
          <a:endParaRPr lang="id-ID" dirty="0"/>
        </a:p>
      </dgm:t>
    </dgm:pt>
    <dgm:pt modelId="{8C17FC75-E9C6-4C40-95D3-3208C094D51D}" type="parTrans" cxnId="{C9230DD4-CBD1-45D0-99E4-F6A862BA4F4C}">
      <dgm:prSet/>
      <dgm:spPr/>
      <dgm:t>
        <a:bodyPr/>
        <a:lstStyle/>
        <a:p>
          <a:endParaRPr lang="id-ID"/>
        </a:p>
      </dgm:t>
    </dgm:pt>
    <dgm:pt modelId="{7E953E5A-0E3C-4ECA-BFF8-12A816C41E32}" type="sibTrans" cxnId="{C9230DD4-CBD1-45D0-99E4-F6A862BA4F4C}">
      <dgm:prSet/>
      <dgm:spPr/>
      <dgm:t>
        <a:bodyPr/>
        <a:lstStyle/>
        <a:p>
          <a:endParaRPr lang="id-ID"/>
        </a:p>
      </dgm:t>
    </dgm:pt>
    <dgm:pt modelId="{3F8CF917-02A5-46DB-9140-4ACA6E707783}">
      <dgm:prSet phldrT="[Text]" custT="1">
        <dgm:style>
          <a:lnRef idx="2">
            <a:schemeClr val="dk1"/>
          </a:lnRef>
          <a:fillRef idx="1">
            <a:schemeClr val="lt1"/>
          </a:fillRef>
          <a:effectRef idx="0">
            <a:schemeClr val="dk1"/>
          </a:effectRef>
          <a:fontRef idx="minor">
            <a:schemeClr val="dk1"/>
          </a:fontRef>
        </dgm:style>
      </dgm:prSet>
      <dgm:spPr/>
      <dgm:t>
        <a:bodyPr/>
        <a:lstStyle/>
        <a:p>
          <a:pPr algn="l"/>
          <a:r>
            <a:rPr lang="id-ID" sz="1800" b="1" dirty="0" smtClean="0">
              <a:solidFill>
                <a:schemeClr val="tx1"/>
              </a:solidFill>
            </a:rPr>
            <a:t>Mereka menggunakan bahasa untuk menceritakan cerita-cerita, mengarahkan teman-teman sebayanya, mengekspresikan kebanggan diri, bermain peran dan untuk mendapatkan perhatian orang lain.</a:t>
          </a:r>
          <a:endParaRPr lang="id-ID" sz="1800" b="1" dirty="0">
            <a:solidFill>
              <a:schemeClr val="tx1"/>
            </a:solidFill>
          </a:endParaRPr>
        </a:p>
      </dgm:t>
    </dgm:pt>
    <dgm:pt modelId="{317300C8-42A0-4268-8708-F2D279D30D4F}" type="parTrans" cxnId="{929BACD7-D2A4-4AA8-AC38-9937BD6E9F16}">
      <dgm:prSet/>
      <dgm:spPr/>
      <dgm:t>
        <a:bodyPr/>
        <a:lstStyle/>
        <a:p>
          <a:endParaRPr lang="id-ID"/>
        </a:p>
      </dgm:t>
    </dgm:pt>
    <dgm:pt modelId="{600FA744-E230-4CE2-8516-78FF3D5ADD80}" type="sibTrans" cxnId="{929BACD7-D2A4-4AA8-AC38-9937BD6E9F16}">
      <dgm:prSet/>
      <dgm:spPr/>
      <dgm:t>
        <a:bodyPr/>
        <a:lstStyle/>
        <a:p>
          <a:endParaRPr lang="id-ID"/>
        </a:p>
      </dgm:t>
    </dgm:pt>
    <dgm:pt modelId="{7619A155-2E28-497C-8292-9DC1862FA43C}">
      <dgm:prSet phldrT="[Text]" custT="1">
        <dgm:style>
          <a:lnRef idx="2">
            <a:schemeClr val="dk1"/>
          </a:lnRef>
          <a:fillRef idx="1">
            <a:schemeClr val="lt1"/>
          </a:fillRef>
          <a:effectRef idx="0">
            <a:schemeClr val="dk1"/>
          </a:effectRef>
          <a:fontRef idx="minor">
            <a:schemeClr val="dk1"/>
          </a:fontRef>
        </dgm:style>
      </dgm:prSet>
      <dgm:spPr/>
      <dgm:t>
        <a:bodyPr/>
        <a:lstStyle/>
        <a:p>
          <a:pPr algn="l"/>
          <a:r>
            <a:rPr lang="id-ID" sz="1800" b="1" i="1" dirty="0" smtClean="0">
              <a:solidFill>
                <a:schemeClr val="tx1"/>
              </a:solidFill>
            </a:rPr>
            <a:t>Meningkatkan kemampuan dalam percakapan</a:t>
          </a:r>
          <a:endParaRPr lang="id-ID" sz="1800" b="1" dirty="0">
            <a:solidFill>
              <a:schemeClr val="tx1"/>
            </a:solidFill>
          </a:endParaRPr>
        </a:p>
      </dgm:t>
    </dgm:pt>
    <dgm:pt modelId="{CEA06A41-EDF9-413E-BF4C-80E4CDAEDE60}" type="parTrans" cxnId="{D84842F2-C6C7-4433-BF84-5A716D87F1B9}">
      <dgm:prSet/>
      <dgm:spPr/>
      <dgm:t>
        <a:bodyPr/>
        <a:lstStyle/>
        <a:p>
          <a:endParaRPr lang="id-ID"/>
        </a:p>
      </dgm:t>
    </dgm:pt>
    <dgm:pt modelId="{DE06E5B2-B6B1-469B-A640-C483E96DD8A9}" type="sibTrans" cxnId="{D84842F2-C6C7-4433-BF84-5A716D87F1B9}">
      <dgm:prSet/>
      <dgm:spPr/>
      <dgm:t>
        <a:bodyPr/>
        <a:lstStyle/>
        <a:p>
          <a:endParaRPr lang="id-ID"/>
        </a:p>
      </dgm:t>
    </dgm:pt>
    <dgm:pt modelId="{4480CEED-0E21-49B3-858F-9C160AF81597}">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r>
            <a:rPr lang="id-ID" b="1" dirty="0" smtClean="0">
              <a:solidFill>
                <a:schemeClr val="tx1"/>
              </a:solidFill>
            </a:rPr>
            <a:t>Pengetahuan Pragmatik dalam Bahasa Tulis</a:t>
          </a:r>
          <a:endParaRPr lang="id-ID" dirty="0">
            <a:solidFill>
              <a:schemeClr val="tx1"/>
            </a:solidFill>
          </a:endParaRPr>
        </a:p>
      </dgm:t>
    </dgm:pt>
    <dgm:pt modelId="{7C1E462A-36B8-488C-96ED-015600354C2D}" type="parTrans" cxnId="{DCB39307-E55C-4135-BCBD-22D09208FC1B}">
      <dgm:prSet/>
      <dgm:spPr/>
      <dgm:t>
        <a:bodyPr/>
        <a:lstStyle/>
        <a:p>
          <a:endParaRPr lang="id-ID"/>
        </a:p>
      </dgm:t>
    </dgm:pt>
    <dgm:pt modelId="{B6D91416-8B6C-401A-A1C5-A72E1E352E12}" type="sibTrans" cxnId="{DCB39307-E55C-4135-BCBD-22D09208FC1B}">
      <dgm:prSet/>
      <dgm:spPr/>
      <dgm:t>
        <a:bodyPr/>
        <a:lstStyle/>
        <a:p>
          <a:endParaRPr lang="id-ID"/>
        </a:p>
      </dgm:t>
    </dgm:pt>
    <dgm:pt modelId="{2C0027D9-71EC-43A2-B55E-570BBD46D26C}">
      <dgm:prSet phldrT="[Text]" custT="1">
        <dgm:style>
          <a:lnRef idx="2">
            <a:schemeClr val="dk1"/>
          </a:lnRef>
          <a:fillRef idx="1">
            <a:schemeClr val="lt1"/>
          </a:fillRef>
          <a:effectRef idx="0">
            <a:schemeClr val="dk1"/>
          </a:effectRef>
          <a:fontRef idx="minor">
            <a:schemeClr val="dk1"/>
          </a:fontRef>
        </dgm:style>
      </dgm:prSet>
      <dgm:spPr/>
      <dgm:t>
        <a:bodyPr/>
        <a:lstStyle/>
        <a:p>
          <a:r>
            <a:rPr lang="id-ID" sz="1900" b="1" i="0" dirty="0" smtClean="0"/>
            <a:t>Menceritakan dan mendiktekan cerita</a:t>
          </a:r>
          <a:endParaRPr lang="id-ID" sz="1900" i="0" dirty="0"/>
        </a:p>
      </dgm:t>
    </dgm:pt>
    <dgm:pt modelId="{FA2BA47D-0E47-46DA-A88D-3403562A78C2}" type="parTrans" cxnId="{F0C2C442-CB36-48AE-BA9D-C049E339A19A}">
      <dgm:prSet/>
      <dgm:spPr/>
      <dgm:t>
        <a:bodyPr/>
        <a:lstStyle/>
        <a:p>
          <a:endParaRPr lang="id-ID"/>
        </a:p>
      </dgm:t>
    </dgm:pt>
    <dgm:pt modelId="{C9E1FD97-88AA-4C0C-9220-E510308F599A}" type="sibTrans" cxnId="{F0C2C442-CB36-48AE-BA9D-C049E339A19A}">
      <dgm:prSet/>
      <dgm:spPr/>
      <dgm:t>
        <a:bodyPr/>
        <a:lstStyle/>
        <a:p>
          <a:endParaRPr lang="id-ID"/>
        </a:p>
      </dgm:t>
    </dgm:pt>
    <dgm:pt modelId="{AB03E9BA-05B7-4549-A53E-F1B3B3CBCCE3}">
      <dgm:prSet phldrT="[Text]" custT="1">
        <dgm:style>
          <a:lnRef idx="2">
            <a:schemeClr val="dk1"/>
          </a:lnRef>
          <a:fillRef idx="1">
            <a:schemeClr val="lt1"/>
          </a:fillRef>
          <a:effectRef idx="0">
            <a:schemeClr val="dk1"/>
          </a:effectRef>
          <a:fontRef idx="minor">
            <a:schemeClr val="dk1"/>
          </a:fontRef>
        </dgm:style>
      </dgm:prSet>
      <dgm:spPr/>
      <dgm:t>
        <a:bodyPr/>
        <a:lstStyle/>
        <a:p>
          <a:r>
            <a:rPr lang="id-ID" sz="1900" b="1" i="0" dirty="0" smtClean="0"/>
            <a:t>Pemahaman genre,</a:t>
          </a:r>
          <a:r>
            <a:rPr lang="id-ID" sz="1900" b="1" i="1" dirty="0" smtClean="0"/>
            <a:t> </a:t>
          </a:r>
          <a:r>
            <a:rPr lang="id-ID" sz="1900" b="1" dirty="0" smtClean="0"/>
            <a:t>Ketika membuat cerita ciptaanya sendiri, pengetahuan anak mengenai genre ditunjukan oleh karyanya mengenai teks yang spesifik seperti dongeng atau buku alfabet.</a:t>
          </a:r>
          <a:endParaRPr lang="id-ID" sz="1900" b="1" dirty="0"/>
        </a:p>
      </dgm:t>
    </dgm:pt>
    <dgm:pt modelId="{031B0CD3-18A0-4535-B597-AEA8A72B1109}" type="parTrans" cxnId="{E45D5B79-0C1D-4FAD-8AF3-9EE5E52F02C7}">
      <dgm:prSet/>
      <dgm:spPr/>
      <dgm:t>
        <a:bodyPr/>
        <a:lstStyle/>
        <a:p>
          <a:endParaRPr lang="id-ID"/>
        </a:p>
      </dgm:t>
    </dgm:pt>
    <dgm:pt modelId="{F8357903-D509-4A41-B540-28400439EBB8}" type="sibTrans" cxnId="{E45D5B79-0C1D-4FAD-8AF3-9EE5E52F02C7}">
      <dgm:prSet/>
      <dgm:spPr/>
      <dgm:t>
        <a:bodyPr/>
        <a:lstStyle/>
        <a:p>
          <a:endParaRPr lang="id-ID"/>
        </a:p>
      </dgm:t>
    </dgm:pt>
    <dgm:pt modelId="{0257F161-178A-40E4-B4AD-1E885C8FFFD9}" type="pres">
      <dgm:prSet presAssocID="{4EB37FC9-8D74-4C1F-B935-E3D75FC78F62}" presName="Name0" presStyleCnt="0">
        <dgm:presLayoutVars>
          <dgm:dir/>
          <dgm:animLvl val="lvl"/>
          <dgm:resizeHandles/>
        </dgm:presLayoutVars>
      </dgm:prSet>
      <dgm:spPr/>
      <dgm:t>
        <a:bodyPr/>
        <a:lstStyle/>
        <a:p>
          <a:endParaRPr lang="id-ID"/>
        </a:p>
      </dgm:t>
    </dgm:pt>
    <dgm:pt modelId="{BAEA0A4A-56FE-46DF-A1E1-96BD7E20867D}" type="pres">
      <dgm:prSet presAssocID="{A9B9F872-8490-414C-93D5-A2CEE03A5B6C}" presName="linNode" presStyleCnt="0"/>
      <dgm:spPr/>
    </dgm:pt>
    <dgm:pt modelId="{93EC09D1-2C3F-4AFD-80E5-BD1D6BC4D3AA}" type="pres">
      <dgm:prSet presAssocID="{A9B9F872-8490-414C-93D5-A2CEE03A5B6C}" presName="parentShp" presStyleLbl="node1" presStyleIdx="0" presStyleCnt="2">
        <dgm:presLayoutVars>
          <dgm:bulletEnabled val="1"/>
        </dgm:presLayoutVars>
      </dgm:prSet>
      <dgm:spPr/>
      <dgm:t>
        <a:bodyPr/>
        <a:lstStyle/>
        <a:p>
          <a:endParaRPr lang="id-ID"/>
        </a:p>
      </dgm:t>
    </dgm:pt>
    <dgm:pt modelId="{9155BE1A-D830-4974-8E5C-00EBE3A03E0A}" type="pres">
      <dgm:prSet presAssocID="{A9B9F872-8490-414C-93D5-A2CEE03A5B6C}" presName="childShp" presStyleLbl="bgAccFollowNode1" presStyleIdx="0" presStyleCnt="2" custScaleY="105528">
        <dgm:presLayoutVars>
          <dgm:bulletEnabled val="1"/>
        </dgm:presLayoutVars>
      </dgm:prSet>
      <dgm:spPr/>
      <dgm:t>
        <a:bodyPr/>
        <a:lstStyle/>
        <a:p>
          <a:endParaRPr lang="id-ID"/>
        </a:p>
      </dgm:t>
    </dgm:pt>
    <dgm:pt modelId="{D78589D8-BAF2-4390-9B15-253E583B75B9}" type="pres">
      <dgm:prSet presAssocID="{7E953E5A-0E3C-4ECA-BFF8-12A816C41E32}" presName="spacing" presStyleCnt="0"/>
      <dgm:spPr/>
    </dgm:pt>
    <dgm:pt modelId="{DD593AD9-ED01-4AC7-A535-C5435BC5EEFE}" type="pres">
      <dgm:prSet presAssocID="{4480CEED-0E21-49B3-858F-9C160AF81597}" presName="linNode" presStyleCnt="0"/>
      <dgm:spPr/>
    </dgm:pt>
    <dgm:pt modelId="{8056E6A7-1FD3-4ABD-99A1-DD9E77A23885}" type="pres">
      <dgm:prSet presAssocID="{4480CEED-0E21-49B3-858F-9C160AF81597}" presName="parentShp" presStyleLbl="node1" presStyleIdx="1" presStyleCnt="2">
        <dgm:presLayoutVars>
          <dgm:bulletEnabled val="1"/>
        </dgm:presLayoutVars>
      </dgm:prSet>
      <dgm:spPr/>
      <dgm:t>
        <a:bodyPr/>
        <a:lstStyle/>
        <a:p>
          <a:endParaRPr lang="id-ID"/>
        </a:p>
      </dgm:t>
    </dgm:pt>
    <dgm:pt modelId="{54145C53-3928-4F18-94AC-43F9E27CA97D}" type="pres">
      <dgm:prSet presAssocID="{4480CEED-0E21-49B3-858F-9C160AF81597}" presName="childShp" presStyleLbl="bgAccFollowNode1" presStyleIdx="1" presStyleCnt="2" custScaleY="92356">
        <dgm:presLayoutVars>
          <dgm:bulletEnabled val="1"/>
        </dgm:presLayoutVars>
      </dgm:prSet>
      <dgm:spPr/>
      <dgm:t>
        <a:bodyPr/>
        <a:lstStyle/>
        <a:p>
          <a:endParaRPr lang="id-ID"/>
        </a:p>
      </dgm:t>
    </dgm:pt>
  </dgm:ptLst>
  <dgm:cxnLst>
    <dgm:cxn modelId="{D84842F2-C6C7-4433-BF84-5A716D87F1B9}" srcId="{A9B9F872-8490-414C-93D5-A2CEE03A5B6C}" destId="{7619A155-2E28-497C-8292-9DC1862FA43C}" srcOrd="1" destOrd="0" parTransId="{CEA06A41-EDF9-413E-BF4C-80E4CDAEDE60}" sibTransId="{DE06E5B2-B6B1-469B-A640-C483E96DD8A9}"/>
    <dgm:cxn modelId="{929BACD7-D2A4-4AA8-AC38-9937BD6E9F16}" srcId="{A9B9F872-8490-414C-93D5-A2CEE03A5B6C}" destId="{3F8CF917-02A5-46DB-9140-4ACA6E707783}" srcOrd="0" destOrd="0" parTransId="{317300C8-42A0-4268-8708-F2D279D30D4F}" sibTransId="{600FA744-E230-4CE2-8516-78FF3D5ADD80}"/>
    <dgm:cxn modelId="{F0C2C442-CB36-48AE-BA9D-C049E339A19A}" srcId="{4480CEED-0E21-49B3-858F-9C160AF81597}" destId="{2C0027D9-71EC-43A2-B55E-570BBD46D26C}" srcOrd="0" destOrd="0" parTransId="{FA2BA47D-0E47-46DA-A88D-3403562A78C2}" sibTransId="{C9E1FD97-88AA-4C0C-9220-E510308F599A}"/>
    <dgm:cxn modelId="{C259C9DC-E814-4DA4-A890-2C5644B8C33B}" type="presOf" srcId="{4480CEED-0E21-49B3-858F-9C160AF81597}" destId="{8056E6A7-1FD3-4ABD-99A1-DD9E77A23885}" srcOrd="0" destOrd="0" presId="urn:microsoft.com/office/officeart/2005/8/layout/vList6"/>
    <dgm:cxn modelId="{3329E686-ED98-47A8-9092-D59D7F76D782}" type="presOf" srcId="{3F8CF917-02A5-46DB-9140-4ACA6E707783}" destId="{9155BE1A-D830-4974-8E5C-00EBE3A03E0A}" srcOrd="0" destOrd="0" presId="urn:microsoft.com/office/officeart/2005/8/layout/vList6"/>
    <dgm:cxn modelId="{BA4BED47-8E46-48ED-9DF5-8EAF53341DD0}" type="presOf" srcId="{AB03E9BA-05B7-4549-A53E-F1B3B3CBCCE3}" destId="{54145C53-3928-4F18-94AC-43F9E27CA97D}" srcOrd="0" destOrd="1" presId="urn:microsoft.com/office/officeart/2005/8/layout/vList6"/>
    <dgm:cxn modelId="{C574E67E-2150-43E7-9570-135B794E7430}" type="presOf" srcId="{4EB37FC9-8D74-4C1F-B935-E3D75FC78F62}" destId="{0257F161-178A-40E4-B4AD-1E885C8FFFD9}" srcOrd="0" destOrd="0" presId="urn:microsoft.com/office/officeart/2005/8/layout/vList6"/>
    <dgm:cxn modelId="{5012E254-EDF4-4119-9C10-14479E1BD88F}" type="presOf" srcId="{A9B9F872-8490-414C-93D5-A2CEE03A5B6C}" destId="{93EC09D1-2C3F-4AFD-80E5-BD1D6BC4D3AA}" srcOrd="0" destOrd="0" presId="urn:microsoft.com/office/officeart/2005/8/layout/vList6"/>
    <dgm:cxn modelId="{8B7A6EA4-E330-4D9F-8E40-06A60E15F9A6}" type="presOf" srcId="{2C0027D9-71EC-43A2-B55E-570BBD46D26C}" destId="{54145C53-3928-4F18-94AC-43F9E27CA97D}" srcOrd="0" destOrd="0" presId="urn:microsoft.com/office/officeart/2005/8/layout/vList6"/>
    <dgm:cxn modelId="{C9230DD4-CBD1-45D0-99E4-F6A862BA4F4C}" srcId="{4EB37FC9-8D74-4C1F-B935-E3D75FC78F62}" destId="{A9B9F872-8490-414C-93D5-A2CEE03A5B6C}" srcOrd="0" destOrd="0" parTransId="{8C17FC75-E9C6-4C40-95D3-3208C094D51D}" sibTransId="{7E953E5A-0E3C-4ECA-BFF8-12A816C41E32}"/>
    <dgm:cxn modelId="{9C33D48D-18F1-4039-B71B-ADC43D921978}" type="presOf" srcId="{7619A155-2E28-497C-8292-9DC1862FA43C}" destId="{9155BE1A-D830-4974-8E5C-00EBE3A03E0A}" srcOrd="0" destOrd="1" presId="urn:microsoft.com/office/officeart/2005/8/layout/vList6"/>
    <dgm:cxn modelId="{E45D5B79-0C1D-4FAD-8AF3-9EE5E52F02C7}" srcId="{4480CEED-0E21-49B3-858F-9C160AF81597}" destId="{AB03E9BA-05B7-4549-A53E-F1B3B3CBCCE3}" srcOrd="1" destOrd="0" parTransId="{031B0CD3-18A0-4535-B597-AEA8A72B1109}" sibTransId="{F8357903-D509-4A41-B540-28400439EBB8}"/>
    <dgm:cxn modelId="{DCB39307-E55C-4135-BCBD-22D09208FC1B}" srcId="{4EB37FC9-8D74-4C1F-B935-E3D75FC78F62}" destId="{4480CEED-0E21-49B3-858F-9C160AF81597}" srcOrd="1" destOrd="0" parTransId="{7C1E462A-36B8-488C-96ED-015600354C2D}" sibTransId="{B6D91416-8B6C-401A-A1C5-A72E1E352E12}"/>
    <dgm:cxn modelId="{6F9427C4-C27A-49A1-AED2-65D505C35C16}" type="presParOf" srcId="{0257F161-178A-40E4-B4AD-1E885C8FFFD9}" destId="{BAEA0A4A-56FE-46DF-A1E1-96BD7E20867D}" srcOrd="0" destOrd="0" presId="urn:microsoft.com/office/officeart/2005/8/layout/vList6"/>
    <dgm:cxn modelId="{E54B3725-73DD-496F-9858-223204431B16}" type="presParOf" srcId="{BAEA0A4A-56FE-46DF-A1E1-96BD7E20867D}" destId="{93EC09D1-2C3F-4AFD-80E5-BD1D6BC4D3AA}" srcOrd="0" destOrd="0" presId="urn:microsoft.com/office/officeart/2005/8/layout/vList6"/>
    <dgm:cxn modelId="{A18B18BE-110E-48D7-BF90-479CA87A353C}" type="presParOf" srcId="{BAEA0A4A-56FE-46DF-A1E1-96BD7E20867D}" destId="{9155BE1A-D830-4974-8E5C-00EBE3A03E0A}" srcOrd="1" destOrd="0" presId="urn:microsoft.com/office/officeart/2005/8/layout/vList6"/>
    <dgm:cxn modelId="{3FD880C2-B77C-4D4E-8563-E1A1D032BC97}" type="presParOf" srcId="{0257F161-178A-40E4-B4AD-1E885C8FFFD9}" destId="{D78589D8-BAF2-4390-9B15-253E583B75B9}" srcOrd="1" destOrd="0" presId="urn:microsoft.com/office/officeart/2005/8/layout/vList6"/>
    <dgm:cxn modelId="{69D03333-5B52-485C-B7D7-7E9306207945}" type="presParOf" srcId="{0257F161-178A-40E4-B4AD-1E885C8FFFD9}" destId="{DD593AD9-ED01-4AC7-A535-C5435BC5EEFE}" srcOrd="2" destOrd="0" presId="urn:microsoft.com/office/officeart/2005/8/layout/vList6"/>
    <dgm:cxn modelId="{554245EE-C18B-4F64-A045-65F822A38357}" type="presParOf" srcId="{DD593AD9-ED01-4AC7-A535-C5435BC5EEFE}" destId="{8056E6A7-1FD3-4ABD-99A1-DD9E77A23885}" srcOrd="0" destOrd="0" presId="urn:microsoft.com/office/officeart/2005/8/layout/vList6"/>
    <dgm:cxn modelId="{CDC50FDE-E30C-4D52-9F54-A5E69764BF9B}" type="presParOf" srcId="{DD593AD9-ED01-4AC7-A535-C5435BC5EEFE}" destId="{54145C53-3928-4F18-94AC-43F9E27CA97D}"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924744-4EBD-4A8D-AB8E-3F8FA7ABC294}">
      <dsp:nvSpPr>
        <dsp:cNvPr id="0" name=""/>
        <dsp:cNvSpPr/>
      </dsp:nvSpPr>
      <dsp:spPr>
        <a:xfrm>
          <a:off x="0" y="401533"/>
          <a:ext cx="8678198" cy="143908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73525" tIns="374904" rIns="673525" bIns="128016" numCol="1" spcCol="1270" anchor="t" anchorCtr="0">
          <a:noAutofit/>
        </a:bodyPr>
        <a:lstStyle/>
        <a:p>
          <a:pPr marL="171450" lvl="1" indent="-171450" algn="l" defTabSz="800100">
            <a:lnSpc>
              <a:spcPct val="90000"/>
            </a:lnSpc>
            <a:spcBef>
              <a:spcPct val="0"/>
            </a:spcBef>
            <a:spcAft>
              <a:spcPct val="15000"/>
            </a:spcAft>
            <a:buChar char="••"/>
          </a:pPr>
          <a:r>
            <a:rPr lang="id-ID" sz="1800" kern="1200" dirty="0" smtClean="0"/>
            <a:t>kosakata diperoleh melalui pengalaman langsung dan tidak langsung. Beberapa kosakata dipelajari melalui penanaman langsung. Penanaman langsung ini disebut </a:t>
          </a:r>
          <a:r>
            <a:rPr lang="id-ID" sz="1800" b="1" i="1" kern="1200" dirty="0" smtClean="0"/>
            <a:t>ostensive naming. </a:t>
          </a:r>
          <a:endParaRPr lang="id-ID" sz="1800" kern="1200" dirty="0"/>
        </a:p>
      </dsp:txBody>
      <dsp:txXfrm>
        <a:off x="0" y="401533"/>
        <a:ext cx="8678198" cy="1439086"/>
      </dsp:txXfrm>
    </dsp:sp>
    <dsp:sp modelId="{391C7BDF-7F2B-4C13-8467-93AEEA20E06C}">
      <dsp:nvSpPr>
        <dsp:cNvPr id="0" name=""/>
        <dsp:cNvSpPr/>
      </dsp:nvSpPr>
      <dsp:spPr>
        <a:xfrm>
          <a:off x="296794" y="0"/>
          <a:ext cx="6074738" cy="7084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9611" tIns="0" rIns="229611" bIns="0" numCol="1" spcCol="1270" anchor="ctr" anchorCtr="0">
          <a:noAutofit/>
        </a:bodyPr>
        <a:lstStyle/>
        <a:p>
          <a:pPr lvl="0" algn="l" defTabSz="800100">
            <a:lnSpc>
              <a:spcPct val="90000"/>
            </a:lnSpc>
            <a:spcBef>
              <a:spcPct val="0"/>
            </a:spcBef>
            <a:spcAft>
              <a:spcPct val="35000"/>
            </a:spcAft>
          </a:pPr>
          <a:r>
            <a:rPr lang="id-ID" sz="1800" b="1" kern="1200" dirty="0" smtClean="0"/>
            <a:t>Pengalaman dan Perkembangan Semantik</a:t>
          </a:r>
          <a:endParaRPr lang="id-ID" sz="1800" kern="1200" dirty="0"/>
        </a:p>
      </dsp:txBody>
      <dsp:txXfrm>
        <a:off x="331379" y="34585"/>
        <a:ext cx="6005568" cy="639310"/>
      </dsp:txXfrm>
    </dsp:sp>
    <dsp:sp modelId="{CDEDDFB5-F696-41A9-8CA7-CC4CCB30C62E}">
      <dsp:nvSpPr>
        <dsp:cNvPr id="0" name=""/>
        <dsp:cNvSpPr/>
      </dsp:nvSpPr>
      <dsp:spPr>
        <a:xfrm>
          <a:off x="0" y="2324460"/>
          <a:ext cx="8678198" cy="152709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73525" tIns="374904" rIns="673525" bIns="128016" numCol="1" spcCol="1270" anchor="t" anchorCtr="0">
          <a:noAutofit/>
        </a:bodyPr>
        <a:lstStyle/>
        <a:p>
          <a:pPr marL="171450" lvl="1" indent="-171450" algn="l" defTabSz="800100">
            <a:lnSpc>
              <a:spcPct val="90000"/>
            </a:lnSpc>
            <a:spcBef>
              <a:spcPct val="0"/>
            </a:spcBef>
            <a:spcAft>
              <a:spcPct val="15000"/>
            </a:spcAft>
            <a:buChar char="••"/>
          </a:pPr>
          <a:r>
            <a:rPr lang="id-ID" sz="1800" kern="1200" dirty="0" smtClean="0"/>
            <a:t>Anak-anak usia taman kanak-kanak secara khusus menekankan bentuk atau fungsi benda ketika mengartikannya. Misalnya, dalam mengartikan bola anak akan menekankan bahwa “bola bisa memantul” atau fungsi bola yang lainnya. </a:t>
          </a:r>
          <a:endParaRPr lang="id-ID" sz="1800" kern="1200" dirty="0"/>
        </a:p>
      </dsp:txBody>
      <dsp:txXfrm>
        <a:off x="0" y="2324460"/>
        <a:ext cx="8678198" cy="1527096"/>
      </dsp:txXfrm>
    </dsp:sp>
    <dsp:sp modelId="{9151B14B-F9AE-409D-8681-196315F19650}">
      <dsp:nvSpPr>
        <dsp:cNvPr id="0" name=""/>
        <dsp:cNvSpPr/>
      </dsp:nvSpPr>
      <dsp:spPr>
        <a:xfrm>
          <a:off x="172618" y="1598835"/>
          <a:ext cx="6074738" cy="7084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9611" tIns="0" rIns="229611" bIns="0" numCol="1" spcCol="1270" anchor="ctr" anchorCtr="0">
          <a:noAutofit/>
        </a:bodyPr>
        <a:lstStyle/>
        <a:p>
          <a:pPr lvl="0" algn="l" defTabSz="800100">
            <a:lnSpc>
              <a:spcPct val="90000"/>
            </a:lnSpc>
            <a:spcBef>
              <a:spcPct val="0"/>
            </a:spcBef>
            <a:spcAft>
              <a:spcPct val="35000"/>
            </a:spcAft>
          </a:pPr>
          <a:r>
            <a:rPr lang="id-ID" sz="1800" b="1" kern="1200" dirty="0" smtClean="0"/>
            <a:t>Mengartikan Kata-kata</a:t>
          </a:r>
          <a:endParaRPr lang="id-ID" sz="1800" kern="1200" dirty="0"/>
        </a:p>
      </dsp:txBody>
      <dsp:txXfrm>
        <a:off x="207203" y="1633420"/>
        <a:ext cx="6005568" cy="639310"/>
      </dsp:txXfrm>
    </dsp:sp>
    <dsp:sp modelId="{5C76449C-9C17-4EF5-AD2E-7858BC2F2D00}">
      <dsp:nvSpPr>
        <dsp:cNvPr id="0" name=""/>
        <dsp:cNvSpPr/>
      </dsp:nvSpPr>
      <dsp:spPr>
        <a:xfrm>
          <a:off x="0" y="4335397"/>
          <a:ext cx="8678198" cy="1141405"/>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73525" tIns="374904" rIns="673525" bIns="128016" numCol="1" spcCol="1270" anchor="t" anchorCtr="0">
          <a:noAutofit/>
        </a:bodyPr>
        <a:lstStyle/>
        <a:p>
          <a:pPr marL="171450" lvl="1" indent="-171450" algn="l" defTabSz="800100">
            <a:lnSpc>
              <a:spcPct val="90000"/>
            </a:lnSpc>
            <a:spcBef>
              <a:spcPct val="0"/>
            </a:spcBef>
            <a:spcAft>
              <a:spcPct val="15000"/>
            </a:spcAft>
            <a:buChar char="••"/>
          </a:pPr>
          <a:r>
            <a:rPr lang="id-ID" sz="1800" kern="1200" smtClean="0"/>
            <a:t>Pemahaman dan penggunaan bahasa kiasan pada anak, seperti simile dan metafora, juga memberi bukti pengetahuan semantik. </a:t>
          </a:r>
          <a:endParaRPr lang="id-ID" sz="1800" kern="1200"/>
        </a:p>
      </dsp:txBody>
      <dsp:txXfrm>
        <a:off x="0" y="4335397"/>
        <a:ext cx="8678198" cy="1141405"/>
      </dsp:txXfrm>
    </dsp:sp>
    <dsp:sp modelId="{1B64C35E-D5D7-4CF4-88F3-B9B5156549C6}">
      <dsp:nvSpPr>
        <dsp:cNvPr id="0" name=""/>
        <dsp:cNvSpPr/>
      </dsp:nvSpPr>
      <dsp:spPr>
        <a:xfrm>
          <a:off x="383992" y="3926703"/>
          <a:ext cx="6074738" cy="7084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9611" tIns="0" rIns="229611" bIns="0" numCol="1" spcCol="1270" anchor="ctr" anchorCtr="0">
          <a:noAutofit/>
        </a:bodyPr>
        <a:lstStyle/>
        <a:p>
          <a:pPr lvl="0" algn="l" defTabSz="800100">
            <a:lnSpc>
              <a:spcPct val="90000"/>
            </a:lnSpc>
            <a:spcBef>
              <a:spcPct val="0"/>
            </a:spcBef>
            <a:spcAft>
              <a:spcPct val="35000"/>
            </a:spcAft>
          </a:pPr>
          <a:r>
            <a:rPr lang="id-ID" sz="1800" b="1" kern="1200" dirty="0" smtClean="0"/>
            <a:t>Bahasa Kiasan </a:t>
          </a:r>
          <a:endParaRPr lang="id-ID" sz="1800" kern="1200" dirty="0"/>
        </a:p>
      </dsp:txBody>
      <dsp:txXfrm>
        <a:off x="418577" y="3961288"/>
        <a:ext cx="6005568" cy="6393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7815A-DAE9-4C30-810B-B2B570AC7D74}">
      <dsp:nvSpPr>
        <dsp:cNvPr id="0" name=""/>
        <dsp:cNvSpPr/>
      </dsp:nvSpPr>
      <dsp:spPr>
        <a:xfrm>
          <a:off x="0" y="408708"/>
          <a:ext cx="8784976" cy="161595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1812" tIns="395732" rIns="681812" bIns="135128" numCol="1" spcCol="1270" anchor="t" anchorCtr="0">
          <a:noAutofit/>
        </a:bodyPr>
        <a:lstStyle/>
        <a:p>
          <a:pPr marL="171450" lvl="1" indent="-171450" algn="l" defTabSz="844550">
            <a:lnSpc>
              <a:spcPct val="90000"/>
            </a:lnSpc>
            <a:spcBef>
              <a:spcPct val="0"/>
            </a:spcBef>
            <a:spcAft>
              <a:spcPct val="15000"/>
            </a:spcAft>
            <a:buChar char="••"/>
          </a:pPr>
          <a:r>
            <a:rPr lang="id-ID" sz="1900" kern="1200" dirty="0" smtClean="0"/>
            <a:t>Teka-teki dan lelucon yang mereka buat biasanya didasarkan pengetahuannya pada perbandingan semantik atau kata-kata yang mempunyai makna banyak, kadang-kadang lelucon tersebut tidak masuk akal.</a:t>
          </a:r>
          <a:endParaRPr lang="id-ID" sz="1900" kern="1200" dirty="0"/>
        </a:p>
      </dsp:txBody>
      <dsp:txXfrm>
        <a:off x="0" y="408708"/>
        <a:ext cx="8784976" cy="1615950"/>
      </dsp:txXfrm>
    </dsp:sp>
    <dsp:sp modelId="{82E67B5A-192C-43BD-BF5A-E601FA65973B}">
      <dsp:nvSpPr>
        <dsp:cNvPr id="0" name=""/>
        <dsp:cNvSpPr/>
      </dsp:nvSpPr>
      <dsp:spPr>
        <a:xfrm>
          <a:off x="255875" y="25756"/>
          <a:ext cx="6149483" cy="5608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2436" tIns="0" rIns="232436" bIns="0" numCol="1" spcCol="1270" anchor="ctr" anchorCtr="0">
          <a:noAutofit/>
        </a:bodyPr>
        <a:lstStyle/>
        <a:p>
          <a:pPr lvl="0" algn="l" defTabSz="844550">
            <a:lnSpc>
              <a:spcPct val="90000"/>
            </a:lnSpc>
            <a:spcBef>
              <a:spcPct val="0"/>
            </a:spcBef>
            <a:spcAft>
              <a:spcPct val="35000"/>
            </a:spcAft>
          </a:pPr>
          <a:r>
            <a:rPr lang="id-ID" sz="1900" b="1" kern="1200" dirty="0" smtClean="0"/>
            <a:t>Humor</a:t>
          </a:r>
          <a:endParaRPr lang="id-ID" sz="1900" kern="1200" dirty="0"/>
        </a:p>
      </dsp:txBody>
      <dsp:txXfrm>
        <a:off x="283255" y="53136"/>
        <a:ext cx="6094723" cy="506120"/>
      </dsp:txXfrm>
    </dsp:sp>
    <dsp:sp modelId="{AFAAC746-847F-42AF-B7ED-519B0A4F890F}">
      <dsp:nvSpPr>
        <dsp:cNvPr id="0" name=""/>
        <dsp:cNvSpPr/>
      </dsp:nvSpPr>
      <dsp:spPr>
        <a:xfrm>
          <a:off x="0" y="2389121"/>
          <a:ext cx="8784976" cy="10773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1812" tIns="395732" rIns="681812" bIns="135128" numCol="1" spcCol="1270" anchor="t" anchorCtr="0">
          <a:noAutofit/>
        </a:bodyPr>
        <a:lstStyle/>
        <a:p>
          <a:pPr marL="171450" lvl="1" indent="-171450" algn="l" defTabSz="844550">
            <a:lnSpc>
              <a:spcPct val="90000"/>
            </a:lnSpc>
            <a:spcBef>
              <a:spcPct val="0"/>
            </a:spcBef>
            <a:spcAft>
              <a:spcPct val="15000"/>
            </a:spcAft>
            <a:buChar char="••"/>
          </a:pPr>
          <a:r>
            <a:rPr lang="id-ID" sz="1900" kern="1200" smtClean="0"/>
            <a:t>Monolog cerita anak usia taman kanak-kanak menunjukan bukti mengenai perolehan pengetahuan semantiknya. </a:t>
          </a:r>
          <a:endParaRPr lang="id-ID" sz="1900" kern="1200"/>
        </a:p>
      </dsp:txBody>
      <dsp:txXfrm>
        <a:off x="0" y="2389121"/>
        <a:ext cx="8784976" cy="1077300"/>
      </dsp:txXfrm>
    </dsp:sp>
    <dsp:sp modelId="{08AA0A3D-9FF7-47E0-B662-647FB730D9AE}">
      <dsp:nvSpPr>
        <dsp:cNvPr id="0" name=""/>
        <dsp:cNvSpPr/>
      </dsp:nvSpPr>
      <dsp:spPr>
        <a:xfrm>
          <a:off x="289658" y="2077261"/>
          <a:ext cx="6149483" cy="5608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2436" tIns="0" rIns="232436" bIns="0" numCol="1" spcCol="1270" anchor="ctr" anchorCtr="0">
          <a:noAutofit/>
        </a:bodyPr>
        <a:lstStyle/>
        <a:p>
          <a:pPr lvl="0" algn="l" defTabSz="844550">
            <a:lnSpc>
              <a:spcPct val="90000"/>
            </a:lnSpc>
            <a:spcBef>
              <a:spcPct val="0"/>
            </a:spcBef>
            <a:spcAft>
              <a:spcPct val="35000"/>
            </a:spcAft>
          </a:pPr>
          <a:r>
            <a:rPr lang="id-ID" sz="1900" b="1" kern="1200" dirty="0" smtClean="0"/>
            <a:t>Kosakata dalam Cerita Anak-anak Taman Kanak-kanak</a:t>
          </a:r>
          <a:endParaRPr lang="id-ID" sz="1900" kern="1200" dirty="0"/>
        </a:p>
      </dsp:txBody>
      <dsp:txXfrm>
        <a:off x="317038" y="2104641"/>
        <a:ext cx="6094723" cy="506120"/>
      </dsp:txXfrm>
    </dsp:sp>
    <dsp:sp modelId="{F2D47CD2-20FC-4A28-9F99-D678F5111993}">
      <dsp:nvSpPr>
        <dsp:cNvPr id="0" name=""/>
        <dsp:cNvSpPr/>
      </dsp:nvSpPr>
      <dsp:spPr>
        <a:xfrm>
          <a:off x="0" y="3870769"/>
          <a:ext cx="8784976" cy="149214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1812" tIns="395732" rIns="681812" bIns="135128" numCol="1" spcCol="1270" anchor="t" anchorCtr="0">
          <a:noAutofit/>
        </a:bodyPr>
        <a:lstStyle/>
        <a:p>
          <a:pPr marL="171450" lvl="1" indent="-171450" algn="l" defTabSz="844550">
            <a:lnSpc>
              <a:spcPct val="90000"/>
            </a:lnSpc>
            <a:spcBef>
              <a:spcPct val="0"/>
            </a:spcBef>
            <a:spcAft>
              <a:spcPct val="15000"/>
            </a:spcAft>
            <a:buChar char="••"/>
          </a:pPr>
          <a:r>
            <a:rPr lang="id-ID" sz="1900" kern="1200" smtClean="0"/>
            <a:t>Usaha-usaha anak dalam menceritakan kembali cerita-cerita familiar juga mengindikasikan perkembangan pengetahuan semantiknya.</a:t>
          </a:r>
          <a:endParaRPr lang="id-ID" sz="1900" kern="1200"/>
        </a:p>
      </dsp:txBody>
      <dsp:txXfrm>
        <a:off x="0" y="3870769"/>
        <a:ext cx="8784976" cy="1492146"/>
      </dsp:txXfrm>
    </dsp:sp>
    <dsp:sp modelId="{486E7722-FC8E-4D27-A831-AF6B489A901A}">
      <dsp:nvSpPr>
        <dsp:cNvPr id="0" name=""/>
        <dsp:cNvSpPr/>
      </dsp:nvSpPr>
      <dsp:spPr>
        <a:xfrm>
          <a:off x="255875" y="3540725"/>
          <a:ext cx="6149483" cy="58218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2436" tIns="0" rIns="232436" bIns="0" numCol="1" spcCol="1270" anchor="ctr" anchorCtr="0">
          <a:noAutofit/>
        </a:bodyPr>
        <a:lstStyle/>
        <a:p>
          <a:pPr lvl="0" algn="l" defTabSz="844550">
            <a:lnSpc>
              <a:spcPct val="90000"/>
            </a:lnSpc>
            <a:spcBef>
              <a:spcPct val="0"/>
            </a:spcBef>
            <a:spcAft>
              <a:spcPct val="35000"/>
            </a:spcAft>
          </a:pPr>
          <a:r>
            <a:rPr lang="id-ID" sz="1900" b="1" kern="1200" dirty="0" smtClean="0"/>
            <a:t>Pengetahuan Semantik dan Penceritaan Ulang</a:t>
          </a:r>
          <a:endParaRPr lang="id-ID" sz="1900" kern="1200" dirty="0"/>
        </a:p>
      </dsp:txBody>
      <dsp:txXfrm>
        <a:off x="284295" y="3569145"/>
        <a:ext cx="6092643" cy="52534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50A2B5-1C4F-482A-8BDC-3342568C117F}">
      <dsp:nvSpPr>
        <dsp:cNvPr id="0" name=""/>
        <dsp:cNvSpPr/>
      </dsp:nvSpPr>
      <dsp:spPr>
        <a:xfrm>
          <a:off x="0" y="4547"/>
          <a:ext cx="8712968" cy="1623842"/>
        </a:xfrm>
        <a:prstGeom prst="roundRect">
          <a:avLst>
            <a:gd name="adj" fmla="val 10000"/>
          </a:avLst>
        </a:prstGeom>
        <a:solidFill>
          <a:schemeClr val="accent4"/>
        </a:solidFill>
        <a:ln w="38100" cap="flat" cmpd="sng" algn="ctr">
          <a:solidFill>
            <a:schemeClr val="lt1"/>
          </a:solidFill>
          <a:prstDash val="solid"/>
        </a:ln>
        <a:effectLst>
          <a:outerShdw blurRad="40000" dist="20000" dir="5400000" rotWithShape="0">
            <a:srgbClr val="000000">
              <a:alpha val="38000"/>
            </a:srgbClr>
          </a:outerShdw>
        </a:effectLst>
      </dsp:spPr>
      <dsp:style>
        <a:lnRef idx="3">
          <a:schemeClr val="lt1"/>
        </a:lnRef>
        <a:fillRef idx="1">
          <a:schemeClr val="accent4"/>
        </a:fillRef>
        <a:effectRef idx="1">
          <a:schemeClr val="accent4"/>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id-ID" sz="2400" b="1" kern="1200" dirty="0" smtClean="0"/>
            <a:t>Penggunaan Kata Ganti </a:t>
          </a:r>
        </a:p>
        <a:p>
          <a:pPr lvl="0" algn="ctr" defTabSz="1066800">
            <a:lnSpc>
              <a:spcPct val="90000"/>
            </a:lnSpc>
            <a:spcBef>
              <a:spcPct val="0"/>
            </a:spcBef>
            <a:spcAft>
              <a:spcPct val="35000"/>
            </a:spcAft>
          </a:pPr>
          <a:r>
            <a:rPr lang="id-ID" sz="2400" b="1" kern="1200" dirty="0" smtClean="0"/>
            <a:t>mengindikasi subjek ( I, you, she, he, they ) objek (me, him, her, them) refleksif (myself, himself, herself, themselves)</a:t>
          </a:r>
          <a:endParaRPr lang="id-ID" sz="2400" kern="1200" dirty="0"/>
        </a:p>
      </dsp:txBody>
      <dsp:txXfrm>
        <a:off x="47561" y="52108"/>
        <a:ext cx="8617846" cy="1528720"/>
      </dsp:txXfrm>
    </dsp:sp>
    <dsp:sp modelId="{8A4F0F9F-6A14-44D4-A5F3-3ADBEE73E4C9}">
      <dsp:nvSpPr>
        <dsp:cNvPr id="0" name=""/>
        <dsp:cNvSpPr/>
      </dsp:nvSpPr>
      <dsp:spPr>
        <a:xfrm rot="5400000">
          <a:off x="4096201" y="1663094"/>
          <a:ext cx="520564" cy="62467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id-ID" sz="2600" kern="1200"/>
        </a:p>
      </dsp:txBody>
      <dsp:txXfrm rot="-5400000">
        <a:off x="4169080" y="1715151"/>
        <a:ext cx="374807" cy="364395"/>
      </dsp:txXfrm>
    </dsp:sp>
    <dsp:sp modelId="{72AFFE98-2A2F-41FB-8B27-213E900412EA}">
      <dsp:nvSpPr>
        <dsp:cNvPr id="0" name=""/>
        <dsp:cNvSpPr/>
      </dsp:nvSpPr>
      <dsp:spPr>
        <a:xfrm>
          <a:off x="0" y="2322475"/>
          <a:ext cx="8712968" cy="806250"/>
        </a:xfrm>
        <a:prstGeom prst="roundRect">
          <a:avLst>
            <a:gd name="adj" fmla="val 10000"/>
          </a:avLst>
        </a:prstGeom>
        <a:solidFill>
          <a:schemeClr val="accent5"/>
        </a:solidFill>
        <a:ln w="38100" cap="flat" cmpd="sng" algn="ctr">
          <a:solidFill>
            <a:schemeClr val="lt1"/>
          </a:solidFill>
          <a:prstDash val="solid"/>
        </a:ln>
        <a:effectLst>
          <a:outerShdw blurRad="40000" dist="20000" dir="5400000" rotWithShape="0">
            <a:srgbClr val="000000">
              <a:alpha val="38000"/>
            </a:srgbClr>
          </a:outerShdw>
        </a:effectLst>
      </dsp:spPr>
      <dsp:style>
        <a:lnRef idx="3">
          <a:schemeClr val="lt1"/>
        </a:lnRef>
        <a:fillRef idx="1">
          <a:schemeClr val="accent5"/>
        </a:fillRef>
        <a:effectRef idx="1">
          <a:schemeClr val="accent5"/>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id-ID" sz="2400" b="1" kern="1200" dirty="0" smtClean="0"/>
            <a:t>Pengembangan Frase Kata Kerja (have, do , will, was, could)</a:t>
          </a:r>
          <a:endParaRPr lang="id-ID" sz="2400" kern="1200" dirty="0"/>
        </a:p>
      </dsp:txBody>
      <dsp:txXfrm>
        <a:off x="23614" y="2346089"/>
        <a:ext cx="8665740" cy="759022"/>
      </dsp:txXfrm>
    </dsp:sp>
    <dsp:sp modelId="{7E450E68-AC82-408E-91A4-ED352FB54AD6}">
      <dsp:nvSpPr>
        <dsp:cNvPr id="0" name=""/>
        <dsp:cNvSpPr/>
      </dsp:nvSpPr>
      <dsp:spPr>
        <a:xfrm rot="5400000">
          <a:off x="4096201" y="3163430"/>
          <a:ext cx="520564" cy="62467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id-ID" sz="2600" kern="1200"/>
        </a:p>
      </dsp:txBody>
      <dsp:txXfrm rot="-5400000">
        <a:off x="4169080" y="3215487"/>
        <a:ext cx="374807" cy="364395"/>
      </dsp:txXfrm>
    </dsp:sp>
    <dsp:sp modelId="{60589A0D-EF4E-4EA9-9ACA-DA97D9EAD478}">
      <dsp:nvSpPr>
        <dsp:cNvPr id="0" name=""/>
        <dsp:cNvSpPr/>
      </dsp:nvSpPr>
      <dsp:spPr>
        <a:xfrm>
          <a:off x="0" y="3822812"/>
          <a:ext cx="8712968" cy="1645248"/>
        </a:xfrm>
        <a:prstGeom prst="roundRect">
          <a:avLst>
            <a:gd name="adj" fmla="val 10000"/>
          </a:avLst>
        </a:prstGeom>
        <a:solidFill>
          <a:schemeClr val="accent1"/>
        </a:solidFill>
        <a:ln w="38100" cap="flat" cmpd="sng" algn="ctr">
          <a:solidFill>
            <a:schemeClr val="lt1"/>
          </a:solidFill>
          <a:prstDash val="solid"/>
        </a:ln>
        <a:effectLst>
          <a:outerShdw blurRad="40000" dist="20000" dir="5400000" rotWithShape="0">
            <a:srgbClr val="000000">
              <a:alpha val="38000"/>
            </a:srgbClr>
          </a:outerShdw>
        </a:effectLst>
      </dsp:spPr>
      <dsp:style>
        <a:lnRef idx="3">
          <a:schemeClr val="lt1"/>
        </a:lnRef>
        <a:fillRef idx="1">
          <a:schemeClr val="accent1"/>
        </a:fillRef>
        <a:effectRef idx="1">
          <a:schemeClr val="accent1"/>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id-ID" sz="2000" b="1" kern="1200" dirty="0" smtClean="0"/>
            <a:t>Kalimat Pasif </a:t>
          </a:r>
        </a:p>
        <a:p>
          <a:pPr lvl="0" algn="ctr" defTabSz="889000">
            <a:lnSpc>
              <a:spcPct val="90000"/>
            </a:lnSpc>
            <a:spcBef>
              <a:spcPct val="0"/>
            </a:spcBef>
            <a:spcAft>
              <a:spcPct val="35000"/>
            </a:spcAft>
          </a:pPr>
          <a:r>
            <a:rPr lang="id-ID" sz="2000" b="1" kern="1200" dirty="0" smtClean="0"/>
            <a:t>Budwig berpendapat bahwa anak anak menggunakan kalimat pasif untuk membicarakan peristiwa yang pelakunya tidak diketahui atau tidak relevan atau ketika mereka ingin lebih fokus pada pentingnya peristiwa tertentu dibanding pelaku dari peristiwa tersebut </a:t>
          </a:r>
          <a:endParaRPr lang="id-ID" sz="2000" kern="1200" dirty="0"/>
        </a:p>
      </dsp:txBody>
      <dsp:txXfrm>
        <a:off x="48188" y="3871000"/>
        <a:ext cx="8616592" cy="154887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7C2819-D025-40C5-BD9D-04DFF45B9250}">
      <dsp:nvSpPr>
        <dsp:cNvPr id="0" name=""/>
        <dsp:cNvSpPr/>
      </dsp:nvSpPr>
      <dsp:spPr>
        <a:xfrm>
          <a:off x="1054" y="26370"/>
          <a:ext cx="4113738" cy="2468242"/>
        </a:xfrm>
        <a:prstGeom prst="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id-ID" sz="1900" b="1" kern="1200" dirty="0" smtClean="0"/>
            <a:t>KATA KERJA KALA WAKTU (VERB TENSES)</a:t>
          </a:r>
        </a:p>
        <a:p>
          <a:pPr lvl="0" algn="ctr" defTabSz="844550">
            <a:lnSpc>
              <a:spcPct val="90000"/>
            </a:lnSpc>
            <a:spcBef>
              <a:spcPct val="0"/>
            </a:spcBef>
            <a:spcAft>
              <a:spcPct val="35000"/>
            </a:spcAft>
          </a:pPr>
          <a:r>
            <a:rPr lang="id-ID" sz="1900" b="1" kern="1200" dirty="0" smtClean="0"/>
            <a:t>Satu cara memeriksa pemahaman anak dalam menggunakan morfem untuk menunjukan verb tense yaitu dengan melihat bagaimana mereka menyusun kembali cerita dari buku yang familiar</a:t>
          </a:r>
          <a:r>
            <a:rPr lang="id-ID" sz="1900" kern="1200" dirty="0" smtClean="0"/>
            <a:t>.</a:t>
          </a:r>
          <a:endParaRPr lang="id-ID" sz="1900" kern="1200" dirty="0"/>
        </a:p>
      </dsp:txBody>
      <dsp:txXfrm>
        <a:off x="1054" y="26370"/>
        <a:ext cx="4113738" cy="2468242"/>
      </dsp:txXfrm>
    </dsp:sp>
    <dsp:sp modelId="{5B276640-F0C5-4C9A-9E43-1ECB95E9C2E1}">
      <dsp:nvSpPr>
        <dsp:cNvPr id="0" name=""/>
        <dsp:cNvSpPr/>
      </dsp:nvSpPr>
      <dsp:spPr>
        <a:xfrm>
          <a:off x="4526166" y="26370"/>
          <a:ext cx="4113738" cy="2468242"/>
        </a:xfrm>
        <a:prstGeom prst="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id-ID" sz="1900" b="1" kern="1200" dirty="0" smtClean="0"/>
            <a:t>KEPEMILIKAN</a:t>
          </a:r>
        </a:p>
        <a:p>
          <a:pPr lvl="0" algn="ctr" defTabSz="844550">
            <a:lnSpc>
              <a:spcPct val="90000"/>
            </a:lnSpc>
            <a:spcBef>
              <a:spcPct val="0"/>
            </a:spcBef>
            <a:spcAft>
              <a:spcPct val="35000"/>
            </a:spcAft>
          </a:pPr>
          <a:r>
            <a:rPr lang="id-ID" sz="1900" b="1" kern="1200" dirty="0" smtClean="0"/>
            <a:t>Monolog pembacaan cerita anak-anak bisa mengandung bukti bahwa mereka sedang mempelajari bagaimana menggunakan penanda  kepemilikan </a:t>
          </a:r>
          <a:endParaRPr lang="id-ID" sz="1900" b="1" kern="1200" dirty="0"/>
        </a:p>
      </dsp:txBody>
      <dsp:txXfrm>
        <a:off x="4526166" y="26370"/>
        <a:ext cx="4113738" cy="2468242"/>
      </dsp:txXfrm>
    </dsp:sp>
    <dsp:sp modelId="{CC2F8319-6586-4E5E-A9A4-739DA2DE9D57}">
      <dsp:nvSpPr>
        <dsp:cNvPr id="0" name=""/>
        <dsp:cNvSpPr/>
      </dsp:nvSpPr>
      <dsp:spPr>
        <a:xfrm>
          <a:off x="1054" y="2905986"/>
          <a:ext cx="4113738" cy="2468242"/>
        </a:xfrm>
        <a:prstGeom prst="rect">
          <a:avLst/>
        </a:prstGeom>
        <a:solidFill>
          <a:schemeClr val="accent3"/>
        </a:solidFill>
        <a:ln w="25400" cap="flat" cmpd="sng" algn="ctr">
          <a:solidFill>
            <a:schemeClr val="accent3">
              <a:shade val="50000"/>
            </a:schemeClr>
          </a:solidFill>
          <a:prstDash val="solid"/>
        </a:ln>
        <a:effectLst/>
      </dsp:spPr>
      <dsp:style>
        <a:lnRef idx="2">
          <a:schemeClr val="accent3">
            <a:shade val="50000"/>
          </a:schemeClr>
        </a:lnRef>
        <a:fillRef idx="1">
          <a:schemeClr val="accent3"/>
        </a:fillRef>
        <a:effectRef idx="0">
          <a:schemeClr val="accent3"/>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id-ID" sz="1900" b="1" kern="1200" dirty="0" smtClean="0">
              <a:solidFill>
                <a:schemeClr val="tx1"/>
              </a:solidFill>
            </a:rPr>
            <a:t>PERBANDINGAN DAN BENTUK SUPERLATIF</a:t>
          </a:r>
        </a:p>
        <a:p>
          <a:pPr lvl="0" algn="ctr" defTabSz="844550">
            <a:lnSpc>
              <a:spcPct val="90000"/>
            </a:lnSpc>
            <a:spcBef>
              <a:spcPct val="0"/>
            </a:spcBef>
            <a:spcAft>
              <a:spcPct val="35000"/>
            </a:spcAft>
          </a:pPr>
          <a:r>
            <a:rPr lang="id-ID" sz="1900" b="1" kern="1200" dirty="0" smtClean="0">
              <a:solidFill>
                <a:schemeClr val="tx1"/>
              </a:solidFill>
            </a:rPr>
            <a:t>Salah satunya cara membuat perbandingan dan bentuk superlatif dalam bahasa inggris adalah dengan menambahkan </a:t>
          </a:r>
          <a:r>
            <a:rPr lang="id-ID" sz="1900" b="1" kern="1200" dirty="0" smtClean="0">
              <a:solidFill>
                <a:schemeClr val="tx1"/>
              </a:solidFill>
            </a:rPr>
            <a:t>er </a:t>
          </a:r>
          <a:endParaRPr lang="id-ID" sz="1900" b="1" kern="1200" dirty="0">
            <a:solidFill>
              <a:schemeClr val="tx1"/>
            </a:solidFill>
          </a:endParaRPr>
        </a:p>
      </dsp:txBody>
      <dsp:txXfrm>
        <a:off x="1054" y="2905986"/>
        <a:ext cx="4113738" cy="2468242"/>
      </dsp:txXfrm>
    </dsp:sp>
    <dsp:sp modelId="{59B2EF99-71B8-41FE-9A96-A1FF36874DBD}">
      <dsp:nvSpPr>
        <dsp:cNvPr id="0" name=""/>
        <dsp:cNvSpPr/>
      </dsp:nvSpPr>
      <dsp:spPr>
        <a:xfrm>
          <a:off x="4526166" y="2905986"/>
          <a:ext cx="4113738" cy="2468242"/>
        </a:xfrm>
        <a:prstGeom prst="rect">
          <a:avLst/>
        </a:prstGeom>
        <a:solidFill>
          <a:schemeClr val="accent6"/>
        </a:solidFill>
        <a:ln w="25400" cap="flat"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id-ID" sz="1900" b="1" kern="1200" dirty="0" smtClean="0">
              <a:solidFill>
                <a:schemeClr val="tx1"/>
              </a:solidFill>
            </a:rPr>
            <a:t>KATA BENDA BERAKHIRAN</a:t>
          </a:r>
        </a:p>
        <a:p>
          <a:pPr lvl="0" algn="ctr" defTabSz="844550">
            <a:lnSpc>
              <a:spcPct val="90000"/>
            </a:lnSpc>
            <a:spcBef>
              <a:spcPct val="0"/>
            </a:spcBef>
            <a:spcAft>
              <a:spcPct val="35000"/>
            </a:spcAft>
          </a:pPr>
          <a:r>
            <a:rPr lang="id-ID" sz="1900" b="1" kern="1200" dirty="0" smtClean="0">
              <a:solidFill>
                <a:schemeClr val="tx1"/>
              </a:solidFill>
            </a:rPr>
            <a:t>Pada usia ke 5 sebagian besar anak-anak memiliki pengetahuan reseptif dan produktif mengenai akhiran er pada kata benda</a:t>
          </a:r>
          <a:endParaRPr lang="id-ID" sz="1900" b="1" kern="1200" dirty="0">
            <a:solidFill>
              <a:schemeClr val="tx1"/>
            </a:solidFill>
          </a:endParaRPr>
        </a:p>
      </dsp:txBody>
      <dsp:txXfrm>
        <a:off x="4526166" y="2905986"/>
        <a:ext cx="4113738" cy="246824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55BE1A-D830-4974-8E5C-00EBE3A03E0A}">
      <dsp:nvSpPr>
        <dsp:cNvPr id="0" name=""/>
        <dsp:cNvSpPr/>
      </dsp:nvSpPr>
      <dsp:spPr>
        <a:xfrm>
          <a:off x="3428417" y="660"/>
          <a:ext cx="5136350" cy="2737165"/>
        </a:xfrm>
        <a:prstGeom prst="rightArrow">
          <a:avLst>
            <a:gd name="adj1" fmla="val 75000"/>
            <a:gd name="adj2" fmla="val 50000"/>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id-ID" sz="1800" b="1" kern="1200" dirty="0" smtClean="0">
              <a:solidFill>
                <a:schemeClr val="tx1"/>
              </a:solidFill>
            </a:rPr>
            <a:t>Mereka menggunakan bahasa untuk menceritakan cerita-cerita, mengarahkan teman-teman sebayanya, mengekspresikan kebanggan diri, bermain peran dan untuk mendapatkan perhatian orang lain.</a:t>
          </a:r>
          <a:endParaRPr lang="id-ID" sz="1800" b="1" kern="1200" dirty="0">
            <a:solidFill>
              <a:schemeClr val="tx1"/>
            </a:solidFill>
          </a:endParaRPr>
        </a:p>
        <a:p>
          <a:pPr marL="171450" lvl="1" indent="-171450" algn="l" defTabSz="800100">
            <a:lnSpc>
              <a:spcPct val="90000"/>
            </a:lnSpc>
            <a:spcBef>
              <a:spcPct val="0"/>
            </a:spcBef>
            <a:spcAft>
              <a:spcPct val="15000"/>
            </a:spcAft>
            <a:buChar char="••"/>
          </a:pPr>
          <a:r>
            <a:rPr lang="id-ID" sz="1800" b="1" i="1" kern="1200" dirty="0" smtClean="0">
              <a:solidFill>
                <a:schemeClr val="tx1"/>
              </a:solidFill>
            </a:rPr>
            <a:t>Meningkatkan kemampuan dalam percakapan</a:t>
          </a:r>
          <a:endParaRPr lang="id-ID" sz="1800" b="1" kern="1200" dirty="0">
            <a:solidFill>
              <a:schemeClr val="tx1"/>
            </a:solidFill>
          </a:endParaRPr>
        </a:p>
      </dsp:txBody>
      <dsp:txXfrm>
        <a:off x="3428417" y="342806"/>
        <a:ext cx="4109913" cy="2052873"/>
      </dsp:txXfrm>
    </dsp:sp>
    <dsp:sp modelId="{93EC09D1-2C3F-4AFD-80E5-BD1D6BC4D3AA}">
      <dsp:nvSpPr>
        <dsp:cNvPr id="0" name=""/>
        <dsp:cNvSpPr/>
      </dsp:nvSpPr>
      <dsp:spPr>
        <a:xfrm>
          <a:off x="4184" y="72352"/>
          <a:ext cx="3424233" cy="2593781"/>
        </a:xfrm>
        <a:prstGeom prst="round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48590" tIns="74295" rIns="148590" bIns="74295" numCol="1" spcCol="1270" anchor="ctr" anchorCtr="0">
          <a:noAutofit/>
        </a:bodyPr>
        <a:lstStyle/>
        <a:p>
          <a:pPr lvl="0" algn="ctr" defTabSz="1733550">
            <a:lnSpc>
              <a:spcPct val="90000"/>
            </a:lnSpc>
            <a:spcBef>
              <a:spcPct val="0"/>
            </a:spcBef>
            <a:spcAft>
              <a:spcPct val="35000"/>
            </a:spcAft>
          </a:pPr>
          <a:r>
            <a:rPr lang="id-ID" sz="3900" b="1" kern="1200" dirty="0" smtClean="0"/>
            <a:t>Pengetahuan Pragmatik Bahasa Lisan</a:t>
          </a:r>
          <a:endParaRPr lang="id-ID" sz="3900" kern="1200" dirty="0"/>
        </a:p>
      </dsp:txBody>
      <dsp:txXfrm>
        <a:off x="130802" y="198970"/>
        <a:ext cx="3170997" cy="2340545"/>
      </dsp:txXfrm>
    </dsp:sp>
    <dsp:sp modelId="{54145C53-3928-4F18-94AC-43F9E27CA97D}">
      <dsp:nvSpPr>
        <dsp:cNvPr id="0" name=""/>
        <dsp:cNvSpPr/>
      </dsp:nvSpPr>
      <dsp:spPr>
        <a:xfrm>
          <a:off x="3427580" y="3096338"/>
          <a:ext cx="5141371" cy="2395512"/>
        </a:xfrm>
        <a:prstGeom prst="rightArrow">
          <a:avLst>
            <a:gd name="adj1" fmla="val 75000"/>
            <a:gd name="adj2" fmla="val 50000"/>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2065" tIns="12065" rIns="12065" bIns="12065" numCol="1" spcCol="1270" anchor="t" anchorCtr="0">
          <a:noAutofit/>
        </a:bodyPr>
        <a:lstStyle/>
        <a:p>
          <a:pPr marL="171450" lvl="1" indent="-171450" algn="l" defTabSz="844550">
            <a:lnSpc>
              <a:spcPct val="90000"/>
            </a:lnSpc>
            <a:spcBef>
              <a:spcPct val="0"/>
            </a:spcBef>
            <a:spcAft>
              <a:spcPct val="15000"/>
            </a:spcAft>
            <a:buChar char="••"/>
          </a:pPr>
          <a:r>
            <a:rPr lang="id-ID" sz="1900" b="1" i="0" kern="1200" dirty="0" smtClean="0"/>
            <a:t>Menceritakan dan mendiktekan cerita</a:t>
          </a:r>
          <a:endParaRPr lang="id-ID" sz="1900" i="0" kern="1200" dirty="0"/>
        </a:p>
        <a:p>
          <a:pPr marL="171450" lvl="1" indent="-171450" algn="l" defTabSz="844550">
            <a:lnSpc>
              <a:spcPct val="90000"/>
            </a:lnSpc>
            <a:spcBef>
              <a:spcPct val="0"/>
            </a:spcBef>
            <a:spcAft>
              <a:spcPct val="15000"/>
            </a:spcAft>
            <a:buChar char="••"/>
          </a:pPr>
          <a:r>
            <a:rPr lang="id-ID" sz="1900" b="1" i="0" kern="1200" dirty="0" smtClean="0"/>
            <a:t>Pemahaman genre,</a:t>
          </a:r>
          <a:r>
            <a:rPr lang="id-ID" sz="1900" b="1" i="1" kern="1200" dirty="0" smtClean="0"/>
            <a:t> </a:t>
          </a:r>
          <a:r>
            <a:rPr lang="id-ID" sz="1900" b="1" kern="1200" dirty="0" smtClean="0"/>
            <a:t>Ketika membuat cerita ciptaanya sendiri, pengetahuan anak mengenai genre ditunjukan oleh karyanya mengenai teks yang spesifik seperti dongeng atau buku alfabet.</a:t>
          </a:r>
          <a:endParaRPr lang="id-ID" sz="1900" b="1" kern="1200" dirty="0"/>
        </a:p>
      </dsp:txBody>
      <dsp:txXfrm>
        <a:off x="3427580" y="3395777"/>
        <a:ext cx="4243054" cy="1796634"/>
      </dsp:txXfrm>
    </dsp:sp>
    <dsp:sp modelId="{8056E6A7-1FD3-4ABD-99A1-DD9E77A23885}">
      <dsp:nvSpPr>
        <dsp:cNvPr id="0" name=""/>
        <dsp:cNvSpPr/>
      </dsp:nvSpPr>
      <dsp:spPr>
        <a:xfrm>
          <a:off x="0" y="2997204"/>
          <a:ext cx="3427580" cy="2593781"/>
        </a:xfrm>
        <a:prstGeom prst="roundRect">
          <a:avLst/>
        </a:prstGeom>
        <a:solidFill>
          <a:schemeClr val="accent3"/>
        </a:solidFill>
        <a:ln w="25400" cap="flat" cmpd="sng" algn="ctr">
          <a:solidFill>
            <a:schemeClr val="accent3">
              <a:shade val="50000"/>
            </a:schemeClr>
          </a:solidFill>
          <a:prstDash val="solid"/>
        </a:ln>
        <a:effectLst/>
      </dsp:spPr>
      <dsp:style>
        <a:lnRef idx="2">
          <a:schemeClr val="accent3">
            <a:shade val="50000"/>
          </a:schemeClr>
        </a:lnRef>
        <a:fillRef idx="1">
          <a:schemeClr val="accent3"/>
        </a:fillRef>
        <a:effectRef idx="0">
          <a:schemeClr val="accent3"/>
        </a:effectRef>
        <a:fontRef idx="minor">
          <a:schemeClr val="lt1"/>
        </a:fontRef>
      </dsp:style>
      <dsp:txBody>
        <a:bodyPr spcFirstLastPara="0" vert="horz" wrap="square" lIns="148590" tIns="74295" rIns="148590" bIns="74295" numCol="1" spcCol="1270" anchor="ctr" anchorCtr="0">
          <a:noAutofit/>
        </a:bodyPr>
        <a:lstStyle/>
        <a:p>
          <a:pPr lvl="0" algn="ctr" defTabSz="1733550">
            <a:lnSpc>
              <a:spcPct val="90000"/>
            </a:lnSpc>
            <a:spcBef>
              <a:spcPct val="0"/>
            </a:spcBef>
            <a:spcAft>
              <a:spcPct val="35000"/>
            </a:spcAft>
          </a:pPr>
          <a:r>
            <a:rPr lang="id-ID" sz="3900" b="1" kern="1200" dirty="0" smtClean="0">
              <a:solidFill>
                <a:schemeClr val="tx1"/>
              </a:solidFill>
            </a:rPr>
            <a:t>Pengetahuan Pragmatik dalam Bahasa Tulis</a:t>
          </a:r>
          <a:endParaRPr lang="id-ID" sz="3900" kern="1200" dirty="0">
            <a:solidFill>
              <a:schemeClr val="tx1"/>
            </a:solidFill>
          </a:endParaRPr>
        </a:p>
      </dsp:txBody>
      <dsp:txXfrm>
        <a:off x="126618" y="3123822"/>
        <a:ext cx="3174344" cy="2340545"/>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2">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FFF9A088-C535-4D20-88B7-F1344FF450F4}" type="datetimeFigureOut">
              <a:rPr lang="id-ID" smtClean="0"/>
              <a:pPr/>
              <a:t>08/12/2019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B86BE11-F0F9-43CE-9EE6-27C1AB19CCD4}"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FFF9A088-C535-4D20-88B7-F1344FF450F4}" type="datetimeFigureOut">
              <a:rPr lang="id-ID" smtClean="0"/>
              <a:pPr/>
              <a:t>08/12/2019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B86BE11-F0F9-43CE-9EE6-27C1AB19CCD4}"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FF9A088-C535-4D20-88B7-F1344FF450F4}" type="datetimeFigureOut">
              <a:rPr lang="id-ID" smtClean="0"/>
              <a:pPr/>
              <a:t>08/12/2019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B86BE11-F0F9-43CE-9EE6-27C1AB19CCD4}"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FFF9A088-C535-4D20-88B7-F1344FF450F4}" type="datetimeFigureOut">
              <a:rPr lang="id-ID" smtClean="0"/>
              <a:pPr/>
              <a:t>08/12/2019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B86BE11-F0F9-43CE-9EE6-27C1AB19CCD4}"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FFF9A088-C535-4D20-88B7-F1344FF450F4}" type="datetimeFigureOut">
              <a:rPr lang="id-ID" smtClean="0"/>
              <a:pPr/>
              <a:t>08/12/2019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8B86BE11-F0F9-43CE-9EE6-27C1AB19CCD4}"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FFF9A088-C535-4D20-88B7-F1344FF450F4}" type="datetimeFigureOut">
              <a:rPr lang="id-ID" smtClean="0"/>
              <a:pPr/>
              <a:t>08/12/2019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8B86BE11-F0F9-43CE-9EE6-27C1AB19CCD4}"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F9A088-C535-4D20-88B7-F1344FF450F4}" type="datetimeFigureOut">
              <a:rPr lang="id-ID" smtClean="0"/>
              <a:pPr/>
              <a:t>08/12/2019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8B86BE11-F0F9-43CE-9EE6-27C1AB19CCD4}"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F9A088-C535-4D20-88B7-F1344FF450F4}" type="datetimeFigureOut">
              <a:rPr lang="id-ID" smtClean="0"/>
              <a:pPr/>
              <a:t>08/12/2019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B86BE11-F0F9-43CE-9EE6-27C1AB19CCD4}"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F9A088-C535-4D20-88B7-F1344FF450F4}" type="datetimeFigureOut">
              <a:rPr lang="id-ID" smtClean="0"/>
              <a:pPr/>
              <a:t>08/12/2019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B86BE11-F0F9-43CE-9EE6-27C1AB19CCD4}"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FFF9A088-C535-4D20-88B7-F1344FF450F4}" type="datetimeFigureOut">
              <a:rPr lang="id-ID" smtClean="0"/>
              <a:pPr/>
              <a:t>08/12/2019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B86BE11-F0F9-43CE-9EE6-27C1AB19CCD4}"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FFF9A088-C535-4D20-88B7-F1344FF450F4}" type="datetimeFigureOut">
              <a:rPr lang="id-ID" smtClean="0"/>
              <a:pPr/>
              <a:t>08/12/2019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B86BE11-F0F9-43CE-9EE6-27C1AB19CCD4}"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F9A088-C535-4D20-88B7-F1344FF450F4}" type="datetimeFigureOut">
              <a:rPr lang="id-ID" smtClean="0"/>
              <a:pPr/>
              <a:t>08/12/2019</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86BE11-F0F9-43CE-9EE6-27C1AB19CCD4}"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jpeg"/><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844824"/>
            <a:ext cx="7772400" cy="965969"/>
          </a:xfrm>
        </p:spPr>
        <p:txBody>
          <a:bodyPr>
            <a:normAutofit fontScale="90000"/>
          </a:bodyPr>
          <a:lstStyle/>
          <a:p>
            <a:pPr algn="ctr"/>
            <a:r>
              <a:rPr lang="id-ID" b="1" dirty="0" smtClean="0"/>
              <a:t>PERKEMBANGAN BAHASA PADA ANAK USIA TAMAN KANAK-KANAK </a:t>
            </a:r>
            <a:r>
              <a:rPr lang="id-ID" dirty="0" smtClean="0"/>
              <a:t/>
            </a:r>
            <a:br>
              <a:rPr lang="id-ID" dirty="0" smtClean="0"/>
            </a:br>
            <a:r>
              <a:rPr lang="id-ID" dirty="0" smtClean="0"/>
              <a:t/>
            </a:r>
            <a:br>
              <a:rPr lang="id-ID" dirty="0" smtClean="0"/>
            </a:br>
            <a:r>
              <a:rPr lang="id-ID" dirty="0" smtClean="0"/>
              <a:t/>
            </a:r>
            <a:br>
              <a:rPr lang="id-ID" dirty="0" smtClean="0"/>
            </a:br>
            <a:endParaRPr lang="id-ID" dirty="0"/>
          </a:p>
        </p:txBody>
      </p:sp>
      <p:sp>
        <p:nvSpPr>
          <p:cNvPr id="4" name="Subtitle 3"/>
          <p:cNvSpPr>
            <a:spLocks noGrp="1"/>
          </p:cNvSpPr>
          <p:nvPr>
            <p:ph type="subTitle" idx="1"/>
          </p:nvPr>
        </p:nvSpPr>
        <p:spPr/>
        <p:txBody>
          <a:bodyPr/>
          <a:lstStyle/>
          <a:p>
            <a:r>
              <a:rPr lang="id-ID" dirty="0" smtClean="0"/>
              <a:t>By </a:t>
            </a:r>
          </a:p>
          <a:p>
            <a:r>
              <a:rPr lang="id-ID" dirty="0" smtClean="0"/>
              <a:t>Mila Karmila, S.Pd., M.Pd</a:t>
            </a:r>
            <a:endParaRPr lang="id-ID" dirty="0"/>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fade">
                                      <p:cBhvr>
                                        <p:cTn id="13" dur="1000"/>
                                        <p:tgtEl>
                                          <p:spTgt spid="4">
                                            <p:txEl>
                                              <p:pRg st="0" end="0"/>
                                            </p:txEl>
                                          </p:spTgt>
                                        </p:tgtEl>
                                      </p:cBhvr>
                                    </p:animEffect>
                                    <p:anim calcmode="lin" valueType="num">
                                      <p:cBhvr>
                                        <p:cTn id="14"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Effect transition="in" filter="fade">
                                      <p:cBhvr>
                                        <p:cTn id="18" dur="1000"/>
                                        <p:tgtEl>
                                          <p:spTgt spid="4">
                                            <p:txEl>
                                              <p:pRg st="1" end="1"/>
                                            </p:txEl>
                                          </p:spTgt>
                                        </p:tgtEl>
                                      </p:cBhvr>
                                    </p:animEffect>
                                    <p:anim calcmode="lin" valueType="num">
                                      <p:cBhvr>
                                        <p:cTn id="19"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5000" r="-15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3528" y="260648"/>
            <a:ext cx="8568952" cy="828704"/>
          </a:xfrm>
        </p:spPr>
        <p:style>
          <a:lnRef idx="2">
            <a:schemeClr val="dk1"/>
          </a:lnRef>
          <a:fillRef idx="1">
            <a:schemeClr val="lt1"/>
          </a:fillRef>
          <a:effectRef idx="0">
            <a:schemeClr val="dk1"/>
          </a:effectRef>
          <a:fontRef idx="minor">
            <a:schemeClr val="dk1"/>
          </a:fontRef>
        </p:style>
        <p:txBody>
          <a:bodyPr/>
          <a:lstStyle/>
          <a:p>
            <a:pPr algn="ctr"/>
            <a:r>
              <a:rPr lang="id-ID" sz="3200" b="1" dirty="0" smtClean="0">
                <a:latin typeface="+mj-lt"/>
              </a:rPr>
              <a:t>PERKEMBANGAN PENGETAHUAN FONETIK</a:t>
            </a:r>
            <a:endParaRPr lang="id-ID" sz="3200" b="1" dirty="0">
              <a:latin typeface="+mj-lt"/>
            </a:endParaRPr>
          </a:p>
        </p:txBody>
      </p:sp>
      <p:sp>
        <p:nvSpPr>
          <p:cNvPr id="3" name="Content Placeholder 2"/>
          <p:cNvSpPr>
            <a:spLocks noGrp="1"/>
          </p:cNvSpPr>
          <p:nvPr>
            <p:ph idx="1"/>
          </p:nvPr>
        </p:nvSpPr>
        <p:spPr>
          <a:xfrm>
            <a:off x="316060" y="1268760"/>
            <a:ext cx="8576419" cy="4392488"/>
          </a:xfrm>
        </p:spPr>
        <p:style>
          <a:lnRef idx="1">
            <a:schemeClr val="accent5"/>
          </a:lnRef>
          <a:fillRef idx="2">
            <a:schemeClr val="accent5"/>
          </a:fillRef>
          <a:effectRef idx="1">
            <a:schemeClr val="accent5"/>
          </a:effectRef>
          <a:fontRef idx="minor">
            <a:schemeClr val="dk1"/>
          </a:fontRef>
        </p:style>
        <p:txBody>
          <a:bodyPr>
            <a:noAutofit/>
          </a:bodyPr>
          <a:lstStyle/>
          <a:p>
            <a:pPr>
              <a:buFont typeface="+mj-lt"/>
              <a:buAutoNum type="alphaLcPeriod"/>
            </a:pPr>
            <a:r>
              <a:rPr lang="id-ID" sz="2400" b="1" dirty="0" smtClean="0">
                <a:latin typeface="Arial Black" pitchFamily="34" charset="0"/>
              </a:rPr>
              <a:t>Pengetahuan Fonetik pada Bahasa Lisan</a:t>
            </a:r>
            <a:br>
              <a:rPr lang="id-ID" sz="2400" b="1" dirty="0" smtClean="0">
                <a:latin typeface="Arial Black" pitchFamily="34" charset="0"/>
              </a:rPr>
            </a:br>
            <a:endParaRPr lang="id-ID" sz="2400" dirty="0" smtClean="0">
              <a:latin typeface="Arial Black" pitchFamily="34" charset="0"/>
            </a:endParaRPr>
          </a:p>
          <a:p>
            <a:pPr>
              <a:buFont typeface="Wingdings" pitchFamily="2" charset="2"/>
              <a:buChar char="§"/>
            </a:pPr>
            <a:r>
              <a:rPr lang="id-ID" sz="2400" dirty="0" smtClean="0">
                <a:latin typeface="Arial Black" pitchFamily="34" charset="0"/>
              </a:rPr>
              <a:t>Pemahaman anak mengenai kemiripan dan perbedaan bunyi (rima &amp; ritme) pada bunyi awalan dan akhiran</a:t>
            </a:r>
          </a:p>
          <a:p>
            <a:pPr>
              <a:buNone/>
            </a:pPr>
            <a:r>
              <a:rPr lang="id-ID" sz="2400" dirty="0" smtClean="0">
                <a:latin typeface="Arial Black" pitchFamily="34" charset="0"/>
              </a:rPr>
              <a:t>	Ex :  ular dan ulas , bisa dan bisu, suka dan cuka</a:t>
            </a:r>
          </a:p>
          <a:p>
            <a:pPr>
              <a:buNone/>
            </a:pPr>
            <a:endParaRPr lang="id-ID" sz="2400" dirty="0">
              <a:latin typeface="Arial Black" pitchFamily="34" charset="0"/>
            </a:endParaRPr>
          </a:p>
          <a:p>
            <a:pPr>
              <a:buFont typeface="+mj-lt"/>
              <a:buAutoNum type="alphaLcPeriod" startAt="2"/>
            </a:pPr>
            <a:r>
              <a:rPr lang="id-ID" sz="2400" dirty="0" smtClean="0">
                <a:latin typeface="Arial Black" pitchFamily="34" charset="0"/>
              </a:rPr>
              <a:t>Fokus pada ritme lisan dan rima, nyanyian, pembacaan puisi, permainan kata dan kesadaran pola bunyi</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999"/>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1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1)">
                                      <p:cBhvr>
                                        <p:cTn id="27"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784976" cy="782960"/>
          </a:xfrm>
        </p:spPr>
        <p:txBody>
          <a:bodyPr>
            <a:normAutofit/>
          </a:bodyPr>
          <a:lstStyle/>
          <a:p>
            <a:r>
              <a:rPr lang="id-ID" sz="2800" b="1" dirty="0">
                <a:latin typeface="Arial Black" pitchFamily="34" charset="0"/>
              </a:rPr>
              <a:t>Pengetahuan Fonetik Pada Bahasa Tulisan </a:t>
            </a:r>
            <a:endParaRPr lang="id-ID" sz="4000" dirty="0"/>
          </a:p>
        </p:txBody>
      </p:sp>
      <p:sp>
        <p:nvSpPr>
          <p:cNvPr id="3" name="Content Placeholder 2"/>
          <p:cNvSpPr>
            <a:spLocks noGrp="1"/>
          </p:cNvSpPr>
          <p:nvPr>
            <p:ph idx="1"/>
          </p:nvPr>
        </p:nvSpPr>
        <p:spPr>
          <a:xfrm>
            <a:off x="323528" y="1043608"/>
            <a:ext cx="8568952" cy="5553744"/>
          </a:xfrm>
        </p:spPr>
        <p:txBody>
          <a:bodyPr>
            <a:noAutofit/>
          </a:bodyPr>
          <a:lstStyle/>
          <a:p>
            <a:r>
              <a:rPr lang="id-ID" dirty="0" smtClean="0">
                <a:latin typeface="Arial Black" pitchFamily="34" charset="0"/>
              </a:rPr>
              <a:t>Pengetahuan </a:t>
            </a:r>
            <a:r>
              <a:rPr lang="id-ID" dirty="0">
                <a:latin typeface="Arial Black" pitchFamily="34" charset="0"/>
              </a:rPr>
              <a:t>fonetik dalam upaya </a:t>
            </a:r>
            <a:r>
              <a:rPr lang="id-ID" b="1" dirty="0">
                <a:latin typeface="Arial Black" pitchFamily="34" charset="0"/>
              </a:rPr>
              <a:t>membaca</a:t>
            </a:r>
            <a:r>
              <a:rPr lang="id-ID" dirty="0">
                <a:latin typeface="Arial Black" pitchFamily="34" charset="0"/>
              </a:rPr>
              <a:t> </a:t>
            </a:r>
            <a:r>
              <a:rPr lang="id-ID" dirty="0" smtClean="0">
                <a:latin typeface="Arial Black" pitchFamily="34" charset="0"/>
              </a:rPr>
              <a:t>kanak-kanak </a:t>
            </a:r>
            <a:r>
              <a:rPr lang="id-ID" dirty="0">
                <a:latin typeface="Arial Black" pitchFamily="34" charset="0"/>
              </a:rPr>
              <a:t>dibuktikan ketika mereka mulai berusaha  menghubungkan huruf </a:t>
            </a:r>
            <a:r>
              <a:rPr lang="id-ID" dirty="0" smtClean="0">
                <a:latin typeface="Arial Black" pitchFamily="34" charset="0"/>
              </a:rPr>
              <a:t>– bunyi</a:t>
            </a:r>
          </a:p>
          <a:p>
            <a:r>
              <a:rPr lang="id-ID" dirty="0" smtClean="0">
                <a:latin typeface="Arial Black" pitchFamily="34" charset="0"/>
              </a:rPr>
              <a:t>Dalam </a:t>
            </a:r>
            <a:r>
              <a:rPr lang="id-ID" dirty="0">
                <a:latin typeface="Arial Black" pitchFamily="34" charset="0"/>
              </a:rPr>
              <a:t>upaya </a:t>
            </a:r>
            <a:r>
              <a:rPr lang="id-ID" b="1" dirty="0">
                <a:latin typeface="Arial Black" pitchFamily="34" charset="0"/>
              </a:rPr>
              <a:t>menulis</a:t>
            </a:r>
            <a:r>
              <a:rPr lang="id-ID" dirty="0">
                <a:latin typeface="Arial Black" pitchFamily="34" charset="0"/>
              </a:rPr>
              <a:t> anak fokus pada hubungan nama huruf dan </a:t>
            </a:r>
            <a:r>
              <a:rPr lang="id-ID" dirty="0" smtClean="0">
                <a:latin typeface="Arial Black" pitchFamily="34" charset="0"/>
              </a:rPr>
              <a:t>bunyi</a:t>
            </a:r>
          </a:p>
          <a:p>
            <a:r>
              <a:rPr lang="id-ID" dirty="0" smtClean="0">
                <a:latin typeface="Arial Black" pitchFamily="34" charset="0"/>
              </a:rPr>
              <a:t>Memperlihatkan perilaku kemunculan kemampuan menulis</a:t>
            </a:r>
            <a:endParaRPr lang="id-ID" dirty="0">
              <a:latin typeface="Arial Black" pitchFamily="34" charset="0"/>
            </a:endParaRPr>
          </a:p>
        </p:txBody>
      </p:sp>
    </p:spTree>
    <p:extLst>
      <p:ext uri="{BB962C8B-B14F-4D97-AF65-F5344CB8AC3E}">
        <p14:creationId xmlns:p14="http://schemas.microsoft.com/office/powerpoint/2010/main" val="5197317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1025782"/>
          </a:xfrm>
        </p:spPr>
        <p:txBody>
          <a:bodyPr>
            <a:normAutofit/>
          </a:bodyPr>
          <a:lstStyle/>
          <a:p>
            <a:r>
              <a:rPr lang="id-ID" sz="2800" b="1" dirty="0" smtClean="0"/>
              <a:t>Upaya Awal Anak Dalam Pengejaan Di Klasifikasikan Menjadi 3 Kategori </a:t>
            </a:r>
            <a:endParaRPr lang="id-ID" sz="2800" b="1" dirty="0"/>
          </a:p>
        </p:txBody>
      </p:sp>
      <p:sp>
        <p:nvSpPr>
          <p:cNvPr id="3" name="Content Placeholder 2"/>
          <p:cNvSpPr>
            <a:spLocks noGrp="1"/>
          </p:cNvSpPr>
          <p:nvPr>
            <p:ph idx="1"/>
          </p:nvPr>
        </p:nvSpPr>
        <p:spPr>
          <a:xfrm>
            <a:off x="323528" y="1628800"/>
            <a:ext cx="4032448" cy="4248472"/>
          </a:xfrm>
        </p:spPr>
        <p:txBody>
          <a:bodyPr>
            <a:normAutofit/>
          </a:bodyPr>
          <a:lstStyle/>
          <a:p>
            <a:pPr marL="0" indent="0" algn="ctr">
              <a:buNone/>
            </a:pPr>
            <a:r>
              <a:rPr lang="id-ID" b="1" i="1" dirty="0" smtClean="0"/>
              <a:t>Pengejaan </a:t>
            </a:r>
            <a:r>
              <a:rPr lang="id-ID" sz="3600" b="1" i="1" dirty="0" smtClean="0"/>
              <a:t>Prafonemik</a:t>
            </a:r>
            <a:r>
              <a:rPr lang="id-ID" b="1" i="1" dirty="0" smtClean="0"/>
              <a:t>  </a:t>
            </a:r>
          </a:p>
          <a:p>
            <a:pPr>
              <a:buNone/>
            </a:pPr>
            <a:r>
              <a:rPr lang="id-ID" dirty="0" smtClean="0"/>
              <a:t>Mengeja fonem fonemnya”</a:t>
            </a:r>
          </a:p>
          <a:p>
            <a:pPr algn="just">
              <a:buNone/>
            </a:pPr>
            <a:r>
              <a:rPr lang="id-ID" dirty="0" smtClean="0"/>
              <a:t>Pengejaan nama huruf</a:t>
            </a:r>
          </a:p>
          <a:p>
            <a:pPr algn="just">
              <a:buNone/>
            </a:pPr>
            <a:r>
              <a:rPr lang="id-ID" dirty="0" smtClean="0"/>
              <a:t>Pengejaan transisional</a:t>
            </a:r>
          </a:p>
        </p:txBody>
      </p:sp>
      <p:pic>
        <p:nvPicPr>
          <p:cNvPr id="1029" name="Picture 5" descr="E:\nida\Foto-0073.jpg"/>
          <p:cNvPicPr>
            <a:picLocks noChangeAspect="1" noChangeArrowheads="1"/>
          </p:cNvPicPr>
          <p:nvPr/>
        </p:nvPicPr>
        <p:blipFill>
          <a:blip r:embed="rId3" cstate="print"/>
          <a:srcRect/>
          <a:stretch>
            <a:fillRect/>
          </a:stretch>
        </p:blipFill>
        <p:spPr bwMode="auto">
          <a:xfrm>
            <a:off x="4572000" y="1628800"/>
            <a:ext cx="4429156" cy="4978618"/>
          </a:xfrm>
          <a:prstGeom prst="rect">
            <a:avLst/>
          </a:prstGeom>
          <a:noFill/>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1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1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arn(inVertical)">
                                      <p:cBhvr>
                                        <p:cTn id="27" dur="1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029"/>
                                        </p:tgtEl>
                                        <p:attrNameLst>
                                          <p:attrName>style.visibility</p:attrName>
                                        </p:attrNameLst>
                                      </p:cBhvr>
                                      <p:to>
                                        <p:strVal val="visible"/>
                                      </p:to>
                                    </p:set>
                                    <p:anim calcmode="lin" valueType="num">
                                      <p:cBhvr additive="base">
                                        <p:cTn id="32" dur="1000" fill="hold"/>
                                        <p:tgtEl>
                                          <p:spTgt spid="1029"/>
                                        </p:tgtEl>
                                        <p:attrNameLst>
                                          <p:attrName>ppt_x</p:attrName>
                                        </p:attrNameLst>
                                      </p:cBhvr>
                                      <p:tavLst>
                                        <p:tav tm="0">
                                          <p:val>
                                            <p:strVal val="#ppt_x"/>
                                          </p:val>
                                        </p:tav>
                                        <p:tav tm="100000">
                                          <p:val>
                                            <p:strVal val="#ppt_x"/>
                                          </p:val>
                                        </p:tav>
                                      </p:tavLst>
                                    </p:anim>
                                    <p:anim calcmode="lin" valueType="num">
                                      <p:cBhvr additive="base">
                                        <p:cTn id="33" dur="1000" fill="hold"/>
                                        <p:tgtEl>
                                          <p:spTgt spid="10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3528" y="332656"/>
            <a:ext cx="4248472" cy="5616624"/>
          </a:xfrm>
        </p:spPr>
        <p:txBody>
          <a:bodyPr>
            <a:normAutofit/>
          </a:bodyPr>
          <a:lstStyle/>
          <a:p>
            <a:pPr algn="ctr"/>
            <a:r>
              <a:rPr lang="id-ID" sz="2800" i="1" cap="none" dirty="0" smtClean="0">
                <a:latin typeface="Times" pitchFamily="18" charset="0"/>
              </a:rPr>
              <a:t>Pengejaan  F</a:t>
            </a:r>
            <a:r>
              <a:rPr lang="id-ID" sz="3600" i="1" cap="none" dirty="0" smtClean="0">
                <a:latin typeface="Times" pitchFamily="18" charset="0"/>
              </a:rPr>
              <a:t>onemik</a:t>
            </a:r>
            <a:r>
              <a:rPr lang="id-ID" sz="2800" dirty="0">
                <a:solidFill>
                  <a:schemeClr val="bg1"/>
                </a:solidFill>
                <a:latin typeface="Adobe Garamond Pro" pitchFamily="18" charset="0"/>
              </a:rPr>
              <a:t/>
            </a:r>
            <a:br>
              <a:rPr lang="id-ID" sz="2800" dirty="0">
                <a:solidFill>
                  <a:schemeClr val="bg1"/>
                </a:solidFill>
                <a:latin typeface="Adobe Garamond Pro" pitchFamily="18" charset="0"/>
              </a:rPr>
            </a:br>
            <a:r>
              <a:rPr lang="id-ID" sz="2800" dirty="0" smtClean="0">
                <a:solidFill>
                  <a:schemeClr val="bg1"/>
                </a:solidFill>
                <a:latin typeface="Adobe Garamond Pro" pitchFamily="18" charset="0"/>
              </a:rPr>
              <a:t/>
            </a:r>
            <a:br>
              <a:rPr lang="id-ID" sz="2800" dirty="0" smtClean="0">
                <a:solidFill>
                  <a:schemeClr val="bg1"/>
                </a:solidFill>
                <a:latin typeface="Adobe Garamond Pro" pitchFamily="18" charset="0"/>
              </a:rPr>
            </a:br>
            <a:r>
              <a:rPr lang="id-ID" sz="2400" cap="none" dirty="0" smtClean="0"/>
              <a:t>Dicirikan dengan bukti bahwa anak-anak berusaha untuk mengeja fonem-fonemnya. Tiga kategori pengejaan fonemik yaitu pengejaan fonemik awal, pengejaan nama-huruf, dan pengejaan transisional.</a:t>
            </a:r>
            <a:br>
              <a:rPr lang="id-ID" sz="2400" cap="none" dirty="0" smtClean="0"/>
            </a:br>
            <a:r>
              <a:rPr lang="id-ID" sz="2000" cap="none" dirty="0" smtClean="0"/>
              <a:t/>
            </a:r>
            <a:br>
              <a:rPr lang="id-ID" sz="2000" cap="none" dirty="0" smtClean="0"/>
            </a:br>
            <a:r>
              <a:rPr lang="id-ID" sz="2000" cap="none" dirty="0" smtClean="0">
                <a:latin typeface="Comic Sans MS" pitchFamily="66" charset="0"/>
              </a:rPr>
              <a:t>“The rabbit jumped over the rock”</a:t>
            </a:r>
            <a:br>
              <a:rPr lang="id-ID" sz="2000" cap="none" dirty="0" smtClean="0">
                <a:latin typeface="Comic Sans MS" pitchFamily="66" charset="0"/>
              </a:rPr>
            </a:br>
            <a:r>
              <a:rPr lang="id-ID" sz="2000" cap="none" dirty="0" smtClean="0">
                <a:latin typeface="Comic Sans MS" pitchFamily="66" charset="0"/>
              </a:rPr>
              <a:t>ht (the) a (ha)</a:t>
            </a:r>
            <a:br>
              <a:rPr lang="id-ID" sz="2000" cap="none" dirty="0" smtClean="0">
                <a:latin typeface="Comic Sans MS" pitchFamily="66" charset="0"/>
              </a:rPr>
            </a:br>
            <a:r>
              <a:rPr lang="id-ID" sz="2000" cap="none" dirty="0" smtClean="0">
                <a:latin typeface="Comic Sans MS" pitchFamily="66" charset="0"/>
              </a:rPr>
              <a:t>rab (rabbit) ovr (over)</a:t>
            </a:r>
            <a:br>
              <a:rPr lang="id-ID" sz="2000" cap="none" dirty="0" smtClean="0">
                <a:latin typeface="Comic Sans MS" pitchFamily="66" charset="0"/>
              </a:rPr>
            </a:br>
            <a:r>
              <a:rPr lang="id-ID" sz="2000" cap="none" dirty="0" smtClean="0">
                <a:latin typeface="Comic Sans MS" pitchFamily="66" charset="0"/>
              </a:rPr>
              <a:t>rac (rock)</a:t>
            </a:r>
            <a:endParaRPr lang="id-ID" sz="2000" cap="none" dirty="0">
              <a:latin typeface="Comic Sans MS" pitchFamily="66" charset="0"/>
            </a:endParaRPr>
          </a:p>
        </p:txBody>
      </p:sp>
      <p:sp>
        <p:nvSpPr>
          <p:cNvPr id="4" name="Text Placeholder 3"/>
          <p:cNvSpPr>
            <a:spLocks noGrp="1"/>
          </p:cNvSpPr>
          <p:nvPr>
            <p:ph type="body" idx="1"/>
          </p:nvPr>
        </p:nvSpPr>
        <p:spPr>
          <a:xfrm>
            <a:off x="4643438" y="1571612"/>
            <a:ext cx="4500562" cy="4857784"/>
          </a:xfrm>
        </p:spPr>
        <p:txBody>
          <a:bodyPr/>
          <a:lstStyle/>
          <a:p>
            <a:endParaRPr lang="id-ID" dirty="0"/>
          </a:p>
        </p:txBody>
      </p:sp>
      <p:pic>
        <p:nvPicPr>
          <p:cNvPr id="2050" name="Picture 2" descr="E:\nida\Foto-0079.jpg"/>
          <p:cNvPicPr>
            <a:picLocks noChangeAspect="1" noChangeArrowheads="1"/>
          </p:cNvPicPr>
          <p:nvPr/>
        </p:nvPicPr>
        <p:blipFill>
          <a:blip r:embed="rId3" cstate="print"/>
          <a:srcRect/>
          <a:stretch>
            <a:fillRect/>
          </a:stretch>
        </p:blipFill>
        <p:spPr bwMode="auto">
          <a:xfrm>
            <a:off x="4665117" y="332656"/>
            <a:ext cx="4310050" cy="5328592"/>
          </a:xfrm>
          <a:prstGeom prst="rect">
            <a:avLst/>
          </a:prstGeom>
          <a:noFill/>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 calcmode="lin" valueType="num">
                                      <p:cBhvr additive="base">
                                        <p:cTn id="14" dur="1000" fill="hold"/>
                                        <p:tgtEl>
                                          <p:spTgt spid="2050"/>
                                        </p:tgtEl>
                                        <p:attrNameLst>
                                          <p:attrName>ppt_x</p:attrName>
                                        </p:attrNameLst>
                                      </p:cBhvr>
                                      <p:tavLst>
                                        <p:tav tm="0">
                                          <p:val>
                                            <p:strVal val="#ppt_x"/>
                                          </p:val>
                                        </p:tav>
                                        <p:tav tm="100000">
                                          <p:val>
                                            <p:strVal val="#ppt_x"/>
                                          </p:val>
                                        </p:tav>
                                      </p:tavLst>
                                    </p:anim>
                                    <p:anim calcmode="lin" valueType="num">
                                      <p:cBhvr additive="base">
                                        <p:cTn id="15" dur="10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251520" y="260648"/>
            <a:ext cx="4007974" cy="5259412"/>
          </a:xfrm>
        </p:spPr>
        <p:txBody>
          <a:bodyPr>
            <a:normAutofit fontScale="90000"/>
          </a:bodyPr>
          <a:lstStyle/>
          <a:p>
            <a:pPr algn="ctr"/>
            <a:r>
              <a:rPr lang="id-ID" sz="2800" cap="none" dirty="0" smtClean="0">
                <a:latin typeface="Times" pitchFamily="18" charset="0"/>
              </a:rPr>
              <a:t>Pengejaan </a:t>
            </a:r>
            <a:r>
              <a:rPr lang="id-ID" sz="3600" b="1" cap="none" dirty="0" smtClean="0">
                <a:latin typeface="Times" pitchFamily="18" charset="0"/>
              </a:rPr>
              <a:t>Konvensional</a:t>
            </a:r>
            <a:br>
              <a:rPr lang="id-ID" sz="3600" b="1" cap="none" dirty="0" smtClean="0">
                <a:latin typeface="Times" pitchFamily="18" charset="0"/>
              </a:rPr>
            </a:br>
            <a:r>
              <a:rPr lang="id-ID" sz="2800" dirty="0" smtClean="0">
                <a:latin typeface="Adobe Garamond Pro" pitchFamily="18" charset="0"/>
              </a:rPr>
              <a:t/>
            </a:r>
            <a:br>
              <a:rPr lang="id-ID" sz="2800" dirty="0" smtClean="0">
                <a:latin typeface="Adobe Garamond Pro" pitchFamily="18" charset="0"/>
              </a:rPr>
            </a:br>
            <a:r>
              <a:rPr lang="id-ID" sz="2800" cap="none" dirty="0" smtClean="0">
                <a:latin typeface="Arial Narrow" panose="020B0606020202030204" pitchFamily="34" charset="0"/>
              </a:rPr>
              <a:t>Anak mulai mengembangkan kosakata tulis untuk kata kata yang lazim digunakan , mereka masih menggunakan ejaan yang mereka temukan sendiri untuk menyelesaikan keraguan yang mereka dapat ketika mereka menulis </a:t>
            </a:r>
            <a:r>
              <a:rPr lang="id-ID" sz="2800" cap="none" dirty="0" smtClean="0">
                <a:latin typeface="Adobe Garamond Pro" pitchFamily="18" charset="0"/>
              </a:rPr>
              <a:t/>
            </a:r>
            <a:br>
              <a:rPr lang="id-ID" sz="2800" cap="none" dirty="0" smtClean="0">
                <a:latin typeface="Adobe Garamond Pro" pitchFamily="18" charset="0"/>
              </a:rPr>
            </a:br>
            <a:r>
              <a:rPr lang="id-ID" sz="2800" cap="none" dirty="0">
                <a:latin typeface="Adobe Garamond Pro" pitchFamily="18" charset="0"/>
              </a:rPr>
              <a:t/>
            </a:r>
            <a:br>
              <a:rPr lang="id-ID" sz="2800" cap="none" dirty="0">
                <a:latin typeface="Adobe Garamond Pro" pitchFamily="18" charset="0"/>
              </a:rPr>
            </a:br>
            <a:r>
              <a:rPr lang="id-ID" sz="4400" cap="none" dirty="0" smtClean="0">
                <a:latin typeface="Adobe Garamond Pro" pitchFamily="18" charset="0"/>
              </a:rPr>
              <a:t>Huruf Rangkap</a:t>
            </a:r>
            <a:endParaRPr lang="id-ID" sz="2800" dirty="0">
              <a:latin typeface="Adobe Garamond Pro" pitchFamily="18" charset="0"/>
            </a:endParaRPr>
          </a:p>
        </p:txBody>
      </p:sp>
      <p:sp>
        <p:nvSpPr>
          <p:cNvPr id="2" name="Text Placeholder 1"/>
          <p:cNvSpPr>
            <a:spLocks noGrp="1"/>
          </p:cNvSpPr>
          <p:nvPr>
            <p:ph type="body" idx="1"/>
          </p:nvPr>
        </p:nvSpPr>
        <p:spPr>
          <a:xfrm flipH="1">
            <a:off x="4786314" y="2214554"/>
            <a:ext cx="4071966" cy="4357718"/>
          </a:xfrm>
        </p:spPr>
        <p:txBody>
          <a:bodyPr/>
          <a:lstStyle/>
          <a:p>
            <a:endParaRPr lang="id-ID" dirty="0"/>
          </a:p>
        </p:txBody>
      </p:sp>
      <p:pic>
        <p:nvPicPr>
          <p:cNvPr id="3074" name="Picture 2" descr="E:\nida\Foto-0076.jpg"/>
          <p:cNvPicPr>
            <a:picLocks noChangeAspect="1" noChangeArrowheads="1"/>
          </p:cNvPicPr>
          <p:nvPr/>
        </p:nvPicPr>
        <p:blipFill>
          <a:blip r:embed="rId3" cstate="print"/>
          <a:srcRect/>
          <a:stretch>
            <a:fillRect/>
          </a:stretch>
        </p:blipFill>
        <p:spPr bwMode="auto">
          <a:xfrm>
            <a:off x="4642086" y="188640"/>
            <a:ext cx="4360422" cy="5403428"/>
          </a:xfrm>
          <a:prstGeom prst="rect">
            <a:avLst/>
          </a:prstGeom>
          <a:noFill/>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ppt_x"/>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074"/>
                                        </p:tgtEl>
                                        <p:attrNameLst>
                                          <p:attrName>style.visibility</p:attrName>
                                        </p:attrNameLst>
                                      </p:cBhvr>
                                      <p:to>
                                        <p:strVal val="visible"/>
                                      </p:to>
                                    </p:set>
                                    <p:animEffect transition="in" filter="barn(inVertical)">
                                      <p:cBhvr>
                                        <p:cTn id="13"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91680" y="136625"/>
            <a:ext cx="6865366" cy="700087"/>
          </a:xfrm>
        </p:spPr>
        <p:txBody>
          <a:bodyPr/>
          <a:lstStyle/>
          <a:p>
            <a:r>
              <a:rPr lang="id-ID" sz="3200" b="1" dirty="0" smtClean="0">
                <a:latin typeface="Adobe Garamond Pro" pitchFamily="18" charset="0"/>
              </a:rPr>
              <a:t>2</a:t>
            </a:r>
            <a:r>
              <a:rPr lang="id-ID" sz="2800" b="1" dirty="0" smtClean="0">
                <a:latin typeface="Adobe Garamond Pro" pitchFamily="18" charset="0"/>
              </a:rPr>
              <a:t>. Perkembangan Pengetahuan </a:t>
            </a:r>
            <a:r>
              <a:rPr lang="id-ID" sz="3200" b="1" dirty="0" smtClean="0">
                <a:latin typeface="Adobe Garamond Pro" pitchFamily="18" charset="0"/>
              </a:rPr>
              <a:t>Semantik</a:t>
            </a:r>
            <a:endParaRPr lang="id-ID" sz="3200" b="1" dirty="0">
              <a:latin typeface="Adobe Garamond Pro" pitchFamily="18" charset="0"/>
            </a:endParaRPr>
          </a:p>
        </p:txBody>
      </p:sp>
      <p:graphicFrame>
        <p:nvGraphicFramePr>
          <p:cNvPr id="4" name="Content Placeholder 3"/>
          <p:cNvGraphicFramePr>
            <a:graphicFrameLocks noGrp="1"/>
          </p:cNvGraphicFramePr>
          <p:nvPr>
            <p:ph idx="1"/>
          </p:nvPr>
        </p:nvGraphicFramePr>
        <p:xfrm>
          <a:off x="642910" y="857232"/>
          <a:ext cx="8286808" cy="57864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Diagram 4"/>
          <p:cNvGraphicFramePr/>
          <p:nvPr>
            <p:extLst>
              <p:ext uri="{D42A27DB-BD31-4B8C-83A1-F6EECF244321}">
                <p14:modId xmlns:p14="http://schemas.microsoft.com/office/powerpoint/2010/main" val="2959769059"/>
              </p:ext>
            </p:extLst>
          </p:nvPr>
        </p:nvGraphicFramePr>
        <p:xfrm>
          <a:off x="251520" y="857232"/>
          <a:ext cx="8678198" cy="552409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graphicFrame>
        <p:nvGraphicFramePr>
          <p:cNvPr id="14" name="Diagram 13"/>
          <p:cNvGraphicFramePr/>
          <p:nvPr>
            <p:extLst>
              <p:ext uri="{D42A27DB-BD31-4B8C-83A1-F6EECF244321}">
                <p14:modId xmlns:p14="http://schemas.microsoft.com/office/powerpoint/2010/main" val="913414180"/>
              </p:ext>
            </p:extLst>
          </p:nvPr>
        </p:nvGraphicFramePr>
        <p:xfrm>
          <a:off x="179512" y="188640"/>
          <a:ext cx="8784976" cy="54726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63688" y="116632"/>
            <a:ext cx="7056784" cy="693852"/>
          </a:xfrm>
        </p:spPr>
        <p:txBody>
          <a:bodyPr>
            <a:normAutofit/>
          </a:bodyPr>
          <a:lstStyle/>
          <a:p>
            <a:pPr lvl="0"/>
            <a:r>
              <a:rPr lang="id-ID" sz="3600" dirty="0" smtClean="0">
                <a:latin typeface="Adobe Garamond Pro" pitchFamily="18" charset="0"/>
              </a:rPr>
              <a:t>3. </a:t>
            </a:r>
            <a:r>
              <a:rPr lang="id-ID" sz="3600" b="1" dirty="0" smtClean="0">
                <a:latin typeface="Adobe Garamond Pro" pitchFamily="18" charset="0"/>
              </a:rPr>
              <a:t>Perkembangan Pengetahuan Sintaksis </a:t>
            </a:r>
            <a:endParaRPr lang="id-ID" sz="3600" dirty="0">
              <a:latin typeface="Adobe Garamond Pro" pitchFamily="18"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84213099"/>
              </p:ext>
            </p:extLst>
          </p:nvPr>
        </p:nvGraphicFramePr>
        <p:xfrm>
          <a:off x="179512" y="908720"/>
          <a:ext cx="8712968" cy="54726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55576" y="35471"/>
            <a:ext cx="8229600" cy="796950"/>
          </a:xfrm>
        </p:spPr>
        <p:txBody>
          <a:bodyPr>
            <a:noAutofit/>
          </a:bodyPr>
          <a:lstStyle/>
          <a:p>
            <a:pPr lvl="0"/>
            <a:r>
              <a:rPr lang="id-ID" sz="4000" dirty="0" smtClean="0">
                <a:latin typeface="Adobe Garamond Pro" pitchFamily="18" charset="0"/>
              </a:rPr>
              <a:t>4. </a:t>
            </a:r>
            <a:r>
              <a:rPr lang="id-ID" sz="4000" b="1" dirty="0" smtClean="0">
                <a:latin typeface="Adobe Garamond Pro" pitchFamily="18" charset="0"/>
              </a:rPr>
              <a:t>Perkembangan Pengetahuan Morfemik</a:t>
            </a:r>
            <a:endParaRPr lang="id-ID" sz="4000" dirty="0">
              <a:latin typeface="Adobe Garamond Pro" pitchFamily="18" charset="0"/>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565032719"/>
              </p:ext>
            </p:extLst>
          </p:nvPr>
        </p:nvGraphicFramePr>
        <p:xfrm>
          <a:off x="251520" y="908720"/>
          <a:ext cx="8640960" cy="54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8"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r="-3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91680" y="44624"/>
            <a:ext cx="7272808" cy="720080"/>
          </a:xfrm>
        </p:spPr>
        <p:txBody>
          <a:bodyPr>
            <a:normAutofit/>
          </a:bodyPr>
          <a:lstStyle/>
          <a:p>
            <a:pPr lvl="0"/>
            <a:r>
              <a:rPr lang="id-ID" sz="3200" b="1" dirty="0" smtClean="0"/>
              <a:t>5. Perkembangan Pengetahuan Pragmatik</a:t>
            </a:r>
            <a:endParaRPr lang="id-ID" sz="32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30771988"/>
              </p:ext>
            </p:extLst>
          </p:nvPr>
        </p:nvGraphicFramePr>
        <p:xfrm>
          <a:off x="251520" y="764704"/>
          <a:ext cx="8568952" cy="55916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lide6.jpg"/>
          <p:cNvPicPr>
            <a:picLocks noGrp="1" noChangeAspect="1"/>
          </p:cNvPicPr>
          <p:nvPr>
            <p:ph idx="1"/>
          </p:nvPr>
        </p:nvPicPr>
        <p:blipFill>
          <a:blip r:embed="rId2" cstate="print"/>
          <a:stretch>
            <a:fillRect/>
          </a:stretch>
        </p:blipFill>
        <p:spPr>
          <a:xfrm>
            <a:off x="0" y="-22846"/>
            <a:ext cx="9144000" cy="6880845"/>
          </a:xfrm>
        </p:spPr>
      </p:pic>
    </p:spTree>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890</TotalTime>
  <Words>493</Words>
  <Application>Microsoft Office PowerPoint</Application>
  <PresentationFormat>On-screen Show (4:3)</PresentationFormat>
  <Paragraphs>55</Paragraphs>
  <Slides>12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Adobe Garamond Pro</vt:lpstr>
      <vt:lpstr>Arial</vt:lpstr>
      <vt:lpstr>Arial Black</vt:lpstr>
      <vt:lpstr>Arial Narrow</vt:lpstr>
      <vt:lpstr>Calibri</vt:lpstr>
      <vt:lpstr>Comic Sans MS</vt:lpstr>
      <vt:lpstr>Times</vt:lpstr>
      <vt:lpstr>Wingdings</vt:lpstr>
      <vt:lpstr>Office Theme</vt:lpstr>
      <vt:lpstr>PERKEMBANGAN BAHASA PADA ANAK USIA TAMAN KANAK-KANAK    </vt:lpstr>
      <vt:lpstr>PERKEMBANGAN PENGETAHUAN FONETIK</vt:lpstr>
      <vt:lpstr>Pengetahuan Fonetik Pada Bahasa Tulisan </vt:lpstr>
      <vt:lpstr>Upaya Awal Anak Dalam Pengejaan Di Klasifikasikan Menjadi 3 Kategori </vt:lpstr>
      <vt:lpstr>Pengejaan  Fonemik  Dicirikan dengan bukti bahwa anak-anak berusaha untuk mengeja fonem-fonemnya. Tiga kategori pengejaan fonemik yaitu pengejaan fonemik awal, pengejaan nama-huruf, dan pengejaan transisional.  “The rabbit jumped over the rock” ht (the) a (ha) rab (rabbit) ovr (over) rac (rock)</vt:lpstr>
      <vt:lpstr>Pengejaan Konvensional  Anak mulai mengembangkan kosakata tulis untuk kata kata yang lazim digunakan , mereka masih menggunakan ejaan yang mereka temukan sendiri untuk menyelesaikan keraguan yang mereka dapat ketika mereka menulis   Huruf Rangkap</vt:lpstr>
      <vt:lpstr>2. Perkembangan Pengetahuan Semantik</vt:lpstr>
      <vt:lpstr>PowerPoint Presentation</vt:lpstr>
      <vt:lpstr>3. Perkembangan Pengetahuan Sintaksis </vt:lpstr>
      <vt:lpstr>4. Perkembangan Pengetahuan Morfemik</vt:lpstr>
      <vt:lpstr>5. Perkembangan Pengetahuan Pragmatik</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PERKEMBANGAN BAHASA PADA ANAK USIA TAMAN KANAK-KANAK</dc:title>
  <dc:creator>user</dc:creator>
  <cp:lastModifiedBy>asus</cp:lastModifiedBy>
  <cp:revision>47</cp:revision>
  <dcterms:created xsi:type="dcterms:W3CDTF">2016-03-20T05:38:14Z</dcterms:created>
  <dcterms:modified xsi:type="dcterms:W3CDTF">2019-12-08T03:39:24Z</dcterms:modified>
</cp:coreProperties>
</file>