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3" r:id="rId8"/>
    <p:sldId id="260" r:id="rId9"/>
    <p:sldId id="264" r:id="rId10"/>
    <p:sldId id="266" r:id="rId11"/>
    <p:sldId id="265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110" y="-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181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099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845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915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5" y="1770323"/>
            <a:ext cx="3787423" cy="4112953"/>
          </a:xfrm>
          <a:prstGeom prst="rect">
            <a:avLst/>
          </a:prstGeom>
        </p:spPr>
      </p:pic>
      <p:pic>
        <p:nvPicPr>
          <p:cNvPr id="14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245" y="1770323"/>
            <a:ext cx="3787423" cy="41129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397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595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836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720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87" y="609923"/>
            <a:ext cx="3428146" cy="5205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3924676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76728" y="743989"/>
            <a:ext cx="3165375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3924676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22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5" y="540085"/>
            <a:ext cx="7656010" cy="38343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6217" y="695010"/>
            <a:ext cx="728560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95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416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27459" y="87391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28359" y="293324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74641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7304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3515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9" y="1826045"/>
            <a:ext cx="2529046" cy="1833558"/>
          </a:xfrm>
          <a:prstGeom prst="rect">
            <a:avLst/>
          </a:prstGeom>
        </p:spPr>
      </p:pic>
      <p:pic>
        <p:nvPicPr>
          <p:cNvPr id="28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13" y="1826045"/>
            <a:ext cx="2529046" cy="1833558"/>
          </a:xfrm>
          <a:prstGeom prst="rect">
            <a:avLst/>
          </a:prstGeom>
        </p:spPr>
      </p:pic>
      <p:pic>
        <p:nvPicPr>
          <p:cNvPr id="29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15" y="1826045"/>
            <a:ext cx="2529046" cy="1833558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5" y="4480368"/>
            <a:ext cx="2476753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3672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9467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209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1732450"/>
            <a:ext cx="776532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1ED8FBA5-E1AF-4F7F-8DB5-1BEC50C67C5E}" type="datetimeFigureOut">
              <a:rPr lang="en-US" smtClean="0"/>
              <a:pPr/>
              <a:t>9/4/2018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7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A30186CE-09CF-414E-956C-498B6932AC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1499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Konsep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 Indonesia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76200"/>
            <a:ext cx="7765322" cy="970450"/>
          </a:xfrm>
        </p:spPr>
        <p:txBody>
          <a:bodyPr/>
          <a:lstStyle/>
          <a:p>
            <a:r>
              <a:rPr lang="en-US" dirty="0" err="1" smtClean="0"/>
              <a:t>Sejarah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1094825"/>
            <a:ext cx="7765322" cy="4058751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smtClean="0"/>
              <a:t>		</a:t>
            </a:r>
            <a:r>
              <a:rPr lang="en-US" dirty="0" err="1" smtClean="0"/>
              <a:t>Tahun</a:t>
            </a:r>
            <a:r>
              <a:rPr lang="en-US" dirty="0" smtClean="0"/>
              <a:t> </a:t>
            </a:r>
            <a:r>
              <a:rPr lang="en-US" dirty="0"/>
              <a:t>1928 </a:t>
            </a:r>
            <a:r>
              <a:rPr lang="en-US" dirty="0" err="1"/>
              <a:t>tepatnya</a:t>
            </a:r>
            <a:r>
              <a:rPr lang="en-US" dirty="0"/>
              <a:t> </a:t>
            </a:r>
            <a:r>
              <a:rPr lang="en-US" dirty="0" err="1"/>
              <a:t>tanggal</a:t>
            </a:r>
            <a:r>
              <a:rPr lang="en-US" dirty="0"/>
              <a:t> 28 </a:t>
            </a:r>
            <a:r>
              <a:rPr lang="en-US" dirty="0" err="1"/>
              <a:t>Oktober</a:t>
            </a:r>
            <a:r>
              <a:rPr lang="en-US" dirty="0"/>
              <a:t>, Muhammad </a:t>
            </a:r>
            <a:r>
              <a:rPr lang="en-US" dirty="0" err="1"/>
              <a:t>Yamin</a:t>
            </a:r>
            <a:r>
              <a:rPr lang="en-US" dirty="0"/>
              <a:t> </a:t>
            </a:r>
            <a:r>
              <a:rPr lang="en-US" dirty="0" err="1"/>
              <a:t>mengusulkan</a:t>
            </a:r>
            <a:r>
              <a:rPr lang="en-US" dirty="0"/>
              <a:t> agar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Melayu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persatuan</a:t>
            </a:r>
            <a:r>
              <a:rPr lang="en-US" dirty="0"/>
              <a:t> Indonesia. Dan </a:t>
            </a:r>
            <a:r>
              <a:rPr lang="en-US" dirty="0" err="1" smtClean="0"/>
              <a:t>dalan</a:t>
            </a:r>
            <a:r>
              <a:rPr lang="en-US" dirty="0" smtClean="0"/>
              <a:t> </a:t>
            </a:r>
            <a:r>
              <a:rPr lang="en-US" dirty="0" err="1"/>
              <a:t>Sumpah</a:t>
            </a:r>
            <a:r>
              <a:rPr lang="en-US" dirty="0"/>
              <a:t> </a:t>
            </a:r>
            <a:r>
              <a:rPr lang="en-US" dirty="0" err="1"/>
              <a:t>Pemuda</a:t>
            </a:r>
            <a:r>
              <a:rPr lang="en-US" dirty="0"/>
              <a:t>,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Melayu</a:t>
            </a:r>
            <a:r>
              <a:rPr lang="en-US" dirty="0"/>
              <a:t> </a:t>
            </a:r>
            <a:r>
              <a:rPr lang="en-US" dirty="0" err="1" smtClean="0"/>
              <a:t>ditetapkan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/>
              <a:t>bahasa</a:t>
            </a:r>
            <a:r>
              <a:rPr lang="en-US" dirty="0"/>
              <a:t> Nasional </a:t>
            </a:r>
            <a:r>
              <a:rPr lang="en-US" dirty="0" err="1"/>
              <a:t>bangsa</a:t>
            </a:r>
            <a:r>
              <a:rPr lang="en-US" dirty="0"/>
              <a:t> Indonesia, </a:t>
            </a:r>
            <a:r>
              <a:rPr lang="en-US" dirty="0" err="1"/>
              <a:t>yakni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Indonesia. </a:t>
            </a:r>
            <a:r>
              <a:rPr lang="en-US" dirty="0" err="1"/>
              <a:t>Alasan</a:t>
            </a:r>
            <a:r>
              <a:rPr lang="en-US" dirty="0"/>
              <a:t> </a:t>
            </a:r>
            <a:r>
              <a:rPr lang="en-US" dirty="0" err="1"/>
              <a:t>dipilihnya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Melayu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nasional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didasarkan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kenyataan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dimengerti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/>
              <a:t>selama</a:t>
            </a:r>
            <a:r>
              <a:rPr lang="en-US" dirty="0"/>
              <a:t> </a:t>
            </a:r>
            <a:r>
              <a:rPr lang="en-US" dirty="0" err="1"/>
              <a:t>berabad-abad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Lingua franca, </a:t>
            </a:r>
            <a:r>
              <a:rPr lang="en-US" dirty="0" err="1"/>
              <a:t>strukturnya</a:t>
            </a:r>
            <a:r>
              <a:rPr lang="en-US" dirty="0"/>
              <a:t> </a:t>
            </a:r>
            <a:r>
              <a:rPr lang="en-US" dirty="0" err="1"/>
              <a:t>sederhana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dipelajari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menerima</a:t>
            </a:r>
            <a:r>
              <a:rPr lang="en-US" dirty="0"/>
              <a:t> </a:t>
            </a:r>
            <a:r>
              <a:rPr lang="en-US" dirty="0" err="1"/>
              <a:t>pengaruh</a:t>
            </a:r>
            <a:r>
              <a:rPr lang="en-US" dirty="0"/>
              <a:t> </a:t>
            </a:r>
            <a:r>
              <a:rPr lang="en-US" dirty="0" err="1"/>
              <a:t>luar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memperkaya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menyempurnakan</a:t>
            </a:r>
            <a:r>
              <a:rPr lang="en-US" dirty="0"/>
              <a:t> </a:t>
            </a:r>
            <a:r>
              <a:rPr lang="en-US" dirty="0" err="1"/>
              <a:t>fungsinya</a:t>
            </a:r>
            <a:r>
              <a:rPr lang="en-US" dirty="0"/>
              <a:t>,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demokratis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menghindarkan</a:t>
            </a:r>
            <a:r>
              <a:rPr lang="en-US" dirty="0"/>
              <a:t> </a:t>
            </a:r>
            <a:r>
              <a:rPr lang="en-US" dirty="0" err="1"/>
              <a:t>kemungkinan</a:t>
            </a:r>
            <a:r>
              <a:rPr lang="en-US" dirty="0"/>
              <a:t> </a:t>
            </a:r>
            <a:r>
              <a:rPr lang="en-US" dirty="0" err="1"/>
              <a:t>timbulnya</a:t>
            </a:r>
            <a:r>
              <a:rPr lang="en-US" dirty="0"/>
              <a:t> </a:t>
            </a:r>
            <a:r>
              <a:rPr lang="en-US" dirty="0" err="1"/>
              <a:t>perpecahan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semangat</a:t>
            </a:r>
            <a:r>
              <a:rPr lang="en-US" dirty="0"/>
              <a:t> </a:t>
            </a:r>
            <a:r>
              <a:rPr lang="en-US" dirty="0" err="1"/>
              <a:t>kebangsaan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penutur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Jawa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Sunda</a:t>
            </a:r>
            <a:r>
              <a:rPr lang="en-US" dirty="0"/>
              <a:t>. 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	</a:t>
            </a:r>
            <a:r>
              <a:rPr lang="en-US" dirty="0" err="1" smtClean="0"/>
              <a:t>Tahun</a:t>
            </a:r>
            <a:r>
              <a:rPr lang="en-US" dirty="0" smtClean="0"/>
              <a:t> </a:t>
            </a:r>
            <a:r>
              <a:rPr lang="en-US" dirty="0"/>
              <a:t>1933 </a:t>
            </a:r>
            <a:r>
              <a:rPr lang="en-US" dirty="0" err="1"/>
              <a:t>terbit</a:t>
            </a:r>
            <a:r>
              <a:rPr lang="en-US" dirty="0"/>
              <a:t> </a:t>
            </a:r>
            <a:r>
              <a:rPr lang="en-US" dirty="0" err="1"/>
              <a:t>majalah</a:t>
            </a:r>
            <a:r>
              <a:rPr lang="en-US" dirty="0"/>
              <a:t> </a:t>
            </a:r>
            <a:r>
              <a:rPr lang="en-US" dirty="0" err="1"/>
              <a:t>Poedjangga</a:t>
            </a:r>
            <a:r>
              <a:rPr lang="en-US" dirty="0"/>
              <a:t> </a:t>
            </a:r>
            <a:r>
              <a:rPr lang="en-US" dirty="0" err="1"/>
              <a:t>Baroe</a:t>
            </a:r>
            <a:r>
              <a:rPr lang="en-US" dirty="0"/>
              <a:t> yang </a:t>
            </a:r>
            <a:r>
              <a:rPr lang="en-US" dirty="0" err="1"/>
              <a:t>pertama</a:t>
            </a:r>
            <a:r>
              <a:rPr lang="en-US" dirty="0"/>
              <a:t> kali. </a:t>
            </a:r>
            <a:r>
              <a:rPr lang="en-US" dirty="0" err="1"/>
              <a:t>Pelopor</a:t>
            </a:r>
            <a:r>
              <a:rPr lang="en-US" dirty="0"/>
              <a:t> </a:t>
            </a:r>
            <a:r>
              <a:rPr lang="en-US" dirty="0" err="1"/>
              <a:t>pendiri</a:t>
            </a:r>
            <a:r>
              <a:rPr lang="en-US" dirty="0"/>
              <a:t> </a:t>
            </a:r>
            <a:r>
              <a:rPr lang="en-US" dirty="0" err="1"/>
              <a:t>majalah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Sutan</a:t>
            </a:r>
            <a:r>
              <a:rPr lang="en-US" dirty="0"/>
              <a:t> </a:t>
            </a:r>
            <a:r>
              <a:rPr lang="en-US" dirty="0" err="1"/>
              <a:t>Takdir</a:t>
            </a:r>
            <a:r>
              <a:rPr lang="en-US" dirty="0"/>
              <a:t> </a:t>
            </a:r>
            <a:r>
              <a:rPr lang="en-US" dirty="0" err="1"/>
              <a:t>Alisyahbana</a:t>
            </a:r>
            <a:r>
              <a:rPr lang="en-US" dirty="0"/>
              <a:t>, Amir </a:t>
            </a:r>
            <a:r>
              <a:rPr lang="en-US" dirty="0" err="1"/>
              <a:t>Hamzah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Armijn</a:t>
            </a:r>
            <a:r>
              <a:rPr lang="en-US" dirty="0"/>
              <a:t> Pane, yang </a:t>
            </a:r>
            <a:r>
              <a:rPr lang="en-US" dirty="0" err="1"/>
              <a:t>ketiganya</a:t>
            </a:r>
            <a:r>
              <a:rPr lang="en-US" dirty="0"/>
              <a:t> </a:t>
            </a:r>
            <a:r>
              <a:rPr lang="en-US" dirty="0" err="1"/>
              <a:t>ingin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berusaha</a:t>
            </a:r>
            <a:r>
              <a:rPr lang="en-US" dirty="0"/>
              <a:t> </a:t>
            </a:r>
            <a:r>
              <a:rPr lang="en-US" dirty="0" err="1"/>
              <a:t>memajukan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segala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	</a:t>
            </a:r>
            <a:r>
              <a:rPr lang="en-US" dirty="0" err="1" smtClean="0"/>
              <a:t>Tahun</a:t>
            </a:r>
            <a:r>
              <a:rPr lang="en-US" dirty="0" smtClean="0"/>
              <a:t> </a:t>
            </a:r>
            <a:r>
              <a:rPr lang="en-US" dirty="0"/>
              <a:t>1936 </a:t>
            </a:r>
            <a:r>
              <a:rPr lang="en-US" dirty="0" err="1"/>
              <a:t>Sutan</a:t>
            </a:r>
            <a:r>
              <a:rPr lang="en-US" dirty="0"/>
              <a:t> </a:t>
            </a:r>
            <a:r>
              <a:rPr lang="en-US" dirty="0" err="1"/>
              <a:t>Takdir</a:t>
            </a:r>
            <a:r>
              <a:rPr lang="en-US" dirty="0"/>
              <a:t> </a:t>
            </a:r>
            <a:r>
              <a:rPr lang="en-US" dirty="0" err="1"/>
              <a:t>Alisyahbana</a:t>
            </a:r>
            <a:r>
              <a:rPr lang="en-US" dirty="0"/>
              <a:t> </a:t>
            </a:r>
            <a:r>
              <a:rPr lang="en-US" dirty="0" err="1"/>
              <a:t>menyusun</a:t>
            </a:r>
            <a:r>
              <a:rPr lang="en-US" dirty="0"/>
              <a:t> </a:t>
            </a:r>
            <a:r>
              <a:rPr lang="en-US" dirty="0" err="1"/>
              <a:t>Tatabahasa</a:t>
            </a:r>
            <a:r>
              <a:rPr lang="en-US" dirty="0"/>
              <a:t> </a:t>
            </a:r>
            <a:r>
              <a:rPr lang="en-US" dirty="0" err="1"/>
              <a:t>Baru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7037"/>
            <a:ext cx="8229600" cy="55165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1800" dirty="0" smtClean="0"/>
              <a:t>		</a:t>
            </a:r>
            <a:r>
              <a:rPr lang="en-US" sz="1800" dirty="0" err="1" smtClean="0"/>
              <a:t>Tanggal</a:t>
            </a:r>
            <a:r>
              <a:rPr lang="en-US" sz="1800" dirty="0" smtClean="0"/>
              <a:t> </a:t>
            </a:r>
            <a:r>
              <a:rPr lang="en-US" sz="1800" dirty="0"/>
              <a:t>25 - 28 </a:t>
            </a:r>
            <a:r>
              <a:rPr lang="en-US" sz="1800" dirty="0" err="1"/>
              <a:t>Juni</a:t>
            </a:r>
            <a:r>
              <a:rPr lang="en-US" sz="1800" dirty="0"/>
              <a:t> 1938,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rangka</a:t>
            </a:r>
            <a:r>
              <a:rPr lang="en-US" sz="1800" dirty="0"/>
              <a:t> </a:t>
            </a:r>
            <a:r>
              <a:rPr lang="en-US" sz="1800" dirty="0" err="1"/>
              <a:t>peringatan</a:t>
            </a:r>
            <a:r>
              <a:rPr lang="en-US" sz="1800" dirty="0"/>
              <a:t> 10 </a:t>
            </a:r>
            <a:r>
              <a:rPr lang="en-US" sz="1800" dirty="0" err="1"/>
              <a:t>tahun</a:t>
            </a:r>
            <a:r>
              <a:rPr lang="en-US" sz="1800" dirty="0"/>
              <a:t> </a:t>
            </a:r>
            <a:r>
              <a:rPr lang="en-US" sz="1800" dirty="0" err="1"/>
              <a:t>Sumpah</a:t>
            </a:r>
            <a:r>
              <a:rPr lang="en-US" sz="1800" dirty="0"/>
              <a:t> </a:t>
            </a:r>
            <a:r>
              <a:rPr lang="en-US" sz="1800" dirty="0" err="1"/>
              <a:t>Pemuda</a:t>
            </a:r>
            <a:r>
              <a:rPr lang="en-US" sz="1800" dirty="0"/>
              <a:t> </a:t>
            </a:r>
            <a:r>
              <a:rPr lang="en-US" sz="1800" dirty="0" err="1"/>
              <a:t>diadakan</a:t>
            </a:r>
            <a:r>
              <a:rPr lang="en-US" sz="1800" dirty="0"/>
              <a:t> </a:t>
            </a:r>
            <a:r>
              <a:rPr lang="en-US" sz="1800" dirty="0" err="1"/>
              <a:t>Kongres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Indonesia I </a:t>
            </a:r>
            <a:r>
              <a:rPr lang="en-US" sz="1800" dirty="0" err="1"/>
              <a:t>di</a:t>
            </a:r>
            <a:r>
              <a:rPr lang="en-US" sz="1800" dirty="0"/>
              <a:t> Solo, yang </a:t>
            </a:r>
            <a:r>
              <a:rPr lang="en-US" sz="1800" dirty="0" err="1"/>
              <a:t>dihadiri</a:t>
            </a:r>
            <a:r>
              <a:rPr lang="en-US" sz="1800" dirty="0"/>
              <a:t> </a:t>
            </a:r>
            <a:r>
              <a:rPr lang="en-US" sz="1800" dirty="0" err="1"/>
              <a:t>ahli-ahli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para</a:t>
            </a:r>
            <a:r>
              <a:rPr lang="en-US" sz="1800" dirty="0"/>
              <a:t> </a:t>
            </a:r>
            <a:r>
              <a:rPr lang="en-US" sz="1800" dirty="0" err="1"/>
              <a:t>budayawan</a:t>
            </a:r>
            <a:r>
              <a:rPr lang="en-US" sz="1800" dirty="0"/>
              <a:t> </a:t>
            </a:r>
            <a:r>
              <a:rPr lang="en-US" sz="1800" dirty="0" err="1"/>
              <a:t>seperti</a:t>
            </a:r>
            <a:r>
              <a:rPr lang="en-US" sz="1800" dirty="0"/>
              <a:t> </a:t>
            </a:r>
            <a:r>
              <a:rPr lang="en-US" sz="1800" dirty="0" err="1"/>
              <a:t>Ki</a:t>
            </a:r>
            <a:r>
              <a:rPr lang="en-US" sz="1800" dirty="0"/>
              <a:t> </a:t>
            </a:r>
            <a:r>
              <a:rPr lang="en-US" sz="1800" dirty="0" err="1"/>
              <a:t>Hadjar</a:t>
            </a:r>
            <a:r>
              <a:rPr lang="en-US" sz="1800" dirty="0"/>
              <a:t> </a:t>
            </a:r>
            <a:r>
              <a:rPr lang="en-US" sz="1800" dirty="0" err="1"/>
              <a:t>Dewantara</a:t>
            </a:r>
            <a:r>
              <a:rPr lang="en-US" sz="1800" dirty="0"/>
              <a:t>, Prof Dr </a:t>
            </a:r>
            <a:r>
              <a:rPr lang="en-US" sz="1800" dirty="0" err="1"/>
              <a:t>Purbatjaraka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Prof Dr. Husain </a:t>
            </a:r>
            <a:r>
              <a:rPr lang="en-US" sz="1800" dirty="0" err="1"/>
              <a:t>Djajadiningrat</a:t>
            </a:r>
            <a:r>
              <a:rPr lang="en-US" sz="1800" dirty="0"/>
              <a:t>.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kongres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diputuskan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mendirikan</a:t>
            </a:r>
            <a:r>
              <a:rPr lang="en-US" sz="1800" dirty="0"/>
              <a:t> </a:t>
            </a:r>
            <a:r>
              <a:rPr lang="en-US" sz="1800" dirty="0" err="1"/>
              <a:t>Institut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Indonesia, </a:t>
            </a:r>
            <a:r>
              <a:rPr lang="en-US" sz="1800" dirty="0" err="1"/>
              <a:t>mengganti</a:t>
            </a:r>
            <a:r>
              <a:rPr lang="en-US" sz="1800" dirty="0"/>
              <a:t> </a:t>
            </a:r>
            <a:r>
              <a:rPr lang="en-US" sz="1800" dirty="0" err="1"/>
              <a:t>ejaan</a:t>
            </a:r>
            <a:r>
              <a:rPr lang="en-US" sz="1800" dirty="0"/>
              <a:t> van </a:t>
            </a:r>
            <a:r>
              <a:rPr lang="en-US" sz="1800" dirty="0" err="1"/>
              <a:t>Ophuysen</a:t>
            </a:r>
            <a:r>
              <a:rPr lang="en-US" sz="1800" dirty="0"/>
              <a:t>.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/>
              <a:t>	</a:t>
            </a:r>
            <a:r>
              <a:rPr lang="en-US" sz="1800" dirty="0" err="1" smtClean="0"/>
              <a:t>Masa</a:t>
            </a:r>
            <a:r>
              <a:rPr lang="en-US" sz="1800" dirty="0" smtClean="0"/>
              <a:t> </a:t>
            </a:r>
            <a:r>
              <a:rPr lang="en-US" sz="1800" dirty="0" err="1"/>
              <a:t>pendudukan</a:t>
            </a:r>
            <a:r>
              <a:rPr lang="en-US" sz="1800" dirty="0"/>
              <a:t> </a:t>
            </a:r>
            <a:r>
              <a:rPr lang="en-US" sz="1800" dirty="0" err="1"/>
              <a:t>Jepang</a:t>
            </a:r>
            <a:r>
              <a:rPr lang="en-US" sz="1800" dirty="0"/>
              <a:t> (1942-1945)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masa</a:t>
            </a:r>
            <a:r>
              <a:rPr lang="en-US" sz="1800" dirty="0"/>
              <a:t> </a:t>
            </a:r>
            <a:r>
              <a:rPr lang="en-US" sz="1800" dirty="0" err="1"/>
              <a:t>ini</a:t>
            </a:r>
            <a:r>
              <a:rPr lang="en-US" sz="1800" dirty="0"/>
              <a:t> </a:t>
            </a:r>
            <a:r>
              <a:rPr lang="en-US" sz="1800" dirty="0" err="1"/>
              <a:t>peran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Indonesia </a:t>
            </a:r>
            <a:r>
              <a:rPr lang="en-US" sz="1800" dirty="0" err="1"/>
              <a:t>semakin</a:t>
            </a:r>
            <a:r>
              <a:rPr lang="en-US" sz="1800" dirty="0"/>
              <a:t> </a:t>
            </a:r>
            <a:r>
              <a:rPr lang="en-US" sz="1800" dirty="0" err="1"/>
              <a:t>penting</a:t>
            </a:r>
            <a:r>
              <a:rPr lang="en-US" sz="1800" dirty="0"/>
              <a:t> </a:t>
            </a:r>
            <a:r>
              <a:rPr lang="en-US" sz="1800" dirty="0" err="1"/>
              <a:t>karena</a:t>
            </a:r>
            <a:r>
              <a:rPr lang="en-US" sz="1800" dirty="0"/>
              <a:t> </a:t>
            </a:r>
            <a:r>
              <a:rPr lang="en-US" sz="1800" dirty="0" err="1"/>
              <a:t>pemerintah</a:t>
            </a:r>
            <a:r>
              <a:rPr lang="en-US" sz="1800" dirty="0"/>
              <a:t> </a:t>
            </a:r>
            <a:r>
              <a:rPr lang="en-US" sz="1800" dirty="0" err="1"/>
              <a:t>Jepang</a:t>
            </a:r>
            <a:r>
              <a:rPr lang="en-US" sz="1800" dirty="0"/>
              <a:t> </a:t>
            </a:r>
            <a:r>
              <a:rPr lang="en-US" sz="1800" dirty="0" err="1"/>
              <a:t>melarang</a:t>
            </a:r>
            <a:r>
              <a:rPr lang="en-US" sz="1800" dirty="0"/>
              <a:t> </a:t>
            </a:r>
            <a:r>
              <a:rPr lang="en-US" sz="1800" dirty="0" err="1"/>
              <a:t>penggunnan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</a:t>
            </a:r>
            <a:r>
              <a:rPr lang="en-US" sz="1800" dirty="0" err="1"/>
              <a:t>Belanda</a:t>
            </a:r>
            <a:r>
              <a:rPr lang="en-US" sz="1800" dirty="0"/>
              <a:t> yang </a:t>
            </a:r>
            <a:r>
              <a:rPr lang="en-US" sz="1800" dirty="0" err="1"/>
              <a:t>dianggapnya</a:t>
            </a:r>
            <a:r>
              <a:rPr lang="en-US" sz="1800" dirty="0"/>
              <a:t> </a:t>
            </a:r>
            <a:r>
              <a:rPr lang="en-US" sz="1800" dirty="0" err="1"/>
              <a:t>sebagai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</a:t>
            </a:r>
            <a:r>
              <a:rPr lang="en-US" sz="1800" dirty="0" err="1"/>
              <a:t>musuh</a:t>
            </a:r>
            <a:r>
              <a:rPr lang="en-US" sz="1800" dirty="0"/>
              <a:t> </a:t>
            </a:r>
            <a:r>
              <a:rPr lang="en-US" sz="1800" dirty="0" err="1"/>
              <a:t>Penguasa</a:t>
            </a:r>
            <a:r>
              <a:rPr lang="en-US" sz="1800" dirty="0"/>
              <a:t> </a:t>
            </a:r>
            <a:r>
              <a:rPr lang="en-US" sz="1800" dirty="0" err="1"/>
              <a:t>Jepang</a:t>
            </a:r>
            <a:r>
              <a:rPr lang="en-US" sz="1800" dirty="0"/>
              <a:t> </a:t>
            </a:r>
            <a:r>
              <a:rPr lang="en-US" sz="1800" dirty="0" err="1"/>
              <a:t>terpaksa</a:t>
            </a:r>
            <a:r>
              <a:rPr lang="en-US" sz="1800" dirty="0"/>
              <a:t> </a:t>
            </a:r>
            <a:r>
              <a:rPr lang="en-US" sz="1800" dirty="0" err="1"/>
              <a:t>mengangkat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Indonesia </a:t>
            </a:r>
            <a:r>
              <a:rPr lang="en-US" sz="1800" dirty="0" err="1"/>
              <a:t>sebagai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</a:t>
            </a:r>
            <a:r>
              <a:rPr lang="en-US" sz="1800" dirty="0" err="1"/>
              <a:t>resmi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administrasi</a:t>
            </a:r>
            <a:r>
              <a:rPr lang="en-US" sz="1800" dirty="0"/>
              <a:t> </a:t>
            </a:r>
            <a:r>
              <a:rPr lang="en-US" sz="1800" dirty="0" err="1"/>
              <a:t>pemerintahan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</a:t>
            </a:r>
            <a:r>
              <a:rPr lang="en-US" sz="1800" dirty="0" err="1"/>
              <a:t>pengantar</a:t>
            </a:r>
            <a:r>
              <a:rPr lang="en-US" sz="1800" dirty="0"/>
              <a:t> </a:t>
            </a:r>
            <a:r>
              <a:rPr lang="en-US" sz="1800" dirty="0" err="1"/>
              <a:t>di</a:t>
            </a:r>
            <a:r>
              <a:rPr lang="en-US" sz="1800" dirty="0"/>
              <a:t> </a:t>
            </a:r>
            <a:r>
              <a:rPr lang="en-US" sz="1800" dirty="0" err="1"/>
              <a:t>lembaga</a:t>
            </a:r>
            <a:r>
              <a:rPr lang="en-US" sz="1800" dirty="0"/>
              <a:t> </a:t>
            </a:r>
            <a:r>
              <a:rPr lang="en-US" sz="1800" dirty="0" err="1"/>
              <a:t>pendidikan</a:t>
            </a:r>
            <a:r>
              <a:rPr lang="en-US" sz="1800" dirty="0"/>
              <a:t>, </a:t>
            </a:r>
            <a:r>
              <a:rPr lang="en-US" sz="1800" dirty="0" err="1"/>
              <a:t>karena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</a:t>
            </a:r>
            <a:r>
              <a:rPr lang="en-US" sz="1800" dirty="0" err="1"/>
              <a:t>Jepang</a:t>
            </a:r>
            <a:r>
              <a:rPr lang="en-US" sz="1800" dirty="0"/>
              <a:t> </a:t>
            </a:r>
            <a:r>
              <a:rPr lang="en-US" sz="1800" dirty="0" err="1" smtClean="0"/>
              <a:t>sendiri</a:t>
            </a:r>
            <a:r>
              <a:rPr lang="en-US" sz="1800" dirty="0" smtClean="0"/>
              <a:t> </a:t>
            </a:r>
            <a:r>
              <a:rPr lang="en-US" sz="1800" dirty="0" err="1"/>
              <a:t>belum</a:t>
            </a:r>
            <a:r>
              <a:rPr lang="en-US" sz="1800" dirty="0"/>
              <a:t> </a:t>
            </a:r>
            <a:r>
              <a:rPr lang="en-US" sz="1800" dirty="0" err="1"/>
              <a:t>banyak</a:t>
            </a:r>
            <a:r>
              <a:rPr lang="en-US" sz="1800" dirty="0"/>
              <a:t> </a:t>
            </a:r>
            <a:r>
              <a:rPr lang="en-US" sz="1800" dirty="0" err="1"/>
              <a:t>dimengerti</a:t>
            </a:r>
            <a:r>
              <a:rPr lang="en-US" sz="1800" dirty="0"/>
              <a:t> </a:t>
            </a:r>
            <a:r>
              <a:rPr lang="en-US" sz="1800" dirty="0" err="1"/>
              <a:t>oleh</a:t>
            </a:r>
            <a:r>
              <a:rPr lang="en-US" sz="1800" dirty="0"/>
              <a:t> </a:t>
            </a:r>
            <a:r>
              <a:rPr lang="en-US" sz="1800" dirty="0" err="1"/>
              <a:t>bangsa</a:t>
            </a:r>
            <a:r>
              <a:rPr lang="en-US" sz="1800" dirty="0"/>
              <a:t> Indonesia.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mengatasi</a:t>
            </a:r>
            <a:r>
              <a:rPr lang="en-US" sz="1800" dirty="0"/>
              <a:t> </a:t>
            </a:r>
            <a:r>
              <a:rPr lang="en-US" sz="1800" dirty="0" err="1"/>
              <a:t>berbagai</a:t>
            </a:r>
            <a:r>
              <a:rPr lang="en-US" sz="1800" dirty="0"/>
              <a:t> </a:t>
            </a:r>
            <a:r>
              <a:rPr lang="en-US" sz="1800" dirty="0" err="1"/>
              <a:t>kesulitan</a:t>
            </a:r>
            <a:r>
              <a:rPr lang="en-US" sz="1800" dirty="0"/>
              <a:t>, </a:t>
            </a:r>
            <a:r>
              <a:rPr lang="en-US" sz="1800" dirty="0" err="1"/>
              <a:t>akhirnya</a:t>
            </a:r>
            <a:r>
              <a:rPr lang="en-US" sz="1800" dirty="0"/>
              <a:t> Kantor </a:t>
            </a:r>
            <a:r>
              <a:rPr lang="en-US" sz="1800" dirty="0" err="1"/>
              <a:t>Pengajaran</a:t>
            </a:r>
            <a:r>
              <a:rPr lang="en-US" sz="1800" dirty="0"/>
              <a:t> </a:t>
            </a:r>
            <a:r>
              <a:rPr lang="en-US" sz="1800" dirty="0" err="1"/>
              <a:t>Balatentara</a:t>
            </a:r>
            <a:r>
              <a:rPr lang="en-US" sz="1800" dirty="0"/>
              <a:t> </a:t>
            </a:r>
            <a:r>
              <a:rPr lang="en-US" sz="1800" dirty="0" err="1"/>
              <a:t>Jepang</a:t>
            </a:r>
            <a:r>
              <a:rPr lang="en-US" sz="1800" dirty="0"/>
              <a:t> </a:t>
            </a:r>
            <a:r>
              <a:rPr lang="en-US" sz="1800" dirty="0" err="1"/>
              <a:t>mendirikan</a:t>
            </a:r>
            <a:r>
              <a:rPr lang="en-US" sz="1800" dirty="0"/>
              <a:t> </a:t>
            </a:r>
            <a:r>
              <a:rPr lang="en-US" sz="1800" dirty="0" err="1"/>
              <a:t>Komisi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Indonesia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800" dirty="0" smtClean="0"/>
              <a:t>	</a:t>
            </a:r>
            <a:r>
              <a:rPr lang="en-US" sz="1800" dirty="0" err="1" smtClean="0"/>
              <a:t>Tanggal</a:t>
            </a:r>
            <a:r>
              <a:rPr lang="en-US" sz="1800" dirty="0" smtClean="0"/>
              <a:t> </a:t>
            </a:r>
            <a:r>
              <a:rPr lang="en-US" sz="1800" dirty="0"/>
              <a:t>18 </a:t>
            </a:r>
            <a:r>
              <a:rPr lang="en-US" sz="1800" dirty="0" err="1"/>
              <a:t>Agustus</a:t>
            </a:r>
            <a:r>
              <a:rPr lang="en-US" sz="1800" dirty="0"/>
              <a:t> 1945 </a:t>
            </a:r>
            <a:r>
              <a:rPr lang="en-US" sz="1800" dirty="0" err="1"/>
              <a:t>bahasa</a:t>
            </a:r>
            <a:r>
              <a:rPr lang="en-US" sz="1800" dirty="0"/>
              <a:t> Indonesia </a:t>
            </a:r>
            <a:r>
              <a:rPr lang="en-US" sz="1800" dirty="0" err="1"/>
              <a:t>ditetapkan</a:t>
            </a:r>
            <a:r>
              <a:rPr lang="en-US" sz="1800" dirty="0"/>
              <a:t> </a:t>
            </a:r>
            <a:r>
              <a:rPr lang="en-US" sz="1800" dirty="0" err="1"/>
              <a:t>sebagai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</a:t>
            </a:r>
            <a:r>
              <a:rPr lang="en-US" sz="1800" dirty="0" err="1"/>
              <a:t>negara</a:t>
            </a:r>
            <a:r>
              <a:rPr lang="en-US" sz="1800" dirty="0"/>
              <a:t>, </a:t>
            </a:r>
            <a:r>
              <a:rPr lang="en-US" sz="1800" dirty="0" err="1"/>
              <a:t>sesuai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UUD 45 </a:t>
            </a:r>
            <a:r>
              <a:rPr lang="en-US" sz="1800" dirty="0" err="1"/>
              <a:t>Pasal</a:t>
            </a:r>
            <a:r>
              <a:rPr lang="en-US" sz="1800" dirty="0"/>
              <a:t> 36, </a:t>
            </a:r>
            <a:r>
              <a:rPr lang="en-US" sz="1800" dirty="0" err="1"/>
              <a:t>yaitu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Negara </a:t>
            </a:r>
            <a:r>
              <a:rPr lang="en-US" sz="1800" dirty="0" err="1"/>
              <a:t>ialah</a:t>
            </a:r>
            <a:r>
              <a:rPr lang="en-US" sz="1800" dirty="0"/>
              <a:t> </a:t>
            </a:r>
            <a:r>
              <a:rPr lang="en-US" sz="1800" dirty="0" err="1"/>
              <a:t>Bahasa</a:t>
            </a:r>
            <a:r>
              <a:rPr lang="en-US" sz="1800" dirty="0"/>
              <a:t> Indonesia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229600" cy="594360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en-US" dirty="0" smtClean="0"/>
              <a:t>		</a:t>
            </a:r>
            <a:r>
              <a:rPr lang="en-US" dirty="0" err="1" smtClean="0"/>
              <a:t>Tanggal</a:t>
            </a:r>
            <a:r>
              <a:rPr lang="en-US" dirty="0" smtClean="0"/>
              <a:t> </a:t>
            </a:r>
            <a:r>
              <a:rPr lang="en-US" dirty="0"/>
              <a:t>19 </a:t>
            </a:r>
            <a:r>
              <a:rPr lang="en-US" dirty="0" err="1"/>
              <a:t>Maret</a:t>
            </a:r>
            <a:r>
              <a:rPr lang="en-US" dirty="0"/>
              <a:t> 1947 </a:t>
            </a:r>
            <a:r>
              <a:rPr lang="en-US" dirty="0" err="1"/>
              <a:t>diresmikan</a:t>
            </a:r>
            <a:r>
              <a:rPr lang="en-US" dirty="0"/>
              <a:t> </a:t>
            </a:r>
            <a:r>
              <a:rPr lang="en-US" dirty="0" err="1"/>
              <a:t>pemakaian</a:t>
            </a:r>
            <a:r>
              <a:rPr lang="en-US" dirty="0"/>
              <a:t> </a:t>
            </a:r>
            <a:r>
              <a:rPr lang="en-US" dirty="0" err="1"/>
              <a:t>Ejaan</a:t>
            </a:r>
            <a:r>
              <a:rPr lang="en-US" dirty="0"/>
              <a:t> </a:t>
            </a:r>
            <a:r>
              <a:rPr lang="en-US" dirty="0" err="1"/>
              <a:t>Repoeblik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pengganti</a:t>
            </a:r>
            <a:r>
              <a:rPr lang="en-US" dirty="0"/>
              <a:t> </a:t>
            </a:r>
            <a:r>
              <a:rPr lang="en-US" dirty="0" err="1"/>
              <a:t>ejaan</a:t>
            </a:r>
            <a:r>
              <a:rPr lang="en-US" dirty="0"/>
              <a:t> Van </a:t>
            </a:r>
            <a:r>
              <a:rPr lang="en-US" dirty="0" err="1"/>
              <a:t>Ophuijsen</a:t>
            </a:r>
            <a:r>
              <a:rPr lang="en-US" dirty="0"/>
              <a:t>. </a:t>
            </a:r>
            <a:r>
              <a:rPr lang="en-US" dirty="0" err="1"/>
              <a:t>Ejaan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dikenal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Ejaan</a:t>
            </a:r>
            <a:r>
              <a:rPr lang="en-US" dirty="0"/>
              <a:t> </a:t>
            </a:r>
            <a:r>
              <a:rPr lang="en-US" dirty="0" err="1"/>
              <a:t>Soewandi</a:t>
            </a:r>
            <a:r>
              <a:rPr lang="en-US" dirty="0"/>
              <a:t>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</a:t>
            </a:r>
            <a:r>
              <a:rPr lang="en-US" dirty="0" err="1" smtClean="0"/>
              <a:t>Balai</a:t>
            </a:r>
            <a:r>
              <a:rPr lang="en-US" dirty="0" smtClean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dibentuk</a:t>
            </a:r>
            <a:r>
              <a:rPr lang="en-US" dirty="0"/>
              <a:t> Wont 1948, yang </a:t>
            </a:r>
            <a:r>
              <a:rPr lang="en-US" dirty="0" err="1"/>
              <a:t>kemudian</a:t>
            </a:r>
            <a:r>
              <a:rPr lang="en-US" dirty="0"/>
              <a:t> </a:t>
            </a:r>
            <a:r>
              <a:rPr lang="en-US" dirty="0" err="1"/>
              <a:t>namanya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Lembaga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Nasional</a:t>
            </a:r>
            <a:r>
              <a:rPr lang="en-US" dirty="0"/>
              <a:t> (LBN) </a:t>
            </a:r>
            <a:r>
              <a:rPr lang="en-US" dirty="0" err="1"/>
              <a:t>tahun</a:t>
            </a:r>
            <a:r>
              <a:rPr lang="en-US" dirty="0"/>
              <a:t> 1968,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diubah</a:t>
            </a:r>
            <a:r>
              <a:rPr lang="en-US" dirty="0" smtClean="0"/>
              <a:t> </a:t>
            </a:r>
            <a:r>
              <a:rPr lang="en-US" dirty="0" err="1"/>
              <a:t>lagi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Pusat</a:t>
            </a:r>
            <a:r>
              <a:rPr lang="en-US" dirty="0"/>
              <a:t> </a:t>
            </a:r>
            <a:r>
              <a:rPr lang="en-US" dirty="0" err="1"/>
              <a:t>Pembinaan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Pengembangan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1972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lembaga</a:t>
            </a:r>
            <a:r>
              <a:rPr lang="en-US" dirty="0"/>
              <a:t> yang </a:t>
            </a:r>
            <a:r>
              <a:rPr lang="en-US" dirty="0" err="1"/>
              <a:t>didirikan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rangka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pemantapan</a:t>
            </a:r>
            <a:r>
              <a:rPr lang="en-US" dirty="0"/>
              <a:t> </a:t>
            </a:r>
            <a:r>
              <a:rPr lang="en-US" dirty="0" err="1"/>
              <a:t>perencanaan</a:t>
            </a:r>
            <a:r>
              <a:rPr lang="en-US" dirty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</a:t>
            </a:r>
            <a:r>
              <a:rPr lang="en-US" dirty="0" err="1" smtClean="0"/>
              <a:t>Tanggal</a:t>
            </a:r>
            <a:r>
              <a:rPr lang="en-US" dirty="0" smtClean="0"/>
              <a:t> </a:t>
            </a:r>
            <a:r>
              <a:rPr lang="en-US" dirty="0"/>
              <a:t>28 </a:t>
            </a:r>
            <a:r>
              <a:rPr lang="en-US" dirty="0" err="1"/>
              <a:t>Oktober</a:t>
            </a:r>
            <a:r>
              <a:rPr lang="en-US" dirty="0"/>
              <a:t> - 2 November 1954 </a:t>
            </a:r>
            <a:r>
              <a:rPr lang="en-US" dirty="0" err="1"/>
              <a:t>diselenggarakan</a:t>
            </a:r>
            <a:r>
              <a:rPr lang="en-US" dirty="0"/>
              <a:t> </a:t>
            </a:r>
            <a:r>
              <a:rPr lang="en-US" dirty="0" err="1"/>
              <a:t>Kongres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 II </a:t>
            </a:r>
            <a:r>
              <a:rPr lang="en-US" dirty="0" err="1"/>
              <a:t>di</a:t>
            </a:r>
            <a:r>
              <a:rPr lang="en-US" dirty="0"/>
              <a:t> Medan </a:t>
            </a:r>
            <a:r>
              <a:rPr lang="en-US" dirty="0" err="1"/>
              <a:t>atas</a:t>
            </a:r>
            <a:r>
              <a:rPr lang="en-US" dirty="0"/>
              <a:t> </a:t>
            </a:r>
            <a:r>
              <a:rPr lang="en-US" dirty="0" err="1"/>
              <a:t>prakarsa</a:t>
            </a:r>
            <a:r>
              <a:rPr lang="en-US" dirty="0"/>
              <a:t> </a:t>
            </a:r>
            <a:r>
              <a:rPr lang="en-US" dirty="0" err="1"/>
              <a:t>Mentri</a:t>
            </a:r>
            <a:r>
              <a:rPr lang="en-US" dirty="0"/>
              <a:t> PP dam K, Mr. </a:t>
            </a:r>
            <a:r>
              <a:rPr lang="en-US" dirty="0" err="1"/>
              <a:t>Moh</a:t>
            </a:r>
            <a:r>
              <a:rPr lang="en-US" dirty="0"/>
              <a:t>. </a:t>
            </a:r>
            <a:r>
              <a:rPr lang="en-US" dirty="0" err="1"/>
              <a:t>Yamin</a:t>
            </a:r>
            <a:r>
              <a:rPr lang="en-US" dirty="0"/>
              <a:t>.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kongres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disepakati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Melayu</a:t>
            </a:r>
            <a:r>
              <a:rPr lang="en-US" dirty="0"/>
              <a:t>, </a:t>
            </a:r>
            <a:r>
              <a:rPr lang="en-US" dirty="0" err="1"/>
              <a:t>tetapi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Melayu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Melayu</a:t>
            </a:r>
            <a:r>
              <a:rPr lang="en-US" dirty="0"/>
              <a:t> yang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disesuaikan</a:t>
            </a:r>
            <a:r>
              <a:rPr lang="en-US" dirty="0"/>
              <a:t> </a:t>
            </a:r>
            <a:r>
              <a:rPr lang="en-US" dirty="0" err="1"/>
              <a:t>pertumbuhannya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masyraakat</a:t>
            </a:r>
            <a:r>
              <a:rPr lang="en-US" dirty="0"/>
              <a:t> Indonesia </a:t>
            </a:r>
            <a:r>
              <a:rPr lang="en-US" dirty="0" err="1" smtClean="0"/>
              <a:t>sekarang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</a:t>
            </a:r>
            <a:r>
              <a:rPr lang="en-US" dirty="0" err="1" smtClean="0"/>
              <a:t>Tahun</a:t>
            </a:r>
            <a:r>
              <a:rPr lang="en-US" dirty="0" smtClean="0"/>
              <a:t> </a:t>
            </a:r>
            <a:r>
              <a:rPr lang="en-US" dirty="0"/>
              <a:t>1959 </a:t>
            </a:r>
            <a:r>
              <a:rPr lang="en-US" dirty="0" err="1"/>
              <a:t>ditetapkan</a:t>
            </a:r>
            <a:r>
              <a:rPr lang="en-US" dirty="0"/>
              <a:t> </a:t>
            </a:r>
            <a:r>
              <a:rPr lang="en-US" dirty="0" err="1"/>
              <a:t>rumusan</a:t>
            </a:r>
            <a:r>
              <a:rPr lang="en-US" dirty="0"/>
              <a:t> </a:t>
            </a:r>
            <a:r>
              <a:rPr lang="en-US" dirty="0" err="1"/>
              <a:t>Ejaan</a:t>
            </a:r>
            <a:r>
              <a:rPr lang="en-US" dirty="0"/>
              <a:t> </a:t>
            </a:r>
            <a:r>
              <a:rPr lang="en-US" dirty="0" err="1"/>
              <a:t>Malindo</a:t>
            </a:r>
            <a:r>
              <a:rPr lang="en-US" dirty="0"/>
              <a:t>,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usaha</a:t>
            </a:r>
            <a:r>
              <a:rPr lang="en-US" dirty="0"/>
              <a:t> </a:t>
            </a:r>
            <a:r>
              <a:rPr lang="en-US" dirty="0" err="1"/>
              <a:t>menyamakan</a:t>
            </a:r>
            <a:r>
              <a:rPr lang="en-US" dirty="0"/>
              <a:t> </a:t>
            </a:r>
            <a:r>
              <a:rPr lang="en-US" dirty="0" err="1"/>
              <a:t>ejaan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Melayu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Persekutuan Tanah </a:t>
            </a:r>
            <a:r>
              <a:rPr lang="en-US" dirty="0" err="1"/>
              <a:t>Melayu</a:t>
            </a:r>
            <a:r>
              <a:rPr lang="en-US" dirty="0"/>
              <a:t>.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tetapi</a:t>
            </a:r>
            <a:r>
              <a:rPr lang="en-US" dirty="0"/>
              <a:t>,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pertentangan</a:t>
            </a:r>
            <a:r>
              <a:rPr lang="en-US" dirty="0"/>
              <a:t> </a:t>
            </a:r>
            <a:r>
              <a:rPr lang="en-US" dirty="0" err="1"/>
              <a:t>politik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Indonesia </a:t>
            </a:r>
            <a:r>
              <a:rPr lang="en-US" dirty="0" err="1"/>
              <a:t>dan</a:t>
            </a:r>
            <a:r>
              <a:rPr lang="en-US" dirty="0"/>
              <a:t> Malaysia, </a:t>
            </a:r>
            <a:r>
              <a:rPr lang="en-US" dirty="0" err="1"/>
              <a:t>ejaan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pernah</a:t>
            </a:r>
            <a:r>
              <a:rPr lang="en-US" dirty="0"/>
              <a:t> </a:t>
            </a:r>
            <a:r>
              <a:rPr lang="en-US" dirty="0" err="1"/>
              <a:t>diresmikan</a:t>
            </a:r>
            <a:r>
              <a:rPr lang="en-US" dirty="0"/>
              <a:t> </a:t>
            </a:r>
            <a:r>
              <a:rPr lang="en-US" dirty="0" err="1" smtClean="0"/>
              <a:t>pemakaiannya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	</a:t>
            </a:r>
            <a:r>
              <a:rPr lang="en-US" dirty="0" err="1" smtClean="0"/>
              <a:t>Tanggal</a:t>
            </a:r>
            <a:r>
              <a:rPr lang="en-US" dirty="0" smtClean="0"/>
              <a:t> </a:t>
            </a:r>
            <a:r>
              <a:rPr lang="en-US" dirty="0"/>
              <a:t>16 </a:t>
            </a:r>
            <a:r>
              <a:rPr lang="en-US" dirty="0" err="1"/>
              <a:t>Agustus</a:t>
            </a:r>
            <a:r>
              <a:rPr lang="en-US" dirty="0"/>
              <a:t> 1972 H. M. </a:t>
            </a:r>
            <a:r>
              <a:rPr lang="en-US" dirty="0" err="1"/>
              <a:t>Soeharto</a:t>
            </a:r>
            <a:r>
              <a:rPr lang="en-US" dirty="0"/>
              <a:t>, </a:t>
            </a:r>
            <a:r>
              <a:rPr lang="en-US" dirty="0" err="1"/>
              <a:t>Presiden</a:t>
            </a:r>
            <a:r>
              <a:rPr lang="en-US" dirty="0"/>
              <a:t> </a:t>
            </a:r>
            <a:r>
              <a:rPr lang="en-US" dirty="0" err="1"/>
              <a:t>Republik</a:t>
            </a:r>
            <a:r>
              <a:rPr lang="en-US" dirty="0"/>
              <a:t> Indonesia, </a:t>
            </a:r>
            <a:r>
              <a:rPr lang="en-US" dirty="0" err="1"/>
              <a:t>meresmikan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Ejaan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 yang </a:t>
            </a:r>
            <a:r>
              <a:rPr lang="en-US" dirty="0" err="1"/>
              <a:t>Disempurnakan</a:t>
            </a:r>
            <a:r>
              <a:rPr lang="en-US" dirty="0"/>
              <a:t> (EYD)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pidato</a:t>
            </a:r>
            <a:r>
              <a:rPr lang="en-US" dirty="0"/>
              <a:t> </a:t>
            </a:r>
            <a:r>
              <a:rPr lang="en-US" dirty="0" err="1"/>
              <a:t>kenegaraan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hadapan</a:t>
            </a:r>
            <a:r>
              <a:rPr lang="en-US" dirty="0"/>
              <a:t> </a:t>
            </a:r>
            <a:r>
              <a:rPr lang="en-US" dirty="0" err="1"/>
              <a:t>sidang</a:t>
            </a:r>
            <a:r>
              <a:rPr lang="en-US" dirty="0"/>
              <a:t> DPR yang </a:t>
            </a:r>
            <a:r>
              <a:rPr lang="en-US" dirty="0" err="1"/>
              <a:t>dikuatkan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Keputusan</a:t>
            </a:r>
            <a:r>
              <a:rPr lang="en-US" dirty="0"/>
              <a:t> </a:t>
            </a:r>
            <a:r>
              <a:rPr lang="en-US" dirty="0" err="1"/>
              <a:t>Presiden</a:t>
            </a:r>
            <a:r>
              <a:rPr lang="en-US" dirty="0"/>
              <a:t> No. 57 </a:t>
            </a:r>
            <a:r>
              <a:rPr lang="en-US" dirty="0" err="1"/>
              <a:t>tahun</a:t>
            </a:r>
            <a:r>
              <a:rPr lang="en-US" dirty="0"/>
              <a:t> 1972.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Definisi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Bahasa</a:t>
            </a:r>
            <a:r>
              <a:rPr lang="en-US" dirty="0"/>
              <a:t> Indonesia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resmi</a:t>
            </a:r>
            <a:r>
              <a:rPr lang="en-US" dirty="0"/>
              <a:t> </a:t>
            </a:r>
            <a:r>
              <a:rPr lang="en-US" dirty="0" err="1"/>
              <a:t>Republik</a:t>
            </a:r>
            <a:r>
              <a:rPr lang="en-US" dirty="0"/>
              <a:t> Indonesia yang </a:t>
            </a:r>
            <a:r>
              <a:rPr lang="en-US" dirty="0" err="1"/>
              <a:t>sebagaimana</a:t>
            </a:r>
            <a:r>
              <a:rPr lang="en-US" dirty="0"/>
              <a:t> </a:t>
            </a:r>
            <a:r>
              <a:rPr lang="en-US" dirty="0" err="1"/>
              <a:t>disebutkan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Undang-Undang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RI 1945, </a:t>
            </a:r>
            <a:r>
              <a:rPr lang="en-US" dirty="0" err="1"/>
              <a:t>Pasal</a:t>
            </a:r>
            <a:r>
              <a:rPr lang="en-US" dirty="0"/>
              <a:t> 36. </a:t>
            </a:r>
            <a:r>
              <a:rPr lang="en-US" dirty="0" err="1"/>
              <a:t>Ia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persatuan</a:t>
            </a:r>
            <a:r>
              <a:rPr lang="en-US" dirty="0"/>
              <a:t> </a:t>
            </a:r>
            <a:r>
              <a:rPr lang="en-US" dirty="0" err="1"/>
              <a:t>bangsa</a:t>
            </a:r>
            <a:r>
              <a:rPr lang="en-US" dirty="0"/>
              <a:t> Indonesia </a:t>
            </a:r>
            <a:r>
              <a:rPr lang="en-US" dirty="0" err="1"/>
              <a:t>sebagaimana</a:t>
            </a:r>
            <a:r>
              <a:rPr lang="en-US" dirty="0"/>
              <a:t> </a:t>
            </a:r>
            <a:r>
              <a:rPr lang="en-US" dirty="0" err="1"/>
              <a:t>disiratkan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Sumpah</a:t>
            </a:r>
            <a:r>
              <a:rPr lang="en-US" dirty="0"/>
              <a:t> </a:t>
            </a:r>
            <a:r>
              <a:rPr lang="en-US" dirty="0" err="1"/>
              <a:t>Pemuda</a:t>
            </a:r>
            <a:r>
              <a:rPr lang="en-US" dirty="0"/>
              <a:t> 28 </a:t>
            </a:r>
            <a:r>
              <a:rPr lang="en-US" dirty="0" err="1"/>
              <a:t>Oktober</a:t>
            </a:r>
            <a:r>
              <a:rPr lang="en-US" dirty="0"/>
              <a:t> 1928.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0"/>
            <a:ext cx="7765322" cy="970450"/>
          </a:xfrm>
        </p:spPr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Kedudukan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741849"/>
            <a:ext cx="7765322" cy="4058751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Nasional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1. </a:t>
            </a:r>
            <a:r>
              <a:rPr lang="en-US" dirty="0" err="1"/>
              <a:t>Lambang</a:t>
            </a:r>
            <a:r>
              <a:rPr lang="en-US" dirty="0"/>
              <a:t> </a:t>
            </a:r>
            <a:r>
              <a:rPr lang="en-US" dirty="0" err="1"/>
              <a:t>identitas</a:t>
            </a:r>
            <a:r>
              <a:rPr lang="en-US" dirty="0"/>
              <a:t> </a:t>
            </a:r>
            <a:r>
              <a:rPr lang="en-US" dirty="0" err="1"/>
              <a:t>nasional</a:t>
            </a:r>
            <a:r>
              <a:rPr lang="en-US" dirty="0"/>
              <a:t>,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2. </a:t>
            </a:r>
            <a:r>
              <a:rPr lang="en-US" dirty="0" err="1"/>
              <a:t>Lambang</a:t>
            </a:r>
            <a:r>
              <a:rPr lang="en-US" dirty="0"/>
              <a:t> </a:t>
            </a:r>
            <a:r>
              <a:rPr lang="en-US" dirty="0" err="1"/>
              <a:t>kebanggan</a:t>
            </a:r>
            <a:r>
              <a:rPr lang="en-US" dirty="0"/>
              <a:t> </a:t>
            </a:r>
            <a:r>
              <a:rPr lang="en-US" dirty="0" err="1" smtClean="0"/>
              <a:t>nasional</a:t>
            </a:r>
            <a:r>
              <a:rPr lang="en-US" dirty="0" smtClean="0"/>
              <a:t>,</a:t>
            </a:r>
            <a:br>
              <a:rPr lang="en-US" dirty="0" smtClean="0"/>
            </a:br>
            <a:r>
              <a:rPr lang="en-US" dirty="0"/>
              <a:t>3.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/>
              <a:t>pemersatu</a:t>
            </a:r>
            <a:r>
              <a:rPr lang="en-US" dirty="0"/>
              <a:t> </a:t>
            </a:r>
            <a:r>
              <a:rPr lang="en-US" dirty="0" err="1"/>
              <a:t>berbagai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 yang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latar</a:t>
            </a:r>
            <a:r>
              <a:rPr lang="en-US" dirty="0"/>
              <a:t> </a:t>
            </a:r>
            <a:r>
              <a:rPr lang="en-US" dirty="0" err="1"/>
              <a:t>belakang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</a:t>
            </a:r>
            <a:r>
              <a:rPr lang="en-US" dirty="0" err="1"/>
              <a:t>budaya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berbeda-beda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4. </a:t>
            </a:r>
            <a:r>
              <a:rPr lang="en-US" dirty="0" err="1"/>
              <a:t>Alat</a:t>
            </a:r>
            <a:r>
              <a:rPr lang="en-US" dirty="0"/>
              <a:t> </a:t>
            </a:r>
            <a:r>
              <a:rPr lang="en-US" dirty="0" err="1" smtClean="0"/>
              <a:t>perhubungan</a:t>
            </a:r>
            <a:r>
              <a:rPr lang="en-US" dirty="0" smtClean="0"/>
              <a:t> </a:t>
            </a:r>
            <a:r>
              <a:rPr lang="en-US" dirty="0" err="1"/>
              <a:t>antarbudaya</a:t>
            </a:r>
            <a:r>
              <a:rPr lang="en-US" dirty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daerah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/>
              <a:t>Bahasa</a:t>
            </a:r>
            <a:r>
              <a:rPr lang="en-US" dirty="0"/>
              <a:t> Indonesia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Negara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1.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resmi</a:t>
            </a:r>
            <a:r>
              <a:rPr lang="en-US" dirty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2.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pengantar</a:t>
            </a:r>
            <a:r>
              <a:rPr lang="en-US" dirty="0"/>
              <a:t> </a:t>
            </a:r>
            <a:r>
              <a:rPr lang="en-US" dirty="0" err="1"/>
              <a:t>resmi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lembaga-lembaga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3.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resmi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perhubungan</a:t>
            </a:r>
            <a:r>
              <a:rPr lang="en-US" dirty="0"/>
              <a:t> </a:t>
            </a:r>
            <a:r>
              <a:rPr lang="en-US" dirty="0" err="1"/>
              <a:t>tingkat</a:t>
            </a:r>
            <a:r>
              <a:rPr lang="en-US" dirty="0"/>
              <a:t> </a:t>
            </a:r>
            <a:r>
              <a:rPr lang="en-US" dirty="0" err="1" smtClean="0"/>
              <a:t>nasional</a:t>
            </a:r>
            <a:r>
              <a:rPr lang="en-US" dirty="0" smtClean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kepentingan</a:t>
            </a:r>
            <a:r>
              <a:rPr lang="en-US" dirty="0"/>
              <a:t> </a:t>
            </a:r>
            <a:r>
              <a:rPr lang="en-US" dirty="0" err="1"/>
              <a:t>perencanaan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pelaksanaan</a:t>
            </a:r>
            <a:r>
              <a:rPr lang="en-US" dirty="0"/>
              <a:t> </a:t>
            </a:r>
            <a:r>
              <a:rPr lang="en-US" dirty="0" err="1"/>
              <a:t>pembangunan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pemerintahan</a:t>
            </a:r>
            <a:r>
              <a:rPr lang="en-US" dirty="0"/>
              <a:t>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4.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resmi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pengembangan</a:t>
            </a:r>
            <a:r>
              <a:rPr lang="en-US" dirty="0"/>
              <a:t> </a:t>
            </a:r>
            <a:r>
              <a:rPr lang="en-US" dirty="0" err="1"/>
              <a:t>kebudayaan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pemanfaatan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teknologi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Kedudukan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</a:pPr>
            <a:r>
              <a:rPr lang="en-US" dirty="0" err="1"/>
              <a:t>Bahasa</a:t>
            </a:r>
            <a:r>
              <a:rPr lang="en-US" dirty="0"/>
              <a:t> Indonesia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kedudukan</a:t>
            </a:r>
            <a:r>
              <a:rPr lang="en-US" dirty="0"/>
              <a:t>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penting</a:t>
            </a:r>
            <a:r>
              <a:rPr lang="en-US" dirty="0"/>
              <a:t> yang </a:t>
            </a:r>
            <a:r>
              <a:rPr lang="en-US" dirty="0" err="1"/>
              <a:t>tercantum</a:t>
            </a:r>
            <a:r>
              <a:rPr lang="en-US" dirty="0"/>
              <a:t> </a:t>
            </a:r>
            <a:r>
              <a:rPr lang="en-US" dirty="0" err="1"/>
              <a:t>didalam</a:t>
            </a:r>
            <a:r>
              <a:rPr lang="en-US" dirty="0"/>
              <a:t> </a:t>
            </a:r>
            <a:r>
              <a:rPr lang="en-US" dirty="0" smtClean="0"/>
              <a:t>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Ikrar</a:t>
            </a:r>
            <a:r>
              <a:rPr lang="en-US" dirty="0" smtClean="0"/>
              <a:t> </a:t>
            </a:r>
            <a:r>
              <a:rPr lang="en-US" dirty="0" err="1"/>
              <a:t>ketiga</a:t>
            </a:r>
            <a:r>
              <a:rPr lang="en-US" dirty="0"/>
              <a:t> </a:t>
            </a:r>
            <a:r>
              <a:rPr lang="en-US" dirty="0" err="1"/>
              <a:t>Sumpah</a:t>
            </a:r>
            <a:r>
              <a:rPr lang="en-US" dirty="0"/>
              <a:t> </a:t>
            </a:r>
            <a:r>
              <a:rPr lang="en-US" dirty="0" err="1"/>
              <a:t>Pemuda</a:t>
            </a:r>
            <a:r>
              <a:rPr lang="en-US" dirty="0"/>
              <a:t> 1928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bunyi</a:t>
            </a:r>
            <a:r>
              <a:rPr lang="en-US" dirty="0"/>
              <a:t>, “</a:t>
            </a:r>
            <a:r>
              <a:rPr lang="en-US" dirty="0" err="1"/>
              <a:t>Kami</a:t>
            </a:r>
            <a:r>
              <a:rPr lang="en-US" dirty="0"/>
              <a:t> </a:t>
            </a:r>
            <a:r>
              <a:rPr lang="en-US" dirty="0" err="1"/>
              <a:t>putra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putri</a:t>
            </a:r>
            <a:r>
              <a:rPr lang="en-US" dirty="0"/>
              <a:t> Indonesia </a:t>
            </a:r>
            <a:r>
              <a:rPr lang="en-US" dirty="0" err="1"/>
              <a:t>menjunjung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persatuan</a:t>
            </a:r>
            <a:r>
              <a:rPr lang="en-US" dirty="0"/>
              <a:t>, </a:t>
            </a:r>
            <a:r>
              <a:rPr lang="en-US" dirty="0" err="1"/>
              <a:t>bahasa</a:t>
            </a:r>
            <a:r>
              <a:rPr lang="en-US" dirty="0"/>
              <a:t> Indonesia</a:t>
            </a:r>
            <a:r>
              <a:rPr lang="en-US" dirty="0" smtClean="0"/>
              <a:t>”.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Undang</a:t>
            </a:r>
            <a:r>
              <a:rPr lang="en-US" dirty="0" smtClean="0"/>
              <a:t>- </a:t>
            </a:r>
            <a:r>
              <a:rPr lang="en-US" dirty="0" err="1"/>
              <a:t>Undang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RI 1945 </a:t>
            </a:r>
            <a:r>
              <a:rPr lang="en-US" dirty="0" err="1"/>
              <a:t>Bab</a:t>
            </a:r>
            <a:r>
              <a:rPr lang="en-US" dirty="0"/>
              <a:t> XV (</a:t>
            </a:r>
            <a:r>
              <a:rPr lang="en-US" dirty="0" err="1"/>
              <a:t>Bendera</a:t>
            </a:r>
            <a:r>
              <a:rPr lang="en-US" dirty="0"/>
              <a:t>, </a:t>
            </a:r>
            <a:r>
              <a:rPr lang="en-US" dirty="0" err="1"/>
              <a:t>Bahasa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lambang</a:t>
            </a:r>
            <a:r>
              <a:rPr lang="en-US" dirty="0"/>
              <a:t> Negara,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Lagu</a:t>
            </a:r>
            <a:r>
              <a:rPr lang="en-US" dirty="0"/>
              <a:t> </a:t>
            </a:r>
            <a:r>
              <a:rPr lang="en-US" dirty="0" err="1"/>
              <a:t>Kebangsaan</a:t>
            </a:r>
            <a:r>
              <a:rPr lang="en-US" dirty="0"/>
              <a:t>) </a:t>
            </a:r>
            <a:r>
              <a:rPr lang="en-US" dirty="0" err="1"/>
              <a:t>Pasal</a:t>
            </a:r>
            <a:r>
              <a:rPr lang="en-US" dirty="0"/>
              <a:t> 36 </a:t>
            </a:r>
            <a:r>
              <a:rPr lang="en-US" dirty="0" err="1"/>
              <a:t>menyatakan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“</a:t>
            </a:r>
            <a:r>
              <a:rPr lang="en-US" dirty="0" err="1"/>
              <a:t>Bahasa</a:t>
            </a:r>
            <a:r>
              <a:rPr lang="en-US" dirty="0"/>
              <a:t> Negara 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Indonesia”.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0"/>
            <a:ext cx="7765322" cy="970450"/>
          </a:xfrm>
        </p:spPr>
        <p:txBody>
          <a:bodyPr/>
          <a:lstStyle/>
          <a:p>
            <a:r>
              <a:rPr lang="en-US" dirty="0" err="1" smtClean="0"/>
              <a:t>Ragam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Indonesia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970449"/>
            <a:ext cx="7765322" cy="4058751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/>
              <a:t>Bahasa</a:t>
            </a:r>
            <a:r>
              <a:rPr lang="en-US" dirty="0"/>
              <a:t> Indonesia Baku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/>
              <a:t>Bahasa</a:t>
            </a:r>
            <a:r>
              <a:rPr lang="en-US" dirty="0"/>
              <a:t> Indonesia yang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</a:t>
            </a:r>
            <a:r>
              <a:rPr lang="en-US" dirty="0" err="1"/>
              <a:t>terdidik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yang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tolak</a:t>
            </a:r>
            <a:r>
              <a:rPr lang="en-US" dirty="0"/>
              <a:t> </a:t>
            </a:r>
            <a:r>
              <a:rPr lang="en-US" dirty="0" err="1"/>
              <a:t>bandingan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dianggap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. </a:t>
            </a:r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 yang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biasanya</a:t>
            </a:r>
            <a:r>
              <a:rPr lang="en-US" dirty="0"/>
              <a:t> </a:t>
            </a:r>
            <a:r>
              <a:rPr lang="en-US" dirty="0" err="1"/>
              <a:t>ditandai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sifat</a:t>
            </a:r>
            <a:r>
              <a:rPr lang="en-US" dirty="0"/>
              <a:t> </a:t>
            </a:r>
            <a:r>
              <a:rPr lang="en-US" dirty="0" err="1"/>
              <a:t>kemantapan</a:t>
            </a:r>
            <a:r>
              <a:rPr lang="en-US" dirty="0"/>
              <a:t> </a:t>
            </a:r>
            <a:r>
              <a:rPr lang="en-US" dirty="0" err="1"/>
              <a:t>dinamis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ciri</a:t>
            </a:r>
            <a:r>
              <a:rPr lang="en-US" dirty="0"/>
              <a:t> </a:t>
            </a:r>
            <a:r>
              <a:rPr lang="en-US" dirty="0" err="1"/>
              <a:t>kecendekiaan</a:t>
            </a:r>
            <a:r>
              <a:rPr lang="en-US" dirty="0"/>
              <a:t>. Yang </a:t>
            </a:r>
            <a:r>
              <a:rPr lang="en-US" dirty="0" err="1"/>
              <a:t>dimaksud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kemantapan</a:t>
            </a:r>
            <a:r>
              <a:rPr lang="en-US" dirty="0"/>
              <a:t> </a:t>
            </a:r>
            <a:r>
              <a:rPr lang="en-US" dirty="0" err="1"/>
              <a:t>dinamis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selalu</a:t>
            </a:r>
            <a:r>
              <a:rPr lang="en-US" dirty="0"/>
              <a:t> </a:t>
            </a:r>
            <a:r>
              <a:rPr lang="en-US" dirty="0" err="1"/>
              <a:t>mengikuti</a:t>
            </a:r>
            <a:r>
              <a:rPr lang="en-US" dirty="0"/>
              <a:t> </a:t>
            </a:r>
            <a:r>
              <a:rPr lang="en-US" dirty="0" err="1"/>
              <a:t>kaidah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aturan</a:t>
            </a:r>
            <a:r>
              <a:rPr lang="en-US" dirty="0"/>
              <a:t> yang </a:t>
            </a:r>
            <a:r>
              <a:rPr lang="en-US" dirty="0" err="1"/>
              <a:t>tetap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mantap</a:t>
            </a:r>
            <a:r>
              <a:rPr lang="en-US" dirty="0"/>
              <a:t>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terbuka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menerima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yang </a:t>
            </a:r>
            <a:r>
              <a:rPr lang="en-US" dirty="0" err="1"/>
              <a:t>bersistem</a:t>
            </a:r>
            <a:r>
              <a:rPr lang="en-US" dirty="0"/>
              <a:t>. 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/>
              <a:t>Bahasa</a:t>
            </a:r>
            <a:r>
              <a:rPr lang="en-US" dirty="0"/>
              <a:t> Indonesia </a:t>
            </a:r>
            <a:r>
              <a:rPr lang="en-US" dirty="0" err="1"/>
              <a:t>baku</a:t>
            </a:r>
            <a:r>
              <a:rPr lang="en-US" dirty="0"/>
              <a:t>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1. </a:t>
            </a:r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resmi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surat-menyurat</a:t>
            </a:r>
            <a:r>
              <a:rPr lang="en-US" dirty="0"/>
              <a:t>, </a:t>
            </a:r>
            <a:r>
              <a:rPr lang="en-US" dirty="0" err="1"/>
              <a:t>peraturan</a:t>
            </a:r>
            <a:r>
              <a:rPr lang="en-US" dirty="0"/>
              <a:t> </a:t>
            </a:r>
            <a:r>
              <a:rPr lang="en-US" dirty="0" err="1"/>
              <a:t>pengumuman</a:t>
            </a:r>
            <a:r>
              <a:rPr lang="en-US" dirty="0"/>
              <a:t> </a:t>
            </a:r>
            <a:r>
              <a:rPr lang="en-US" dirty="0" err="1"/>
              <a:t>instansi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undang-undang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2. </a:t>
            </a:r>
            <a:r>
              <a:rPr lang="en-US" dirty="0" err="1"/>
              <a:t>Tulisan</a:t>
            </a:r>
            <a:r>
              <a:rPr lang="en-US" dirty="0"/>
              <a:t> </a:t>
            </a:r>
            <a:r>
              <a:rPr lang="en-US" dirty="0" err="1"/>
              <a:t>ilmiah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laporan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, </a:t>
            </a:r>
            <a:r>
              <a:rPr lang="en-US" dirty="0" err="1"/>
              <a:t>makalah</a:t>
            </a:r>
            <a:r>
              <a:rPr lang="en-US" dirty="0"/>
              <a:t>, </a:t>
            </a:r>
            <a:r>
              <a:rPr lang="en-US" dirty="0" err="1"/>
              <a:t>skripsi</a:t>
            </a:r>
            <a:r>
              <a:rPr lang="en-US" dirty="0"/>
              <a:t>, </a:t>
            </a:r>
            <a:r>
              <a:rPr lang="en-US" dirty="0" err="1"/>
              <a:t>disertasi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buku-buku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pengetahuan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3. </a:t>
            </a:r>
            <a:r>
              <a:rPr lang="en-US" dirty="0" err="1"/>
              <a:t>Pembicaraan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muka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khotbah</a:t>
            </a:r>
            <a:r>
              <a:rPr lang="en-US" dirty="0"/>
              <a:t>, </a:t>
            </a:r>
            <a:r>
              <a:rPr lang="en-US" dirty="0" err="1"/>
              <a:t>ceramah</a:t>
            </a:r>
            <a:r>
              <a:rPr lang="en-US" dirty="0"/>
              <a:t>, </a:t>
            </a:r>
            <a:r>
              <a:rPr lang="en-US" dirty="0" err="1"/>
              <a:t>kuliah</a:t>
            </a:r>
            <a:r>
              <a:rPr lang="en-US" dirty="0"/>
              <a:t>, </a:t>
            </a:r>
            <a:r>
              <a:rPr lang="en-US" dirty="0" err="1"/>
              <a:t>pidato</a:t>
            </a:r>
            <a:r>
              <a:rPr lang="en-US" dirty="0"/>
              <a:t>.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4. </a:t>
            </a:r>
            <a:r>
              <a:rPr lang="en-US" dirty="0" err="1"/>
              <a:t>Pembicaraan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yang </a:t>
            </a:r>
            <a:r>
              <a:rPr lang="en-US" dirty="0" err="1"/>
              <a:t>dihormati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yang </a:t>
            </a:r>
            <a:r>
              <a:rPr lang="en-US" dirty="0" err="1"/>
              <a:t>belum</a:t>
            </a:r>
            <a:r>
              <a:rPr lang="en-US" dirty="0"/>
              <a:t> </a:t>
            </a:r>
            <a:r>
              <a:rPr lang="en-US" dirty="0" err="1"/>
              <a:t>dikenal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152400"/>
            <a:ext cx="7765322" cy="970450"/>
          </a:xfrm>
        </p:spPr>
        <p:txBody>
          <a:bodyPr/>
          <a:lstStyle/>
          <a:p>
            <a:r>
              <a:rPr lang="en-US" dirty="0" err="1" smtClean="0"/>
              <a:t>Lisan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1046649"/>
            <a:ext cx="7765322" cy="4058751"/>
          </a:xfrm>
        </p:spPr>
        <p:txBody>
          <a:bodyPr>
            <a:normAutofit/>
          </a:bodyPr>
          <a:lstStyle/>
          <a:p>
            <a:pPr fontAlgn="base"/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lisan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diungkapkan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media </a:t>
            </a:r>
            <a:r>
              <a:rPr lang="en-US" dirty="0" err="1"/>
              <a:t>lisan</a:t>
            </a:r>
            <a:r>
              <a:rPr lang="en-US" dirty="0"/>
              <a:t>, </a:t>
            </a:r>
            <a:r>
              <a:rPr lang="en-US" dirty="0" err="1"/>
              <a:t>terkait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ruang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situasi</a:t>
            </a:r>
            <a:r>
              <a:rPr lang="en-US" dirty="0"/>
              <a:t> </a:t>
            </a:r>
            <a:r>
              <a:rPr lang="en-US" dirty="0" err="1"/>
              <a:t>pengungkapan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membantu</a:t>
            </a:r>
            <a:r>
              <a:rPr lang="en-US" dirty="0"/>
              <a:t> </a:t>
            </a:r>
            <a:r>
              <a:rPr lang="en-US" dirty="0" err="1"/>
              <a:t>pemahaman</a:t>
            </a:r>
            <a:r>
              <a:rPr lang="en-US" dirty="0"/>
              <a:t>.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lisan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ekspresif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mana</a:t>
            </a:r>
            <a:r>
              <a:rPr lang="en-US" dirty="0"/>
              <a:t> </a:t>
            </a:r>
            <a:r>
              <a:rPr lang="en-US" dirty="0" err="1"/>
              <a:t>mimik</a:t>
            </a:r>
            <a:r>
              <a:rPr lang="en-US" dirty="0"/>
              <a:t>, </a:t>
            </a:r>
            <a:r>
              <a:rPr lang="en-US" dirty="0" err="1"/>
              <a:t>intonasi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gerakan</a:t>
            </a:r>
            <a:r>
              <a:rPr lang="en-US" dirty="0"/>
              <a:t> </a:t>
            </a:r>
            <a:r>
              <a:rPr lang="en-US" dirty="0" err="1"/>
              <a:t>tubuh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bercampur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mendukung</a:t>
            </a:r>
            <a:r>
              <a:rPr lang="en-US" dirty="0"/>
              <a:t> </a:t>
            </a:r>
            <a:r>
              <a:rPr lang="en-US" dirty="0" err="1"/>
              <a:t>komunikasi</a:t>
            </a:r>
            <a:r>
              <a:rPr lang="en-US" dirty="0"/>
              <a:t> yang </a:t>
            </a:r>
            <a:r>
              <a:rPr lang="en-US" dirty="0" err="1"/>
              <a:t>dilakukan</a:t>
            </a:r>
            <a:r>
              <a:rPr lang="en-US" dirty="0"/>
              <a:t>. </a:t>
            </a:r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lisan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temui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</a:t>
            </a:r>
            <a:r>
              <a:rPr lang="en-US" dirty="0" err="1"/>
              <a:t>berpidato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memberi</a:t>
            </a:r>
            <a:r>
              <a:rPr lang="en-US" dirty="0"/>
              <a:t> </a:t>
            </a:r>
            <a:r>
              <a:rPr lang="en-US" dirty="0" err="1"/>
              <a:t>sambutan</a:t>
            </a:r>
            <a:r>
              <a:rPr lang="en-US" dirty="0"/>
              <a:t>,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situasi</a:t>
            </a:r>
            <a:r>
              <a:rPr lang="en-US" dirty="0"/>
              <a:t> </a:t>
            </a:r>
            <a:r>
              <a:rPr lang="en-US" dirty="0" err="1"/>
              <a:t>perkuliahan</a:t>
            </a:r>
            <a:r>
              <a:rPr lang="en-US" dirty="0"/>
              <a:t>, </a:t>
            </a:r>
            <a:r>
              <a:rPr lang="en-US" dirty="0" err="1"/>
              <a:t>ceramah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lisan</a:t>
            </a:r>
            <a:r>
              <a:rPr lang="en-US" dirty="0"/>
              <a:t> yang non </a:t>
            </a:r>
            <a:r>
              <a:rPr lang="en-US" dirty="0" err="1"/>
              <a:t>standar</a:t>
            </a:r>
            <a:r>
              <a:rPr lang="en-US" dirty="0"/>
              <a:t>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percakapan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</a:t>
            </a:r>
            <a:r>
              <a:rPr lang="en-US" dirty="0" err="1"/>
              <a:t>teman</a:t>
            </a:r>
            <a:r>
              <a:rPr lang="en-US" dirty="0"/>
              <a:t>,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pasar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kesempatan</a:t>
            </a:r>
            <a:r>
              <a:rPr lang="en-US" dirty="0"/>
              <a:t> non formal </a:t>
            </a:r>
            <a:r>
              <a:rPr lang="en-US" dirty="0" err="1"/>
              <a:t>lainnya</a:t>
            </a:r>
            <a:r>
              <a:rPr lang="en-US" dirty="0" smtClean="0"/>
              <a:t>. </a:t>
            </a:r>
            <a:r>
              <a:rPr lang="en-US" dirty="0" err="1" smtClean="0"/>
              <a:t>Seperti</a:t>
            </a:r>
            <a:r>
              <a:rPr lang="en-US" dirty="0" smtClean="0"/>
              <a:t>: </a:t>
            </a:r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cakapan</a:t>
            </a:r>
            <a:r>
              <a:rPr lang="en-US" dirty="0" smtClean="0"/>
              <a:t>; </a:t>
            </a:r>
            <a:r>
              <a:rPr lang="en-US" dirty="0" err="1" smtClean="0"/>
              <a:t>Ragam</a:t>
            </a:r>
            <a:r>
              <a:rPr lang="en-US" dirty="0" smtClean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pidato</a:t>
            </a:r>
            <a:r>
              <a:rPr lang="en-US" dirty="0" smtClean="0"/>
              <a:t>; </a:t>
            </a:r>
            <a:r>
              <a:rPr lang="en-US" dirty="0" err="1" smtClean="0"/>
              <a:t>Ragam</a:t>
            </a:r>
            <a:r>
              <a:rPr lang="en-US" dirty="0" smtClean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kuliah</a:t>
            </a:r>
            <a:r>
              <a:rPr lang="en-US" dirty="0" smtClean="0"/>
              <a:t>; </a:t>
            </a:r>
            <a:r>
              <a:rPr lang="en-US" dirty="0" err="1" smtClean="0"/>
              <a:t>Ragam</a:t>
            </a:r>
            <a:r>
              <a:rPr lang="en-US" dirty="0" smtClean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panggung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96350"/>
            <a:ext cx="7765322" cy="970450"/>
          </a:xfrm>
        </p:spPr>
        <p:txBody>
          <a:bodyPr/>
          <a:lstStyle/>
          <a:p>
            <a:r>
              <a:rPr lang="en-US" dirty="0" err="1" smtClean="0"/>
              <a:t>Ciri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914400"/>
            <a:ext cx="7765322" cy="4058751"/>
          </a:xfrm>
        </p:spPr>
        <p:txBody>
          <a:bodyPr>
            <a:normAutofit/>
          </a:bodyPr>
          <a:lstStyle/>
          <a:p>
            <a:pPr fontAlgn="base"/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/</a:t>
            </a:r>
            <a:r>
              <a:rPr lang="en-US" dirty="0" err="1"/>
              <a:t>teman</a:t>
            </a:r>
            <a:r>
              <a:rPr lang="en-US" dirty="0"/>
              <a:t> </a:t>
            </a:r>
            <a:r>
              <a:rPr lang="en-US" dirty="0" err="1"/>
              <a:t>bicara</a:t>
            </a:r>
            <a:r>
              <a:rPr lang="en-US" dirty="0"/>
              <a:t>;</a:t>
            </a:r>
          </a:p>
          <a:p>
            <a:pPr fontAlgn="base"/>
            <a:r>
              <a:rPr lang="en-US" dirty="0" err="1" smtClean="0"/>
              <a:t>Bergantung</a:t>
            </a:r>
            <a:r>
              <a:rPr lang="en-US" dirty="0" smtClean="0"/>
              <a:t> </a:t>
            </a:r>
            <a:r>
              <a:rPr lang="en-US" dirty="0" err="1"/>
              <a:t>situasi</a:t>
            </a:r>
            <a:r>
              <a:rPr lang="en-US" dirty="0"/>
              <a:t>, </a:t>
            </a:r>
            <a:r>
              <a:rPr lang="en-US" dirty="0" err="1"/>
              <a:t>kondisi</a:t>
            </a:r>
            <a:r>
              <a:rPr lang="en-US" dirty="0"/>
              <a:t>, </a:t>
            </a:r>
            <a:r>
              <a:rPr lang="en-US" dirty="0" err="1"/>
              <a:t>ruang</a:t>
            </a:r>
            <a:r>
              <a:rPr lang="en-US" dirty="0"/>
              <a:t> &amp; </a:t>
            </a:r>
            <a:r>
              <a:rPr lang="en-US" dirty="0" err="1"/>
              <a:t>waktu</a:t>
            </a:r>
            <a:r>
              <a:rPr lang="en-US" dirty="0"/>
              <a:t>;</a:t>
            </a:r>
          </a:p>
          <a:p>
            <a:pPr fontAlgn="base"/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memperhatikan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gramatikal</a:t>
            </a:r>
            <a:r>
              <a:rPr lang="en-US" dirty="0"/>
              <a:t>,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intonasi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tubuh</a:t>
            </a:r>
            <a:r>
              <a:rPr lang="en-US" dirty="0"/>
              <a:t>; </a:t>
            </a:r>
          </a:p>
          <a:p>
            <a:pPr fontAlgn="base"/>
            <a:r>
              <a:rPr lang="en-US" dirty="0" err="1"/>
              <a:t>Berlangsung</a:t>
            </a:r>
            <a:r>
              <a:rPr lang="en-US" dirty="0"/>
              <a:t> </a:t>
            </a:r>
            <a:r>
              <a:rPr lang="en-US" dirty="0" err="1"/>
              <a:t>cepat</a:t>
            </a:r>
            <a:r>
              <a:rPr lang="en-US" dirty="0"/>
              <a:t>;</a:t>
            </a:r>
          </a:p>
          <a:p>
            <a:pPr fontAlgn="base"/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berlangsung</a:t>
            </a:r>
            <a:r>
              <a:rPr lang="en-US" dirty="0"/>
              <a:t>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bantu;</a:t>
            </a:r>
          </a:p>
          <a:p>
            <a:pPr fontAlgn="base"/>
            <a:r>
              <a:rPr lang="en-US" dirty="0" err="1"/>
              <a:t>Kesalahan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dikoreksi</a:t>
            </a:r>
            <a:r>
              <a:rPr lang="en-US" dirty="0"/>
              <a:t>;</a:t>
            </a:r>
          </a:p>
          <a:p>
            <a:pPr fontAlgn="base"/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dibantu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dirty="0" err="1"/>
              <a:t>tubuh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mimik</a:t>
            </a:r>
            <a:r>
              <a:rPr lang="en-US" dirty="0"/>
              <a:t> </a:t>
            </a:r>
            <a:r>
              <a:rPr lang="en-US" dirty="0" err="1"/>
              <a:t>wajah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intonasi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152400"/>
            <a:ext cx="7765322" cy="970450"/>
          </a:xfrm>
        </p:spPr>
        <p:txBody>
          <a:bodyPr/>
          <a:lstStyle/>
          <a:p>
            <a:r>
              <a:rPr lang="en-US" dirty="0" err="1" smtClean="0"/>
              <a:t>Tulisan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914400"/>
            <a:ext cx="7765322" cy="4058751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tulis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media </a:t>
            </a:r>
            <a:r>
              <a:rPr lang="en-US" dirty="0" err="1"/>
              <a:t>tulis</a:t>
            </a:r>
            <a:r>
              <a:rPr lang="en-US" dirty="0"/>
              <a:t>,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terkait</a:t>
            </a:r>
            <a:r>
              <a:rPr lang="en-US" dirty="0"/>
              <a:t> </a:t>
            </a:r>
            <a:r>
              <a:rPr lang="en-US" dirty="0" err="1"/>
              <a:t>ruang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kelengkapan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sasaran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visual.</a:t>
            </a:r>
          </a:p>
          <a:p>
            <a:pPr fontAlgn="base"/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tulis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yang </a:t>
            </a:r>
            <a:r>
              <a:rPr lang="en-US" dirty="0" err="1"/>
              <a:t>diungkapkannya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ditunjang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situasi</a:t>
            </a:r>
            <a:r>
              <a:rPr lang="en-US" dirty="0"/>
              <a:t> </a:t>
            </a:r>
            <a:r>
              <a:rPr lang="en-US" dirty="0" err="1"/>
              <a:t>pemakaian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lisan</a:t>
            </a:r>
            <a:r>
              <a:rPr lang="en-US" dirty="0"/>
              <a:t> </a:t>
            </a:r>
            <a:r>
              <a:rPr lang="en-US" dirty="0" err="1"/>
              <a:t>makna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 yang </a:t>
            </a:r>
            <a:r>
              <a:rPr lang="en-US" dirty="0" err="1"/>
              <a:t>diungkapkannya</a:t>
            </a:r>
            <a:r>
              <a:rPr lang="en-US" dirty="0"/>
              <a:t> </a:t>
            </a:r>
            <a:r>
              <a:rPr lang="en-US" dirty="0" err="1"/>
              <a:t>ditunjang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situasi</a:t>
            </a:r>
            <a:r>
              <a:rPr lang="en-US" dirty="0"/>
              <a:t> </a:t>
            </a:r>
            <a:r>
              <a:rPr lang="en-US" dirty="0" err="1" smtClean="0"/>
              <a:t>pemakaian</a:t>
            </a:r>
            <a:r>
              <a:rPr lang="en-US" dirty="0" smtClean="0"/>
              <a:t>.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,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</a:t>
            </a:r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tulis</a:t>
            </a:r>
            <a:r>
              <a:rPr lang="en-US" dirty="0"/>
              <a:t> </a:t>
            </a:r>
            <a:r>
              <a:rPr lang="en-US" dirty="0" err="1"/>
              <a:t>diperlukan</a:t>
            </a:r>
            <a:r>
              <a:rPr lang="en-US" dirty="0"/>
              <a:t> </a:t>
            </a:r>
            <a:r>
              <a:rPr lang="en-US" dirty="0" err="1"/>
              <a:t>kecermatan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ketepatan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pemilihan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, </a:t>
            </a:r>
            <a:r>
              <a:rPr lang="en-US" dirty="0" err="1"/>
              <a:t>penerapan</a:t>
            </a:r>
            <a:r>
              <a:rPr lang="en-US" dirty="0"/>
              <a:t> </a:t>
            </a:r>
            <a:r>
              <a:rPr lang="en-US" dirty="0" err="1"/>
              <a:t>kaidah</a:t>
            </a:r>
            <a:r>
              <a:rPr lang="en-US" dirty="0"/>
              <a:t> </a:t>
            </a:r>
            <a:r>
              <a:rPr lang="en-US" dirty="0" err="1"/>
              <a:t>ejaan</a:t>
            </a:r>
            <a:r>
              <a:rPr lang="en-US" dirty="0"/>
              <a:t>,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kata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/>
              <a:t>,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kelengkapan</a:t>
            </a:r>
            <a:r>
              <a:rPr lang="en-US" dirty="0"/>
              <a:t> </a:t>
            </a:r>
            <a:r>
              <a:rPr lang="en-US" dirty="0" err="1"/>
              <a:t>unsur-unsur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struktur</a:t>
            </a:r>
            <a:r>
              <a:rPr lang="en-US" dirty="0"/>
              <a:t> </a:t>
            </a:r>
            <a:r>
              <a:rPr lang="en-US" dirty="0" err="1"/>
              <a:t>kalimat</a:t>
            </a:r>
            <a:r>
              <a:rPr lang="en-US" dirty="0" smtClean="0"/>
              <a:t>. </a:t>
            </a:r>
            <a:r>
              <a:rPr lang="en-US" dirty="0" err="1" smtClean="0"/>
              <a:t>Seperti</a:t>
            </a:r>
            <a:r>
              <a:rPr lang="en-US" dirty="0" smtClean="0"/>
              <a:t>: </a:t>
            </a:r>
            <a:r>
              <a:rPr lang="en-US" dirty="0" err="1"/>
              <a:t>Ragam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teknis</a:t>
            </a:r>
            <a:r>
              <a:rPr lang="en-US" dirty="0" smtClean="0"/>
              <a:t>; </a:t>
            </a:r>
            <a:r>
              <a:rPr lang="en-US" dirty="0" err="1" smtClean="0"/>
              <a:t>Ragam</a:t>
            </a:r>
            <a:r>
              <a:rPr lang="en-US" dirty="0" smtClean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undang-undang</a:t>
            </a:r>
            <a:r>
              <a:rPr lang="en-US" dirty="0" smtClean="0"/>
              <a:t>; </a:t>
            </a:r>
            <a:r>
              <a:rPr lang="en-US" dirty="0" err="1" smtClean="0"/>
              <a:t>Ragam</a:t>
            </a:r>
            <a:r>
              <a:rPr lang="en-US" dirty="0" smtClean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catatan</a:t>
            </a:r>
            <a:r>
              <a:rPr lang="en-US" dirty="0" smtClean="0"/>
              <a:t>; </a:t>
            </a:r>
            <a:r>
              <a:rPr lang="en-US" dirty="0" err="1" smtClean="0"/>
              <a:t>Ragam</a:t>
            </a:r>
            <a:r>
              <a:rPr lang="en-US" dirty="0" smtClean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surat</a:t>
            </a:r>
            <a:r>
              <a:rPr lang="en-US" dirty="0"/>
              <a:t>.</a:t>
            </a:r>
          </a:p>
          <a:p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172550"/>
            <a:ext cx="7765322" cy="970450"/>
          </a:xfrm>
        </p:spPr>
        <p:txBody>
          <a:bodyPr/>
          <a:lstStyle/>
          <a:p>
            <a:r>
              <a:rPr lang="en-US" dirty="0" err="1" smtClean="0"/>
              <a:t>Ciri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46" y="1122849"/>
            <a:ext cx="7765322" cy="4058751"/>
          </a:xfrm>
        </p:spPr>
        <p:txBody>
          <a:bodyPr>
            <a:normAutofit/>
          </a:bodyPr>
          <a:lstStyle/>
          <a:p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</a:t>
            </a:r>
            <a:r>
              <a:rPr lang="en-US" dirty="0" err="1"/>
              <a:t>kedua</a:t>
            </a:r>
            <a:r>
              <a:rPr lang="en-US" dirty="0"/>
              <a:t>/</a:t>
            </a:r>
            <a:r>
              <a:rPr lang="en-US" dirty="0" err="1"/>
              <a:t>teman</a:t>
            </a:r>
            <a:r>
              <a:rPr lang="en-US" dirty="0"/>
              <a:t> </a:t>
            </a:r>
            <a:r>
              <a:rPr lang="en-US" dirty="0" err="1"/>
              <a:t>bicara</a:t>
            </a:r>
            <a:r>
              <a:rPr lang="en-US" dirty="0"/>
              <a:t>;</a:t>
            </a:r>
          </a:p>
          <a:p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/>
              <a:t>tergantung</a:t>
            </a:r>
            <a:r>
              <a:rPr lang="en-US" dirty="0"/>
              <a:t> </a:t>
            </a:r>
            <a:r>
              <a:rPr lang="en-US" dirty="0" err="1"/>
              <a:t>kondisi</a:t>
            </a:r>
            <a:r>
              <a:rPr lang="en-US" dirty="0"/>
              <a:t>, </a:t>
            </a:r>
            <a:r>
              <a:rPr lang="en-US" dirty="0" err="1"/>
              <a:t>situasi</a:t>
            </a:r>
            <a:r>
              <a:rPr lang="en-US" dirty="0"/>
              <a:t> &amp; </a:t>
            </a:r>
            <a:r>
              <a:rPr lang="en-US" dirty="0" err="1"/>
              <a:t>ruang</a:t>
            </a:r>
            <a:r>
              <a:rPr lang="en-US" dirty="0"/>
              <a:t> </a:t>
            </a:r>
            <a:r>
              <a:rPr lang="en-US" dirty="0" err="1"/>
              <a:t>serta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;</a:t>
            </a:r>
          </a:p>
          <a:p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/>
              <a:t>memperhatikan</a:t>
            </a:r>
            <a:r>
              <a:rPr lang="en-US" dirty="0"/>
              <a:t> </a:t>
            </a:r>
            <a:r>
              <a:rPr lang="en-US" dirty="0" err="1"/>
              <a:t>unsur</a:t>
            </a:r>
            <a:r>
              <a:rPr lang="en-US" dirty="0"/>
              <a:t> </a:t>
            </a:r>
            <a:r>
              <a:rPr lang="en-US" dirty="0" err="1"/>
              <a:t>gramatikal</a:t>
            </a:r>
            <a:r>
              <a:rPr lang="en-US" dirty="0"/>
              <a:t>;</a:t>
            </a:r>
          </a:p>
          <a:p>
            <a:r>
              <a:rPr lang="en-US" dirty="0" err="1" smtClean="0"/>
              <a:t>Berlangsung</a:t>
            </a:r>
            <a:r>
              <a:rPr lang="en-US" dirty="0" smtClean="0"/>
              <a:t> </a:t>
            </a:r>
            <a:r>
              <a:rPr lang="en-US" dirty="0" err="1"/>
              <a:t>lambat</a:t>
            </a:r>
            <a:r>
              <a:rPr lang="en-US" dirty="0"/>
              <a:t>;</a:t>
            </a:r>
          </a:p>
          <a:p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/>
              <a:t>memakai</a:t>
            </a:r>
            <a:r>
              <a:rPr lang="en-US" dirty="0"/>
              <a:t> </a:t>
            </a:r>
            <a:r>
              <a:rPr lang="en-US" dirty="0" err="1"/>
              <a:t>alat</a:t>
            </a:r>
            <a:r>
              <a:rPr lang="en-US" dirty="0"/>
              <a:t> bantu;</a:t>
            </a:r>
          </a:p>
          <a:p>
            <a:r>
              <a:rPr lang="en-US" dirty="0" err="1" smtClean="0"/>
              <a:t>Kesalahan</a:t>
            </a:r>
            <a:r>
              <a:rPr lang="en-US" dirty="0" smtClean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langsung</a:t>
            </a:r>
            <a:r>
              <a:rPr lang="en-US" dirty="0"/>
              <a:t> </a:t>
            </a:r>
            <a:r>
              <a:rPr lang="en-US" dirty="0" err="1"/>
              <a:t>dikoreksi</a:t>
            </a:r>
            <a:r>
              <a:rPr lang="en-US" dirty="0"/>
              <a:t>;</a:t>
            </a:r>
          </a:p>
          <a:p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dibantu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dirty="0" err="1"/>
              <a:t>tubuh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mimik</a:t>
            </a:r>
            <a:r>
              <a:rPr lang="en-US" dirty="0"/>
              <a:t> </a:t>
            </a:r>
            <a:r>
              <a:rPr lang="en-US" dirty="0" err="1"/>
              <a:t>muka</a:t>
            </a:r>
            <a:r>
              <a:rPr lang="en-US" dirty="0"/>
              <a:t>,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terbantu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tanda</a:t>
            </a:r>
            <a:r>
              <a:rPr lang="en-US" dirty="0"/>
              <a:t> </a:t>
            </a:r>
            <a:r>
              <a:rPr lang="en-US" dirty="0" err="1"/>
              <a:t>baca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Slate</Template>
  <TotalTime>60</TotalTime>
  <Words>449</Words>
  <Application>Microsoft Office PowerPoint</Application>
  <PresentationFormat>On-screen Show (4:3)</PresentationFormat>
  <Paragraphs>37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Calisto MT</vt:lpstr>
      <vt:lpstr>Trebuchet MS</vt:lpstr>
      <vt:lpstr>Wingdings 2</vt:lpstr>
      <vt:lpstr>Slate</vt:lpstr>
      <vt:lpstr>Konsep Dasar Bahasa dan Sastra Indonesia</vt:lpstr>
      <vt:lpstr>Sejarah</vt:lpstr>
      <vt:lpstr>PowerPoint Presentation</vt:lpstr>
      <vt:lpstr>PowerPoint Presentation</vt:lpstr>
      <vt:lpstr>Definisi</vt:lpstr>
      <vt:lpstr>Fungsi dan Kedudukan</vt:lpstr>
      <vt:lpstr>Kedudukan </vt:lpstr>
      <vt:lpstr>Ragam Bahasa Indonesia</vt:lpstr>
      <vt:lpstr>Lisan</vt:lpstr>
      <vt:lpstr>Ciri</vt:lpstr>
      <vt:lpstr>Tulisan </vt:lpstr>
      <vt:lpstr>Ciri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Konsep Dasar Bahasa dan Sastra Indonesia</dc:title>
  <dc:creator>Muhajir</dc:creator>
  <cp:lastModifiedBy>Muhajir</cp:lastModifiedBy>
  <cp:revision>20</cp:revision>
  <dcterms:created xsi:type="dcterms:W3CDTF">2016-09-18T17:50:46Z</dcterms:created>
  <dcterms:modified xsi:type="dcterms:W3CDTF">2018-09-04T08:41:42Z</dcterms:modified>
</cp:coreProperties>
</file>