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62" r:id="rId5"/>
    <p:sldId id="265" r:id="rId6"/>
    <p:sldId id="272" r:id="rId7"/>
    <p:sldId id="275" r:id="rId8"/>
    <p:sldId id="276" r:id="rId9"/>
    <p:sldId id="259" r:id="rId10"/>
    <p:sldId id="266" r:id="rId11"/>
    <p:sldId id="274" r:id="rId12"/>
    <p:sldId id="273" r:id="rId13"/>
    <p:sldId id="271" r:id="rId14"/>
    <p:sldId id="270" r:id="rId15"/>
    <p:sldId id="269" r:id="rId16"/>
    <p:sldId id="267" r:id="rId17"/>
    <p:sldId id="268" r:id="rId18"/>
    <p:sldId id="263" r:id="rId19"/>
    <p:sldId id="261" r:id="rId20"/>
    <p:sldId id="264" r:id="rId21"/>
    <p:sldId id="27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94660"/>
  </p:normalViewPr>
  <p:slideViewPr>
    <p:cSldViewPr snapToGrid="0">
      <p:cViewPr varScale="1">
        <p:scale>
          <a:sx n="48" d="100"/>
          <a:sy n="48" d="100"/>
        </p:scale>
        <p:origin x="63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7622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535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7125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342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8627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1956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926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4058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969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234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85990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33189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081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45235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370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80975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0291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AA82C28-E21A-491B-885E-61B910A5E592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9A917BD-79FC-4C94-A8CA-111A25AC9C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563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Pengan</a:t>
            </a:r>
            <a:r>
              <a:rPr lang="id-ID" dirty="0" smtClean="0"/>
              <a:t>g</a:t>
            </a:r>
            <a:r>
              <a:rPr lang="en-US" dirty="0" err="1" smtClean="0"/>
              <a:t>kut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/>
              <a:t>Pendidikan</a:t>
            </a:r>
            <a:r>
              <a:rPr lang="en-US" sz="2800" dirty="0" smtClean="0"/>
              <a:t> </a:t>
            </a:r>
            <a:r>
              <a:rPr lang="en-US" sz="2800" dirty="0" err="1" smtClean="0"/>
              <a:t>Biologi</a:t>
            </a:r>
            <a:endParaRPr lang="en-US" sz="2800" dirty="0"/>
          </a:p>
          <a:p>
            <a:r>
              <a:rPr lang="en-US" sz="2800" dirty="0" err="1" smtClean="0"/>
              <a:t>Universitas</a:t>
            </a:r>
            <a:r>
              <a:rPr lang="en-US" sz="2800" dirty="0" smtClean="0"/>
              <a:t> PGRI Semarang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8960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7045" y="1525780"/>
            <a:ext cx="9601196" cy="591174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/>
              <a:t>P</a:t>
            </a:r>
            <a:r>
              <a:rPr lang="en-US" dirty="0" err="1" smtClean="0"/>
              <a:t>engangkut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Tumbuhan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090057" y="2743200"/>
            <a:ext cx="795201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Jaringan</a:t>
            </a:r>
            <a:r>
              <a:rPr lang="en-US" sz="2800" dirty="0" smtClean="0"/>
              <a:t> </a:t>
            </a:r>
            <a:r>
              <a:rPr lang="en-US" sz="2800" dirty="0" err="1" smtClean="0"/>
              <a:t>pengangkut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system </a:t>
            </a:r>
            <a:r>
              <a:rPr lang="en-US" sz="2800" dirty="0" err="1" smtClean="0"/>
              <a:t>pembuluh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tumbuhan</a:t>
            </a:r>
            <a:r>
              <a:rPr lang="en-US" sz="2800" dirty="0" smtClean="0"/>
              <a:t> </a:t>
            </a:r>
            <a:r>
              <a:rPr lang="en-US" sz="2800" dirty="0" err="1" smtClean="0"/>
              <a:t>tingkat</a:t>
            </a:r>
            <a:r>
              <a:rPr lang="en-US" sz="2800" dirty="0" smtClean="0"/>
              <a:t> </a:t>
            </a:r>
            <a:r>
              <a:rPr lang="en-US" sz="2800" dirty="0" err="1" smtClean="0"/>
              <a:t>tinggi</a:t>
            </a:r>
            <a:r>
              <a:rPr lang="en-US" sz="2800" dirty="0" smtClean="0"/>
              <a:t> </a:t>
            </a:r>
            <a:r>
              <a:rPr lang="en-US" sz="2800" dirty="0" err="1" smtClean="0"/>
              <a:t>terdiri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xylem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floem</a:t>
            </a:r>
            <a:r>
              <a:rPr lang="en-US" sz="2800" dirty="0" smtClean="0"/>
              <a:t>.</a:t>
            </a:r>
          </a:p>
          <a:p>
            <a:endParaRPr lang="en-US" sz="28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err="1" smtClean="0"/>
              <a:t>Xilem</a:t>
            </a:r>
            <a:r>
              <a:rPr lang="en-US" sz="2800" dirty="0" smtClean="0"/>
              <a:t> </a:t>
            </a:r>
            <a:r>
              <a:rPr lang="en-US" sz="2800" dirty="0" err="1" smtClean="0"/>
              <a:t>berfungsi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mengankut</a:t>
            </a:r>
            <a:r>
              <a:rPr lang="en-US" sz="2800" dirty="0" smtClean="0"/>
              <a:t> air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zat</a:t>
            </a:r>
            <a:r>
              <a:rPr lang="en-US" sz="2800" dirty="0" smtClean="0"/>
              <a:t> </a:t>
            </a:r>
            <a:r>
              <a:rPr lang="en-US" sz="2800" dirty="0" err="1" smtClean="0"/>
              <a:t>hara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tanah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daun</a:t>
            </a:r>
            <a:endParaRPr lang="en-US" sz="2800" dirty="0" smtClean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err="1" smtClean="0"/>
              <a:t>Floem</a:t>
            </a:r>
            <a:r>
              <a:rPr lang="en-US" sz="2800" dirty="0" smtClean="0"/>
              <a:t> </a:t>
            </a:r>
            <a:r>
              <a:rPr lang="en-US" sz="2800" dirty="0" err="1" smtClean="0"/>
              <a:t>berfungsi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mengangkut</a:t>
            </a:r>
            <a:r>
              <a:rPr lang="en-US" sz="2800" dirty="0" smtClean="0"/>
              <a:t> </a:t>
            </a:r>
            <a:r>
              <a:rPr lang="en-US" sz="2800" dirty="0" err="1" smtClean="0"/>
              <a:t>hasil</a:t>
            </a:r>
            <a:r>
              <a:rPr lang="en-US" sz="2800" dirty="0" smtClean="0"/>
              <a:t> </a:t>
            </a:r>
            <a:r>
              <a:rPr lang="en-US" sz="2800" dirty="0" err="1" smtClean="0"/>
              <a:t>fotosintesis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daun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seluruh</a:t>
            </a:r>
            <a:r>
              <a:rPr lang="en-US" sz="2800" dirty="0" smtClean="0"/>
              <a:t> </a:t>
            </a:r>
            <a:r>
              <a:rPr lang="en-US" sz="2800" dirty="0" err="1" smtClean="0"/>
              <a:t>tubuh</a:t>
            </a:r>
            <a:r>
              <a:rPr lang="en-US" sz="2800" dirty="0" smtClean="0"/>
              <a:t> </a:t>
            </a:r>
            <a:r>
              <a:rPr lang="en-US" sz="2800" dirty="0" err="1" smtClean="0"/>
              <a:t>tumbuhan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6731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343" y="2761378"/>
            <a:ext cx="2079810" cy="1303867"/>
          </a:xfrm>
        </p:spPr>
        <p:txBody>
          <a:bodyPr>
            <a:noAutofit/>
          </a:bodyPr>
          <a:lstStyle/>
          <a:p>
            <a:r>
              <a:rPr lang="en-US" sz="3200" dirty="0" smtClean="0"/>
              <a:t>Xylem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Floem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71800" y="708211"/>
            <a:ext cx="82296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5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8543" y="2815166"/>
            <a:ext cx="1689845" cy="1303867"/>
          </a:xfrm>
        </p:spPr>
        <p:txBody>
          <a:bodyPr/>
          <a:lstStyle/>
          <a:p>
            <a:r>
              <a:rPr lang="en-US" dirty="0" err="1" smtClean="0"/>
              <a:t>Xilem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000" b="840"/>
          <a:stretch/>
        </p:blipFill>
        <p:spPr>
          <a:xfrm>
            <a:off x="4403164" y="680280"/>
            <a:ext cx="4996330" cy="5573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1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314" y="1068009"/>
            <a:ext cx="1689845" cy="1303867"/>
          </a:xfrm>
        </p:spPr>
        <p:txBody>
          <a:bodyPr/>
          <a:lstStyle/>
          <a:p>
            <a:r>
              <a:rPr lang="en-US" dirty="0" err="1" smtClean="0"/>
              <a:t>Xilem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355271" y="2498271"/>
            <a:ext cx="1000941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/>
              <a:t>Berfungsi</a:t>
            </a:r>
            <a:r>
              <a:rPr lang="en-US" sz="2800" dirty="0"/>
              <a:t> </a:t>
            </a:r>
            <a:r>
              <a:rPr lang="en-US" sz="2800" dirty="0" err="1"/>
              <a:t>mengangkut</a:t>
            </a:r>
            <a:r>
              <a:rPr lang="en-US" sz="2800" dirty="0"/>
              <a:t> air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garam</a:t>
            </a:r>
            <a:r>
              <a:rPr lang="en-US" sz="2800" dirty="0"/>
              <a:t> mineral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trensportasi</a:t>
            </a:r>
            <a:r>
              <a:rPr lang="en-US" sz="2800" dirty="0"/>
              <a:t> </a:t>
            </a:r>
            <a:r>
              <a:rPr lang="en-US" sz="2800" dirty="0" err="1"/>
              <a:t>intervasikuler</a:t>
            </a: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/>
              <a:t>Elemen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/>
              <a:t>terdiri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unsur</a:t>
            </a:r>
            <a:r>
              <a:rPr lang="en-US" sz="2800" dirty="0"/>
              <a:t> </a:t>
            </a:r>
            <a:r>
              <a:rPr lang="en-US" sz="2800" dirty="0" err="1"/>
              <a:t>pembuluh</a:t>
            </a: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/>
              <a:t>Sel-selnya</a:t>
            </a:r>
            <a:r>
              <a:rPr lang="en-US" sz="2800" dirty="0"/>
              <a:t> </a:t>
            </a:r>
            <a:r>
              <a:rPr lang="en-US" sz="2800" dirty="0" err="1"/>
              <a:t>memanjang</a:t>
            </a:r>
            <a:r>
              <a:rPr lang="en-US" sz="2800" dirty="0"/>
              <a:t>, </a:t>
            </a:r>
            <a:r>
              <a:rPr lang="en-US" sz="2800" dirty="0" err="1"/>
              <a:t>tersusun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trakhea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trakheid</a:t>
            </a: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 smtClean="0"/>
              <a:t>Trakhea</a:t>
            </a:r>
            <a:r>
              <a:rPr lang="en-US" sz="2800" dirty="0" smtClean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trakheid</a:t>
            </a:r>
            <a:r>
              <a:rPr lang="en-US" sz="2800" dirty="0"/>
              <a:t>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sel</a:t>
            </a:r>
            <a:r>
              <a:rPr lang="en-US" sz="2800" dirty="0"/>
              <a:t> </a:t>
            </a:r>
            <a:r>
              <a:rPr lang="en-US" sz="2800" dirty="0" err="1"/>
              <a:t>mati</a:t>
            </a:r>
            <a:r>
              <a:rPr lang="en-US" sz="2800" dirty="0"/>
              <a:t>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protoplasma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hanya</a:t>
            </a:r>
            <a:r>
              <a:rPr lang="en-US" sz="2800" dirty="0"/>
              <a:t> </a:t>
            </a:r>
            <a:r>
              <a:rPr lang="en-US" sz="2800" dirty="0" err="1"/>
              <a:t>tersisa</a:t>
            </a:r>
            <a:r>
              <a:rPr lang="en-US" sz="2800" dirty="0"/>
              <a:t> </a:t>
            </a:r>
            <a:r>
              <a:rPr lang="en-US" sz="2800" dirty="0" err="1"/>
              <a:t>dinding</a:t>
            </a:r>
            <a:r>
              <a:rPr lang="en-US" sz="2800" dirty="0"/>
              <a:t> </a:t>
            </a:r>
            <a:r>
              <a:rPr lang="en-US" sz="2800" dirty="0" err="1"/>
              <a:t>selnya</a:t>
            </a: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/>
              <a:t>Trakhea</a:t>
            </a:r>
            <a:r>
              <a:rPr lang="en-US" sz="2800" dirty="0"/>
              <a:t>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unsur</a:t>
            </a:r>
            <a:r>
              <a:rPr lang="en-US" sz="2800" dirty="0"/>
              <a:t> </a:t>
            </a:r>
            <a:r>
              <a:rPr lang="en-US" sz="2800" dirty="0" err="1"/>
              <a:t>terpenting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/>
              <a:t>angiospermae</a:t>
            </a:r>
            <a:r>
              <a:rPr lang="en-US" sz="2800" dirty="0"/>
              <a:t>,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gymnospermae</a:t>
            </a: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6517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314" y="1068009"/>
            <a:ext cx="5065057" cy="1303867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err="1"/>
              <a:t>Unsur-unsur</a:t>
            </a:r>
            <a:r>
              <a:rPr lang="en-US" sz="3600" b="1" dirty="0"/>
              <a:t> </a:t>
            </a:r>
            <a:r>
              <a:rPr lang="en-US" sz="3600" b="1" dirty="0" err="1" smtClean="0"/>
              <a:t>Xilem</a:t>
            </a:r>
            <a:endParaRPr 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55271" y="2498271"/>
            <a:ext cx="1000941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/>
              <a:t>Trakea</a:t>
            </a:r>
            <a:endParaRPr lang="en-US" sz="2800" dirty="0"/>
          </a:p>
          <a:p>
            <a:pPr marL="261938"/>
            <a:r>
              <a:rPr lang="en-US" sz="2800" dirty="0" err="1"/>
              <a:t>Trakea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komponen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yang </a:t>
            </a:r>
            <a:r>
              <a:rPr lang="en-US" sz="2800" dirty="0" err="1"/>
              <a:t>terdiri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tabung</a:t>
            </a:r>
            <a:r>
              <a:rPr lang="en-US" sz="2800" dirty="0"/>
              <a:t> yang </a:t>
            </a:r>
            <a:r>
              <a:rPr lang="en-US" sz="2800" dirty="0" err="1"/>
              <a:t>berdinding</a:t>
            </a:r>
            <a:r>
              <a:rPr lang="en-US" sz="2800" dirty="0"/>
              <a:t> </a:t>
            </a:r>
            <a:r>
              <a:rPr lang="en-US" sz="2800" dirty="0" err="1"/>
              <a:t>tebal</a:t>
            </a:r>
            <a:r>
              <a:rPr lang="en-US" sz="2800" dirty="0"/>
              <a:t>. </a:t>
            </a:r>
            <a:r>
              <a:rPr lang="en-US" sz="2800" dirty="0" err="1"/>
              <a:t>Tabung-tabung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dilapisi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selulosa</a:t>
            </a:r>
            <a:r>
              <a:rPr lang="en-US" sz="2800" dirty="0"/>
              <a:t> </a:t>
            </a:r>
            <a:r>
              <a:rPr lang="en-US" sz="2800" dirty="0" err="1"/>
              <a:t>sekunder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lignin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teksturnya</a:t>
            </a:r>
            <a:r>
              <a:rPr lang="en-US" sz="2800" dirty="0"/>
              <a:t> </a:t>
            </a:r>
            <a:r>
              <a:rPr lang="en-US" sz="2800" dirty="0" err="1"/>
              <a:t>menjadi</a:t>
            </a:r>
            <a:r>
              <a:rPr lang="en-US" sz="2800" dirty="0"/>
              <a:t> </a:t>
            </a:r>
            <a:r>
              <a:rPr lang="en-US" sz="2800" dirty="0" err="1"/>
              <a:t>keras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 smtClean="0"/>
              <a:t>kuat</a:t>
            </a:r>
            <a:r>
              <a:rPr lang="en-US" sz="2800" dirty="0" smtClean="0"/>
              <a:t>.</a:t>
            </a:r>
          </a:p>
          <a:p>
            <a:pPr marL="261938"/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/>
              <a:t>umumya</a:t>
            </a:r>
            <a:r>
              <a:rPr lang="en-US" sz="2800" dirty="0"/>
              <a:t> </a:t>
            </a:r>
            <a:r>
              <a:rPr lang="en-US" sz="2800" dirty="0" err="1"/>
              <a:t>unsur</a:t>
            </a:r>
            <a:r>
              <a:rPr lang="en-US" sz="2800" dirty="0"/>
              <a:t> </a:t>
            </a:r>
            <a:r>
              <a:rPr lang="en-US" sz="2800" dirty="0" err="1"/>
              <a:t>trakea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hanya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tumbuhan</a:t>
            </a:r>
            <a:r>
              <a:rPr lang="en-US" sz="2800" dirty="0"/>
              <a:t> </a:t>
            </a:r>
            <a:r>
              <a:rPr lang="en-US" sz="2800" dirty="0" err="1"/>
              <a:t>berbiji</a:t>
            </a:r>
            <a:r>
              <a:rPr lang="en-US" sz="2800" dirty="0"/>
              <a:t> </a:t>
            </a:r>
            <a:r>
              <a:rPr lang="en-US" sz="2800" dirty="0" err="1"/>
              <a:t>tertutup</a:t>
            </a:r>
            <a:r>
              <a:rPr lang="en-US" sz="2800" dirty="0"/>
              <a:t> </a:t>
            </a:r>
            <a:r>
              <a:rPr lang="en-US" sz="2800" dirty="0" smtClean="0"/>
              <a:t>(</a:t>
            </a:r>
            <a:r>
              <a:rPr lang="en-US" sz="2800" dirty="0" err="1" smtClean="0"/>
              <a:t>angiospermae</a:t>
            </a:r>
            <a:r>
              <a:rPr lang="en-US" sz="2800" dirty="0" smtClean="0"/>
              <a:t>). </a:t>
            </a:r>
            <a:r>
              <a:rPr lang="en-US" sz="2800" dirty="0" err="1" smtClean="0"/>
              <a:t>Tumbuhan</a:t>
            </a:r>
            <a:r>
              <a:rPr lang="en-US" sz="2800" dirty="0" smtClean="0"/>
              <a:t> </a:t>
            </a:r>
            <a:r>
              <a:rPr lang="en-US" sz="2800" dirty="0" err="1"/>
              <a:t>berbiji</a:t>
            </a:r>
            <a:r>
              <a:rPr lang="en-US" sz="2800" dirty="0"/>
              <a:t> </a:t>
            </a:r>
            <a:r>
              <a:rPr lang="en-US" sz="2800" dirty="0" err="1"/>
              <a:t>terbuka</a:t>
            </a:r>
            <a:r>
              <a:rPr lang="en-US" sz="2800" dirty="0"/>
              <a:t> </a:t>
            </a:r>
            <a:r>
              <a:rPr lang="en-US" sz="2800" dirty="0" err="1"/>
              <a:t>hanya</a:t>
            </a:r>
            <a:r>
              <a:rPr lang="en-US" sz="2800" dirty="0"/>
              <a:t> </a:t>
            </a:r>
            <a:r>
              <a:rPr lang="en-US" sz="2800" dirty="0" err="1"/>
              <a:t>ditemukan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tanaman</a:t>
            </a:r>
            <a:r>
              <a:rPr lang="en-US" sz="2800" dirty="0"/>
              <a:t> </a:t>
            </a:r>
            <a:r>
              <a:rPr lang="en-US" sz="2800" dirty="0" err="1" smtClean="0"/>
              <a:t>melinjo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9645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314" y="1068009"/>
            <a:ext cx="5065057" cy="1303867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err="1"/>
              <a:t>Unsur-unsur</a:t>
            </a:r>
            <a:r>
              <a:rPr lang="en-US" sz="3600" b="1" dirty="0"/>
              <a:t> </a:t>
            </a:r>
            <a:r>
              <a:rPr lang="en-US" sz="3600" b="1" dirty="0" err="1" smtClean="0"/>
              <a:t>Xilem</a:t>
            </a:r>
            <a:endParaRPr 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55271" y="2498271"/>
            <a:ext cx="1000941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/>
              <a:t>Trakeida</a:t>
            </a:r>
            <a:endParaRPr lang="en-US" sz="2800" dirty="0"/>
          </a:p>
          <a:p>
            <a:pPr marL="261938"/>
            <a:r>
              <a:rPr lang="en-US" sz="2800" dirty="0" err="1"/>
              <a:t>Trakeida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err="1"/>
              <a:t>trakea</a:t>
            </a:r>
            <a:r>
              <a:rPr lang="en-US" sz="2800" dirty="0"/>
              <a:t> yang </a:t>
            </a:r>
            <a:r>
              <a:rPr lang="en-US" sz="2800" dirty="0" err="1"/>
              <a:t>mempunyai</a:t>
            </a:r>
            <a:r>
              <a:rPr lang="en-US" sz="2800" dirty="0"/>
              <a:t> diameter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kecil</a:t>
            </a:r>
            <a:r>
              <a:rPr lang="en-US" sz="2800" dirty="0"/>
              <a:t> </a:t>
            </a:r>
            <a:r>
              <a:rPr lang="en-US" sz="2800" dirty="0" err="1"/>
              <a:t>dibandingkan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diameter </a:t>
            </a:r>
            <a:r>
              <a:rPr lang="en-US" sz="2800" dirty="0" err="1"/>
              <a:t>trakea</a:t>
            </a:r>
            <a:r>
              <a:rPr lang="en-US" sz="2800" dirty="0"/>
              <a:t>. </a:t>
            </a:r>
            <a:r>
              <a:rPr lang="en-US" sz="2800" dirty="0" err="1"/>
              <a:t>Untuk</a:t>
            </a:r>
            <a:r>
              <a:rPr lang="en-US" sz="2800" dirty="0"/>
              <a:t> rata-rata </a:t>
            </a:r>
            <a:r>
              <a:rPr lang="en-US" sz="2800" dirty="0" err="1"/>
              <a:t>diameternya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30mm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trakeida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di </a:t>
            </a:r>
            <a:r>
              <a:rPr lang="en-US" sz="2800" dirty="0" err="1"/>
              <a:t>semua</a:t>
            </a:r>
            <a:r>
              <a:rPr lang="en-US" sz="2800" dirty="0"/>
              <a:t> </a:t>
            </a:r>
            <a:r>
              <a:rPr lang="en-US" sz="2800" dirty="0" err="1"/>
              <a:t>tumbuhan</a:t>
            </a:r>
            <a:r>
              <a:rPr lang="en-US" sz="2800" dirty="0"/>
              <a:t> </a:t>
            </a:r>
            <a:r>
              <a:rPr lang="en-US" sz="2800" dirty="0" err="1"/>
              <a:t>berbiji</a:t>
            </a:r>
            <a:r>
              <a:rPr lang="en-US" sz="2800" dirty="0"/>
              <a:t> (</a:t>
            </a:r>
            <a:r>
              <a:rPr lang="en-US" sz="2800" dirty="0" err="1"/>
              <a:t>spermatophyta</a:t>
            </a:r>
            <a:r>
              <a:rPr lang="en-US" sz="2800" dirty="0" smtClean="0"/>
              <a:t>).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0089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314" y="1068009"/>
            <a:ext cx="5065057" cy="1303867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err="1"/>
              <a:t>Unsur-unsur</a:t>
            </a:r>
            <a:r>
              <a:rPr lang="en-US" sz="3600" b="1" dirty="0"/>
              <a:t> </a:t>
            </a:r>
            <a:r>
              <a:rPr lang="en-US" sz="3600" b="1" dirty="0" err="1" smtClean="0"/>
              <a:t>Xilem</a:t>
            </a:r>
            <a:endParaRPr 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55271" y="2498271"/>
            <a:ext cx="1000941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/>
              <a:t>Parenkim</a:t>
            </a:r>
            <a:r>
              <a:rPr lang="en-US" sz="2800" b="1" dirty="0" smtClean="0"/>
              <a:t> </a:t>
            </a:r>
            <a:r>
              <a:rPr lang="en-US" sz="2800" b="1" dirty="0" err="1"/>
              <a:t>Xilem</a:t>
            </a:r>
            <a:endParaRPr lang="en-US" sz="2800" dirty="0"/>
          </a:p>
          <a:p>
            <a:pPr marL="261938"/>
            <a:r>
              <a:rPr lang="en-US" sz="2800" dirty="0" err="1"/>
              <a:t>Parenkim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/>
              <a:t>terdiri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beberapa</a:t>
            </a:r>
            <a:r>
              <a:rPr lang="en-US" sz="2800" dirty="0"/>
              <a:t> </a:t>
            </a:r>
            <a:r>
              <a:rPr lang="en-US" sz="2800" dirty="0" err="1"/>
              <a:t>sel-sel</a:t>
            </a:r>
            <a:r>
              <a:rPr lang="en-US" sz="2800" dirty="0"/>
              <a:t> yang </a:t>
            </a:r>
            <a:r>
              <a:rPr lang="en-US" sz="2800" dirty="0" err="1"/>
              <a:t>masih</a:t>
            </a:r>
            <a:r>
              <a:rPr lang="en-US" sz="2800" dirty="0"/>
              <a:t> </a:t>
            </a:r>
            <a:r>
              <a:rPr lang="en-US" sz="2800" dirty="0" err="1"/>
              <a:t>hidup</a:t>
            </a:r>
            <a:r>
              <a:rPr lang="en-US" sz="2800" dirty="0"/>
              <a:t>. </a:t>
            </a:r>
            <a:r>
              <a:rPr lang="en-US" sz="2800" dirty="0" err="1"/>
              <a:t>Parenkim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 smtClean="0"/>
              <a:t>ditemukan</a:t>
            </a:r>
            <a:r>
              <a:rPr lang="en-US" sz="2800" dirty="0" smtClean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primer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/>
              <a:t>sekunder</a:t>
            </a:r>
            <a:r>
              <a:rPr lang="en-US" sz="2800" dirty="0"/>
              <a:t>.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/>
              <a:t>sekunder</a:t>
            </a:r>
            <a:r>
              <a:rPr lang="en-US" sz="2800" dirty="0"/>
              <a:t> </a:t>
            </a:r>
            <a:r>
              <a:rPr lang="en-US" sz="2800" dirty="0" err="1"/>
              <a:t>sendiri</a:t>
            </a:r>
            <a:r>
              <a:rPr lang="en-US" sz="2800" dirty="0"/>
              <a:t> </a:t>
            </a:r>
            <a:r>
              <a:rPr lang="en-US" sz="2800" dirty="0" err="1"/>
              <a:t>ada</a:t>
            </a:r>
            <a:r>
              <a:rPr lang="en-US" sz="2800" dirty="0"/>
              <a:t> 2 </a:t>
            </a:r>
            <a:r>
              <a:rPr lang="en-US" sz="2800" dirty="0" err="1"/>
              <a:t>jenis</a:t>
            </a:r>
            <a:r>
              <a:rPr lang="en-US" sz="2800" dirty="0"/>
              <a:t> </a:t>
            </a:r>
            <a:r>
              <a:rPr lang="en-US" sz="2800" dirty="0" err="1"/>
              <a:t>parenkim</a:t>
            </a:r>
            <a:r>
              <a:rPr lang="en-US" sz="2800" dirty="0"/>
              <a:t> </a:t>
            </a:r>
            <a:r>
              <a:rPr lang="en-US" sz="2800" dirty="0" err="1"/>
              <a:t>yakni</a:t>
            </a:r>
            <a:r>
              <a:rPr lang="en-US" sz="2800" dirty="0"/>
              <a:t> </a:t>
            </a:r>
            <a:r>
              <a:rPr lang="en-US" sz="2800" dirty="0" err="1"/>
              <a:t>parenkim</a:t>
            </a:r>
            <a:r>
              <a:rPr lang="en-US" sz="2800" dirty="0"/>
              <a:t> </a:t>
            </a:r>
            <a:r>
              <a:rPr lang="en-US" sz="2800" dirty="0" err="1"/>
              <a:t>kayu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jari-jari</a:t>
            </a:r>
            <a:r>
              <a:rPr lang="en-US" sz="2800" dirty="0"/>
              <a:t> </a:t>
            </a:r>
            <a:r>
              <a:rPr lang="en-US" sz="2800" dirty="0" err="1" smtClean="0"/>
              <a:t>empulur</a:t>
            </a:r>
            <a:r>
              <a:rPr lang="en-US" sz="2800" dirty="0" smtClean="0"/>
              <a:t>. </a:t>
            </a:r>
            <a:r>
              <a:rPr lang="en-US" sz="2800" dirty="0" err="1" smtClean="0"/>
              <a:t>Sel</a:t>
            </a:r>
            <a:r>
              <a:rPr lang="en-US" sz="2800" dirty="0" smtClean="0"/>
              <a:t> </a:t>
            </a:r>
            <a:r>
              <a:rPr lang="en-US" sz="2800" dirty="0" err="1"/>
              <a:t>parenkim</a:t>
            </a:r>
            <a:r>
              <a:rPr lang="en-US" sz="2800" dirty="0"/>
              <a:t> </a:t>
            </a:r>
            <a:r>
              <a:rPr lang="en-US" sz="2800" dirty="0" err="1"/>
              <a:t>berfungsi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tempat</a:t>
            </a:r>
            <a:r>
              <a:rPr lang="en-US" sz="2800" dirty="0"/>
              <a:t> </a:t>
            </a:r>
            <a:r>
              <a:rPr lang="en-US" sz="2800" dirty="0" err="1"/>
              <a:t>cadangan</a:t>
            </a:r>
            <a:r>
              <a:rPr lang="en-US" sz="2800" dirty="0"/>
              <a:t> </a:t>
            </a:r>
            <a:r>
              <a:rPr lang="en-US" sz="2800" dirty="0" err="1"/>
              <a:t>makanan</a:t>
            </a:r>
            <a:r>
              <a:rPr lang="en-US" sz="2800" dirty="0"/>
              <a:t> </a:t>
            </a:r>
            <a:r>
              <a:rPr lang="en-US" sz="2800" dirty="0" err="1"/>
              <a:t>berupa</a:t>
            </a:r>
            <a:r>
              <a:rPr lang="en-US" sz="2800" dirty="0"/>
              <a:t> </a:t>
            </a:r>
            <a:r>
              <a:rPr lang="en-US" sz="2800" dirty="0" err="1"/>
              <a:t>zat</a:t>
            </a:r>
            <a:r>
              <a:rPr lang="en-US" sz="2800" dirty="0"/>
              <a:t> </a:t>
            </a:r>
            <a:r>
              <a:rPr lang="en-US" sz="2800" dirty="0" err="1"/>
              <a:t>tepung</a:t>
            </a:r>
            <a:r>
              <a:rPr lang="en-US" sz="2800" dirty="0"/>
              <a:t>. </a:t>
            </a:r>
            <a:r>
              <a:rPr lang="en-US" sz="2800" dirty="0" err="1"/>
              <a:t>Zat</a:t>
            </a:r>
            <a:r>
              <a:rPr lang="en-US" sz="2800" dirty="0"/>
              <a:t> </a:t>
            </a:r>
            <a:r>
              <a:rPr lang="en-US" sz="2800" dirty="0" err="1"/>
              <a:t>tepung</a:t>
            </a:r>
            <a:r>
              <a:rPr lang="en-US" sz="2800" dirty="0"/>
              <a:t> </a:t>
            </a:r>
            <a:r>
              <a:rPr lang="en-US" sz="2800" dirty="0" err="1"/>
              <a:t>inilah</a:t>
            </a:r>
            <a:r>
              <a:rPr lang="en-US" sz="2800" dirty="0"/>
              <a:t> </a:t>
            </a:r>
            <a:r>
              <a:rPr lang="en-US" sz="2800" dirty="0" err="1"/>
              <a:t>biasanya</a:t>
            </a:r>
            <a:r>
              <a:rPr lang="en-US" sz="2800" dirty="0"/>
              <a:t> </a:t>
            </a:r>
            <a:r>
              <a:rPr lang="en-US" sz="2800" dirty="0" err="1"/>
              <a:t>tertimbun</a:t>
            </a:r>
            <a:r>
              <a:rPr lang="en-US" sz="2800" dirty="0"/>
              <a:t> </a:t>
            </a:r>
            <a:r>
              <a:rPr lang="en-US" sz="2800" dirty="0" err="1"/>
              <a:t>hingga</a:t>
            </a:r>
            <a:r>
              <a:rPr lang="en-US" sz="2800" dirty="0"/>
              <a:t> </a:t>
            </a:r>
            <a:r>
              <a:rPr lang="en-US" sz="2800" dirty="0" err="1"/>
              <a:t>saat-saat</a:t>
            </a:r>
            <a:r>
              <a:rPr lang="en-US" sz="2800" dirty="0"/>
              <a:t> </a:t>
            </a:r>
            <a:r>
              <a:rPr lang="en-US" sz="2800" dirty="0" err="1"/>
              <a:t>pertumbuhan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kemudian</a:t>
            </a:r>
            <a:r>
              <a:rPr lang="en-US" sz="2800" dirty="0"/>
              <a:t> </a:t>
            </a:r>
            <a:r>
              <a:rPr lang="en-US" sz="2800" dirty="0" err="1"/>
              <a:t>berkurang</a:t>
            </a:r>
            <a:r>
              <a:rPr lang="en-US" sz="2800" dirty="0"/>
              <a:t> </a:t>
            </a:r>
            <a:r>
              <a:rPr lang="en-US" sz="2800" dirty="0" err="1"/>
              <a:t>bersamaan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kegiatan</a:t>
            </a:r>
            <a:r>
              <a:rPr lang="en-US" sz="2800" dirty="0"/>
              <a:t> </a:t>
            </a:r>
            <a:r>
              <a:rPr lang="en-US" sz="2800" dirty="0" err="1"/>
              <a:t>kambium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1980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8543" y="2815166"/>
            <a:ext cx="1689845" cy="1303867"/>
          </a:xfrm>
        </p:spPr>
        <p:txBody>
          <a:bodyPr/>
          <a:lstStyle/>
          <a:p>
            <a:r>
              <a:rPr lang="en-US" dirty="0" err="1" smtClean="0"/>
              <a:t>Floem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18011" y="761999"/>
            <a:ext cx="82296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61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314" y="1068009"/>
            <a:ext cx="1689845" cy="1303867"/>
          </a:xfrm>
        </p:spPr>
        <p:txBody>
          <a:bodyPr/>
          <a:lstStyle/>
          <a:p>
            <a:r>
              <a:rPr lang="en-US" dirty="0" err="1" smtClean="0"/>
              <a:t>Floem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355271" y="2498271"/>
            <a:ext cx="1000941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/>
              <a:t>Berguna</a:t>
            </a:r>
            <a:r>
              <a:rPr lang="en-US" sz="2800" dirty="0"/>
              <a:t> </a:t>
            </a:r>
            <a:r>
              <a:rPr lang="en-US" sz="2800" dirty="0" err="1"/>
              <a:t>menghantarkan</a:t>
            </a:r>
            <a:r>
              <a:rPr lang="en-US" sz="2800" dirty="0"/>
              <a:t> </a:t>
            </a:r>
            <a:r>
              <a:rPr lang="en-US" sz="2800" dirty="0" err="1"/>
              <a:t>zat</a:t>
            </a:r>
            <a:r>
              <a:rPr lang="en-US" sz="2800" dirty="0"/>
              <a:t> </a:t>
            </a:r>
            <a:r>
              <a:rPr lang="en-US" sz="2800" dirty="0" err="1"/>
              <a:t>makanan</a:t>
            </a:r>
            <a:r>
              <a:rPr lang="en-US" sz="2800" dirty="0"/>
              <a:t> </a:t>
            </a:r>
            <a:r>
              <a:rPr lang="en-US" sz="2800" dirty="0" err="1"/>
              <a:t>hasil</a:t>
            </a:r>
            <a:r>
              <a:rPr lang="en-US" sz="2800" dirty="0"/>
              <a:t> proses </a:t>
            </a:r>
            <a:r>
              <a:rPr lang="en-US" sz="2800" dirty="0" err="1"/>
              <a:t>fotosintesis</a:t>
            </a:r>
            <a:r>
              <a:rPr lang="en-US" sz="2800" dirty="0"/>
              <a:t> </a:t>
            </a:r>
            <a:r>
              <a:rPr lang="en-US" sz="2800" dirty="0" err="1"/>
              <a:t>daun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seluruh</a:t>
            </a:r>
            <a:r>
              <a:rPr lang="en-US" sz="2800" dirty="0"/>
              <a:t> </a:t>
            </a:r>
            <a:r>
              <a:rPr lang="en-US" sz="2800" dirty="0" err="1"/>
              <a:t>bagian</a:t>
            </a:r>
            <a:r>
              <a:rPr lang="en-US" sz="2800" dirty="0"/>
              <a:t> </a:t>
            </a:r>
            <a:r>
              <a:rPr lang="en-US" sz="2800" dirty="0" err="1"/>
              <a:t>tubuh</a:t>
            </a:r>
            <a:r>
              <a:rPr lang="en-US" sz="2800" dirty="0"/>
              <a:t> </a:t>
            </a:r>
            <a:r>
              <a:rPr lang="en-US" sz="2800" dirty="0" err="1"/>
              <a:t>tumbuhan</a:t>
            </a: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/>
              <a:t>Elemen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tersusun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unsur-unsur</a:t>
            </a:r>
            <a:r>
              <a:rPr lang="en-US" sz="2800" dirty="0"/>
              <a:t> </a:t>
            </a:r>
            <a:r>
              <a:rPr lang="en-US" sz="2800" dirty="0" err="1"/>
              <a:t>tapis</a:t>
            </a:r>
            <a:r>
              <a:rPr lang="en-US" sz="2800" dirty="0"/>
              <a:t>, </a:t>
            </a:r>
            <a:r>
              <a:rPr lang="en-US" sz="2800" dirty="0" err="1"/>
              <a:t>sel</a:t>
            </a:r>
            <a:r>
              <a:rPr lang="en-US" sz="2800" dirty="0"/>
              <a:t> </a:t>
            </a:r>
            <a:r>
              <a:rPr lang="en-US" sz="2800" dirty="0" err="1"/>
              <a:t>pengiring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serabut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, </a:t>
            </a:r>
            <a:r>
              <a:rPr lang="en-US" sz="2800" dirty="0" err="1"/>
              <a:t>sklereid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parenkim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/>
              <a:t>Parenkim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berfungsi</a:t>
            </a:r>
            <a:r>
              <a:rPr lang="en-US" sz="2800" dirty="0"/>
              <a:t> </a:t>
            </a:r>
            <a:r>
              <a:rPr lang="en-US" sz="2800" dirty="0" err="1"/>
              <a:t>menyimpan</a:t>
            </a:r>
            <a:r>
              <a:rPr lang="en-US" sz="2800" dirty="0"/>
              <a:t> </a:t>
            </a:r>
            <a:r>
              <a:rPr lang="en-US" sz="2800" dirty="0" err="1"/>
              <a:t>cadangan</a:t>
            </a:r>
            <a:r>
              <a:rPr lang="en-US" sz="2800" dirty="0"/>
              <a:t> </a:t>
            </a:r>
            <a:r>
              <a:rPr lang="en-US" sz="2800" dirty="0" err="1"/>
              <a:t>makanan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6449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314" y="1068009"/>
            <a:ext cx="5065057" cy="1303867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err="1"/>
              <a:t>Unsur-unsur</a:t>
            </a:r>
            <a:r>
              <a:rPr lang="en-US" sz="3600" b="1" dirty="0"/>
              <a:t> </a:t>
            </a:r>
            <a:r>
              <a:rPr lang="en-US" sz="3600" b="1" dirty="0" err="1"/>
              <a:t>Floem</a:t>
            </a:r>
            <a:endParaRPr 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55271" y="2498271"/>
            <a:ext cx="1000941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/>
              <a:t>Parenkim</a:t>
            </a:r>
            <a:r>
              <a:rPr lang="en-US" sz="2800" b="1" dirty="0"/>
              <a:t> </a:t>
            </a:r>
            <a:r>
              <a:rPr lang="en-US" sz="2800" b="1" dirty="0" err="1"/>
              <a:t>Floem</a:t>
            </a:r>
            <a:endParaRPr lang="en-US" sz="2800" dirty="0"/>
          </a:p>
          <a:p>
            <a:pPr marL="261938"/>
            <a:r>
              <a:rPr lang="en-US" sz="2800" dirty="0" err="1"/>
              <a:t>Parenkim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jaringan</a:t>
            </a:r>
            <a:r>
              <a:rPr lang="en-US" sz="2800" dirty="0"/>
              <a:t> </a:t>
            </a:r>
            <a:r>
              <a:rPr lang="en-US" sz="2800" dirty="0" err="1"/>
              <a:t>parenkim</a:t>
            </a:r>
            <a:r>
              <a:rPr lang="en-US" sz="2800" dirty="0"/>
              <a:t> yang </a:t>
            </a:r>
            <a:r>
              <a:rPr lang="en-US" sz="2800" dirty="0" err="1"/>
              <a:t>berada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jaringan</a:t>
            </a:r>
            <a:r>
              <a:rPr lang="en-US" sz="2800" dirty="0"/>
              <a:t> </a:t>
            </a:r>
            <a:r>
              <a:rPr lang="en-US" sz="2800" dirty="0" err="1"/>
              <a:t>pengangkut</a:t>
            </a:r>
            <a:r>
              <a:rPr lang="en-US" sz="2800" dirty="0"/>
              <a:t> </a:t>
            </a:r>
            <a:r>
              <a:rPr lang="en-US" sz="2800" dirty="0" err="1"/>
              <a:t>tapis</a:t>
            </a:r>
            <a:r>
              <a:rPr lang="en-US" sz="2800" dirty="0"/>
              <a:t>. </a:t>
            </a:r>
            <a:r>
              <a:rPr lang="en-US" sz="2800" dirty="0" err="1"/>
              <a:t>Fungsinya</a:t>
            </a:r>
            <a:r>
              <a:rPr lang="en-US" sz="2800" dirty="0"/>
              <a:t> </a:t>
            </a:r>
            <a:r>
              <a:rPr lang="en-US" sz="2800" dirty="0" err="1"/>
              <a:t>ialah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tempat</a:t>
            </a:r>
            <a:r>
              <a:rPr lang="en-US" sz="2800" dirty="0"/>
              <a:t> </a:t>
            </a:r>
            <a:r>
              <a:rPr lang="en-US" sz="2800" dirty="0" err="1"/>
              <a:t>penyimpanan</a:t>
            </a:r>
            <a:r>
              <a:rPr lang="en-US" sz="2800" dirty="0"/>
              <a:t> </a:t>
            </a:r>
            <a:r>
              <a:rPr lang="en-US" sz="2800" dirty="0" err="1"/>
              <a:t>karbohidrat</a:t>
            </a:r>
            <a:r>
              <a:rPr lang="en-US" sz="2800" dirty="0"/>
              <a:t>, resin, </a:t>
            </a:r>
            <a:r>
              <a:rPr lang="en-US" sz="2800" dirty="0" err="1"/>
              <a:t>tanin</a:t>
            </a:r>
            <a:r>
              <a:rPr lang="en-US" sz="2800" dirty="0"/>
              <a:t>, </a:t>
            </a:r>
            <a:r>
              <a:rPr lang="en-US" sz="2800" dirty="0" err="1"/>
              <a:t>lemak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zat</a:t>
            </a:r>
            <a:r>
              <a:rPr lang="en-US" sz="2800" dirty="0"/>
              <a:t> </a:t>
            </a:r>
            <a:r>
              <a:rPr lang="en-US" sz="2800" dirty="0" err="1"/>
              <a:t>organik</a:t>
            </a:r>
            <a:r>
              <a:rPr lang="en-US" sz="2800" dirty="0"/>
              <a:t> </a:t>
            </a:r>
            <a:r>
              <a:rPr lang="en-US" sz="2800" dirty="0" err="1"/>
              <a:t>lainnya</a:t>
            </a:r>
            <a:r>
              <a:rPr lang="en-US" sz="2800" dirty="0"/>
              <a:t>.</a:t>
            </a:r>
          </a:p>
          <a:p>
            <a:r>
              <a:rPr lang="en-US" sz="2800" b="1" dirty="0" err="1" smtClean="0"/>
              <a:t>Sel</a:t>
            </a:r>
            <a:r>
              <a:rPr lang="en-US" sz="2800" b="1" dirty="0" smtClean="0"/>
              <a:t> </a:t>
            </a:r>
            <a:r>
              <a:rPr lang="en-US" sz="2800" b="1" dirty="0" err="1"/>
              <a:t>Pengantar</a:t>
            </a:r>
            <a:endParaRPr lang="en-US" sz="2800" dirty="0"/>
          </a:p>
          <a:p>
            <a:pPr marL="261938"/>
            <a:r>
              <a:rPr lang="en-US" sz="2800" dirty="0" err="1"/>
              <a:t>Sel</a:t>
            </a:r>
            <a:r>
              <a:rPr lang="en-US" sz="2800" dirty="0"/>
              <a:t> </a:t>
            </a:r>
            <a:r>
              <a:rPr lang="en-US" sz="2800" dirty="0" err="1"/>
              <a:t>Pengantar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sel</a:t>
            </a:r>
            <a:r>
              <a:rPr lang="en-US" sz="2800" dirty="0"/>
              <a:t> </a:t>
            </a:r>
            <a:r>
              <a:rPr lang="en-US" sz="2800" dirty="0" err="1"/>
              <a:t>muda</a:t>
            </a:r>
            <a:r>
              <a:rPr lang="en-US" sz="2800" dirty="0"/>
              <a:t> yang </a:t>
            </a:r>
            <a:r>
              <a:rPr lang="en-US" sz="2800" dirty="0" err="1"/>
              <a:t>bersifat</a:t>
            </a:r>
            <a:r>
              <a:rPr lang="en-US" sz="2800" dirty="0"/>
              <a:t> </a:t>
            </a:r>
            <a:r>
              <a:rPr lang="en-US" sz="2800" dirty="0" err="1"/>
              <a:t>meristematis</a:t>
            </a:r>
            <a:r>
              <a:rPr lang="en-US" sz="2800" dirty="0"/>
              <a:t>. </a:t>
            </a:r>
            <a:r>
              <a:rPr lang="en-US" sz="2800" dirty="0" err="1"/>
              <a:t>Komponen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berfungsi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pembawa</a:t>
            </a:r>
            <a:r>
              <a:rPr lang="en-US" sz="2800" dirty="0"/>
              <a:t> </a:t>
            </a:r>
            <a:r>
              <a:rPr lang="en-US" sz="2800" dirty="0" err="1"/>
              <a:t>hormon</a:t>
            </a:r>
            <a:r>
              <a:rPr lang="en-US" sz="2800" dirty="0"/>
              <a:t> </a:t>
            </a:r>
            <a:r>
              <a:rPr lang="en-US" sz="2800" dirty="0" err="1"/>
              <a:t>penyembuh</a:t>
            </a:r>
            <a:r>
              <a:rPr lang="en-US" sz="2800" dirty="0"/>
              <a:t> </a:t>
            </a:r>
            <a:r>
              <a:rPr lang="en-US" sz="2800" dirty="0" err="1"/>
              <a:t>luka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penyalur</a:t>
            </a:r>
            <a:r>
              <a:rPr lang="en-US" sz="2800" dirty="0"/>
              <a:t> </a:t>
            </a:r>
            <a:r>
              <a:rPr lang="en-US" sz="2800" dirty="0" err="1"/>
              <a:t>fotosintat</a:t>
            </a:r>
            <a:r>
              <a:rPr lang="en-US" sz="2800" dirty="0"/>
              <a:t> </a:t>
            </a:r>
            <a:r>
              <a:rPr lang="en-US" sz="2800" dirty="0" err="1"/>
              <a:t>bagi</a:t>
            </a:r>
            <a:r>
              <a:rPr lang="en-US" sz="2800" dirty="0"/>
              <a:t> </a:t>
            </a:r>
            <a:r>
              <a:rPr lang="en-US" sz="2800" dirty="0" err="1"/>
              <a:t>sel-sel</a:t>
            </a:r>
            <a:r>
              <a:rPr lang="en-US" sz="2800" dirty="0"/>
              <a:t> </a:t>
            </a:r>
            <a:r>
              <a:rPr lang="en-US" sz="2800" dirty="0" err="1"/>
              <a:t>tapis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0515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314" y="1068009"/>
            <a:ext cx="5065057" cy="1303867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err="1"/>
              <a:t>Unsur-unsur</a:t>
            </a:r>
            <a:r>
              <a:rPr lang="en-US" sz="3600" b="1" dirty="0"/>
              <a:t> </a:t>
            </a:r>
            <a:r>
              <a:rPr lang="en-US" sz="3600" b="1" dirty="0" err="1"/>
              <a:t>Floem</a:t>
            </a:r>
            <a:endParaRPr 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55271" y="2371876"/>
            <a:ext cx="1000941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/>
              <a:t>Sel</a:t>
            </a:r>
            <a:r>
              <a:rPr lang="en-US" sz="2800" b="1" dirty="0" smtClean="0"/>
              <a:t> </a:t>
            </a:r>
            <a:r>
              <a:rPr lang="en-US" sz="2800" b="1" dirty="0"/>
              <a:t>Albumin</a:t>
            </a:r>
            <a:endParaRPr lang="en-US" sz="2800" dirty="0"/>
          </a:p>
          <a:p>
            <a:pPr marL="261938"/>
            <a:r>
              <a:rPr lang="en-US" sz="2800" dirty="0" err="1"/>
              <a:t>Sel</a:t>
            </a:r>
            <a:r>
              <a:rPr lang="en-US" sz="2800" dirty="0"/>
              <a:t> albumin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err="1"/>
              <a:t>sel</a:t>
            </a:r>
            <a:r>
              <a:rPr lang="en-US" sz="2800" dirty="0"/>
              <a:t> </a:t>
            </a:r>
            <a:r>
              <a:rPr lang="en-US" sz="2800" dirty="0" err="1"/>
              <a:t>jari</a:t>
            </a:r>
            <a:r>
              <a:rPr lang="en-US" sz="2800" dirty="0"/>
              <a:t> </a:t>
            </a:r>
            <a:r>
              <a:rPr lang="en-US" sz="2800" dirty="0" err="1"/>
              <a:t>empulur</a:t>
            </a:r>
            <a:r>
              <a:rPr lang="en-US" sz="2800" dirty="0"/>
              <a:t> yang kaya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zat</a:t>
            </a:r>
            <a:r>
              <a:rPr lang="en-US" sz="2800" dirty="0"/>
              <a:t> </a:t>
            </a:r>
            <a:r>
              <a:rPr lang="en-US" sz="2800" dirty="0" err="1"/>
              <a:t>putih</a:t>
            </a:r>
            <a:r>
              <a:rPr lang="en-US" sz="2800" dirty="0"/>
              <a:t> </a:t>
            </a:r>
            <a:r>
              <a:rPr lang="en-US" sz="2800" dirty="0" err="1"/>
              <a:t>telur</a:t>
            </a:r>
            <a:r>
              <a:rPr lang="en-US" sz="2800" dirty="0"/>
              <a:t>. </a:t>
            </a:r>
            <a:r>
              <a:rPr lang="en-US" sz="2800" dirty="0" err="1"/>
              <a:t>Sel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sel</a:t>
            </a:r>
            <a:r>
              <a:rPr lang="en-US" sz="2800" dirty="0"/>
              <a:t> </a:t>
            </a:r>
            <a:r>
              <a:rPr lang="en-US" sz="2800" dirty="0" err="1"/>
              <a:t>mati</a:t>
            </a:r>
            <a:r>
              <a:rPr lang="en-US" sz="2800" dirty="0"/>
              <a:t> yang </a:t>
            </a:r>
            <a:r>
              <a:rPr lang="en-US" sz="2800" dirty="0" err="1"/>
              <a:t>berfungsi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pelindung</a:t>
            </a:r>
            <a:r>
              <a:rPr lang="en-US" sz="2800" dirty="0"/>
              <a:t> </a:t>
            </a:r>
            <a:r>
              <a:rPr lang="en-US" sz="2800" dirty="0" err="1"/>
              <a:t>sel</a:t>
            </a:r>
            <a:r>
              <a:rPr lang="en-US" sz="2800" dirty="0"/>
              <a:t> </a:t>
            </a:r>
            <a:r>
              <a:rPr lang="en-US" sz="2800" dirty="0" err="1"/>
              <a:t>pengantar</a:t>
            </a:r>
            <a:r>
              <a:rPr lang="en-US" sz="2800" dirty="0"/>
              <a:t>.</a:t>
            </a:r>
          </a:p>
          <a:p>
            <a:r>
              <a:rPr lang="en-US" sz="2800" b="1" dirty="0" err="1"/>
              <a:t>Serat-serat</a:t>
            </a:r>
            <a:r>
              <a:rPr lang="en-US" sz="2800" b="1" dirty="0"/>
              <a:t> </a:t>
            </a:r>
            <a:r>
              <a:rPr lang="en-US" sz="2800" b="1" dirty="0" err="1"/>
              <a:t>Floem</a:t>
            </a:r>
            <a:endParaRPr lang="en-US" sz="2800" dirty="0"/>
          </a:p>
          <a:p>
            <a:pPr marL="261938"/>
            <a:r>
              <a:rPr lang="en-US" sz="2800" dirty="0" err="1"/>
              <a:t>Serat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 smtClean="0"/>
              <a:t>terdiri</a:t>
            </a:r>
            <a:r>
              <a:rPr lang="en-US" sz="2800" dirty="0" smtClean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dua</a:t>
            </a:r>
            <a:r>
              <a:rPr lang="en-US" sz="2800" dirty="0"/>
              <a:t> </a:t>
            </a:r>
            <a:r>
              <a:rPr lang="en-US" sz="2800" dirty="0" err="1"/>
              <a:t>komponen</a:t>
            </a:r>
            <a:r>
              <a:rPr lang="en-US" sz="2800" dirty="0"/>
              <a:t> </a:t>
            </a:r>
            <a:r>
              <a:rPr lang="en-US" sz="2800" dirty="0" err="1"/>
              <a:t>yaitu</a:t>
            </a:r>
            <a:r>
              <a:rPr lang="en-US" sz="2800" dirty="0"/>
              <a:t> </a:t>
            </a:r>
            <a:r>
              <a:rPr lang="en-US" sz="2800" dirty="0" err="1"/>
              <a:t>komponen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primer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sekunder</a:t>
            </a:r>
            <a:r>
              <a:rPr lang="en-US" sz="2800" dirty="0"/>
              <a:t>. </a:t>
            </a:r>
            <a:r>
              <a:rPr lang="en-US" sz="2800" dirty="0" err="1"/>
              <a:t>Floem</a:t>
            </a:r>
            <a:r>
              <a:rPr lang="en-US" sz="2800" dirty="0"/>
              <a:t> primer </a:t>
            </a:r>
            <a:r>
              <a:rPr lang="en-US" sz="2800" dirty="0" err="1"/>
              <a:t>berada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bagian</a:t>
            </a:r>
            <a:r>
              <a:rPr lang="en-US" sz="2800" dirty="0"/>
              <a:t> organ </a:t>
            </a:r>
            <a:r>
              <a:rPr lang="en-US" sz="2800" dirty="0" err="1"/>
              <a:t>tumbuhan</a:t>
            </a:r>
            <a:r>
              <a:rPr lang="en-US" sz="2800" dirty="0"/>
              <a:t> yang </a:t>
            </a:r>
            <a:r>
              <a:rPr lang="en-US" sz="2800" dirty="0" err="1"/>
              <a:t>masih</a:t>
            </a:r>
            <a:r>
              <a:rPr lang="en-US" sz="2800" dirty="0"/>
              <a:t> </a:t>
            </a:r>
            <a:r>
              <a:rPr lang="en-US" sz="2800" dirty="0" err="1"/>
              <a:t>mengalami</a:t>
            </a:r>
            <a:r>
              <a:rPr lang="en-US" sz="2800" dirty="0"/>
              <a:t> </a:t>
            </a:r>
            <a:r>
              <a:rPr lang="en-US" sz="2800" dirty="0" err="1"/>
              <a:t>pertumbuhan</a:t>
            </a:r>
            <a:r>
              <a:rPr lang="en-US" sz="2800" dirty="0"/>
              <a:t> </a:t>
            </a:r>
            <a:r>
              <a:rPr lang="en-US" sz="2800" dirty="0" err="1"/>
              <a:t>memanjang</a:t>
            </a:r>
            <a:r>
              <a:rPr lang="en-US" sz="2800" dirty="0"/>
              <a:t>. </a:t>
            </a:r>
            <a:r>
              <a:rPr lang="en-US" sz="2800" dirty="0" err="1"/>
              <a:t>Sedangkan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sekunder</a:t>
            </a:r>
            <a:r>
              <a:rPr lang="en-US" sz="2800" dirty="0"/>
              <a:t> </a:t>
            </a:r>
            <a:r>
              <a:rPr lang="en-US" sz="2800" dirty="0" err="1"/>
              <a:t>berada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bagian</a:t>
            </a:r>
            <a:r>
              <a:rPr lang="en-US" sz="2800" dirty="0"/>
              <a:t> </a:t>
            </a:r>
            <a:r>
              <a:rPr lang="en-US" sz="2800" dirty="0" err="1"/>
              <a:t>sel-sel</a:t>
            </a:r>
            <a:r>
              <a:rPr lang="en-US" sz="2800" dirty="0"/>
              <a:t> </a:t>
            </a:r>
            <a:r>
              <a:rPr lang="en-US" sz="2800" dirty="0" err="1"/>
              <a:t>kambium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2035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314" y="1068009"/>
            <a:ext cx="5065057" cy="1303867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err="1"/>
              <a:t>Unsur-unsur</a:t>
            </a:r>
            <a:r>
              <a:rPr lang="en-US" sz="3600" b="1" dirty="0"/>
              <a:t> </a:t>
            </a:r>
            <a:r>
              <a:rPr lang="en-US" sz="3600" b="1" dirty="0" err="1"/>
              <a:t>Floem</a:t>
            </a:r>
            <a:endParaRPr 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355271" y="2498271"/>
            <a:ext cx="1000941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/>
              <a:t>Unsur-unsur</a:t>
            </a:r>
            <a:r>
              <a:rPr lang="en-US" sz="2800" b="1" dirty="0" smtClean="0"/>
              <a:t> </a:t>
            </a:r>
            <a:r>
              <a:rPr lang="en-US" sz="2800" b="1" dirty="0" err="1"/>
              <a:t>Tapis</a:t>
            </a:r>
            <a:endParaRPr lang="en-US" sz="2800" dirty="0"/>
          </a:p>
          <a:p>
            <a:pPr marL="261938"/>
            <a:r>
              <a:rPr lang="en-US" sz="2800" dirty="0" err="1"/>
              <a:t>Unsur</a:t>
            </a:r>
            <a:r>
              <a:rPr lang="en-US" sz="2800" dirty="0"/>
              <a:t> </a:t>
            </a:r>
            <a:r>
              <a:rPr lang="en-US" sz="2800" dirty="0" err="1"/>
              <a:t>tapis</a:t>
            </a:r>
            <a:r>
              <a:rPr lang="en-US" sz="2800" dirty="0"/>
              <a:t> </a:t>
            </a:r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ciri</a:t>
            </a:r>
            <a:r>
              <a:rPr lang="en-US" sz="2800" dirty="0"/>
              <a:t> </a:t>
            </a:r>
            <a:r>
              <a:rPr lang="en-US" sz="2800" dirty="0" err="1"/>
              <a:t>daerah</a:t>
            </a:r>
            <a:r>
              <a:rPr lang="en-US" sz="2800" dirty="0"/>
              <a:t> yang tipis di </a:t>
            </a:r>
            <a:r>
              <a:rPr lang="en-US" sz="2800" dirty="0" err="1"/>
              <a:t>bagian</a:t>
            </a:r>
            <a:r>
              <a:rPr lang="en-US" sz="2800" dirty="0"/>
              <a:t> </a:t>
            </a:r>
            <a:r>
              <a:rPr lang="en-US" sz="2800" dirty="0" err="1"/>
              <a:t>dinding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intinya</a:t>
            </a:r>
            <a:r>
              <a:rPr lang="en-US" sz="2800" dirty="0"/>
              <a:t> </a:t>
            </a:r>
            <a:r>
              <a:rPr lang="en-US" sz="2800" dirty="0" err="1"/>
              <a:t>hilang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protoplas</a:t>
            </a:r>
            <a:r>
              <a:rPr lang="en-US" sz="2800" dirty="0"/>
              <a:t>. </a:t>
            </a:r>
            <a:r>
              <a:rPr lang="en-US" sz="2800" dirty="0" err="1"/>
              <a:t>Daera-daerah</a:t>
            </a:r>
            <a:r>
              <a:rPr lang="en-US" sz="2800" dirty="0"/>
              <a:t> </a:t>
            </a:r>
            <a:r>
              <a:rPr lang="en-US" sz="2800" dirty="0" err="1"/>
              <a:t>tapis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noktah</a:t>
            </a:r>
            <a:r>
              <a:rPr lang="en-US" sz="2800" dirty="0"/>
              <a:t> yang </a:t>
            </a:r>
            <a:r>
              <a:rPr lang="en-US" sz="2800" dirty="0" err="1"/>
              <a:t>termodifikasi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tampak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daerah</a:t>
            </a:r>
            <a:r>
              <a:rPr lang="en-US" sz="2800" dirty="0"/>
              <a:t> </a:t>
            </a:r>
            <a:r>
              <a:rPr lang="en-US" sz="2800" dirty="0" err="1"/>
              <a:t>cekung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dinding</a:t>
            </a:r>
            <a:r>
              <a:rPr lang="en-US" sz="2800" dirty="0"/>
              <a:t> </a:t>
            </a:r>
            <a:r>
              <a:rPr lang="en-US" sz="2800" dirty="0" err="1"/>
              <a:t>nya</a:t>
            </a:r>
            <a:r>
              <a:rPr lang="en-US" sz="2800" dirty="0"/>
              <a:t> yang </a:t>
            </a:r>
            <a:r>
              <a:rPr lang="en-US" sz="2800" dirty="0" err="1"/>
              <a:t>berpori-pori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3716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314" y="1747157"/>
            <a:ext cx="9310486" cy="624719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xilem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floem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355271" y="2498271"/>
            <a:ext cx="1000941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sz="2800" dirty="0" err="1" smtClean="0"/>
              <a:t>Xilem</a:t>
            </a:r>
            <a:r>
              <a:rPr lang="en-US" sz="2800" dirty="0" smtClean="0"/>
              <a:t> </a:t>
            </a:r>
            <a:r>
              <a:rPr lang="en-US" sz="2800" dirty="0" err="1"/>
              <a:t>terbuat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sel-sel</a:t>
            </a:r>
            <a:r>
              <a:rPr lang="en-US" sz="2800" dirty="0"/>
              <a:t> </a:t>
            </a:r>
            <a:r>
              <a:rPr lang="en-US" sz="2800" dirty="0" err="1"/>
              <a:t>mati</a:t>
            </a:r>
            <a:r>
              <a:rPr lang="en-US" sz="2800" dirty="0"/>
              <a:t>, </a:t>
            </a:r>
            <a:r>
              <a:rPr lang="en-US" sz="2800" dirty="0" err="1"/>
              <a:t>sedangkan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terbuat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sel-sel</a:t>
            </a:r>
            <a:r>
              <a:rPr lang="en-US" sz="2800" dirty="0"/>
              <a:t> </a:t>
            </a:r>
            <a:r>
              <a:rPr lang="en-US" sz="2800" dirty="0" err="1"/>
              <a:t>hidup</a:t>
            </a:r>
            <a:endParaRPr lang="en-US" sz="2800" dirty="0"/>
          </a:p>
          <a:p>
            <a:pPr marL="514350" indent="-514350">
              <a:buFont typeface="+mj-lt"/>
              <a:buAutoNum type="alphaLcPeriod"/>
            </a:pP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/>
              <a:t>berdinding</a:t>
            </a:r>
            <a:r>
              <a:rPr lang="en-US" sz="2800" dirty="0"/>
              <a:t> tipis, </a:t>
            </a:r>
            <a:r>
              <a:rPr lang="en-US" sz="2800" dirty="0" err="1"/>
              <a:t>sedangkan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berdinding</a:t>
            </a:r>
            <a:r>
              <a:rPr lang="en-US" sz="2800" dirty="0"/>
              <a:t> </a:t>
            </a:r>
            <a:r>
              <a:rPr lang="en-US" sz="2800" dirty="0" err="1"/>
              <a:t>tebal</a:t>
            </a:r>
            <a:endParaRPr lang="en-US" sz="2800" dirty="0"/>
          </a:p>
          <a:p>
            <a:pPr marL="514350" indent="-514350">
              <a:buFont typeface="+mj-lt"/>
              <a:buAutoNum type="alphaLcPeriod"/>
            </a:pPr>
            <a:r>
              <a:rPr lang="en-US" sz="2800" dirty="0" err="1"/>
              <a:t>Dinding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/>
              <a:t>terbuat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lignin, </a:t>
            </a:r>
            <a:r>
              <a:rPr lang="en-US" sz="2800" dirty="0" err="1"/>
              <a:t>sedangkan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terbuat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selulosa</a:t>
            </a:r>
            <a:endParaRPr lang="en-US" sz="2800" dirty="0"/>
          </a:p>
          <a:p>
            <a:pPr marL="514350" indent="-514350">
              <a:buFont typeface="+mj-lt"/>
              <a:buAutoNum type="alphaLcPeriod"/>
            </a:pP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sitoplasma</a:t>
            </a:r>
            <a:r>
              <a:rPr lang="en-US" sz="2800" dirty="0"/>
              <a:t>, </a:t>
            </a:r>
            <a:r>
              <a:rPr lang="en-US" sz="2800" dirty="0" err="1"/>
              <a:t>sedangkan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 smtClean="0"/>
              <a:t>sitoplasma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9822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314" y="1747157"/>
            <a:ext cx="9310486" cy="624719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xilem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floem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355271" y="2498271"/>
            <a:ext cx="1000941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LcPeriod" startAt="5"/>
            </a:pPr>
            <a:r>
              <a:rPr lang="en-US" sz="2800" dirty="0" err="1" smtClean="0"/>
              <a:t>Permeabilitas</a:t>
            </a:r>
            <a:r>
              <a:rPr lang="en-US" sz="2800" dirty="0" smtClean="0"/>
              <a:t> </a:t>
            </a:r>
            <a:r>
              <a:rPr lang="en-US" sz="2800" dirty="0" err="1"/>
              <a:t>dinding</a:t>
            </a:r>
            <a:r>
              <a:rPr lang="en-US" sz="2800" dirty="0"/>
              <a:t> </a:t>
            </a:r>
            <a:r>
              <a:rPr lang="en-US" sz="2800" dirty="0" err="1"/>
              <a:t>sel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/>
              <a:t>impermeabel</a:t>
            </a:r>
            <a:r>
              <a:rPr lang="en-US" sz="2800" dirty="0"/>
              <a:t>, </a:t>
            </a:r>
            <a:r>
              <a:rPr lang="en-US" sz="2800" dirty="0" err="1"/>
              <a:t>sedangkan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permeabel</a:t>
            </a:r>
            <a:endParaRPr lang="en-US" sz="2800" dirty="0"/>
          </a:p>
          <a:p>
            <a:pPr marL="514350" indent="-514350">
              <a:buFont typeface="+mj-lt"/>
              <a:buAutoNum type="alphaLcPeriod" startAt="5"/>
            </a:pPr>
            <a:r>
              <a:rPr lang="en-US" sz="2800" dirty="0" err="1"/>
              <a:t>Arah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aliran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/>
              <a:t>menuju</a:t>
            </a:r>
            <a:r>
              <a:rPr lang="en-US" sz="2800" dirty="0"/>
              <a:t> </a:t>
            </a:r>
            <a:r>
              <a:rPr lang="en-US" sz="2800" dirty="0" err="1"/>
              <a:t>keatas</a:t>
            </a:r>
            <a:r>
              <a:rPr lang="en-US" sz="2800" dirty="0"/>
              <a:t>, </a:t>
            </a:r>
            <a:r>
              <a:rPr lang="en-US" sz="2800" dirty="0" err="1"/>
              <a:t>sedangkan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menuju</a:t>
            </a:r>
            <a:r>
              <a:rPr lang="en-US" sz="2800" dirty="0"/>
              <a:t> </a:t>
            </a:r>
            <a:r>
              <a:rPr lang="en-US" sz="2800" dirty="0" err="1"/>
              <a:t>kebawah</a:t>
            </a:r>
            <a:endParaRPr lang="en-US" sz="2800" dirty="0"/>
          </a:p>
          <a:p>
            <a:pPr marL="514350" indent="-514350">
              <a:buFont typeface="+mj-lt"/>
              <a:buAutoNum type="alphaLcPeriod" startAt="5"/>
            </a:pPr>
            <a:r>
              <a:rPr lang="en-US" sz="2800" dirty="0" err="1"/>
              <a:t>Fungsi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/>
              <a:t>ialah</a:t>
            </a:r>
            <a:r>
              <a:rPr lang="en-US" sz="2800" dirty="0"/>
              <a:t> </a:t>
            </a:r>
            <a:r>
              <a:rPr lang="en-US" sz="2800" dirty="0" err="1"/>
              <a:t>mengangkut</a:t>
            </a:r>
            <a:r>
              <a:rPr lang="en-US" sz="2800" dirty="0"/>
              <a:t> air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unsur</a:t>
            </a:r>
            <a:r>
              <a:rPr lang="en-US" sz="2800" dirty="0"/>
              <a:t> </a:t>
            </a:r>
            <a:r>
              <a:rPr lang="en-US" sz="2800" dirty="0" err="1"/>
              <a:t>hara</a:t>
            </a:r>
            <a:r>
              <a:rPr lang="en-US" sz="2800" dirty="0"/>
              <a:t> mineral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akar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daun</a:t>
            </a:r>
            <a:r>
              <a:rPr lang="en-US" sz="2800" dirty="0"/>
              <a:t>, </a:t>
            </a:r>
            <a:r>
              <a:rPr lang="en-US" sz="2800" dirty="0" err="1"/>
              <a:t>sedangkan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berfungsi</a:t>
            </a:r>
            <a:r>
              <a:rPr lang="en-US" sz="2800" dirty="0"/>
              <a:t> </a:t>
            </a:r>
            <a:r>
              <a:rPr lang="en-US" sz="2800" dirty="0" err="1"/>
              <a:t>mengangkut</a:t>
            </a:r>
            <a:r>
              <a:rPr lang="en-US" sz="2800" dirty="0"/>
              <a:t> </a:t>
            </a:r>
            <a:r>
              <a:rPr lang="en-US" sz="2800" dirty="0" err="1"/>
              <a:t>hasil</a:t>
            </a:r>
            <a:r>
              <a:rPr lang="en-US" sz="2800" dirty="0"/>
              <a:t> </a:t>
            </a:r>
            <a:r>
              <a:rPr lang="en-US" sz="2800" dirty="0" err="1"/>
              <a:t>fotosintesis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seluruh</a:t>
            </a:r>
            <a:r>
              <a:rPr lang="en-US" sz="2800" dirty="0"/>
              <a:t> </a:t>
            </a:r>
            <a:r>
              <a:rPr lang="en-US" sz="2800" dirty="0" err="1"/>
              <a:t>bagian</a:t>
            </a:r>
            <a:r>
              <a:rPr lang="en-US" sz="2800" dirty="0"/>
              <a:t> </a:t>
            </a:r>
            <a:r>
              <a:rPr lang="en-US" sz="2800" dirty="0" err="1"/>
              <a:t>tubuh</a:t>
            </a:r>
            <a:r>
              <a:rPr lang="en-US" sz="2800" dirty="0"/>
              <a:t> </a:t>
            </a:r>
            <a:r>
              <a:rPr lang="en-US" sz="2800" dirty="0" err="1"/>
              <a:t>tumbuhan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1453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314" y="1068009"/>
            <a:ext cx="6208057" cy="1303867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Tipe</a:t>
            </a:r>
            <a:r>
              <a:rPr lang="en-US" b="1" dirty="0"/>
              <a:t> </a:t>
            </a:r>
            <a:r>
              <a:rPr lang="en-US" b="1" dirty="0" err="1"/>
              <a:t>Jaringan</a:t>
            </a:r>
            <a:r>
              <a:rPr lang="en-US" b="1" dirty="0"/>
              <a:t> </a:t>
            </a:r>
            <a:r>
              <a:rPr lang="en-US" b="1" dirty="0" err="1" smtClean="0"/>
              <a:t>Pengangkut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355271" y="2498271"/>
            <a:ext cx="979714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tumbuhan</a:t>
            </a:r>
            <a:r>
              <a:rPr lang="en-US" sz="2800" dirty="0"/>
              <a:t>,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bermacam-macam</a:t>
            </a:r>
            <a:r>
              <a:rPr lang="en-US" sz="2800" dirty="0"/>
              <a:t> </a:t>
            </a:r>
            <a:r>
              <a:rPr lang="en-US" sz="2800" dirty="0" err="1"/>
              <a:t>tipe</a:t>
            </a:r>
            <a:r>
              <a:rPr lang="en-US" sz="2800" dirty="0"/>
              <a:t> </a:t>
            </a:r>
            <a:r>
              <a:rPr lang="en-US" sz="2800" dirty="0" err="1"/>
              <a:t>jaringan</a:t>
            </a:r>
            <a:r>
              <a:rPr lang="en-US" sz="2800" dirty="0"/>
              <a:t> </a:t>
            </a:r>
            <a:r>
              <a:rPr lang="en-US" sz="2800" dirty="0" err="1"/>
              <a:t>pembuluh</a:t>
            </a:r>
            <a:r>
              <a:rPr lang="en-US" sz="2800" dirty="0"/>
              <a:t>.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batang</a:t>
            </a:r>
            <a:r>
              <a:rPr lang="en-US" sz="2800" dirty="0"/>
              <a:t> </a:t>
            </a:r>
            <a:r>
              <a:rPr lang="en-US" sz="2800" dirty="0" err="1"/>
              <a:t>tumbuhan</a:t>
            </a:r>
            <a:r>
              <a:rPr lang="en-US" sz="2800" dirty="0"/>
              <a:t> </a:t>
            </a:r>
            <a:r>
              <a:rPr lang="en-US" sz="2800" dirty="0" err="1"/>
              <a:t>dikotil</a:t>
            </a:r>
            <a:r>
              <a:rPr lang="en-US" sz="2800" dirty="0"/>
              <a:t>, </a:t>
            </a:r>
            <a:r>
              <a:rPr lang="en-US" sz="2800" dirty="0" err="1"/>
              <a:t>jaringan</a:t>
            </a:r>
            <a:r>
              <a:rPr lang="en-US" sz="2800" dirty="0"/>
              <a:t> </a:t>
            </a:r>
            <a:r>
              <a:rPr lang="en-US" sz="2800" dirty="0" err="1"/>
              <a:t>pembuluh</a:t>
            </a:r>
            <a:r>
              <a:rPr lang="en-US" sz="2800" dirty="0"/>
              <a:t> </a:t>
            </a:r>
            <a:r>
              <a:rPr lang="en-US" sz="2800" dirty="0" err="1"/>
              <a:t>membentuk</a:t>
            </a:r>
            <a:r>
              <a:rPr lang="en-US" sz="2800" dirty="0"/>
              <a:t> </a:t>
            </a:r>
            <a:r>
              <a:rPr lang="en-US" sz="2800" dirty="0" err="1"/>
              <a:t>lingkaran</a:t>
            </a:r>
            <a:r>
              <a:rPr lang="en-US" sz="2800" dirty="0"/>
              <a:t> yang </a:t>
            </a:r>
            <a:r>
              <a:rPr lang="en-US" sz="2800" dirty="0" err="1"/>
              <a:t>terletak</a:t>
            </a:r>
            <a:r>
              <a:rPr lang="en-US" sz="2800" dirty="0"/>
              <a:t> di </a:t>
            </a:r>
            <a:r>
              <a:rPr lang="en-US" sz="2800" dirty="0" err="1"/>
              <a:t>antara</a:t>
            </a:r>
            <a:r>
              <a:rPr lang="en-US" sz="2800" dirty="0"/>
              <a:t> </a:t>
            </a:r>
            <a:r>
              <a:rPr lang="en-US" sz="2800" dirty="0" err="1"/>
              <a:t>korteks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empulur</a:t>
            </a:r>
            <a:r>
              <a:rPr lang="en-US" sz="2800" dirty="0"/>
              <a:t>.</a:t>
            </a:r>
          </a:p>
          <a:p>
            <a:r>
              <a:rPr lang="en-US" sz="2800" dirty="0" err="1"/>
              <a:t>Lingkaran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 </a:t>
            </a:r>
            <a:r>
              <a:rPr lang="en-US" sz="2800" dirty="0" err="1"/>
              <a:t>biasanya</a:t>
            </a:r>
            <a:r>
              <a:rPr lang="en-US" sz="2800" dirty="0"/>
              <a:t> </a:t>
            </a:r>
            <a:r>
              <a:rPr lang="en-US" sz="2800" dirty="0" err="1"/>
              <a:t>dipisahkan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parenkim</a:t>
            </a:r>
            <a:r>
              <a:rPr lang="en-US" sz="2800" dirty="0"/>
              <a:t> </a:t>
            </a:r>
            <a:r>
              <a:rPr lang="en-US" sz="2800" dirty="0" err="1"/>
              <a:t>intervasikuler</a:t>
            </a:r>
            <a:r>
              <a:rPr lang="en-US" sz="2800" dirty="0"/>
              <a:t>.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batang</a:t>
            </a:r>
            <a:r>
              <a:rPr lang="en-US" sz="2800" dirty="0"/>
              <a:t> </a:t>
            </a:r>
            <a:r>
              <a:rPr lang="en-US" sz="2800" dirty="0" err="1"/>
              <a:t>tumbuhan</a:t>
            </a:r>
            <a:r>
              <a:rPr lang="en-US" sz="2800" dirty="0"/>
              <a:t> </a:t>
            </a:r>
            <a:r>
              <a:rPr lang="en-US" sz="2800" dirty="0" err="1"/>
              <a:t>monokotil</a:t>
            </a:r>
            <a:r>
              <a:rPr lang="en-US" sz="2800" dirty="0"/>
              <a:t>, </a:t>
            </a:r>
            <a:r>
              <a:rPr lang="en-US" sz="2800" dirty="0" err="1"/>
              <a:t>jaringan</a:t>
            </a:r>
            <a:r>
              <a:rPr lang="en-US" sz="2800" dirty="0"/>
              <a:t> </a:t>
            </a:r>
            <a:r>
              <a:rPr lang="en-US" sz="2800" dirty="0" err="1"/>
              <a:t>pengangkut</a:t>
            </a:r>
            <a:r>
              <a:rPr lang="en-US" sz="2800" dirty="0"/>
              <a:t> </a:t>
            </a:r>
            <a:r>
              <a:rPr lang="en-US" sz="2800" dirty="0" err="1"/>
              <a:t>tersebar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berbeda</a:t>
            </a:r>
            <a:r>
              <a:rPr lang="en-US" sz="2800" dirty="0"/>
              <a:t> </a:t>
            </a:r>
            <a:r>
              <a:rPr lang="en-US" sz="2800" dirty="0" err="1"/>
              <a:t>jaringan</a:t>
            </a:r>
            <a:r>
              <a:rPr lang="en-US" sz="2800" dirty="0"/>
              <a:t> yang </a:t>
            </a:r>
            <a:r>
              <a:rPr lang="en-US" sz="2800" dirty="0" err="1"/>
              <a:t>ada</a:t>
            </a:r>
            <a:r>
              <a:rPr lang="en-US" sz="2800" dirty="0"/>
              <a:t> di </a:t>
            </a:r>
            <a:r>
              <a:rPr lang="en-US" sz="2800" dirty="0" err="1"/>
              <a:t>akar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batang</a:t>
            </a:r>
            <a:r>
              <a:rPr lang="en-US" sz="2800" dirty="0"/>
              <a:t>.</a:t>
            </a:r>
          </a:p>
          <a:p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akar</a:t>
            </a:r>
            <a:r>
              <a:rPr lang="en-US" sz="2800" dirty="0"/>
              <a:t>, </a:t>
            </a:r>
            <a:r>
              <a:rPr lang="en-US" sz="2800" dirty="0" err="1"/>
              <a:t>letak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 </a:t>
            </a:r>
            <a:r>
              <a:rPr lang="en-US" sz="2800" dirty="0" err="1"/>
              <a:t>berselang-seling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, </a:t>
            </a:r>
            <a:r>
              <a:rPr lang="en-US" sz="2800" dirty="0" err="1"/>
              <a:t>sedangkan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batang</a:t>
            </a:r>
            <a:r>
              <a:rPr lang="en-US" sz="2800" dirty="0"/>
              <a:t>,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terletak</a:t>
            </a:r>
            <a:r>
              <a:rPr lang="en-US" sz="2800" dirty="0"/>
              <a:t> di </a:t>
            </a:r>
            <a:r>
              <a:rPr lang="en-US" sz="2800" dirty="0" err="1"/>
              <a:t>sebelah</a:t>
            </a:r>
            <a:r>
              <a:rPr lang="en-US" sz="2800" dirty="0"/>
              <a:t> </a:t>
            </a:r>
            <a:r>
              <a:rPr lang="en-US" sz="2800" dirty="0" err="1"/>
              <a:t>luar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007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535" y="1194404"/>
            <a:ext cx="9767686" cy="1303867"/>
          </a:xfrm>
        </p:spPr>
        <p:txBody>
          <a:bodyPr>
            <a:normAutofit/>
          </a:bodyPr>
          <a:lstStyle/>
          <a:p>
            <a:pPr algn="l"/>
            <a:r>
              <a:rPr lang="en-US" sz="2800" dirty="0" err="1"/>
              <a:t>Tipe</a:t>
            </a:r>
            <a:r>
              <a:rPr lang="en-US" sz="2800" dirty="0"/>
              <a:t> </a:t>
            </a:r>
            <a:r>
              <a:rPr lang="en-US" sz="2800" dirty="0" err="1"/>
              <a:t>jaringan</a:t>
            </a:r>
            <a:r>
              <a:rPr lang="en-US" sz="2800" dirty="0"/>
              <a:t> </a:t>
            </a:r>
            <a:r>
              <a:rPr lang="en-US" sz="2800" dirty="0" err="1"/>
              <a:t>pembuluh</a:t>
            </a:r>
            <a:r>
              <a:rPr lang="en-US" sz="2800" dirty="0"/>
              <a:t> </a:t>
            </a:r>
            <a:r>
              <a:rPr lang="en-US" sz="2800" dirty="0" err="1"/>
              <a:t>berdasarkan</a:t>
            </a:r>
            <a:r>
              <a:rPr lang="en-US" sz="2800" dirty="0"/>
              <a:t> </a:t>
            </a:r>
            <a:r>
              <a:rPr lang="en-US" sz="2800" dirty="0" err="1"/>
              <a:t>letak</a:t>
            </a:r>
            <a:r>
              <a:rPr lang="en-US" sz="2800" dirty="0"/>
              <a:t> </a:t>
            </a:r>
            <a:r>
              <a:rPr lang="en-US" sz="2800" dirty="0" err="1"/>
              <a:t>floem</a:t>
            </a:r>
            <a:r>
              <a:rPr lang="en-US" sz="2800" dirty="0"/>
              <a:t> </a:t>
            </a:r>
            <a:r>
              <a:rPr lang="en-US" sz="2800" dirty="0" err="1"/>
              <a:t>terhadap</a:t>
            </a:r>
            <a:r>
              <a:rPr lang="en-US" sz="2800" dirty="0"/>
              <a:t> </a:t>
            </a:r>
            <a:r>
              <a:rPr lang="en-US" sz="2800" dirty="0" err="1"/>
              <a:t>xilem</a:t>
            </a:r>
            <a:r>
              <a:rPr lang="en-US" sz="2800" dirty="0"/>
              <a:t>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0343" y="2498271"/>
            <a:ext cx="1004207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b="1" dirty="0" smtClean="0"/>
              <a:t>Radial</a:t>
            </a:r>
            <a:r>
              <a:rPr lang="en-US" sz="3000" dirty="0"/>
              <a:t>, </a:t>
            </a:r>
            <a:r>
              <a:rPr lang="en-US" sz="3000" dirty="0" err="1"/>
              <a:t>xilem</a:t>
            </a:r>
            <a:r>
              <a:rPr lang="en-US" sz="3000" dirty="0"/>
              <a:t> </a:t>
            </a:r>
            <a:r>
              <a:rPr lang="en-US" sz="3000" dirty="0" err="1"/>
              <a:t>dan</a:t>
            </a:r>
            <a:r>
              <a:rPr lang="en-US" sz="3000" dirty="0"/>
              <a:t> </a:t>
            </a:r>
            <a:r>
              <a:rPr lang="en-US" sz="3000" dirty="0" err="1"/>
              <a:t>floem</a:t>
            </a:r>
            <a:r>
              <a:rPr lang="en-US" sz="3000" dirty="0"/>
              <a:t> </a:t>
            </a:r>
            <a:r>
              <a:rPr lang="en-US" sz="3000" dirty="0" err="1"/>
              <a:t>letaknya</a:t>
            </a:r>
            <a:r>
              <a:rPr lang="en-US" sz="3000" dirty="0"/>
              <a:t> </a:t>
            </a:r>
            <a:r>
              <a:rPr lang="en-US" sz="3000" dirty="0" err="1"/>
              <a:t>berselang-seling</a:t>
            </a:r>
            <a:r>
              <a:rPr lang="en-US" sz="30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b="1" dirty="0" err="1"/>
              <a:t>Berkas</a:t>
            </a:r>
            <a:r>
              <a:rPr lang="en-US" sz="3000" b="1" dirty="0"/>
              <a:t> </a:t>
            </a:r>
            <a:r>
              <a:rPr lang="en-US" sz="3000" b="1" dirty="0" err="1"/>
              <a:t>kolateral</a:t>
            </a:r>
            <a:r>
              <a:rPr lang="en-US" sz="3000" dirty="0"/>
              <a:t>, </a:t>
            </a:r>
            <a:r>
              <a:rPr lang="en-US" sz="3000" dirty="0" err="1"/>
              <a:t>jika</a:t>
            </a:r>
            <a:r>
              <a:rPr lang="en-US" sz="3000" dirty="0"/>
              <a:t> </a:t>
            </a:r>
            <a:r>
              <a:rPr lang="en-US" sz="3000" dirty="0" err="1"/>
              <a:t>floem</a:t>
            </a:r>
            <a:r>
              <a:rPr lang="en-US" sz="3000" dirty="0"/>
              <a:t> </a:t>
            </a:r>
            <a:r>
              <a:rPr lang="en-US" sz="3000" dirty="0" err="1"/>
              <a:t>dan</a:t>
            </a:r>
            <a:r>
              <a:rPr lang="en-US" sz="3000" dirty="0"/>
              <a:t> </a:t>
            </a:r>
            <a:r>
              <a:rPr lang="en-US" sz="3000" dirty="0" err="1"/>
              <a:t>xilem</a:t>
            </a:r>
            <a:r>
              <a:rPr lang="en-US" sz="3000" dirty="0"/>
              <a:t> </a:t>
            </a:r>
            <a:r>
              <a:rPr lang="en-US" sz="3000" dirty="0" err="1"/>
              <a:t>berdampingan</a:t>
            </a:r>
            <a:r>
              <a:rPr lang="en-US" sz="3000" dirty="0"/>
              <a:t>. Ada </a:t>
            </a:r>
            <a:r>
              <a:rPr lang="en-US" sz="3000" dirty="0" err="1"/>
              <a:t>dua</a:t>
            </a:r>
            <a:r>
              <a:rPr lang="en-US" sz="3000" dirty="0"/>
              <a:t> </a:t>
            </a:r>
            <a:r>
              <a:rPr lang="en-US" sz="3000" dirty="0" err="1"/>
              <a:t>tipe</a:t>
            </a:r>
            <a:r>
              <a:rPr lang="en-US" sz="3000" dirty="0"/>
              <a:t>, </a:t>
            </a:r>
            <a:r>
              <a:rPr lang="en-US" sz="3000" dirty="0" err="1"/>
              <a:t>yakni</a:t>
            </a:r>
            <a:r>
              <a:rPr lang="en-US" sz="3000" dirty="0"/>
              <a:t> </a:t>
            </a:r>
            <a:r>
              <a:rPr lang="en-US" sz="3000" dirty="0" err="1"/>
              <a:t>kolateral</a:t>
            </a:r>
            <a:r>
              <a:rPr lang="en-US" sz="3000" dirty="0"/>
              <a:t> </a:t>
            </a:r>
            <a:r>
              <a:rPr lang="en-US" sz="3000" dirty="0" err="1"/>
              <a:t>terbuka</a:t>
            </a:r>
            <a:r>
              <a:rPr lang="en-US" sz="3000" dirty="0"/>
              <a:t> </a:t>
            </a:r>
            <a:r>
              <a:rPr lang="en-US" sz="3000" dirty="0" err="1"/>
              <a:t>dan</a:t>
            </a:r>
            <a:r>
              <a:rPr lang="en-US" sz="3000" dirty="0"/>
              <a:t> </a:t>
            </a:r>
            <a:r>
              <a:rPr lang="en-US" sz="3000" dirty="0" err="1"/>
              <a:t>tertutup</a:t>
            </a:r>
            <a:r>
              <a:rPr lang="en-US" sz="30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b="1" dirty="0" err="1"/>
              <a:t>Berkas</a:t>
            </a:r>
            <a:r>
              <a:rPr lang="en-US" sz="3000" b="1" dirty="0"/>
              <a:t> </a:t>
            </a:r>
            <a:r>
              <a:rPr lang="en-US" sz="3000" b="1" dirty="0" err="1"/>
              <a:t>bikolateral</a:t>
            </a:r>
            <a:r>
              <a:rPr lang="en-US" sz="3000" dirty="0"/>
              <a:t>, </a:t>
            </a:r>
            <a:r>
              <a:rPr lang="en-US" sz="3000" dirty="0" err="1"/>
              <a:t>xilem</a:t>
            </a:r>
            <a:r>
              <a:rPr lang="en-US" sz="3000" dirty="0"/>
              <a:t> </a:t>
            </a:r>
            <a:r>
              <a:rPr lang="en-US" sz="3000" dirty="0" err="1"/>
              <a:t>diapit</a:t>
            </a:r>
            <a:r>
              <a:rPr lang="en-US" sz="3000" dirty="0"/>
              <a:t> </a:t>
            </a:r>
            <a:r>
              <a:rPr lang="en-US" sz="3000" dirty="0" err="1"/>
              <a:t>oleh</a:t>
            </a:r>
            <a:r>
              <a:rPr lang="en-US" sz="3000" dirty="0"/>
              <a:t> </a:t>
            </a:r>
            <a:r>
              <a:rPr lang="en-US" sz="3000" dirty="0" err="1"/>
              <a:t>floem</a:t>
            </a:r>
            <a:r>
              <a:rPr lang="en-US" sz="3000" dirty="0"/>
              <a:t> </a:t>
            </a:r>
            <a:r>
              <a:rPr lang="en-US" sz="3000" dirty="0" err="1"/>
              <a:t>luar</a:t>
            </a:r>
            <a:r>
              <a:rPr lang="en-US" sz="3000" dirty="0"/>
              <a:t> </a:t>
            </a:r>
            <a:r>
              <a:rPr lang="en-US" sz="3000" dirty="0" err="1"/>
              <a:t>dan</a:t>
            </a:r>
            <a:r>
              <a:rPr lang="en-US" sz="3000" dirty="0"/>
              <a:t> </a:t>
            </a:r>
            <a:r>
              <a:rPr lang="en-US" sz="3000" dirty="0" err="1"/>
              <a:t>floem</a:t>
            </a:r>
            <a:r>
              <a:rPr lang="en-US" sz="3000" dirty="0"/>
              <a:t> </a:t>
            </a:r>
            <a:r>
              <a:rPr lang="en-US" sz="3000" dirty="0" err="1"/>
              <a:t>dalam</a:t>
            </a:r>
            <a:r>
              <a:rPr lang="en-US" sz="30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b="1" dirty="0" err="1"/>
              <a:t>Konsentris</a:t>
            </a:r>
            <a:r>
              <a:rPr lang="en-US" sz="3000" dirty="0"/>
              <a:t>, </a:t>
            </a:r>
            <a:r>
              <a:rPr lang="en-US" sz="3000" dirty="0" err="1"/>
              <a:t>berkas</a:t>
            </a:r>
            <a:r>
              <a:rPr lang="en-US" sz="3000" dirty="0"/>
              <a:t> </a:t>
            </a:r>
            <a:r>
              <a:rPr lang="en-US" sz="3000" dirty="0" err="1"/>
              <a:t>pengangkut</a:t>
            </a:r>
            <a:r>
              <a:rPr lang="en-US" sz="3000" dirty="0"/>
              <a:t> </a:t>
            </a:r>
            <a:r>
              <a:rPr lang="en-US" sz="3000" dirty="0" err="1"/>
              <a:t>melingkar</a:t>
            </a:r>
            <a:r>
              <a:rPr lang="en-US" sz="3000" dirty="0"/>
              <a:t>. Ada 2 </a:t>
            </a:r>
            <a:r>
              <a:rPr lang="en-US" sz="3000" dirty="0" err="1"/>
              <a:t>jenis</a:t>
            </a:r>
            <a:r>
              <a:rPr lang="en-US" sz="3000" dirty="0"/>
              <a:t>, </a:t>
            </a:r>
            <a:r>
              <a:rPr lang="en-US" sz="3000" dirty="0" err="1"/>
              <a:t>konsentris</a:t>
            </a:r>
            <a:r>
              <a:rPr lang="en-US" sz="3000" dirty="0"/>
              <a:t> </a:t>
            </a:r>
            <a:r>
              <a:rPr lang="en-US" sz="3000" dirty="0" err="1"/>
              <a:t>afivasal</a:t>
            </a:r>
            <a:r>
              <a:rPr lang="en-US" sz="3000" dirty="0"/>
              <a:t> </a:t>
            </a:r>
            <a:r>
              <a:rPr lang="en-US" sz="3000" dirty="0" err="1"/>
              <a:t>bila</a:t>
            </a:r>
            <a:r>
              <a:rPr lang="en-US" sz="3000" dirty="0"/>
              <a:t> </a:t>
            </a:r>
            <a:r>
              <a:rPr lang="en-US" sz="3000" dirty="0" err="1"/>
              <a:t>xilem</a:t>
            </a:r>
            <a:r>
              <a:rPr lang="en-US" sz="3000" dirty="0"/>
              <a:t> </a:t>
            </a:r>
            <a:r>
              <a:rPr lang="en-US" sz="3000" dirty="0" err="1"/>
              <a:t>mengelilingi</a:t>
            </a:r>
            <a:r>
              <a:rPr lang="en-US" sz="3000" dirty="0"/>
              <a:t> </a:t>
            </a:r>
            <a:r>
              <a:rPr lang="en-US" sz="3000" dirty="0" err="1"/>
              <a:t>floem</a:t>
            </a:r>
            <a:r>
              <a:rPr lang="en-US" sz="3000" dirty="0"/>
              <a:t>. </a:t>
            </a:r>
            <a:r>
              <a:rPr lang="en-US" sz="3000" dirty="0" err="1"/>
              <a:t>Konsentris</a:t>
            </a:r>
            <a:r>
              <a:rPr lang="en-US" sz="3000" dirty="0"/>
              <a:t> </a:t>
            </a:r>
            <a:r>
              <a:rPr lang="en-US" sz="3000" dirty="0" err="1"/>
              <a:t>amfikibral</a:t>
            </a:r>
            <a:r>
              <a:rPr lang="en-US" sz="3000" dirty="0"/>
              <a:t> </a:t>
            </a:r>
            <a:r>
              <a:rPr lang="en-US" sz="3000" dirty="0" err="1"/>
              <a:t>bila</a:t>
            </a:r>
            <a:r>
              <a:rPr lang="en-US" sz="3000" dirty="0"/>
              <a:t> </a:t>
            </a:r>
            <a:r>
              <a:rPr lang="en-US" sz="3000" dirty="0" err="1"/>
              <a:t>xilem</a:t>
            </a:r>
            <a:r>
              <a:rPr lang="en-US" sz="3000" dirty="0"/>
              <a:t> </a:t>
            </a:r>
            <a:r>
              <a:rPr lang="en-US" sz="3000" dirty="0" err="1"/>
              <a:t>dikelilingi</a:t>
            </a:r>
            <a:r>
              <a:rPr lang="en-US" sz="3000" dirty="0"/>
              <a:t> </a:t>
            </a:r>
            <a:r>
              <a:rPr lang="en-US" sz="3000" dirty="0" err="1" smtClean="0"/>
              <a:t>floem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53734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807322"/>
            <a:ext cx="9601196" cy="591174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pengangkut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akar</a:t>
            </a:r>
            <a:r>
              <a:rPr lang="en-US" dirty="0" smtClean="0"/>
              <a:t> </a:t>
            </a:r>
            <a:r>
              <a:rPr lang="en-US" dirty="0" err="1" smtClean="0"/>
              <a:t>tumbuhan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501" y="1601441"/>
            <a:ext cx="8178997" cy="468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72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807322"/>
            <a:ext cx="9601196" cy="591174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pengangkut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batang</a:t>
            </a:r>
            <a:r>
              <a:rPr lang="en-US" dirty="0" smtClean="0"/>
              <a:t> </a:t>
            </a:r>
            <a:r>
              <a:rPr lang="en-US" dirty="0" err="1" smtClean="0"/>
              <a:t>tumbuhan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" t="1391" r="950" b="1919"/>
          <a:stretch/>
        </p:blipFill>
        <p:spPr>
          <a:xfrm>
            <a:off x="1926771" y="1779815"/>
            <a:ext cx="83439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0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130" y="3416413"/>
            <a:ext cx="2733671" cy="591174"/>
          </a:xfrm>
        </p:spPr>
        <p:txBody>
          <a:bodyPr>
            <a:noAutofit/>
          </a:bodyPr>
          <a:lstStyle/>
          <a:p>
            <a:pPr algn="l"/>
            <a:r>
              <a:rPr lang="en-US" sz="3200" dirty="0" err="1" smtClean="0"/>
              <a:t>Jaringan</a:t>
            </a:r>
            <a:r>
              <a:rPr lang="en-US" sz="3200" dirty="0" smtClean="0"/>
              <a:t> </a:t>
            </a:r>
            <a:r>
              <a:rPr lang="en-US" sz="3200" dirty="0" err="1" smtClean="0"/>
              <a:t>pengangkut</a:t>
            </a:r>
            <a:r>
              <a:rPr lang="en-US" sz="3200" dirty="0" smtClean="0"/>
              <a:t> </a:t>
            </a:r>
            <a:r>
              <a:rPr lang="en-US" sz="3200" dirty="0" err="1" smtClean="0"/>
              <a:t>pada</a:t>
            </a:r>
            <a:r>
              <a:rPr lang="en-US" sz="3200" dirty="0" smtClean="0"/>
              <a:t> </a:t>
            </a:r>
            <a:r>
              <a:rPr lang="en-US" sz="3200" dirty="0" err="1" smtClean="0"/>
              <a:t>dau</a:t>
            </a:r>
            <a:r>
              <a:rPr lang="id-ID" sz="3200" dirty="0" smtClean="0"/>
              <a:t>n</a:t>
            </a:r>
            <a:r>
              <a:rPr lang="en-US" sz="3200" dirty="0" smtClean="0"/>
              <a:t> </a:t>
            </a:r>
            <a:r>
              <a:rPr lang="en-US" sz="3200" dirty="0" err="1" smtClean="0"/>
              <a:t>tumbuhan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0"/>
          <a:stretch/>
        </p:blipFill>
        <p:spPr>
          <a:xfrm>
            <a:off x="4029073" y="473529"/>
            <a:ext cx="6867525" cy="588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36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2556932"/>
            <a:ext cx="9601196" cy="1303867"/>
          </a:xfrm>
        </p:spPr>
        <p:txBody>
          <a:bodyPr/>
          <a:lstStyle/>
          <a:p>
            <a:r>
              <a:rPr lang="id-ID" dirty="0" smtClean="0"/>
              <a:t>TERIMA KASIH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309616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116</TotalTime>
  <Words>722</Words>
  <Application>Microsoft Office PowerPoint</Application>
  <PresentationFormat>Widescreen</PresentationFormat>
  <Paragraphs>66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Garamond</vt:lpstr>
      <vt:lpstr>Wingdings</vt:lpstr>
      <vt:lpstr>Organic</vt:lpstr>
      <vt:lpstr>Jaringan Pengangkut</vt:lpstr>
      <vt:lpstr>Jaringan Pengangkut pada Tumbuhan</vt:lpstr>
      <vt:lpstr>Xylem dan Floem</vt:lpstr>
      <vt:lpstr>Xilem </vt:lpstr>
      <vt:lpstr>Xilem </vt:lpstr>
      <vt:lpstr>Unsur-unsur Xilem</vt:lpstr>
      <vt:lpstr>Unsur-unsur Xilem</vt:lpstr>
      <vt:lpstr>Unsur-unsur Xilem</vt:lpstr>
      <vt:lpstr>Floem </vt:lpstr>
      <vt:lpstr>Floem </vt:lpstr>
      <vt:lpstr>Unsur-unsur Floem</vt:lpstr>
      <vt:lpstr>Unsur-unsur Floem</vt:lpstr>
      <vt:lpstr>Unsur-unsur Floem</vt:lpstr>
      <vt:lpstr>Perbedaan xilem dan floem</vt:lpstr>
      <vt:lpstr>Perbedaan xilem dan floem</vt:lpstr>
      <vt:lpstr>Tipe Jaringan Pengangkut </vt:lpstr>
      <vt:lpstr>Tipe jaringan pembuluh berdasarkan letak floem terhadap xilem:</vt:lpstr>
      <vt:lpstr>Jaringan pengangkut pada akar tumbuhan</vt:lpstr>
      <vt:lpstr>Jaringan pengangkut pada batang tumbuhan</vt:lpstr>
      <vt:lpstr>Jaringan pengangkut pada daun tumbuhan</vt:lpstr>
      <vt:lpstr>TERIMA KASIH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Jaringan Pengankut</dc:title>
  <dc:creator>ASUS</dc:creator>
  <cp:lastModifiedBy>Acer</cp:lastModifiedBy>
  <cp:revision>11</cp:revision>
  <dcterms:created xsi:type="dcterms:W3CDTF">2020-03-13T05:16:43Z</dcterms:created>
  <dcterms:modified xsi:type="dcterms:W3CDTF">2020-03-13T07:50:51Z</dcterms:modified>
</cp:coreProperties>
</file>