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7" r:id="rId9"/>
    <p:sldId id="262" r:id="rId10"/>
    <p:sldId id="263" r:id="rId11"/>
    <p:sldId id="264" r:id="rId12"/>
    <p:sldId id="265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1476" y="-1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7DA7BF-4436-4BA5-AD99-FC0F1C867200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817DA7BF-4436-4BA5-AD99-FC0F1C867200}" type="datetimeFigureOut">
              <a:rPr lang="en-GB" smtClean="0"/>
              <a:t>12/03/2020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65609D9D-CEB9-4784-BBF3-8F171292C11B}" type="slidenum">
              <a:rPr lang="en-GB" smtClean="0"/>
              <a:t>‹#›</a:t>
            </a:fld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3568" y="4653136"/>
            <a:ext cx="6553200" cy="457200"/>
          </a:xfrm>
        </p:spPr>
        <p:txBody>
          <a:bodyPr>
            <a:normAutofit/>
          </a:bodyPr>
          <a:lstStyle/>
          <a:p>
            <a:pPr algn="r"/>
            <a:r>
              <a:rPr lang="en-GB" sz="1400" cap="none" dirty="0" err="1" smtClean="0"/>
              <a:t>Oleh</a:t>
            </a:r>
            <a:r>
              <a:rPr lang="en-GB" sz="1400" cap="none" dirty="0" smtClean="0"/>
              <a:t> : </a:t>
            </a:r>
            <a:r>
              <a:rPr lang="en-GB" sz="1400" cap="none" dirty="0" err="1" smtClean="0"/>
              <a:t>Ratna</a:t>
            </a:r>
            <a:r>
              <a:rPr lang="en-GB" sz="1400" cap="none" dirty="0" smtClean="0"/>
              <a:t> </a:t>
            </a:r>
            <a:r>
              <a:rPr lang="en-GB" sz="1400" cap="none" dirty="0" err="1" smtClean="0"/>
              <a:t>Wahyu</a:t>
            </a:r>
            <a:r>
              <a:rPr lang="en-GB" sz="1400" cap="none" dirty="0" smtClean="0"/>
              <a:t> </a:t>
            </a:r>
            <a:r>
              <a:rPr lang="en-GB" sz="1400" cap="none" dirty="0" err="1" smtClean="0"/>
              <a:t>Pusari</a:t>
            </a:r>
            <a:endParaRPr lang="en-GB" sz="1400" cap="none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11560" y="3140968"/>
            <a:ext cx="6629400" cy="1219201"/>
          </a:xfrm>
        </p:spPr>
        <p:txBody>
          <a:bodyPr/>
          <a:lstStyle/>
          <a:p>
            <a:r>
              <a:rPr lang="en-GB" dirty="0" err="1" smtClean="0"/>
              <a:t>Manfaat</a:t>
            </a:r>
            <a:r>
              <a:rPr lang="en-GB" dirty="0" smtClean="0"/>
              <a:t> </a:t>
            </a:r>
            <a:r>
              <a:rPr lang="en-GB" dirty="0" err="1" smtClean="0"/>
              <a:t>bermain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47128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60672" cy="1039427"/>
          </a:xfrm>
        </p:spPr>
        <p:txBody>
          <a:bodyPr>
            <a:normAutofit fontScale="90000"/>
          </a:bodyPr>
          <a:lstStyle/>
          <a:p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204864"/>
            <a:ext cx="8229600" cy="4373563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en-GB" sz="3200" dirty="0" err="1">
                <a:latin typeface="Comic Sans MS" pitchFamily="66" charset="0"/>
              </a:rPr>
              <a:t>Bermain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err="1">
                <a:latin typeface="Comic Sans MS" pitchFamily="66" charset="0"/>
              </a:rPr>
              <a:t>Merupakan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err="1">
                <a:latin typeface="Comic Sans MS" pitchFamily="66" charset="0"/>
              </a:rPr>
              <a:t>Pengalaman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err="1">
                <a:latin typeface="Comic Sans MS" pitchFamily="66" charset="0"/>
              </a:rPr>
              <a:t>Belajar</a:t>
            </a:r>
            <a:r>
              <a:rPr lang="en-GB" sz="3200" dirty="0">
                <a:latin typeface="Comic Sans MS" pitchFamily="66" charset="0"/>
              </a:rPr>
              <a:t> Yang </a:t>
            </a:r>
            <a:r>
              <a:rPr lang="en-GB" sz="3200" dirty="0" err="1">
                <a:latin typeface="Comic Sans MS" pitchFamily="66" charset="0"/>
              </a:rPr>
              <a:t>Sangat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err="1">
                <a:latin typeface="Comic Sans MS" pitchFamily="66" charset="0"/>
              </a:rPr>
              <a:t>Berguna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err="1">
                <a:latin typeface="Comic Sans MS" pitchFamily="66" charset="0"/>
              </a:rPr>
              <a:t>Untuk</a:t>
            </a:r>
            <a:r>
              <a:rPr lang="en-GB" sz="3200" dirty="0">
                <a:latin typeface="Comic Sans MS" pitchFamily="66" charset="0"/>
              </a:rPr>
              <a:t> </a:t>
            </a:r>
            <a:r>
              <a:rPr lang="en-GB" sz="3200" dirty="0" err="1">
                <a:latin typeface="Comic Sans MS" pitchFamily="66" charset="0"/>
              </a:rPr>
              <a:t>Anak</a:t>
            </a:r>
            <a:r>
              <a:rPr lang="en-GB" sz="3200" dirty="0">
                <a:latin typeface="Comic Sans MS" pitchFamily="66" charset="0"/>
              </a:rPr>
              <a:t>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1992476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b="1" dirty="0" err="1" smtClean="0">
                <a:latin typeface="Bodoni Bk BT" pitchFamily="18" charset="0"/>
              </a:rPr>
              <a:t>Manfaat</a:t>
            </a:r>
            <a:r>
              <a:rPr lang="en-GB" sz="3200" b="1" dirty="0" smtClean="0">
                <a:latin typeface="Bodoni Bk BT" pitchFamily="18" charset="0"/>
              </a:rPr>
              <a:t> </a:t>
            </a:r>
            <a:r>
              <a:rPr lang="en-GB" sz="3200" b="1" dirty="0" err="1" smtClean="0">
                <a:latin typeface="Bodoni Bk BT" pitchFamily="18" charset="0"/>
              </a:rPr>
              <a:t>bermain</a:t>
            </a:r>
            <a:r>
              <a:rPr lang="en-GB" sz="3200" b="1" dirty="0" smtClean="0">
                <a:latin typeface="Bodoni Bk BT" pitchFamily="18" charset="0"/>
              </a:rPr>
              <a:t> </a:t>
            </a:r>
            <a:r>
              <a:rPr lang="en-GB" sz="3200" b="1" dirty="0" err="1" smtClean="0">
                <a:latin typeface="Bodoni Bk BT" pitchFamily="18" charset="0"/>
              </a:rPr>
              <a:t>untuk</a:t>
            </a:r>
            <a:r>
              <a:rPr lang="en-GB" sz="3200" b="1" dirty="0" smtClean="0">
                <a:latin typeface="Bodoni Bk BT" pitchFamily="18" charset="0"/>
              </a:rPr>
              <a:t> </a:t>
            </a:r>
            <a:r>
              <a:rPr lang="en-GB" sz="3200" b="1" dirty="0" err="1" smtClean="0">
                <a:latin typeface="Bodoni Bk BT" pitchFamily="18" charset="0"/>
              </a:rPr>
              <a:t>perkembangan</a:t>
            </a:r>
            <a:r>
              <a:rPr lang="en-GB" sz="3200" b="1" dirty="0" smtClean="0">
                <a:latin typeface="Bodoni Bk BT" pitchFamily="18" charset="0"/>
              </a:rPr>
              <a:t> </a:t>
            </a:r>
            <a:r>
              <a:rPr lang="en-GB" sz="3200" b="1" dirty="0" err="1" smtClean="0">
                <a:latin typeface="Bodoni Bk BT" pitchFamily="18" charset="0"/>
              </a:rPr>
              <a:t>aspek</a:t>
            </a:r>
            <a:r>
              <a:rPr lang="en-GB" sz="3200" b="1" dirty="0" smtClean="0">
                <a:latin typeface="Bodoni Bk BT" pitchFamily="18" charset="0"/>
              </a:rPr>
              <a:t> </a:t>
            </a:r>
            <a:r>
              <a:rPr lang="en-GB" sz="3200" b="1" dirty="0" err="1" smtClean="0">
                <a:latin typeface="Bodoni Bk BT" pitchFamily="18" charset="0"/>
              </a:rPr>
              <a:t>fisik</a:t>
            </a:r>
            <a:endParaRPr lang="en-GB" sz="3200" b="1" dirty="0">
              <a:latin typeface="Bodoni Bk B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2564904"/>
            <a:ext cx="8229600" cy="3201219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en-GB" sz="2000" dirty="0" err="1" smtClean="0"/>
              <a:t>Bila</a:t>
            </a:r>
            <a:r>
              <a:rPr lang="en-GB" sz="2000" dirty="0" smtClean="0"/>
              <a:t> </a:t>
            </a:r>
            <a:r>
              <a:rPr lang="en-GB" sz="2000" dirty="0" err="1" smtClean="0"/>
              <a:t>anak</a:t>
            </a:r>
            <a:r>
              <a:rPr lang="en-GB" sz="2000" dirty="0" smtClean="0"/>
              <a:t> </a:t>
            </a:r>
            <a:r>
              <a:rPr lang="en-GB" sz="2000" dirty="0" err="1" smtClean="0"/>
              <a:t>mendapat</a:t>
            </a:r>
            <a:r>
              <a:rPr lang="en-GB" sz="2000" dirty="0" smtClean="0"/>
              <a:t> </a:t>
            </a:r>
            <a:r>
              <a:rPr lang="en-GB" sz="2000" dirty="0" err="1" smtClean="0"/>
              <a:t>kesempatan</a:t>
            </a:r>
            <a:r>
              <a:rPr lang="en-GB" sz="2000" dirty="0" smtClean="0"/>
              <a:t> </a:t>
            </a:r>
            <a:r>
              <a:rPr lang="en-GB" sz="2000" dirty="0" err="1" smtClean="0"/>
              <a:t>untuk</a:t>
            </a:r>
            <a:r>
              <a:rPr lang="en-GB" sz="2000" dirty="0" smtClean="0"/>
              <a:t> </a:t>
            </a:r>
            <a:r>
              <a:rPr lang="en-GB" sz="2000" dirty="0" err="1" smtClean="0"/>
              <a:t>melakukan</a:t>
            </a:r>
            <a:r>
              <a:rPr lang="en-GB" sz="2000" dirty="0" smtClean="0"/>
              <a:t> </a:t>
            </a:r>
            <a:r>
              <a:rPr lang="en-GB" sz="2000" dirty="0" err="1" smtClean="0"/>
              <a:t>kegiatan</a:t>
            </a:r>
            <a:r>
              <a:rPr lang="en-GB" sz="2000" dirty="0" smtClean="0"/>
              <a:t> yang </a:t>
            </a:r>
            <a:r>
              <a:rPr lang="en-GB" sz="2000" dirty="0" err="1" smtClean="0"/>
              <a:t>banyak</a:t>
            </a:r>
            <a:r>
              <a:rPr lang="en-GB" sz="2000" dirty="0" smtClean="0"/>
              <a:t> </a:t>
            </a:r>
            <a:r>
              <a:rPr lang="en-GB" sz="2000" dirty="0" err="1" smtClean="0"/>
              <a:t>melibatkan</a:t>
            </a:r>
            <a:r>
              <a:rPr lang="en-GB" sz="2000" dirty="0" smtClean="0"/>
              <a:t> </a:t>
            </a:r>
            <a:r>
              <a:rPr lang="en-GB" sz="2000" dirty="0" err="1" smtClean="0"/>
              <a:t>gerakan-gerakan</a:t>
            </a:r>
            <a:r>
              <a:rPr lang="en-GB" sz="2000" dirty="0" smtClean="0"/>
              <a:t> </a:t>
            </a:r>
            <a:r>
              <a:rPr lang="en-GB" sz="2000" dirty="0" err="1" smtClean="0"/>
              <a:t>tubuh</a:t>
            </a:r>
            <a:r>
              <a:rPr lang="en-GB" sz="2000" dirty="0" smtClean="0"/>
              <a:t>, </a:t>
            </a:r>
            <a:r>
              <a:rPr lang="en-GB" sz="2000" dirty="0" err="1" smtClean="0"/>
              <a:t>akan</a:t>
            </a:r>
            <a:r>
              <a:rPr lang="en-GB" sz="2000" dirty="0" smtClean="0"/>
              <a:t> </a:t>
            </a:r>
            <a:r>
              <a:rPr lang="en-GB" sz="2000" dirty="0" err="1" smtClean="0"/>
              <a:t>membuat</a:t>
            </a:r>
            <a:r>
              <a:rPr lang="en-GB" sz="2000" dirty="0" smtClean="0"/>
              <a:t> </a:t>
            </a:r>
            <a:r>
              <a:rPr lang="en-GB" sz="2000" dirty="0" err="1" smtClean="0"/>
              <a:t>tubuh</a:t>
            </a:r>
            <a:r>
              <a:rPr lang="en-GB" sz="2000" dirty="0" smtClean="0"/>
              <a:t> </a:t>
            </a:r>
            <a:r>
              <a:rPr lang="en-GB" sz="2000" dirty="0" err="1" smtClean="0"/>
              <a:t>anak</a:t>
            </a:r>
            <a:r>
              <a:rPr lang="en-GB" sz="2000" dirty="0" smtClean="0"/>
              <a:t> </a:t>
            </a:r>
            <a:r>
              <a:rPr lang="en-GB" sz="2000" dirty="0" err="1" smtClean="0"/>
              <a:t>menjadi</a:t>
            </a:r>
            <a:r>
              <a:rPr lang="en-GB" sz="2000" dirty="0" smtClean="0"/>
              <a:t> </a:t>
            </a:r>
            <a:r>
              <a:rPr lang="en-GB" sz="2000" dirty="0" err="1" smtClean="0"/>
              <a:t>sehat</a:t>
            </a:r>
            <a:r>
              <a:rPr lang="en-GB" sz="2000" dirty="0" smtClean="0"/>
              <a:t>. </a:t>
            </a:r>
            <a:r>
              <a:rPr lang="en-GB" sz="2000" dirty="0" err="1" smtClean="0"/>
              <a:t>Otot-otot</a:t>
            </a:r>
            <a:r>
              <a:rPr lang="en-GB" sz="2000" dirty="0" smtClean="0"/>
              <a:t> </a:t>
            </a:r>
            <a:r>
              <a:rPr lang="en-GB" sz="2000" dirty="0" err="1" smtClean="0"/>
              <a:t>tubuh</a:t>
            </a:r>
            <a:r>
              <a:rPr lang="en-GB" sz="2000" dirty="0" smtClean="0"/>
              <a:t> </a:t>
            </a:r>
            <a:r>
              <a:rPr lang="en-GB" sz="2000" dirty="0" err="1" smtClean="0"/>
              <a:t>akan</a:t>
            </a:r>
            <a:r>
              <a:rPr lang="en-GB" sz="2000" dirty="0" smtClean="0"/>
              <a:t> </a:t>
            </a:r>
            <a:r>
              <a:rPr lang="en-GB" sz="2000" dirty="0" err="1" smtClean="0"/>
              <a:t>tubuh</a:t>
            </a:r>
            <a:r>
              <a:rPr lang="en-GB" sz="2000" dirty="0" smtClean="0"/>
              <a:t> </a:t>
            </a:r>
            <a:r>
              <a:rPr lang="en-GB" sz="2000" dirty="0" err="1" smtClean="0"/>
              <a:t>dan</a:t>
            </a:r>
            <a:r>
              <a:rPr lang="en-GB" sz="2000" dirty="0" smtClean="0"/>
              <a:t> </a:t>
            </a:r>
            <a:r>
              <a:rPr lang="en-GB" sz="2000" dirty="0" err="1" smtClean="0"/>
              <a:t>menjadi</a:t>
            </a:r>
            <a:r>
              <a:rPr lang="en-GB" sz="2000" dirty="0" smtClean="0"/>
              <a:t> </a:t>
            </a:r>
            <a:r>
              <a:rPr lang="en-GB" sz="2000" dirty="0" err="1" smtClean="0"/>
              <a:t>kuat</a:t>
            </a:r>
            <a:r>
              <a:rPr lang="en-GB" sz="2000" dirty="0" smtClean="0"/>
              <a:t>. </a:t>
            </a:r>
            <a:r>
              <a:rPr lang="en-GB" sz="2000" dirty="0" err="1" smtClean="0"/>
              <a:t>Anak</a:t>
            </a:r>
            <a:r>
              <a:rPr lang="en-GB" sz="2000" dirty="0" smtClean="0"/>
              <a:t> </a:t>
            </a:r>
            <a:r>
              <a:rPr lang="en-GB" sz="2000" dirty="0" err="1" smtClean="0"/>
              <a:t>juga</a:t>
            </a:r>
            <a:r>
              <a:rPr lang="en-GB" sz="2000" dirty="0" smtClean="0"/>
              <a:t> </a:t>
            </a:r>
            <a:r>
              <a:rPr lang="en-GB" sz="2000" dirty="0" err="1" smtClean="0"/>
              <a:t>dapat</a:t>
            </a:r>
            <a:r>
              <a:rPr lang="en-GB" sz="2000" dirty="0" smtClean="0"/>
              <a:t> </a:t>
            </a:r>
            <a:r>
              <a:rPr lang="en-GB" sz="2000" dirty="0" err="1" smtClean="0"/>
              <a:t>menyalurkan</a:t>
            </a:r>
            <a:r>
              <a:rPr lang="en-GB" sz="2000" dirty="0" smtClean="0"/>
              <a:t> </a:t>
            </a:r>
            <a:r>
              <a:rPr lang="en-GB" sz="2000" dirty="0" err="1" smtClean="0"/>
              <a:t>tenaga</a:t>
            </a:r>
            <a:r>
              <a:rPr lang="en-GB" sz="2000" dirty="0" smtClean="0"/>
              <a:t> (</a:t>
            </a:r>
            <a:r>
              <a:rPr lang="en-GB" sz="2000" dirty="0" err="1" smtClean="0"/>
              <a:t>energi</a:t>
            </a:r>
            <a:r>
              <a:rPr lang="en-GB" sz="2000" dirty="0" smtClean="0"/>
              <a:t>) yang </a:t>
            </a:r>
            <a:r>
              <a:rPr lang="en-GB" sz="2000" dirty="0" err="1" smtClean="0"/>
              <a:t>berlebihan</a:t>
            </a:r>
            <a:r>
              <a:rPr lang="en-GB" sz="2000" dirty="0" smtClean="0"/>
              <a:t>. </a:t>
            </a:r>
          </a:p>
          <a:p>
            <a:pPr marL="114300" indent="0" algn="ctr">
              <a:buNone/>
            </a:pPr>
            <a:r>
              <a:rPr lang="en-GB" sz="2000" dirty="0" smtClean="0"/>
              <a:t>Guru </a:t>
            </a:r>
            <a:r>
              <a:rPr lang="en-GB" sz="2000" dirty="0" err="1" smtClean="0"/>
              <a:t>perlu</a:t>
            </a:r>
            <a:r>
              <a:rPr lang="en-GB" sz="2000" dirty="0" smtClean="0"/>
              <a:t> </a:t>
            </a:r>
            <a:r>
              <a:rPr lang="en-GB" sz="2000" dirty="0" err="1" smtClean="0"/>
              <a:t>bersikap</a:t>
            </a:r>
            <a:r>
              <a:rPr lang="en-GB" sz="2000" dirty="0" smtClean="0"/>
              <a:t> </a:t>
            </a:r>
            <a:r>
              <a:rPr lang="en-GB" sz="2000" dirty="0" err="1" smtClean="0"/>
              <a:t>bijaksana</a:t>
            </a:r>
            <a:r>
              <a:rPr lang="en-GB" sz="2000" dirty="0" smtClean="0"/>
              <a:t> </a:t>
            </a:r>
            <a:r>
              <a:rPr lang="en-GB" sz="2000" dirty="0" err="1" smtClean="0"/>
              <a:t>untuk</a:t>
            </a:r>
            <a:r>
              <a:rPr lang="en-GB" sz="2000" dirty="0" smtClean="0"/>
              <a:t> </a:t>
            </a:r>
            <a:r>
              <a:rPr lang="en-GB" sz="2000" dirty="0" err="1" smtClean="0"/>
              <a:t>tidak</a:t>
            </a:r>
            <a:r>
              <a:rPr lang="en-GB" sz="2000" dirty="0" smtClean="0"/>
              <a:t> </a:t>
            </a:r>
            <a:r>
              <a:rPr lang="en-GB" sz="2000" dirty="0" err="1" smtClean="0"/>
              <a:t>menuntut</a:t>
            </a:r>
            <a:r>
              <a:rPr lang="en-GB" sz="2000" dirty="0" smtClean="0"/>
              <a:t> </a:t>
            </a:r>
            <a:r>
              <a:rPr lang="en-GB" sz="2000" dirty="0" err="1" smtClean="0"/>
              <a:t>anak</a:t>
            </a:r>
            <a:r>
              <a:rPr lang="en-GB" sz="2000" dirty="0" smtClean="0"/>
              <a:t> </a:t>
            </a:r>
            <a:r>
              <a:rPr lang="en-GB" sz="2000" dirty="0" err="1" smtClean="0"/>
              <a:t>terlalu</a:t>
            </a:r>
            <a:r>
              <a:rPr lang="en-GB" sz="2000" dirty="0" smtClean="0"/>
              <a:t> lama </a:t>
            </a:r>
            <a:r>
              <a:rPr lang="en-GB" sz="2000" dirty="0" err="1" smtClean="0"/>
              <a:t>duduk</a:t>
            </a:r>
            <a:r>
              <a:rPr lang="en-GB" sz="2000" dirty="0" smtClean="0"/>
              <a:t> diam. Guru </a:t>
            </a:r>
            <a:r>
              <a:rPr lang="en-GB" sz="2000" dirty="0" err="1" smtClean="0"/>
              <a:t>secara</a:t>
            </a:r>
            <a:r>
              <a:rPr lang="en-GB" sz="2000" dirty="0" smtClean="0"/>
              <a:t> </a:t>
            </a:r>
            <a:r>
              <a:rPr lang="en-GB" sz="2000" dirty="0" err="1" smtClean="0"/>
              <a:t>kreatif</a:t>
            </a:r>
            <a:r>
              <a:rPr lang="en-GB" sz="2000" dirty="0" smtClean="0"/>
              <a:t> </a:t>
            </a:r>
            <a:r>
              <a:rPr lang="en-GB" sz="2000" dirty="0" err="1" smtClean="0"/>
              <a:t>merancang</a:t>
            </a:r>
            <a:r>
              <a:rPr lang="en-GB" sz="2000" dirty="0" smtClean="0"/>
              <a:t> </a:t>
            </a:r>
            <a:r>
              <a:rPr lang="en-GB" sz="2000" dirty="0" err="1" smtClean="0"/>
              <a:t>variasi</a:t>
            </a:r>
            <a:r>
              <a:rPr lang="en-GB" sz="2000" dirty="0" smtClean="0"/>
              <a:t> </a:t>
            </a:r>
            <a:r>
              <a:rPr lang="en-GB" sz="2000" dirty="0" err="1" smtClean="0"/>
              <a:t>kegiatan</a:t>
            </a:r>
            <a:r>
              <a:rPr lang="en-GB" sz="2000" dirty="0" smtClean="0"/>
              <a:t> </a:t>
            </a:r>
            <a:r>
              <a:rPr lang="en-GB" sz="2000" dirty="0" err="1" smtClean="0"/>
              <a:t>didalam</a:t>
            </a:r>
            <a:r>
              <a:rPr lang="en-GB" sz="2000" dirty="0" smtClean="0"/>
              <a:t> </a:t>
            </a:r>
            <a:r>
              <a:rPr lang="en-GB" sz="2000" dirty="0" err="1" smtClean="0"/>
              <a:t>maupun</a:t>
            </a:r>
            <a:r>
              <a:rPr lang="en-GB" sz="2000" dirty="0" smtClean="0"/>
              <a:t> </a:t>
            </a:r>
            <a:r>
              <a:rPr lang="en-GB" sz="2000" dirty="0" err="1" smtClean="0"/>
              <a:t>luar</a:t>
            </a:r>
            <a:r>
              <a:rPr lang="en-GB" sz="2000" dirty="0" smtClean="0"/>
              <a:t> </a:t>
            </a:r>
            <a:r>
              <a:rPr lang="en-GB" sz="2000" dirty="0" err="1" smtClean="0"/>
              <a:t>kelas</a:t>
            </a:r>
            <a:r>
              <a:rPr lang="en-GB" sz="2000" dirty="0" smtClean="0"/>
              <a:t> yang </a:t>
            </a:r>
            <a:r>
              <a:rPr lang="en-GB" sz="2000" dirty="0" err="1" smtClean="0"/>
              <a:t>tidak</a:t>
            </a:r>
            <a:r>
              <a:rPr lang="en-GB" sz="2000" dirty="0" smtClean="0"/>
              <a:t> </a:t>
            </a:r>
            <a:r>
              <a:rPr lang="en-GB" sz="2000" dirty="0" err="1" smtClean="0"/>
              <a:t>membosankan</a:t>
            </a:r>
            <a:r>
              <a:rPr lang="en-GB" sz="2000" dirty="0" smtClean="0"/>
              <a:t>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7645317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Manfaat</a:t>
            </a:r>
            <a:r>
              <a:rPr lang="en-GB" sz="28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bermain</a:t>
            </a:r>
            <a:r>
              <a:rPr lang="en-GB" sz="28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untuk</a:t>
            </a:r>
            <a:r>
              <a:rPr lang="en-GB" sz="28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perkembangan</a:t>
            </a:r>
            <a:r>
              <a:rPr lang="en-GB" sz="28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fisik</a:t>
            </a:r>
            <a:r>
              <a:rPr lang="en-GB" sz="28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motorik</a:t>
            </a:r>
            <a:r>
              <a:rPr lang="en-GB" sz="28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kasar</a:t>
            </a:r>
            <a:r>
              <a:rPr lang="en-GB" sz="28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dan</a:t>
            </a:r>
            <a:r>
              <a:rPr lang="en-GB" sz="2800" b="1" dirty="0" smtClean="0">
                <a:solidFill>
                  <a:schemeClr val="bg2">
                    <a:lumMod val="50000"/>
                  </a:schemeClr>
                </a:solidFill>
              </a:rPr>
              <a:t> </a:t>
            </a:r>
            <a:r>
              <a:rPr lang="en-GB" sz="2800" b="1" dirty="0" err="1" smtClean="0">
                <a:solidFill>
                  <a:schemeClr val="bg2">
                    <a:lumMod val="50000"/>
                  </a:schemeClr>
                </a:solidFill>
              </a:rPr>
              <a:t>halus</a:t>
            </a:r>
            <a:endParaRPr lang="en-GB" sz="28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err="1" smtClean="0"/>
              <a:t>Seorang</a:t>
            </a:r>
            <a:r>
              <a:rPr lang="en-GB" dirty="0" smtClean="0"/>
              <a:t> </a:t>
            </a:r>
            <a:r>
              <a:rPr lang="en-GB" dirty="0" err="1" smtClean="0"/>
              <a:t>bayi</a:t>
            </a:r>
            <a:r>
              <a:rPr lang="en-GB" dirty="0" smtClean="0"/>
              <a:t> </a:t>
            </a:r>
            <a:r>
              <a:rPr lang="en-GB" dirty="0" err="1" smtClean="0"/>
              <a:t>tidak</a:t>
            </a:r>
            <a:r>
              <a:rPr lang="en-GB" dirty="0" smtClean="0"/>
              <a:t> </a:t>
            </a:r>
            <a:r>
              <a:rPr lang="en-GB" dirty="0" err="1" smtClean="0"/>
              <a:t>berdaya</a:t>
            </a:r>
            <a:endParaRPr lang="en-GB" dirty="0" smtClean="0"/>
          </a:p>
          <a:p>
            <a:r>
              <a:rPr lang="en-GB" dirty="0" err="1" smtClean="0"/>
              <a:t>Bayi</a:t>
            </a:r>
            <a:r>
              <a:rPr lang="en-GB" dirty="0" smtClean="0"/>
              <a:t> yang </a:t>
            </a:r>
            <a:r>
              <a:rPr lang="en-GB" dirty="0" err="1" smtClean="0"/>
              <a:t>baru</a:t>
            </a:r>
            <a:r>
              <a:rPr lang="en-GB" dirty="0" smtClean="0"/>
              <a:t> </a:t>
            </a:r>
            <a:r>
              <a:rPr lang="en-GB" dirty="0" err="1" smtClean="0"/>
              <a:t>lahir</a:t>
            </a:r>
            <a:r>
              <a:rPr lang="en-GB" dirty="0" smtClean="0"/>
              <a:t> </a:t>
            </a:r>
            <a:r>
              <a:rPr lang="en-GB" dirty="0" err="1" smtClean="0"/>
              <a:t>hanya</a:t>
            </a:r>
            <a:r>
              <a:rPr lang="en-GB" dirty="0" smtClean="0"/>
              <a:t> </a:t>
            </a:r>
            <a:r>
              <a:rPr lang="en-GB" dirty="0" err="1" smtClean="0"/>
              <a:t>dapat</a:t>
            </a:r>
            <a:r>
              <a:rPr lang="en-GB" dirty="0" smtClean="0"/>
              <a:t> </a:t>
            </a:r>
            <a:r>
              <a:rPr lang="en-GB" dirty="0" err="1" smtClean="0"/>
              <a:t>menangis</a:t>
            </a:r>
            <a:r>
              <a:rPr lang="en-GB" dirty="0" smtClean="0"/>
              <a:t> </a:t>
            </a:r>
            <a:r>
              <a:rPr lang="en-GB" dirty="0" err="1" smtClean="0"/>
              <a:t>sambil</a:t>
            </a:r>
            <a:r>
              <a:rPr lang="en-GB" dirty="0" smtClean="0"/>
              <a:t> </a:t>
            </a:r>
            <a:r>
              <a:rPr lang="en-GB" dirty="0" err="1" smtClean="0"/>
              <a:t>menggerak-gerakkan</a:t>
            </a:r>
            <a:r>
              <a:rPr lang="en-GB" dirty="0" smtClean="0"/>
              <a:t> </a:t>
            </a:r>
            <a:r>
              <a:rPr lang="en-GB" dirty="0" err="1" smtClean="0"/>
              <a:t>tangan</a:t>
            </a:r>
            <a:r>
              <a:rPr lang="en-GB" dirty="0" smtClean="0"/>
              <a:t> </a:t>
            </a:r>
            <a:r>
              <a:rPr lang="en-GB" dirty="0" err="1" smtClean="0"/>
              <a:t>kakinya</a:t>
            </a:r>
            <a:endParaRPr lang="en-GB" dirty="0" smtClean="0"/>
          </a:p>
          <a:p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usia</a:t>
            </a:r>
            <a:r>
              <a:rPr lang="en-GB" dirty="0" smtClean="0"/>
              <a:t> 3 </a:t>
            </a:r>
            <a:r>
              <a:rPr lang="en-GB" dirty="0" err="1" smtClean="0"/>
              <a:t>bulan</a:t>
            </a:r>
            <a:r>
              <a:rPr lang="en-GB" dirty="0" smtClean="0"/>
              <a:t>, </a:t>
            </a:r>
            <a:r>
              <a:rPr lang="en-GB" dirty="0" err="1" smtClean="0"/>
              <a:t>ia</a:t>
            </a:r>
            <a:r>
              <a:rPr lang="en-GB" dirty="0" smtClean="0"/>
              <a:t> </a:t>
            </a:r>
            <a:r>
              <a:rPr lang="en-GB" dirty="0" err="1" smtClean="0"/>
              <a:t>mulai</a:t>
            </a:r>
            <a:r>
              <a:rPr lang="en-GB" dirty="0" smtClean="0"/>
              <a:t> </a:t>
            </a:r>
            <a:r>
              <a:rPr lang="en-GB" dirty="0" err="1" smtClean="0"/>
              <a:t>belajar</a:t>
            </a:r>
            <a:r>
              <a:rPr lang="en-GB" dirty="0" smtClean="0"/>
              <a:t> </a:t>
            </a:r>
            <a:r>
              <a:rPr lang="en-GB" dirty="0" err="1" smtClean="0"/>
              <a:t>meraih</a:t>
            </a:r>
            <a:r>
              <a:rPr lang="en-GB" dirty="0" smtClean="0"/>
              <a:t> </a:t>
            </a:r>
            <a:r>
              <a:rPr lang="en-GB" dirty="0" err="1" smtClean="0"/>
              <a:t>mainan</a:t>
            </a:r>
            <a:r>
              <a:rPr lang="en-GB" dirty="0" smtClean="0"/>
              <a:t> yang </a:t>
            </a:r>
            <a:r>
              <a:rPr lang="en-GB" dirty="0" err="1" smtClean="0"/>
              <a:t>ada</a:t>
            </a:r>
            <a:endParaRPr lang="en-GB" dirty="0" smtClean="0"/>
          </a:p>
          <a:p>
            <a:r>
              <a:rPr lang="en-GB" dirty="0" err="1" smtClean="0"/>
              <a:t>Ia</a:t>
            </a:r>
            <a:r>
              <a:rPr lang="en-GB" dirty="0" smtClean="0"/>
              <a:t> </a:t>
            </a:r>
            <a:r>
              <a:rPr lang="en-GB" dirty="0" err="1" smtClean="0"/>
              <a:t>perlu</a:t>
            </a:r>
            <a:r>
              <a:rPr lang="en-GB" dirty="0" smtClean="0"/>
              <a:t> </a:t>
            </a:r>
            <a:r>
              <a:rPr lang="en-GB" dirty="0" err="1" smtClean="0"/>
              <a:t>belajar</a:t>
            </a:r>
            <a:r>
              <a:rPr lang="en-GB" dirty="0" smtClean="0"/>
              <a:t> </a:t>
            </a:r>
            <a:r>
              <a:rPr lang="en-GB" dirty="0" err="1" smtClean="0"/>
              <a:t>mengkoordinasi</a:t>
            </a:r>
            <a:r>
              <a:rPr lang="en-GB" dirty="0" smtClean="0"/>
              <a:t> (</a:t>
            </a:r>
            <a:r>
              <a:rPr lang="en-GB" dirty="0" err="1" smtClean="0"/>
              <a:t>menyelaraskan</a:t>
            </a:r>
            <a:r>
              <a:rPr lang="en-GB" dirty="0" smtClean="0"/>
              <a:t>) </a:t>
            </a:r>
            <a:r>
              <a:rPr lang="en-GB" dirty="0" err="1" smtClean="0"/>
              <a:t>gerakan</a:t>
            </a:r>
            <a:r>
              <a:rPr lang="en-GB" dirty="0" smtClean="0"/>
              <a:t> </a:t>
            </a:r>
            <a:r>
              <a:rPr lang="en-GB" dirty="0" err="1" smtClean="0"/>
              <a:t>mata</a:t>
            </a:r>
            <a:r>
              <a:rPr lang="en-GB" dirty="0" smtClean="0"/>
              <a:t> </a:t>
            </a:r>
            <a:r>
              <a:rPr lang="en-GB" dirty="0" err="1" smtClean="0"/>
              <a:t>dengan</a:t>
            </a:r>
            <a:r>
              <a:rPr lang="en-GB" dirty="0" smtClean="0"/>
              <a:t> </a:t>
            </a:r>
            <a:r>
              <a:rPr lang="en-GB" dirty="0" err="1" smtClean="0"/>
              <a:t>tangan</a:t>
            </a:r>
            <a:r>
              <a:rPr lang="en-GB" dirty="0" smtClean="0"/>
              <a:t>.</a:t>
            </a:r>
          </a:p>
          <a:p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senang</a:t>
            </a:r>
            <a:r>
              <a:rPr lang="en-GB" dirty="0" smtClean="0"/>
              <a:t> </a:t>
            </a:r>
            <a:r>
              <a:rPr lang="en-GB" dirty="0" err="1" smtClean="0"/>
              <a:t>bermain</a:t>
            </a:r>
            <a:r>
              <a:rPr lang="en-GB" dirty="0" smtClean="0"/>
              <a:t> </a:t>
            </a:r>
            <a:r>
              <a:rPr lang="en-GB" dirty="0" err="1" smtClean="0"/>
              <a:t>pensil</a:t>
            </a:r>
            <a:r>
              <a:rPr lang="en-GB" dirty="0" smtClean="0"/>
              <a:t> </a:t>
            </a:r>
            <a:r>
              <a:rPr lang="en-GB" dirty="0" err="1" smtClean="0"/>
              <a:t>untuk</a:t>
            </a:r>
            <a:r>
              <a:rPr lang="en-GB" dirty="0" smtClean="0"/>
              <a:t> </a:t>
            </a:r>
            <a:r>
              <a:rPr lang="en-GB" dirty="0" err="1" smtClean="0"/>
              <a:t>membuat</a:t>
            </a:r>
            <a:r>
              <a:rPr lang="en-GB" dirty="0" smtClean="0"/>
              <a:t> </a:t>
            </a:r>
            <a:r>
              <a:rPr lang="en-GB" dirty="0" err="1" smtClean="0"/>
              <a:t>coret-coretan</a:t>
            </a:r>
            <a:endParaRPr lang="en-GB" dirty="0" smtClean="0"/>
          </a:p>
          <a:p>
            <a:r>
              <a:rPr lang="en-GB" dirty="0" err="1" smtClean="0"/>
              <a:t>Usia</a:t>
            </a:r>
            <a:r>
              <a:rPr lang="en-GB" dirty="0" smtClean="0"/>
              <a:t> 2 </a:t>
            </a:r>
            <a:r>
              <a:rPr lang="en-GB" dirty="0" err="1" smtClean="0"/>
              <a:t>tahun</a:t>
            </a:r>
            <a:r>
              <a:rPr lang="en-GB" dirty="0" smtClean="0"/>
              <a:t> </a:t>
            </a:r>
            <a:r>
              <a:rPr lang="en-GB" dirty="0" err="1" smtClean="0"/>
              <a:t>dapat</a:t>
            </a:r>
            <a:r>
              <a:rPr lang="en-GB" dirty="0" smtClean="0"/>
              <a:t> </a:t>
            </a:r>
            <a:r>
              <a:rPr lang="en-GB" dirty="0" err="1" smtClean="0"/>
              <a:t>membuat</a:t>
            </a:r>
            <a:r>
              <a:rPr lang="en-GB" dirty="0" smtClean="0"/>
              <a:t> </a:t>
            </a:r>
            <a:r>
              <a:rPr lang="en-GB" dirty="0" err="1" smtClean="0"/>
              <a:t>coretan</a:t>
            </a:r>
            <a:r>
              <a:rPr lang="en-GB" dirty="0" smtClean="0"/>
              <a:t> </a:t>
            </a:r>
            <a:r>
              <a:rPr lang="en-GB" dirty="0" err="1" smtClean="0"/>
              <a:t>benang</a:t>
            </a:r>
            <a:r>
              <a:rPr lang="en-GB" dirty="0" smtClean="0"/>
              <a:t> </a:t>
            </a:r>
            <a:r>
              <a:rPr lang="en-GB" dirty="0" err="1" smtClean="0"/>
              <a:t>kusut</a:t>
            </a:r>
            <a:endParaRPr lang="en-GB" dirty="0" smtClean="0"/>
          </a:p>
          <a:p>
            <a:r>
              <a:rPr lang="en-GB" dirty="0" err="1" smtClean="0"/>
              <a:t>Usia</a:t>
            </a:r>
            <a:r>
              <a:rPr lang="en-GB" dirty="0" smtClean="0"/>
              <a:t> </a:t>
            </a:r>
            <a:r>
              <a:rPr lang="en-GB" dirty="0" err="1" smtClean="0"/>
              <a:t>sekitar</a:t>
            </a:r>
            <a:r>
              <a:rPr lang="en-GB" dirty="0" smtClean="0"/>
              <a:t> 3 </a:t>
            </a:r>
            <a:r>
              <a:rPr lang="en-GB" dirty="0" err="1" smtClean="0"/>
              <a:t>tahun</a:t>
            </a:r>
            <a:r>
              <a:rPr lang="en-GB" dirty="0" smtClean="0"/>
              <a:t> </a:t>
            </a:r>
            <a:r>
              <a:rPr lang="en-GB" dirty="0" err="1" smtClean="0"/>
              <a:t>berhasil</a:t>
            </a:r>
            <a:r>
              <a:rPr lang="en-GB" dirty="0" smtClean="0"/>
              <a:t> </a:t>
            </a:r>
            <a:r>
              <a:rPr lang="en-GB" dirty="0" err="1" smtClean="0"/>
              <a:t>membuat</a:t>
            </a:r>
            <a:r>
              <a:rPr lang="en-GB" dirty="0" smtClean="0"/>
              <a:t> </a:t>
            </a:r>
            <a:r>
              <a:rPr lang="en-GB" dirty="0" err="1" smtClean="0"/>
              <a:t>garis</a:t>
            </a:r>
            <a:r>
              <a:rPr lang="en-GB" dirty="0" smtClean="0"/>
              <a:t> </a:t>
            </a:r>
            <a:r>
              <a:rPr lang="en-GB" dirty="0" err="1" smtClean="0"/>
              <a:t>lengkung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152541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b="1" dirty="0" err="1" smtClean="0">
                <a:latin typeface="Comic Sans MS" pitchFamily="66" charset="0"/>
              </a:rPr>
              <a:t>Untuk</a:t>
            </a:r>
            <a:r>
              <a:rPr lang="en-GB" sz="3200" b="1" dirty="0" smtClean="0">
                <a:latin typeface="Comic Sans MS" pitchFamily="66" charset="0"/>
              </a:rPr>
              <a:t> </a:t>
            </a:r>
            <a:r>
              <a:rPr lang="en-GB" sz="3200" b="1" dirty="0" err="1" smtClean="0">
                <a:latin typeface="Comic Sans MS" pitchFamily="66" charset="0"/>
              </a:rPr>
              <a:t>perkembangan</a:t>
            </a:r>
            <a:r>
              <a:rPr lang="en-GB" sz="3200" b="1" dirty="0" smtClean="0">
                <a:latin typeface="Comic Sans MS" pitchFamily="66" charset="0"/>
              </a:rPr>
              <a:t> </a:t>
            </a:r>
            <a:r>
              <a:rPr lang="en-GB" sz="3200" b="1" dirty="0" err="1" smtClean="0">
                <a:latin typeface="Comic Sans MS" pitchFamily="66" charset="0"/>
              </a:rPr>
              <a:t>aspek</a:t>
            </a:r>
            <a:r>
              <a:rPr lang="en-GB" sz="3200" b="1" dirty="0" smtClean="0">
                <a:latin typeface="Comic Sans MS" pitchFamily="66" charset="0"/>
              </a:rPr>
              <a:t> </a:t>
            </a:r>
            <a:r>
              <a:rPr lang="en-GB" sz="3200" b="1" dirty="0" err="1" smtClean="0">
                <a:latin typeface="Comic Sans MS" pitchFamily="66" charset="0"/>
              </a:rPr>
              <a:t>sosial</a:t>
            </a:r>
            <a:endParaRPr lang="en-GB" sz="3200" b="1" dirty="0"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0"/>
            <a:ext cx="8219256" cy="4916760"/>
          </a:xfrm>
        </p:spPr>
        <p:txBody>
          <a:bodyPr>
            <a:normAutofit fontScale="92500" lnSpcReduction="10000"/>
          </a:bodyPr>
          <a:lstStyle/>
          <a:p>
            <a:pPr marL="114300" indent="0">
              <a:buNone/>
            </a:pPr>
            <a:r>
              <a:rPr lang="en-GB" sz="2200" dirty="0" smtClean="0"/>
              <a:t>- </a:t>
            </a:r>
            <a:r>
              <a:rPr lang="en-GB" sz="2200" dirty="0" err="1" smtClean="0"/>
              <a:t>Anak</a:t>
            </a:r>
            <a:r>
              <a:rPr lang="en-GB" sz="2200" dirty="0" smtClean="0"/>
              <a:t> </a:t>
            </a:r>
            <a:r>
              <a:rPr lang="en-GB" sz="2200" dirty="0" err="1" smtClean="0"/>
              <a:t>perlu</a:t>
            </a:r>
            <a:r>
              <a:rPr lang="en-GB" sz="2200" dirty="0" smtClean="0"/>
              <a:t> </a:t>
            </a:r>
            <a:r>
              <a:rPr lang="en-GB" sz="2200" dirty="0" err="1" smtClean="0"/>
              <a:t>belajar</a:t>
            </a:r>
            <a:r>
              <a:rPr lang="en-GB" sz="2200" dirty="0" smtClean="0"/>
              <a:t> </a:t>
            </a:r>
            <a:r>
              <a:rPr lang="en-GB" sz="2200" dirty="0" err="1" smtClean="0"/>
              <a:t>berpisah</a:t>
            </a:r>
            <a:r>
              <a:rPr lang="en-GB" sz="2200" dirty="0" smtClean="0"/>
              <a:t> </a:t>
            </a:r>
            <a:r>
              <a:rPr lang="en-GB" sz="2200" dirty="0" err="1" smtClean="0"/>
              <a:t>dengan</a:t>
            </a:r>
            <a:r>
              <a:rPr lang="en-GB" sz="2200" dirty="0" smtClean="0"/>
              <a:t> </a:t>
            </a:r>
            <a:r>
              <a:rPr lang="en-GB" sz="2200" dirty="0" err="1" smtClean="0"/>
              <a:t>pengasuh</a:t>
            </a:r>
            <a:r>
              <a:rPr lang="en-GB" sz="2200" dirty="0" smtClean="0"/>
              <a:t> </a:t>
            </a:r>
            <a:r>
              <a:rPr lang="en-GB" sz="2200" dirty="0" err="1" smtClean="0"/>
              <a:t>atau</a:t>
            </a:r>
            <a:r>
              <a:rPr lang="en-GB" sz="2200" dirty="0" smtClean="0"/>
              <a:t> </a:t>
            </a:r>
            <a:r>
              <a:rPr lang="en-GB" sz="2200" dirty="0" err="1" smtClean="0"/>
              <a:t>ibunya</a:t>
            </a:r>
            <a:r>
              <a:rPr lang="en-GB" sz="2200" dirty="0" smtClean="0"/>
              <a:t>. </a:t>
            </a:r>
            <a:r>
              <a:rPr lang="en-GB" sz="2200" dirty="0" err="1" smtClean="0"/>
              <a:t>Dengan</a:t>
            </a:r>
            <a:r>
              <a:rPr lang="en-GB" sz="2200" dirty="0" smtClean="0"/>
              <a:t> </a:t>
            </a:r>
            <a:r>
              <a:rPr lang="en-GB" sz="2200" dirty="0" err="1" smtClean="0"/>
              <a:t>teman</a:t>
            </a:r>
            <a:r>
              <a:rPr lang="en-GB" sz="2200" dirty="0" smtClean="0"/>
              <a:t> </a:t>
            </a:r>
            <a:r>
              <a:rPr lang="en-GB" sz="2200" dirty="0" err="1" smtClean="0"/>
              <a:t>sepermainan</a:t>
            </a:r>
            <a:r>
              <a:rPr lang="en-GB" sz="2200" dirty="0" smtClean="0"/>
              <a:t> yang </a:t>
            </a:r>
            <a:r>
              <a:rPr lang="en-GB" sz="2200" dirty="0" err="1" smtClean="0"/>
              <a:t>sebaya</a:t>
            </a:r>
            <a:r>
              <a:rPr lang="en-GB" sz="2200" dirty="0" smtClean="0"/>
              <a:t> </a:t>
            </a:r>
            <a:r>
              <a:rPr lang="en-GB" sz="2200" dirty="0" err="1" smtClean="0"/>
              <a:t>usianya</a:t>
            </a:r>
            <a:r>
              <a:rPr lang="en-GB" sz="2200" dirty="0" smtClean="0"/>
              <a:t>, </a:t>
            </a:r>
            <a:r>
              <a:rPr lang="en-GB" sz="2200" dirty="0" err="1" smtClean="0"/>
              <a:t>anak</a:t>
            </a:r>
            <a:r>
              <a:rPr lang="en-GB" sz="2200" dirty="0" smtClean="0"/>
              <a:t> </a:t>
            </a:r>
            <a:r>
              <a:rPr lang="en-GB" sz="2200" dirty="0" err="1" smtClean="0"/>
              <a:t>akan</a:t>
            </a:r>
            <a:r>
              <a:rPr lang="en-GB" sz="2200" dirty="0" smtClean="0"/>
              <a:t> </a:t>
            </a:r>
            <a:r>
              <a:rPr lang="en-GB" sz="2200" dirty="0" err="1" smtClean="0"/>
              <a:t>belajar</a:t>
            </a:r>
            <a:r>
              <a:rPr lang="en-GB" sz="2200" dirty="0" smtClean="0"/>
              <a:t> </a:t>
            </a:r>
            <a:r>
              <a:rPr lang="en-GB" sz="2200" dirty="0" err="1" smtClean="0"/>
              <a:t>berbagi</a:t>
            </a:r>
            <a:r>
              <a:rPr lang="en-GB" sz="2200" dirty="0" smtClean="0"/>
              <a:t> </a:t>
            </a:r>
            <a:r>
              <a:rPr lang="en-GB" sz="2200" dirty="0" err="1" smtClean="0"/>
              <a:t>hak</a:t>
            </a:r>
            <a:r>
              <a:rPr lang="en-GB" sz="2200" dirty="0" smtClean="0"/>
              <a:t> </a:t>
            </a:r>
            <a:r>
              <a:rPr lang="en-GB" sz="2200" dirty="0" err="1" smtClean="0"/>
              <a:t>milik</a:t>
            </a:r>
            <a:r>
              <a:rPr lang="en-GB" sz="2200" dirty="0" smtClean="0"/>
              <a:t>, </a:t>
            </a:r>
            <a:r>
              <a:rPr lang="en-GB" sz="2200" dirty="0" err="1" smtClean="0"/>
              <a:t>menggunakan</a:t>
            </a:r>
            <a:r>
              <a:rPr lang="en-GB" sz="2200" dirty="0" smtClean="0"/>
              <a:t> </a:t>
            </a:r>
            <a:r>
              <a:rPr lang="en-GB" sz="2200" dirty="0" err="1" smtClean="0"/>
              <a:t>mainan</a:t>
            </a:r>
            <a:r>
              <a:rPr lang="en-GB" sz="2200" dirty="0" smtClean="0"/>
              <a:t> </a:t>
            </a:r>
            <a:r>
              <a:rPr lang="en-GB" sz="2200" dirty="0" err="1" smtClean="0"/>
              <a:t>secara</a:t>
            </a:r>
            <a:r>
              <a:rPr lang="en-GB" sz="2200" dirty="0" smtClean="0"/>
              <a:t> </a:t>
            </a:r>
            <a:r>
              <a:rPr lang="en-GB" sz="2200" dirty="0" err="1" smtClean="0"/>
              <a:t>bergilir</a:t>
            </a:r>
            <a:r>
              <a:rPr lang="en-GB" sz="2200" dirty="0" smtClean="0"/>
              <a:t>, </a:t>
            </a:r>
            <a:r>
              <a:rPr lang="en-GB" sz="2200" dirty="0" err="1" smtClean="0"/>
              <a:t>melakukan</a:t>
            </a:r>
            <a:r>
              <a:rPr lang="en-GB" sz="2200" dirty="0" smtClean="0"/>
              <a:t> </a:t>
            </a:r>
            <a:r>
              <a:rPr lang="en-GB" sz="2200" dirty="0" err="1" smtClean="0"/>
              <a:t>kegiatan</a:t>
            </a:r>
            <a:r>
              <a:rPr lang="en-GB" sz="2200" dirty="0" smtClean="0"/>
              <a:t> </a:t>
            </a:r>
            <a:r>
              <a:rPr lang="en-GB" sz="2200" dirty="0" err="1" smtClean="0"/>
              <a:t>bersama</a:t>
            </a:r>
            <a:r>
              <a:rPr lang="en-GB" sz="2200" dirty="0" smtClean="0"/>
              <a:t>, </a:t>
            </a:r>
            <a:r>
              <a:rPr lang="en-GB" sz="2200" dirty="0" err="1" smtClean="0"/>
              <a:t>mempertahankan</a:t>
            </a:r>
            <a:r>
              <a:rPr lang="en-GB" sz="2200" dirty="0" smtClean="0"/>
              <a:t> </a:t>
            </a:r>
            <a:r>
              <a:rPr lang="en-GB" sz="2200" dirty="0" err="1" smtClean="0"/>
              <a:t>hubungan</a:t>
            </a:r>
            <a:r>
              <a:rPr lang="en-GB" sz="2200" dirty="0" smtClean="0"/>
              <a:t> yang </a:t>
            </a:r>
            <a:r>
              <a:rPr lang="en-GB" sz="2200" dirty="0" err="1" smtClean="0"/>
              <a:t>sudah</a:t>
            </a:r>
            <a:r>
              <a:rPr lang="en-GB" sz="2200" dirty="0" smtClean="0"/>
              <a:t> </a:t>
            </a:r>
            <a:r>
              <a:rPr lang="en-GB" sz="2200" dirty="0" err="1" smtClean="0"/>
              <a:t>terbina</a:t>
            </a:r>
            <a:r>
              <a:rPr lang="en-GB" sz="2200" dirty="0" smtClean="0"/>
              <a:t>, </a:t>
            </a:r>
            <a:r>
              <a:rPr lang="en-GB" sz="2200" dirty="0" err="1" smtClean="0"/>
              <a:t>mencari</a:t>
            </a:r>
            <a:r>
              <a:rPr lang="en-GB" sz="2200" dirty="0" smtClean="0"/>
              <a:t> </a:t>
            </a:r>
            <a:r>
              <a:rPr lang="en-GB" sz="2200" dirty="0" err="1" smtClean="0"/>
              <a:t>cara</a:t>
            </a:r>
            <a:r>
              <a:rPr lang="en-GB" sz="2200" dirty="0" smtClean="0"/>
              <a:t> </a:t>
            </a:r>
            <a:r>
              <a:rPr lang="en-GB" sz="2200" dirty="0" err="1" smtClean="0"/>
              <a:t>pemecahan</a:t>
            </a:r>
            <a:r>
              <a:rPr lang="en-GB" sz="2200" dirty="0" smtClean="0"/>
              <a:t> </a:t>
            </a:r>
            <a:r>
              <a:rPr lang="en-GB" sz="2200" dirty="0" err="1" smtClean="0"/>
              <a:t>masalah</a:t>
            </a:r>
            <a:r>
              <a:rPr lang="en-GB" sz="2200" dirty="0" smtClean="0"/>
              <a:t> yang </a:t>
            </a:r>
            <a:r>
              <a:rPr lang="en-GB" sz="2200" dirty="0" err="1" smtClean="0"/>
              <a:t>dihadapi</a:t>
            </a:r>
            <a:r>
              <a:rPr lang="en-GB" sz="2200" dirty="0" smtClean="0"/>
              <a:t> </a:t>
            </a:r>
            <a:r>
              <a:rPr lang="en-GB" sz="2200" dirty="0" err="1" smtClean="0"/>
              <a:t>dengan</a:t>
            </a:r>
            <a:r>
              <a:rPr lang="en-GB" sz="2200" dirty="0" smtClean="0"/>
              <a:t> </a:t>
            </a:r>
            <a:r>
              <a:rPr lang="en-GB" sz="2200" dirty="0" err="1" smtClean="0"/>
              <a:t>teman</a:t>
            </a:r>
            <a:r>
              <a:rPr lang="en-GB" sz="2200" dirty="0" smtClean="0"/>
              <a:t> </a:t>
            </a:r>
            <a:r>
              <a:rPr lang="en-GB" sz="2200" dirty="0" err="1" smtClean="0"/>
              <a:t>mainya</a:t>
            </a:r>
            <a:r>
              <a:rPr lang="en-GB" sz="2200" dirty="0" smtClean="0"/>
              <a:t>.</a:t>
            </a:r>
          </a:p>
          <a:p>
            <a:pPr>
              <a:buFontTx/>
              <a:buChar char="-"/>
            </a:pPr>
            <a:r>
              <a:rPr lang="en-GB" sz="2200" dirty="0" err="1" smtClean="0"/>
              <a:t>Ia</a:t>
            </a:r>
            <a:r>
              <a:rPr lang="en-GB" sz="2200" dirty="0" smtClean="0"/>
              <a:t> </a:t>
            </a:r>
            <a:r>
              <a:rPr lang="en-GB" sz="2200" dirty="0" err="1" smtClean="0"/>
              <a:t>juga</a:t>
            </a:r>
            <a:r>
              <a:rPr lang="en-GB" sz="2200" dirty="0" smtClean="0"/>
              <a:t> </a:t>
            </a:r>
            <a:r>
              <a:rPr lang="en-GB" sz="2200" dirty="0" err="1" smtClean="0"/>
              <a:t>belajar</a:t>
            </a:r>
            <a:r>
              <a:rPr lang="en-GB" sz="2200" dirty="0" smtClean="0"/>
              <a:t> </a:t>
            </a:r>
            <a:r>
              <a:rPr lang="en-GB" sz="2200" dirty="0" err="1" smtClean="0"/>
              <a:t>berkomunikasi</a:t>
            </a:r>
            <a:r>
              <a:rPr lang="en-GB" sz="2200" dirty="0" smtClean="0"/>
              <a:t> </a:t>
            </a:r>
            <a:r>
              <a:rPr lang="en-GB" sz="2200" dirty="0" err="1" smtClean="0"/>
              <a:t>dengan</a:t>
            </a:r>
            <a:r>
              <a:rPr lang="en-GB" sz="2200" dirty="0" smtClean="0"/>
              <a:t> </a:t>
            </a:r>
            <a:r>
              <a:rPr lang="en-GB" sz="2200" dirty="0" err="1" smtClean="0"/>
              <a:t>sesama</a:t>
            </a:r>
            <a:r>
              <a:rPr lang="en-GB" sz="2200" dirty="0" smtClean="0"/>
              <a:t> </a:t>
            </a:r>
            <a:r>
              <a:rPr lang="en-GB" sz="2200" dirty="0" err="1" smtClean="0"/>
              <a:t>teman</a:t>
            </a:r>
            <a:r>
              <a:rPr lang="en-GB" sz="2200" dirty="0" smtClean="0"/>
              <a:t> </a:t>
            </a:r>
            <a:r>
              <a:rPr lang="en-GB" sz="2200" dirty="0" err="1" smtClean="0"/>
              <a:t>baik</a:t>
            </a:r>
            <a:r>
              <a:rPr lang="en-GB" sz="2200" dirty="0" smtClean="0"/>
              <a:t> </a:t>
            </a:r>
            <a:r>
              <a:rPr lang="en-GB" sz="2200" dirty="0" err="1" smtClean="0"/>
              <a:t>dalam</a:t>
            </a:r>
            <a:r>
              <a:rPr lang="en-GB" sz="2200" dirty="0" smtClean="0"/>
              <a:t> </a:t>
            </a:r>
            <a:r>
              <a:rPr lang="en-GB" sz="2200" dirty="0" err="1" smtClean="0"/>
              <a:t>hal</a:t>
            </a:r>
            <a:r>
              <a:rPr lang="en-GB" sz="2200" dirty="0" smtClean="0"/>
              <a:t> </a:t>
            </a:r>
            <a:r>
              <a:rPr lang="en-GB" sz="2200" dirty="0" err="1" smtClean="0"/>
              <a:t>mengemukakan</a:t>
            </a:r>
            <a:r>
              <a:rPr lang="en-GB" sz="2200" dirty="0" smtClean="0"/>
              <a:t> </a:t>
            </a:r>
            <a:r>
              <a:rPr lang="en-GB" sz="2200" dirty="0" err="1" smtClean="0"/>
              <a:t>isi</a:t>
            </a:r>
            <a:r>
              <a:rPr lang="en-GB" sz="2200" dirty="0" smtClean="0"/>
              <a:t> </a:t>
            </a:r>
            <a:r>
              <a:rPr lang="en-GB" sz="2200" dirty="0" err="1" smtClean="0"/>
              <a:t>pikiran</a:t>
            </a:r>
            <a:r>
              <a:rPr lang="en-GB" sz="2200" dirty="0" smtClean="0"/>
              <a:t> </a:t>
            </a:r>
            <a:r>
              <a:rPr lang="en-GB" sz="2200" dirty="0" err="1" smtClean="0"/>
              <a:t>dan</a:t>
            </a:r>
            <a:r>
              <a:rPr lang="en-GB" sz="2200" dirty="0" smtClean="0"/>
              <a:t> </a:t>
            </a:r>
            <a:r>
              <a:rPr lang="en-GB" sz="2200" dirty="0" err="1" smtClean="0"/>
              <a:t>perasaannya</a:t>
            </a:r>
            <a:r>
              <a:rPr lang="en-GB" sz="2200" dirty="0" smtClean="0"/>
              <a:t> </a:t>
            </a:r>
            <a:r>
              <a:rPr lang="en-GB" sz="2200" dirty="0" err="1" smtClean="0"/>
              <a:t>maupun</a:t>
            </a:r>
            <a:r>
              <a:rPr lang="en-GB" sz="2200" dirty="0" smtClean="0"/>
              <a:t> </a:t>
            </a:r>
            <a:r>
              <a:rPr lang="en-GB" sz="2200" dirty="0" err="1" smtClean="0"/>
              <a:t>memahami</a:t>
            </a:r>
            <a:r>
              <a:rPr lang="en-GB" sz="2200" dirty="0" smtClean="0"/>
              <a:t> </a:t>
            </a:r>
            <a:r>
              <a:rPr lang="en-GB" sz="2200" dirty="0" err="1" smtClean="0"/>
              <a:t>apa</a:t>
            </a:r>
            <a:r>
              <a:rPr lang="en-GB" sz="2200" dirty="0" smtClean="0"/>
              <a:t> yang </a:t>
            </a:r>
            <a:r>
              <a:rPr lang="en-GB" sz="2200" dirty="0" err="1" smtClean="0"/>
              <a:t>diucapkan</a:t>
            </a:r>
            <a:r>
              <a:rPr lang="en-GB" sz="2200" dirty="0" smtClean="0"/>
              <a:t> </a:t>
            </a:r>
            <a:r>
              <a:rPr lang="en-GB" sz="2200" dirty="0" err="1" smtClean="0"/>
              <a:t>oleh</a:t>
            </a:r>
            <a:r>
              <a:rPr lang="en-GB" sz="2200" dirty="0" smtClean="0"/>
              <a:t> </a:t>
            </a:r>
            <a:r>
              <a:rPr lang="en-GB" sz="2200" dirty="0" err="1" smtClean="0"/>
              <a:t>teman</a:t>
            </a:r>
            <a:r>
              <a:rPr lang="en-GB" sz="2200" dirty="0" smtClean="0"/>
              <a:t> </a:t>
            </a:r>
            <a:r>
              <a:rPr lang="en-GB" sz="2200" dirty="0" err="1" smtClean="0"/>
              <a:t>tersebut</a:t>
            </a:r>
            <a:r>
              <a:rPr lang="en-GB" sz="2200" dirty="0" smtClean="0"/>
              <a:t>.</a:t>
            </a:r>
          </a:p>
          <a:p>
            <a:pPr>
              <a:buFontTx/>
              <a:buChar char="-"/>
            </a:pPr>
            <a:r>
              <a:rPr lang="en-GB" sz="2200" dirty="0" err="1" smtClean="0"/>
              <a:t>Peran</a:t>
            </a:r>
            <a:r>
              <a:rPr lang="en-GB" sz="2200" dirty="0" smtClean="0"/>
              <a:t> </a:t>
            </a:r>
            <a:r>
              <a:rPr lang="en-GB" sz="2200" dirty="0" err="1" smtClean="0"/>
              <a:t>bermain</a:t>
            </a:r>
            <a:r>
              <a:rPr lang="en-GB" sz="2200" dirty="0" smtClean="0"/>
              <a:t> </a:t>
            </a:r>
            <a:r>
              <a:rPr lang="en-GB" sz="2200" dirty="0" err="1" smtClean="0"/>
              <a:t>sebagai</a:t>
            </a:r>
            <a:r>
              <a:rPr lang="en-GB" sz="2200" dirty="0" smtClean="0"/>
              <a:t> media </a:t>
            </a:r>
            <a:r>
              <a:rPr lang="en-GB" sz="2200" dirty="0" err="1" smtClean="0"/>
              <a:t>bagi</a:t>
            </a:r>
            <a:r>
              <a:rPr lang="en-GB" sz="2200" dirty="0" smtClean="0"/>
              <a:t> </a:t>
            </a:r>
            <a:r>
              <a:rPr lang="en-GB" sz="2200" dirty="0" err="1" smtClean="0"/>
              <a:t>anak</a:t>
            </a:r>
            <a:r>
              <a:rPr lang="en-GB" sz="2200" dirty="0" smtClean="0"/>
              <a:t> </a:t>
            </a:r>
            <a:r>
              <a:rPr lang="en-GB" sz="2200" dirty="0" err="1" smtClean="0"/>
              <a:t>untuk</a:t>
            </a:r>
            <a:r>
              <a:rPr lang="en-GB" sz="2200" dirty="0" smtClean="0"/>
              <a:t> </a:t>
            </a:r>
            <a:r>
              <a:rPr lang="en-GB" sz="2200" dirty="0" err="1" smtClean="0"/>
              <a:t>mempelajari</a:t>
            </a:r>
            <a:r>
              <a:rPr lang="en-GB" sz="2200" dirty="0" smtClean="0"/>
              <a:t> </a:t>
            </a:r>
            <a:r>
              <a:rPr lang="en-GB" sz="2200" dirty="0" err="1" smtClean="0"/>
              <a:t>budaya</a:t>
            </a:r>
            <a:r>
              <a:rPr lang="en-GB" sz="2200" dirty="0" smtClean="0"/>
              <a:t> </a:t>
            </a:r>
            <a:r>
              <a:rPr lang="en-GB" sz="2200" dirty="0" err="1" smtClean="0"/>
              <a:t>setempat</a:t>
            </a:r>
            <a:r>
              <a:rPr lang="en-GB" sz="2200" dirty="0" smtClean="0"/>
              <a:t>, </a:t>
            </a:r>
            <a:r>
              <a:rPr lang="en-GB" sz="2200" dirty="0" err="1" smtClean="0"/>
              <a:t>peran-peran</a:t>
            </a:r>
            <a:r>
              <a:rPr lang="en-GB" sz="2200" dirty="0" smtClean="0"/>
              <a:t> </a:t>
            </a:r>
            <a:r>
              <a:rPr lang="en-GB" sz="2200" dirty="0" err="1" smtClean="0"/>
              <a:t>sosial</a:t>
            </a:r>
            <a:r>
              <a:rPr lang="en-GB" sz="2200" dirty="0" smtClean="0"/>
              <a:t>, </a:t>
            </a:r>
            <a:r>
              <a:rPr lang="en-GB" sz="2200" dirty="0" err="1" smtClean="0"/>
              <a:t>dan</a:t>
            </a:r>
            <a:r>
              <a:rPr lang="en-GB" sz="2200" dirty="0" smtClean="0"/>
              <a:t> </a:t>
            </a:r>
            <a:r>
              <a:rPr lang="en-GB" sz="2200" dirty="0" err="1" smtClean="0"/>
              <a:t>peran</a:t>
            </a:r>
            <a:r>
              <a:rPr lang="en-GB" sz="2200" dirty="0" smtClean="0"/>
              <a:t> </a:t>
            </a:r>
            <a:r>
              <a:rPr lang="en-GB" sz="2200" dirty="0" err="1" smtClean="0"/>
              <a:t>jenis</a:t>
            </a:r>
            <a:r>
              <a:rPr lang="en-GB" sz="2200" dirty="0" smtClean="0"/>
              <a:t> </a:t>
            </a:r>
            <a:r>
              <a:rPr lang="en-GB" sz="2200" dirty="0" err="1" smtClean="0"/>
              <a:t>kelamin</a:t>
            </a:r>
            <a:r>
              <a:rPr lang="en-GB" sz="2200" dirty="0" smtClean="0"/>
              <a:t> yang </a:t>
            </a:r>
            <a:r>
              <a:rPr lang="en-GB" sz="2200" dirty="0" err="1" smtClean="0"/>
              <a:t>berlangsung</a:t>
            </a:r>
            <a:r>
              <a:rPr lang="en-GB" sz="2200" dirty="0" smtClean="0"/>
              <a:t> di </a:t>
            </a:r>
            <a:r>
              <a:rPr lang="en-GB" sz="2200" dirty="0" err="1" smtClean="0"/>
              <a:t>dalam</a:t>
            </a:r>
            <a:r>
              <a:rPr lang="en-GB" sz="2200" dirty="0" smtClean="0"/>
              <a:t> </a:t>
            </a:r>
            <a:r>
              <a:rPr lang="en-GB" sz="2200" dirty="0" err="1" smtClean="0"/>
              <a:t>masyarakat</a:t>
            </a:r>
            <a:r>
              <a:rPr lang="en-GB" sz="2200" dirty="0" smtClean="0"/>
              <a:t>.</a:t>
            </a:r>
          </a:p>
          <a:p>
            <a:pPr>
              <a:buFontTx/>
              <a:buChar char="-"/>
            </a:pPr>
            <a:r>
              <a:rPr lang="en-GB" sz="2200" dirty="0" err="1" smtClean="0"/>
              <a:t>Melalui</a:t>
            </a:r>
            <a:r>
              <a:rPr lang="en-GB" sz="2200" dirty="0" smtClean="0"/>
              <a:t> </a:t>
            </a:r>
            <a:r>
              <a:rPr lang="en-GB" sz="2200" dirty="0" err="1" smtClean="0"/>
              <a:t>bermain</a:t>
            </a:r>
            <a:r>
              <a:rPr lang="en-GB" sz="2200" dirty="0" smtClean="0"/>
              <a:t> </a:t>
            </a:r>
            <a:r>
              <a:rPr lang="en-GB" sz="2200" dirty="0" err="1" smtClean="0"/>
              <a:t>peran</a:t>
            </a:r>
            <a:r>
              <a:rPr lang="en-GB" sz="2200" dirty="0" smtClean="0"/>
              <a:t>, </a:t>
            </a:r>
            <a:r>
              <a:rPr lang="en-GB" sz="2200" dirty="0" err="1" smtClean="0"/>
              <a:t>anak</a:t>
            </a:r>
            <a:r>
              <a:rPr lang="en-GB" sz="2200" dirty="0" smtClean="0"/>
              <a:t> </a:t>
            </a:r>
            <a:r>
              <a:rPr lang="en-GB" sz="2200" dirty="0" err="1" smtClean="0"/>
              <a:t>juga</a:t>
            </a:r>
            <a:r>
              <a:rPr lang="en-GB" sz="2200" dirty="0" smtClean="0"/>
              <a:t> </a:t>
            </a:r>
            <a:r>
              <a:rPr lang="en-GB" sz="2200" dirty="0" err="1" smtClean="0"/>
              <a:t>belajar</a:t>
            </a:r>
            <a:r>
              <a:rPr lang="en-GB" sz="2200" dirty="0" smtClean="0"/>
              <a:t> </a:t>
            </a:r>
            <a:r>
              <a:rPr lang="en-GB" sz="2200" dirty="0" err="1" smtClean="0"/>
              <a:t>bagaimana</a:t>
            </a:r>
            <a:r>
              <a:rPr lang="en-GB" sz="2200" dirty="0" smtClean="0"/>
              <a:t> </a:t>
            </a:r>
            <a:r>
              <a:rPr lang="en-GB" sz="2200" dirty="0" err="1" smtClean="0"/>
              <a:t>berlaku</a:t>
            </a:r>
            <a:r>
              <a:rPr lang="en-GB" sz="2200" dirty="0" smtClean="0"/>
              <a:t> </a:t>
            </a:r>
            <a:r>
              <a:rPr lang="en-GB" sz="2200" dirty="0" err="1" smtClean="0"/>
              <a:t>sebagai</a:t>
            </a:r>
            <a:r>
              <a:rPr lang="en-GB" sz="2200" dirty="0" smtClean="0"/>
              <a:t> orang </a:t>
            </a:r>
            <a:r>
              <a:rPr lang="en-GB" sz="2200" dirty="0" err="1" smtClean="0"/>
              <a:t>tua</a:t>
            </a:r>
            <a:r>
              <a:rPr lang="en-GB" sz="2200" dirty="0" smtClean="0"/>
              <a:t> (</a:t>
            </a:r>
            <a:r>
              <a:rPr lang="en-GB" sz="2200" dirty="0" err="1" smtClean="0"/>
              <a:t>ayah,ibu</a:t>
            </a:r>
            <a:r>
              <a:rPr lang="en-GB" sz="2200" dirty="0" smtClean="0"/>
              <a:t>) </a:t>
            </a:r>
            <a:r>
              <a:rPr lang="en-GB" sz="2200" dirty="0" err="1" smtClean="0"/>
              <a:t>atau</a:t>
            </a:r>
            <a:r>
              <a:rPr lang="en-GB" sz="2200" dirty="0" smtClean="0"/>
              <a:t> guru, </a:t>
            </a:r>
            <a:r>
              <a:rPr lang="en-GB" sz="2200" dirty="0" err="1" smtClean="0"/>
              <a:t>pembantu</a:t>
            </a:r>
            <a:r>
              <a:rPr lang="en-GB" sz="2200" dirty="0" smtClean="0"/>
              <a:t>, </a:t>
            </a:r>
            <a:r>
              <a:rPr lang="en-GB" sz="2200" dirty="0" err="1" smtClean="0"/>
              <a:t>dokter</a:t>
            </a:r>
            <a:r>
              <a:rPr lang="en-GB" sz="2200" dirty="0" smtClean="0"/>
              <a:t> </a:t>
            </a:r>
            <a:r>
              <a:rPr lang="en-GB" sz="2200" dirty="0" err="1" smtClean="0"/>
              <a:t>dan</a:t>
            </a:r>
            <a:r>
              <a:rPr lang="en-GB" sz="2200" dirty="0" smtClean="0"/>
              <a:t> lain-lain.</a:t>
            </a:r>
          </a:p>
          <a:p>
            <a:pPr>
              <a:buFontTx/>
              <a:buChar char="-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78083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 err="1" smtClean="0">
                <a:solidFill>
                  <a:schemeClr val="tx1"/>
                </a:solidFill>
                <a:latin typeface="Bodoni Bk BT" pitchFamily="18" charset="0"/>
              </a:rPr>
              <a:t>Untuk</a:t>
            </a:r>
            <a:r>
              <a:rPr lang="en-GB" sz="3200" dirty="0" smtClean="0">
                <a:solidFill>
                  <a:schemeClr val="tx1"/>
                </a:solidFill>
                <a:latin typeface="Bodoni Bk BT" pitchFamily="18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Bodoni Bk BT" pitchFamily="18" charset="0"/>
              </a:rPr>
              <a:t>perkembangan</a:t>
            </a:r>
            <a:r>
              <a:rPr lang="en-GB" sz="3200" dirty="0" smtClean="0">
                <a:solidFill>
                  <a:schemeClr val="tx1"/>
                </a:solidFill>
                <a:latin typeface="Bodoni Bk BT" pitchFamily="18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Bodoni Bk BT" pitchFamily="18" charset="0"/>
              </a:rPr>
              <a:t>aspek</a:t>
            </a:r>
            <a:r>
              <a:rPr lang="en-GB" sz="3200" dirty="0" smtClean="0">
                <a:solidFill>
                  <a:schemeClr val="tx1"/>
                </a:solidFill>
                <a:latin typeface="Bodoni Bk BT" pitchFamily="18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Bodoni Bk BT" pitchFamily="18" charset="0"/>
              </a:rPr>
              <a:t>emosi</a:t>
            </a:r>
            <a:r>
              <a:rPr lang="en-GB" sz="3200" dirty="0" smtClean="0">
                <a:solidFill>
                  <a:schemeClr val="tx1"/>
                </a:solidFill>
                <a:latin typeface="Bodoni Bk BT" pitchFamily="18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Bodoni Bk BT" pitchFamily="18" charset="0"/>
              </a:rPr>
              <a:t>atau</a:t>
            </a:r>
            <a:r>
              <a:rPr lang="en-GB" sz="3200" dirty="0" smtClean="0">
                <a:solidFill>
                  <a:schemeClr val="tx1"/>
                </a:solidFill>
                <a:latin typeface="Bodoni Bk BT" pitchFamily="18" charset="0"/>
              </a:rPr>
              <a:t> </a:t>
            </a:r>
            <a:r>
              <a:rPr lang="en-GB" sz="3200" dirty="0" err="1" smtClean="0">
                <a:solidFill>
                  <a:schemeClr val="tx1"/>
                </a:solidFill>
                <a:latin typeface="Bodoni Bk BT" pitchFamily="18" charset="0"/>
              </a:rPr>
              <a:t>kepribadian</a:t>
            </a:r>
            <a:endParaRPr lang="en-GB" sz="3200" dirty="0">
              <a:solidFill>
                <a:schemeClr val="tx1"/>
              </a:solidFill>
              <a:latin typeface="Bodoni Bk BT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err="1" smtClean="0"/>
              <a:t>Melalui</a:t>
            </a:r>
            <a:r>
              <a:rPr lang="en-GB" dirty="0" smtClean="0"/>
              <a:t> </a:t>
            </a:r>
            <a:r>
              <a:rPr lang="en-GB" dirty="0" err="1" smtClean="0"/>
              <a:t>bermain</a:t>
            </a:r>
            <a:r>
              <a:rPr lang="en-GB" dirty="0" smtClean="0"/>
              <a:t>, </a:t>
            </a:r>
            <a:r>
              <a:rPr lang="en-GB" dirty="0" err="1" smtClean="0"/>
              <a:t>seorang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dapat</a:t>
            </a:r>
            <a:r>
              <a:rPr lang="en-GB" dirty="0" smtClean="0"/>
              <a:t> </a:t>
            </a:r>
            <a:r>
              <a:rPr lang="en-GB" dirty="0" err="1" smtClean="0"/>
              <a:t>melepaskan</a:t>
            </a:r>
            <a:r>
              <a:rPr lang="en-GB" dirty="0" smtClean="0"/>
              <a:t> </a:t>
            </a:r>
            <a:r>
              <a:rPr lang="en-GB" dirty="0" err="1" smtClean="0"/>
              <a:t>ketegangan</a:t>
            </a:r>
            <a:r>
              <a:rPr lang="en-GB" dirty="0" smtClean="0"/>
              <a:t> yang </a:t>
            </a:r>
            <a:r>
              <a:rPr lang="en-GB" dirty="0" err="1" smtClean="0"/>
              <a:t>dialaminya</a:t>
            </a:r>
            <a:r>
              <a:rPr lang="en-GB" dirty="0" smtClean="0"/>
              <a:t>  </a:t>
            </a:r>
            <a:r>
              <a:rPr lang="en-GB" dirty="0" err="1" smtClean="0"/>
              <a:t>karena</a:t>
            </a:r>
            <a:r>
              <a:rPr lang="en-GB" dirty="0" smtClean="0"/>
              <a:t> </a:t>
            </a:r>
            <a:r>
              <a:rPr lang="en-GB" dirty="0" err="1" smtClean="0"/>
              <a:t>banyaknya</a:t>
            </a:r>
            <a:r>
              <a:rPr lang="en-GB" dirty="0" smtClean="0"/>
              <a:t> </a:t>
            </a:r>
            <a:r>
              <a:rPr lang="en-GB" dirty="0" err="1" smtClean="0"/>
              <a:t>larangan-larangan</a:t>
            </a:r>
            <a:r>
              <a:rPr lang="en-GB" dirty="0" smtClean="0"/>
              <a:t> yang </a:t>
            </a:r>
            <a:r>
              <a:rPr lang="en-GB" dirty="0" err="1" smtClean="0"/>
              <a:t>dialami</a:t>
            </a:r>
            <a:r>
              <a:rPr lang="en-GB" dirty="0" smtClean="0"/>
              <a:t> </a:t>
            </a:r>
            <a:r>
              <a:rPr lang="en-GB" dirty="0" err="1" smtClean="0"/>
              <a:t>dalam</a:t>
            </a:r>
            <a:r>
              <a:rPr lang="en-GB" dirty="0" smtClean="0"/>
              <a:t> </a:t>
            </a:r>
            <a:r>
              <a:rPr lang="en-GB" dirty="0" err="1" smtClean="0"/>
              <a:t>hidupnya</a:t>
            </a:r>
            <a:r>
              <a:rPr lang="en-GB" dirty="0" smtClean="0"/>
              <a:t> .</a:t>
            </a:r>
          </a:p>
          <a:p>
            <a:r>
              <a:rPr lang="en-GB" dirty="0" err="1" smtClean="0"/>
              <a:t>Dapat</a:t>
            </a:r>
            <a:r>
              <a:rPr lang="en-GB" dirty="0" smtClean="0"/>
              <a:t> </a:t>
            </a:r>
            <a:r>
              <a:rPr lang="en-GB" dirty="0" err="1" smtClean="0"/>
              <a:t>memenuhi</a:t>
            </a:r>
            <a:r>
              <a:rPr lang="en-GB" dirty="0" smtClean="0"/>
              <a:t> </a:t>
            </a:r>
            <a:r>
              <a:rPr lang="en-GB" dirty="0" err="1" smtClean="0"/>
              <a:t>kebutuhan-kebutuhan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dorongan-dorongan</a:t>
            </a:r>
            <a:r>
              <a:rPr lang="en-GB" dirty="0" smtClean="0"/>
              <a:t> </a:t>
            </a:r>
            <a:r>
              <a:rPr lang="en-GB" dirty="0" err="1" smtClean="0"/>
              <a:t>dari</a:t>
            </a:r>
            <a:r>
              <a:rPr lang="en-GB" dirty="0" smtClean="0"/>
              <a:t> </a:t>
            </a:r>
            <a:r>
              <a:rPr lang="en-GB" dirty="0" err="1" smtClean="0"/>
              <a:t>dalam</a:t>
            </a:r>
            <a:r>
              <a:rPr lang="en-GB" dirty="0" smtClean="0"/>
              <a:t> </a:t>
            </a:r>
            <a:r>
              <a:rPr lang="en-GB" dirty="0" err="1" smtClean="0"/>
              <a:t>diri</a:t>
            </a:r>
            <a:r>
              <a:rPr lang="en-GB" dirty="0" smtClean="0"/>
              <a:t> yang </a:t>
            </a:r>
            <a:r>
              <a:rPr lang="en-GB" dirty="0" err="1" smtClean="0"/>
              <a:t>mungkin</a:t>
            </a:r>
            <a:r>
              <a:rPr lang="en-GB" dirty="0" smtClean="0"/>
              <a:t> </a:t>
            </a:r>
            <a:r>
              <a:rPr lang="en-GB" dirty="0" err="1" smtClean="0"/>
              <a:t>terpuaskan</a:t>
            </a:r>
            <a:r>
              <a:rPr lang="en-GB" dirty="0" smtClean="0"/>
              <a:t> </a:t>
            </a:r>
            <a:r>
              <a:rPr lang="en-GB" dirty="0" err="1" smtClean="0"/>
              <a:t>dalam</a:t>
            </a:r>
            <a:r>
              <a:rPr lang="en-GB" dirty="0" smtClean="0"/>
              <a:t> </a:t>
            </a:r>
            <a:r>
              <a:rPr lang="en-GB" dirty="0" err="1" smtClean="0"/>
              <a:t>kehidupan</a:t>
            </a:r>
            <a:r>
              <a:rPr lang="en-GB" dirty="0" smtClean="0"/>
              <a:t> </a:t>
            </a:r>
            <a:r>
              <a:rPr lang="en-GB" dirty="0" err="1" smtClean="0"/>
              <a:t>nyata</a:t>
            </a:r>
            <a:r>
              <a:rPr lang="en-GB" dirty="0" smtClean="0"/>
              <a:t>.</a:t>
            </a:r>
          </a:p>
          <a:p>
            <a:r>
              <a:rPr lang="en-GB" dirty="0" err="1" smtClean="0"/>
              <a:t>Menyalurkan</a:t>
            </a:r>
            <a:r>
              <a:rPr lang="en-GB" dirty="0" smtClean="0"/>
              <a:t> </a:t>
            </a:r>
            <a:r>
              <a:rPr lang="en-GB" dirty="0" err="1" smtClean="0"/>
              <a:t>perasaan</a:t>
            </a:r>
            <a:r>
              <a:rPr lang="en-GB" dirty="0" smtClean="0"/>
              <a:t> yang </a:t>
            </a:r>
            <a:r>
              <a:rPr lang="en-GB" dirty="0" err="1" smtClean="0"/>
              <a:t>tegang</a:t>
            </a:r>
            <a:r>
              <a:rPr lang="en-GB" dirty="0" smtClean="0"/>
              <a:t>, </a:t>
            </a:r>
            <a:r>
              <a:rPr lang="en-GB" dirty="0" err="1" smtClean="0"/>
              <a:t>tertekan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menyalurkan</a:t>
            </a:r>
            <a:r>
              <a:rPr lang="en-GB" dirty="0" smtClean="0"/>
              <a:t> </a:t>
            </a:r>
            <a:r>
              <a:rPr lang="en-GB" dirty="0" err="1" smtClean="0"/>
              <a:t>dorongan-dorongan</a:t>
            </a:r>
            <a:r>
              <a:rPr lang="en-GB" dirty="0" smtClean="0"/>
              <a:t> yang </a:t>
            </a:r>
            <a:r>
              <a:rPr lang="en-GB" dirty="0" err="1" smtClean="0"/>
              <a:t>muncul</a:t>
            </a:r>
            <a:r>
              <a:rPr lang="en-GB" dirty="0" smtClean="0"/>
              <a:t> </a:t>
            </a:r>
            <a:r>
              <a:rPr lang="en-GB" dirty="0" err="1" smtClean="0"/>
              <a:t>dari</a:t>
            </a:r>
            <a:r>
              <a:rPr lang="en-GB" dirty="0" smtClean="0"/>
              <a:t> </a:t>
            </a:r>
            <a:r>
              <a:rPr lang="en-GB" dirty="0" err="1" smtClean="0"/>
              <a:t>dalam</a:t>
            </a:r>
            <a:r>
              <a:rPr lang="en-GB" dirty="0" smtClean="0"/>
              <a:t> </a:t>
            </a:r>
            <a:r>
              <a:rPr lang="en-GB" dirty="0" err="1" smtClean="0"/>
              <a:t>dirinya</a:t>
            </a:r>
            <a:r>
              <a:rPr lang="en-GB" dirty="0" smtClean="0"/>
              <a:t>, </a:t>
            </a:r>
            <a:r>
              <a:rPr lang="en-GB" dirty="0" err="1" smtClean="0"/>
              <a:t>setidaknya</a:t>
            </a:r>
            <a:r>
              <a:rPr lang="en-GB" dirty="0" smtClean="0"/>
              <a:t> </a:t>
            </a:r>
            <a:r>
              <a:rPr lang="en-GB" dirty="0" err="1" smtClean="0"/>
              <a:t>akan</a:t>
            </a:r>
            <a:r>
              <a:rPr lang="en-GB" dirty="0" smtClean="0"/>
              <a:t> </a:t>
            </a:r>
            <a:r>
              <a:rPr lang="en-GB" dirty="0" err="1" smtClean="0"/>
              <a:t>membuat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</a:t>
            </a:r>
            <a:r>
              <a:rPr lang="en-GB" dirty="0" err="1" smtClean="0"/>
              <a:t>lega</a:t>
            </a:r>
            <a:r>
              <a:rPr lang="en-GB" dirty="0" smtClean="0"/>
              <a:t>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relaks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8016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>
                <a:solidFill>
                  <a:schemeClr val="tx1"/>
                </a:solidFill>
                <a:latin typeface="Arial Rounded MT Bold" pitchFamily="34" charset="0"/>
              </a:rPr>
              <a:t>Untuk</a:t>
            </a:r>
            <a:r>
              <a:rPr lang="en-GB" dirty="0" smtClean="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 Rounded MT Bold" pitchFamily="34" charset="0"/>
              </a:rPr>
              <a:t>perkembangan</a:t>
            </a:r>
            <a:r>
              <a:rPr lang="en-GB" dirty="0" smtClean="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 Rounded MT Bold" pitchFamily="34" charset="0"/>
              </a:rPr>
              <a:t>aspek</a:t>
            </a:r>
            <a:r>
              <a:rPr lang="en-GB" dirty="0" smtClean="0">
                <a:solidFill>
                  <a:schemeClr val="tx1"/>
                </a:solidFill>
                <a:latin typeface="Arial Rounded MT Bold" pitchFamily="34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Arial Rounded MT Bold" pitchFamily="34" charset="0"/>
              </a:rPr>
              <a:t>kognisi</a:t>
            </a:r>
            <a:endParaRPr lang="en-GB" dirty="0">
              <a:solidFill>
                <a:schemeClr val="tx1"/>
              </a:solidFill>
              <a:latin typeface="Arial Rounded MT Bold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7648" y="1628800"/>
            <a:ext cx="8352928" cy="12443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en-GB" dirty="0" err="1" smtClean="0">
                <a:latin typeface="Comic Sans MS" pitchFamily="66" charset="0"/>
              </a:rPr>
              <a:t>Aspek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kognisi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sebagai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pengetahuan</a:t>
            </a:r>
            <a:r>
              <a:rPr lang="en-GB" dirty="0" smtClean="0">
                <a:latin typeface="Comic Sans MS" pitchFamily="66" charset="0"/>
              </a:rPr>
              <a:t> yang </a:t>
            </a:r>
            <a:r>
              <a:rPr lang="en-GB" dirty="0" err="1" smtClean="0">
                <a:latin typeface="Comic Sans MS" pitchFamily="66" charset="0"/>
              </a:rPr>
              <a:t>luas</a:t>
            </a:r>
            <a:r>
              <a:rPr lang="en-GB" dirty="0" smtClean="0">
                <a:latin typeface="Comic Sans MS" pitchFamily="66" charset="0"/>
              </a:rPr>
              <a:t>, </a:t>
            </a:r>
            <a:r>
              <a:rPr lang="en-GB" dirty="0" err="1" smtClean="0">
                <a:latin typeface="Comic Sans MS" pitchFamily="66" charset="0"/>
              </a:rPr>
              <a:t>daya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nara</a:t>
            </a:r>
            <a:r>
              <a:rPr lang="en-GB" dirty="0" smtClean="0">
                <a:latin typeface="Comic Sans MS" pitchFamily="66" charset="0"/>
              </a:rPr>
              <a:t>, </a:t>
            </a:r>
            <a:r>
              <a:rPr lang="en-GB" dirty="0" err="1" smtClean="0">
                <a:latin typeface="Comic Sans MS" pitchFamily="66" charset="0"/>
              </a:rPr>
              <a:t>kreativitas</a:t>
            </a:r>
            <a:r>
              <a:rPr lang="en-GB" dirty="0" smtClean="0">
                <a:latin typeface="Comic Sans MS" pitchFamily="66" charset="0"/>
              </a:rPr>
              <a:t> (</a:t>
            </a:r>
            <a:r>
              <a:rPr lang="en-GB" dirty="0" err="1" smtClean="0">
                <a:latin typeface="Comic Sans MS" pitchFamily="66" charset="0"/>
              </a:rPr>
              <a:t>daya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cipta</a:t>
            </a:r>
            <a:r>
              <a:rPr lang="en-GB" dirty="0" smtClean="0">
                <a:latin typeface="Comic Sans MS" pitchFamily="66" charset="0"/>
              </a:rPr>
              <a:t>) </a:t>
            </a:r>
            <a:r>
              <a:rPr lang="en-GB" dirty="0" err="1" smtClean="0">
                <a:latin typeface="Comic Sans MS" pitchFamily="66" charset="0"/>
              </a:rPr>
              <a:t>kemampuan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berbahasa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serta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daya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ingat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9552" y="3356992"/>
            <a:ext cx="8352928" cy="10156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>
                <a:latin typeface="Comic Sans MS" pitchFamily="66" charset="0"/>
              </a:rPr>
              <a:t>Bila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pengenalan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konsep-konsep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tersebut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dilakukan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sambil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bermain</a:t>
            </a:r>
            <a:r>
              <a:rPr lang="en-GB" sz="2000" dirty="0" smtClean="0">
                <a:latin typeface="Comic Sans MS" pitchFamily="66" charset="0"/>
              </a:rPr>
              <a:t>, </a:t>
            </a:r>
            <a:r>
              <a:rPr lang="en-GB" sz="2000" dirty="0" err="1" smtClean="0">
                <a:latin typeface="Comic Sans MS" pitchFamily="66" charset="0"/>
              </a:rPr>
              <a:t>maka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merasa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senang</a:t>
            </a:r>
            <a:r>
              <a:rPr lang="en-GB" sz="2000" dirty="0" smtClean="0">
                <a:latin typeface="Comic Sans MS" pitchFamily="66" charset="0"/>
              </a:rPr>
              <a:t>, </a:t>
            </a:r>
            <a:r>
              <a:rPr lang="en-GB" sz="2000" dirty="0" err="1" smtClean="0">
                <a:latin typeface="Comic Sans MS" pitchFamily="66" charset="0"/>
              </a:rPr>
              <a:t>tanpa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ia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sadari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ternyata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ia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sudah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banyak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belajar</a:t>
            </a:r>
            <a:r>
              <a:rPr lang="en-GB" sz="2000" dirty="0" smtClean="0">
                <a:latin typeface="Comic Sans MS" pitchFamily="66" charset="0"/>
              </a:rPr>
              <a:t>.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5233" y="4725144"/>
            <a:ext cx="8352928" cy="1323439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>
                <a:latin typeface="Comic Sans MS" pitchFamily="66" charset="0"/>
              </a:rPr>
              <a:t>Kreativitsa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daya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cipta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dapat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dikembangkan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melalui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percobaan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serta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pengalaman</a:t>
            </a:r>
            <a:r>
              <a:rPr lang="en-GB" sz="2000" dirty="0" smtClean="0">
                <a:latin typeface="Comic Sans MS" pitchFamily="66" charset="0"/>
              </a:rPr>
              <a:t> yang </a:t>
            </a:r>
            <a:r>
              <a:rPr lang="en-GB" sz="2000" dirty="0" err="1" smtClean="0">
                <a:latin typeface="Comic Sans MS" pitchFamily="66" charset="0"/>
              </a:rPr>
              <a:t>ia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peroleh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selama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bermain</a:t>
            </a:r>
            <a:r>
              <a:rPr lang="en-GB" sz="2000" dirty="0" smtClean="0">
                <a:latin typeface="Comic Sans MS" pitchFamily="66" charset="0"/>
              </a:rPr>
              <a:t>. </a:t>
            </a:r>
            <a:r>
              <a:rPr lang="en-GB" sz="2000" dirty="0" err="1" smtClean="0">
                <a:latin typeface="Comic Sans MS" pitchFamily="66" charset="0"/>
              </a:rPr>
              <a:t>Ia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merasa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bahwa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kalau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bisa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menciptakan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sesuatu</a:t>
            </a:r>
            <a:r>
              <a:rPr lang="en-GB" sz="2000" dirty="0" smtClean="0">
                <a:latin typeface="Comic Sans MS" pitchFamily="66" charset="0"/>
              </a:rPr>
              <a:t> yang </a:t>
            </a:r>
            <a:r>
              <a:rPr lang="en-GB" sz="2000" dirty="0" err="1" smtClean="0">
                <a:latin typeface="Comic Sans MS" pitchFamily="66" charset="0"/>
              </a:rPr>
              <a:t>baru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berbeda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dari</a:t>
            </a:r>
            <a:r>
              <a:rPr lang="en-GB" sz="2000" dirty="0" smtClean="0">
                <a:latin typeface="Comic Sans MS" pitchFamily="66" charset="0"/>
              </a:rPr>
              <a:t> yang lain, </a:t>
            </a:r>
            <a:r>
              <a:rPr lang="en-GB" sz="2000" dirty="0" err="1" smtClean="0">
                <a:latin typeface="Comic Sans MS" pitchFamily="66" charset="0"/>
              </a:rPr>
              <a:t>akan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memberi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perasaan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puas</a:t>
            </a:r>
            <a:endParaRPr lang="en-GB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7109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6142" y="404664"/>
            <a:ext cx="8260672" cy="1039427"/>
          </a:xfrm>
        </p:spPr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2132856"/>
            <a:ext cx="8568952" cy="163121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>
                <a:latin typeface="Comic Sans MS" pitchFamily="66" charset="0"/>
              </a:rPr>
              <a:t>Dengan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teman-teman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sebaya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anak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perlu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berkomunikasi</a:t>
            </a:r>
            <a:r>
              <a:rPr lang="en-GB" sz="2000" dirty="0" smtClean="0">
                <a:latin typeface="Comic Sans MS" pitchFamily="66" charset="0"/>
              </a:rPr>
              <a:t>. </a:t>
            </a:r>
            <a:r>
              <a:rPr lang="en-GB" sz="2000" dirty="0" err="1" smtClean="0">
                <a:latin typeface="Comic Sans MS" pitchFamily="66" charset="0"/>
              </a:rPr>
              <a:t>Anak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perlu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dapat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memahami</a:t>
            </a:r>
            <a:r>
              <a:rPr lang="en-GB" sz="2000" dirty="0" smtClean="0">
                <a:latin typeface="Comic Sans MS" pitchFamily="66" charset="0"/>
              </a:rPr>
              <a:t> kata-kata yang </a:t>
            </a:r>
            <a:r>
              <a:rPr lang="en-GB" sz="2000" dirty="0" err="1" smtClean="0">
                <a:latin typeface="Comic Sans MS" pitchFamily="66" charset="0"/>
              </a:rPr>
              <a:t>diucapkan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oleh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twman-temanya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mampu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mengemukakan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keinginan</a:t>
            </a:r>
            <a:r>
              <a:rPr lang="en-GB" sz="2000" dirty="0" smtClean="0">
                <a:latin typeface="Comic Sans MS" pitchFamily="66" charset="0"/>
              </a:rPr>
              <a:t>, </a:t>
            </a:r>
            <a:r>
              <a:rPr lang="en-GB" sz="2000" dirty="0" err="1" smtClean="0">
                <a:latin typeface="Comic Sans MS" pitchFamily="66" charset="0"/>
              </a:rPr>
              <a:t>pendapat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serta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perasaannya</a:t>
            </a:r>
            <a:r>
              <a:rPr lang="en-GB" sz="2000" dirty="0" smtClean="0">
                <a:latin typeface="Comic Sans MS" pitchFamily="66" charset="0"/>
              </a:rPr>
              <a:t>. </a:t>
            </a:r>
            <a:r>
              <a:rPr lang="en-GB" sz="2000" dirty="0" err="1" smtClean="0">
                <a:latin typeface="Comic Sans MS" pitchFamily="66" charset="0"/>
              </a:rPr>
              <a:t>Ia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banyak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belajar</a:t>
            </a:r>
            <a:r>
              <a:rPr lang="en-GB" sz="2000" dirty="0" smtClean="0">
                <a:latin typeface="Comic Sans MS" pitchFamily="66" charset="0"/>
              </a:rPr>
              <a:t> kata-kata </a:t>
            </a:r>
            <a:r>
              <a:rPr lang="en-GB" sz="2000" dirty="0" err="1" smtClean="0">
                <a:latin typeface="Comic Sans MS" pitchFamily="66" charset="0"/>
              </a:rPr>
              <a:t>baru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sehingga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memperkaya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perbendaharaan</a:t>
            </a:r>
            <a:r>
              <a:rPr lang="en-GB" sz="2000" dirty="0" smtClean="0">
                <a:latin typeface="Comic Sans MS" pitchFamily="66" charset="0"/>
              </a:rPr>
              <a:t> kata</a:t>
            </a:r>
            <a:endParaRPr lang="en-GB" sz="2000" dirty="0"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3536" y="620688"/>
            <a:ext cx="8533456" cy="98488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 err="1">
                <a:latin typeface="Comic Sans MS" pitchFamily="66" charset="0"/>
              </a:rPr>
              <a:t>Pengalaman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ini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bisa</a:t>
            </a:r>
            <a:r>
              <a:rPr lang="en-GB" sz="2000" dirty="0">
                <a:latin typeface="Comic Sans MS" pitchFamily="66" charset="0"/>
              </a:rPr>
              <a:t>  </a:t>
            </a:r>
            <a:r>
              <a:rPr lang="en-GB" sz="2000" dirty="0" err="1">
                <a:latin typeface="Comic Sans MS" pitchFamily="66" charset="0"/>
              </a:rPr>
              <a:t>diberlakukan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kalau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anak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sudah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terjun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dalam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dunia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kerja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diusia</a:t>
            </a:r>
            <a:r>
              <a:rPr lang="en-GB" sz="2000" dirty="0">
                <a:latin typeface="Comic Sans MS" pitchFamily="66" charset="0"/>
              </a:rPr>
              <a:t> </a:t>
            </a:r>
            <a:r>
              <a:rPr lang="en-GB" sz="2000" dirty="0" err="1">
                <a:latin typeface="Comic Sans MS" pitchFamily="66" charset="0"/>
              </a:rPr>
              <a:t>dewasa</a:t>
            </a:r>
            <a:endParaRPr lang="en-GB" sz="2000" dirty="0">
              <a:latin typeface="Comic Sans MS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200047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Untuk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 </a:t>
            </a:r>
            <a:r>
              <a:rPr lang="en-GB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mengasah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 </a:t>
            </a:r>
            <a:r>
              <a:rPr lang="en-GB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ketajaman</a:t>
            </a:r>
            <a:r>
              <a:rPr lang="en-GB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 </a:t>
            </a:r>
            <a:r>
              <a:rPr lang="en-GB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penginderaan</a:t>
            </a:r>
            <a:endParaRPr lang="en-GB" dirty="0">
              <a:solidFill>
                <a:schemeClr val="tx1">
                  <a:lumMod val="95000"/>
                  <a:lumOff val="5000"/>
                </a:schemeClr>
              </a:solidFill>
              <a:latin typeface="Bahnschrif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192" y="2708920"/>
            <a:ext cx="8291264" cy="1172344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114300" indent="0" algn="just">
              <a:buNone/>
            </a:pPr>
            <a:r>
              <a:rPr lang="en-GB" dirty="0" err="1" smtClean="0"/>
              <a:t>Penginderaan</a:t>
            </a:r>
            <a:r>
              <a:rPr lang="en-GB" dirty="0" smtClean="0"/>
              <a:t> </a:t>
            </a:r>
            <a:r>
              <a:rPr lang="en-GB" dirty="0" err="1" smtClean="0"/>
              <a:t>menyangkut</a:t>
            </a:r>
            <a:r>
              <a:rPr lang="en-GB" dirty="0" smtClean="0"/>
              <a:t> </a:t>
            </a:r>
            <a:r>
              <a:rPr lang="en-GB" dirty="0" err="1" smtClean="0"/>
              <a:t>penglihatan</a:t>
            </a:r>
            <a:r>
              <a:rPr lang="en-GB" dirty="0" smtClean="0"/>
              <a:t>, </a:t>
            </a:r>
            <a:r>
              <a:rPr lang="en-GB" dirty="0" err="1" smtClean="0"/>
              <a:t>pendengaran</a:t>
            </a:r>
            <a:r>
              <a:rPr lang="en-GB" dirty="0" smtClean="0"/>
              <a:t>, </a:t>
            </a:r>
            <a:r>
              <a:rPr lang="en-GB" dirty="0" err="1" smtClean="0"/>
              <a:t>penciuman</a:t>
            </a:r>
            <a:r>
              <a:rPr lang="en-GB" dirty="0" smtClean="0"/>
              <a:t>, </a:t>
            </a:r>
            <a:r>
              <a:rPr lang="en-GB" dirty="0" err="1" smtClean="0"/>
              <a:t>pengecapan</a:t>
            </a:r>
            <a:r>
              <a:rPr lang="en-GB" dirty="0" smtClean="0"/>
              <a:t>, </a:t>
            </a:r>
            <a:r>
              <a:rPr lang="en-GB" dirty="0" err="1" smtClean="0"/>
              <a:t>dan</a:t>
            </a:r>
            <a:r>
              <a:rPr lang="en-GB" dirty="0" smtClean="0"/>
              <a:t> </a:t>
            </a:r>
            <a:r>
              <a:rPr lang="en-GB" dirty="0" err="1" smtClean="0"/>
              <a:t>perabaan</a:t>
            </a:r>
            <a:r>
              <a:rPr lang="en-GB" dirty="0" smtClean="0"/>
              <a:t>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11560" y="4437112"/>
            <a:ext cx="80648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>
                <a:latin typeface="Comic Sans MS" pitchFamily="66" charset="0"/>
              </a:rPr>
              <a:t>Pada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anak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prasekolah</a:t>
            </a:r>
            <a:r>
              <a:rPr lang="en-GB" sz="2000" dirty="0" smtClean="0">
                <a:latin typeface="Comic Sans MS" pitchFamily="66" charset="0"/>
              </a:rPr>
              <a:t>, </a:t>
            </a:r>
            <a:r>
              <a:rPr lang="en-GB" sz="2000" dirty="0" err="1" smtClean="0">
                <a:latin typeface="Comic Sans MS" pitchFamily="66" charset="0"/>
              </a:rPr>
              <a:t>ketajaman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atau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kepekaan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penglihatan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pendengaran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sangat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perlu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untuk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dikembangkan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karena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membantu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anak</a:t>
            </a:r>
            <a:r>
              <a:rPr lang="en-GB" sz="2000" dirty="0" smtClean="0">
                <a:latin typeface="Comic Sans MS" pitchFamily="66" charset="0"/>
              </a:rPr>
              <a:t> agar  </a:t>
            </a:r>
            <a:r>
              <a:rPr lang="en-GB" sz="2000" dirty="0" err="1" smtClean="0">
                <a:latin typeface="Comic Sans MS" pitchFamily="66" charset="0"/>
              </a:rPr>
              <a:t>lebih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mudah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belajar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mengenal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dan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mengingat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bentuk-bentuk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atau</a:t>
            </a:r>
            <a:r>
              <a:rPr lang="en-GB" sz="2000" dirty="0" smtClean="0">
                <a:latin typeface="Comic Sans MS" pitchFamily="66" charset="0"/>
              </a:rPr>
              <a:t> kata-kata </a:t>
            </a:r>
            <a:r>
              <a:rPr lang="en-GB" sz="2000" dirty="0" err="1" smtClean="0">
                <a:latin typeface="Comic Sans MS" pitchFamily="66" charset="0"/>
              </a:rPr>
              <a:t>tertentu</a:t>
            </a:r>
            <a:endParaRPr lang="en-GB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103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Untuk</a:t>
            </a:r>
            <a:r>
              <a:rPr lang="en-GB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mengembangkan</a:t>
            </a:r>
            <a:r>
              <a:rPr lang="en-GB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keterampilan</a:t>
            </a:r>
            <a:r>
              <a:rPr lang="en-GB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olahraga</a:t>
            </a:r>
            <a:r>
              <a:rPr lang="en-GB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dan</a:t>
            </a:r>
            <a:r>
              <a:rPr lang="en-GB" sz="2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 </a:t>
            </a:r>
            <a:r>
              <a:rPr lang="en-GB" sz="28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Bahnschrift" pitchFamily="34" charset="0"/>
              </a:rPr>
              <a:t>menari</a:t>
            </a:r>
            <a:endParaRPr lang="en-GB" sz="2800" dirty="0">
              <a:solidFill>
                <a:schemeClr val="tx1">
                  <a:lumMod val="95000"/>
                  <a:lumOff val="5000"/>
                </a:schemeClr>
              </a:solidFill>
              <a:latin typeface="Bahnschrift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1"/>
            <a:ext cx="8219256" cy="2108448"/>
          </a:xfrm>
        </p:spPr>
        <p:txBody>
          <a:bodyPr>
            <a:noAutofit/>
          </a:bodyPr>
          <a:lstStyle/>
          <a:p>
            <a:pPr marL="114300" indent="0" algn="ctr">
              <a:buNone/>
            </a:pPr>
            <a:r>
              <a:rPr lang="en-GB" sz="2800" dirty="0" err="1" smtClean="0">
                <a:latin typeface="Comic Sans MS" pitchFamily="66" charset="0"/>
              </a:rPr>
              <a:t>Bila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seorang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anak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tumbuh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sehat</a:t>
            </a:r>
            <a:r>
              <a:rPr lang="en-GB" sz="2800" dirty="0" smtClean="0">
                <a:latin typeface="Comic Sans MS" pitchFamily="66" charset="0"/>
              </a:rPr>
              <a:t>, </a:t>
            </a:r>
            <a:r>
              <a:rPr lang="en-GB" sz="2800" dirty="0" err="1" smtClean="0">
                <a:latin typeface="Comic Sans MS" pitchFamily="66" charset="0"/>
              </a:rPr>
              <a:t>kuat</a:t>
            </a:r>
            <a:r>
              <a:rPr lang="en-GB" sz="2800" dirty="0" smtClean="0">
                <a:latin typeface="Comic Sans MS" pitchFamily="66" charset="0"/>
              </a:rPr>
              <a:t>, </a:t>
            </a:r>
            <a:r>
              <a:rPr lang="en-GB" sz="2800" dirty="0" err="1" smtClean="0">
                <a:latin typeface="Comic Sans MS" pitchFamily="66" charset="0"/>
              </a:rPr>
              <a:t>cekatan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melakukan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gerakan-gerakan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baik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berlari</a:t>
            </a:r>
            <a:r>
              <a:rPr lang="en-GB" sz="2800" dirty="0" smtClean="0">
                <a:latin typeface="Comic Sans MS" pitchFamily="66" charset="0"/>
              </a:rPr>
              <a:t>, </a:t>
            </a:r>
            <a:r>
              <a:rPr lang="en-GB" sz="2800" dirty="0" err="1" smtClean="0">
                <a:latin typeface="Comic Sans MS" pitchFamily="66" charset="0"/>
              </a:rPr>
              <a:t>meniti</a:t>
            </a:r>
            <a:r>
              <a:rPr lang="en-GB" sz="2800" dirty="0" smtClean="0">
                <a:latin typeface="Comic Sans MS" pitchFamily="66" charset="0"/>
              </a:rPr>
              <a:t>, </a:t>
            </a:r>
            <a:r>
              <a:rPr lang="en-GB" sz="2800" dirty="0" err="1" smtClean="0">
                <a:latin typeface="Comic Sans MS" pitchFamily="66" charset="0"/>
              </a:rPr>
              <a:t>bergelantungan</a:t>
            </a:r>
            <a:r>
              <a:rPr lang="en-GB" sz="2800" dirty="0" smtClean="0">
                <a:latin typeface="Comic Sans MS" pitchFamily="66" charset="0"/>
              </a:rPr>
              <a:t>, </a:t>
            </a:r>
            <a:r>
              <a:rPr lang="en-GB" sz="2800" dirty="0" err="1" smtClean="0">
                <a:latin typeface="Comic Sans MS" pitchFamily="66" charset="0"/>
              </a:rPr>
              <a:t>melompat</a:t>
            </a:r>
            <a:r>
              <a:rPr lang="en-GB" sz="2800" dirty="0" smtClean="0">
                <a:latin typeface="Comic Sans MS" pitchFamily="66" charset="0"/>
              </a:rPr>
              <a:t>, </a:t>
            </a:r>
            <a:r>
              <a:rPr lang="en-GB" sz="2800" dirty="0" err="1" smtClean="0">
                <a:latin typeface="Comic Sans MS" pitchFamily="66" charset="0"/>
              </a:rPr>
              <a:t>menendang</a:t>
            </a:r>
            <a:r>
              <a:rPr lang="en-GB" sz="2800" dirty="0" smtClean="0">
                <a:latin typeface="Comic Sans MS" pitchFamily="66" charset="0"/>
              </a:rPr>
              <a:t>, </a:t>
            </a:r>
            <a:r>
              <a:rPr lang="en-GB" sz="2800" dirty="0" err="1" smtClean="0">
                <a:latin typeface="Comic Sans MS" pitchFamily="66" charset="0"/>
              </a:rPr>
              <a:t>melempat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serta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menangkap</a:t>
            </a:r>
            <a:r>
              <a:rPr lang="en-GB" sz="2800" dirty="0" smtClean="0">
                <a:latin typeface="Comic Sans MS" pitchFamily="66" charset="0"/>
              </a:rPr>
              <a:t> bola, </a:t>
            </a:r>
            <a:r>
              <a:rPr lang="en-GB" sz="2800" dirty="0" err="1" smtClean="0">
                <a:latin typeface="Comic Sans MS" pitchFamily="66" charset="0"/>
              </a:rPr>
              <a:t>maka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ia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lebih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siap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menekuni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bidang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olahraga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tertentu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pada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usia</a:t>
            </a:r>
            <a:r>
              <a:rPr lang="en-GB" sz="2800" dirty="0" smtClean="0">
                <a:latin typeface="Comic Sans MS" pitchFamily="66" charset="0"/>
              </a:rPr>
              <a:t> yang </a:t>
            </a:r>
            <a:r>
              <a:rPr lang="en-GB" sz="2800" dirty="0" err="1" smtClean="0">
                <a:latin typeface="Comic Sans MS" pitchFamily="66" charset="0"/>
              </a:rPr>
              <a:t>lebih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besar</a:t>
            </a:r>
            <a:endParaRPr lang="en-GB" sz="2800" dirty="0"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4797152"/>
            <a:ext cx="8064896" cy="1015663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2000" dirty="0" err="1" smtClean="0">
                <a:latin typeface="Comic Sans MS" pitchFamily="66" charset="0"/>
              </a:rPr>
              <a:t>Untuk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menari</a:t>
            </a:r>
            <a:r>
              <a:rPr lang="en-GB" sz="2000" dirty="0" smtClean="0">
                <a:latin typeface="Comic Sans MS" pitchFamily="66" charset="0"/>
              </a:rPr>
              <a:t>, </a:t>
            </a:r>
            <a:r>
              <a:rPr lang="en-GB" sz="2000" dirty="0" err="1" smtClean="0">
                <a:latin typeface="Comic Sans MS" pitchFamily="66" charset="0"/>
              </a:rPr>
              <a:t>diperlukan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gerakan-gerakan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tubuh</a:t>
            </a:r>
            <a:r>
              <a:rPr lang="en-GB" sz="2000" dirty="0" smtClean="0">
                <a:latin typeface="Comic Sans MS" pitchFamily="66" charset="0"/>
              </a:rPr>
              <a:t> yang </a:t>
            </a:r>
            <a:r>
              <a:rPr lang="en-GB" sz="2000" dirty="0" err="1" smtClean="0">
                <a:latin typeface="Comic Sans MS" pitchFamily="66" charset="0"/>
              </a:rPr>
              <a:t>ceatan</a:t>
            </a:r>
            <a:r>
              <a:rPr lang="en-GB" sz="2000" dirty="0" smtClean="0">
                <a:latin typeface="Comic Sans MS" pitchFamily="66" charset="0"/>
              </a:rPr>
              <a:t>, </a:t>
            </a:r>
            <a:r>
              <a:rPr lang="en-GB" sz="2000" dirty="0" err="1" smtClean="0">
                <a:latin typeface="Comic Sans MS" pitchFamily="66" charset="0"/>
              </a:rPr>
              <a:t>lentur</a:t>
            </a:r>
            <a:r>
              <a:rPr lang="en-GB" sz="2000" dirty="0" smtClean="0">
                <a:latin typeface="Comic Sans MS" pitchFamily="66" charset="0"/>
              </a:rPr>
              <a:t>, </a:t>
            </a:r>
            <a:r>
              <a:rPr lang="en-GB" sz="2000" dirty="0" err="1" smtClean="0">
                <a:latin typeface="Comic Sans MS" pitchFamily="66" charset="0"/>
              </a:rPr>
              <a:t>tidak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canggung</a:t>
            </a:r>
            <a:r>
              <a:rPr lang="en-GB" sz="2000" dirty="0" smtClean="0">
                <a:latin typeface="Comic Sans MS" pitchFamily="66" charset="0"/>
              </a:rPr>
              <a:t>, </a:t>
            </a:r>
            <a:r>
              <a:rPr lang="en-GB" sz="2000" dirty="0" err="1" smtClean="0">
                <a:latin typeface="Comic Sans MS" pitchFamily="66" charset="0"/>
              </a:rPr>
              <a:t>yakin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pada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apa</a:t>
            </a:r>
            <a:r>
              <a:rPr lang="en-GB" sz="2000" dirty="0" smtClean="0">
                <a:latin typeface="Comic Sans MS" pitchFamily="66" charset="0"/>
              </a:rPr>
              <a:t> yang </a:t>
            </a:r>
            <a:r>
              <a:rPr lang="en-GB" sz="2000" dirty="0" err="1" smtClean="0">
                <a:latin typeface="Comic Sans MS" pitchFamily="66" charset="0"/>
              </a:rPr>
              <a:t>dilakukan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sehingga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ia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isa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menari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tanpa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merasa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takut-takut</a:t>
            </a:r>
            <a:r>
              <a:rPr lang="en-GB" sz="2000" dirty="0" smtClean="0">
                <a:latin typeface="Comic Sans MS" pitchFamily="66" charset="0"/>
              </a:rPr>
              <a:t> </a:t>
            </a:r>
            <a:r>
              <a:rPr lang="en-GB" sz="2000" dirty="0" err="1" smtClean="0">
                <a:latin typeface="Comic Sans MS" pitchFamily="66" charset="0"/>
              </a:rPr>
              <a:t>atau</a:t>
            </a:r>
            <a:r>
              <a:rPr lang="en-GB" sz="2000" dirty="0" smtClean="0">
                <a:latin typeface="Comic Sans MS" pitchFamily="66" charset="0"/>
              </a:rPr>
              <a:t> was-was</a:t>
            </a:r>
            <a:endParaRPr lang="en-GB" sz="2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86232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60672" cy="1039427"/>
          </a:xfrm>
        </p:spPr>
        <p:txBody>
          <a:bodyPr>
            <a:noAutofit/>
          </a:bodyPr>
          <a:lstStyle/>
          <a:p>
            <a:r>
              <a:rPr lang="en-GB" sz="3200" dirty="0" err="1" smtClean="0">
                <a:latin typeface="CentSchbkCyrill BT" pitchFamily="18" charset="-52"/>
              </a:rPr>
              <a:t>Pemanfaatan</a:t>
            </a:r>
            <a:r>
              <a:rPr lang="en-GB" sz="3200" dirty="0" smtClean="0">
                <a:latin typeface="CentSchbkCyrill BT" pitchFamily="18" charset="-52"/>
              </a:rPr>
              <a:t> </a:t>
            </a:r>
            <a:r>
              <a:rPr lang="en-GB" sz="3200" dirty="0" err="1" smtClean="0">
                <a:latin typeface="CentSchbkCyrill BT" pitchFamily="18" charset="-52"/>
              </a:rPr>
              <a:t>bermain</a:t>
            </a:r>
            <a:r>
              <a:rPr lang="en-GB" sz="3200" dirty="0" smtClean="0">
                <a:latin typeface="CentSchbkCyrill BT" pitchFamily="18" charset="-52"/>
              </a:rPr>
              <a:t> </a:t>
            </a:r>
            <a:r>
              <a:rPr lang="en-GB" sz="3200" dirty="0" err="1" smtClean="0">
                <a:latin typeface="CentSchbkCyrill BT" pitchFamily="18" charset="-52"/>
              </a:rPr>
              <a:t>oleh</a:t>
            </a:r>
            <a:r>
              <a:rPr lang="en-GB" sz="3200" dirty="0" smtClean="0">
                <a:latin typeface="CentSchbkCyrill BT" pitchFamily="18" charset="-52"/>
              </a:rPr>
              <a:t> guru</a:t>
            </a:r>
            <a:endParaRPr lang="en-GB" sz="3200" dirty="0">
              <a:latin typeface="CentSchbkCyrill BT" pitchFamily="18" charset="-5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772816"/>
            <a:ext cx="8229600" cy="4569371"/>
          </a:xfrm>
        </p:spPr>
        <p:txBody>
          <a:bodyPr>
            <a:normAutofit/>
          </a:bodyPr>
          <a:lstStyle/>
          <a:p>
            <a:pPr marL="457200" indent="-342900">
              <a:buAutoNum type="arabicPeriod"/>
            </a:pPr>
            <a:r>
              <a:rPr lang="en-GB" dirty="0" err="1" smtClean="0">
                <a:latin typeface="Comic Sans MS" pitchFamily="66" charset="0"/>
              </a:rPr>
              <a:t>Apakah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anak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mau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melakukan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kegiatan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bermain</a:t>
            </a:r>
            <a:r>
              <a:rPr lang="en-GB" dirty="0" smtClean="0">
                <a:latin typeface="Comic Sans MS" pitchFamily="66" charset="0"/>
              </a:rPr>
              <a:t> yang </a:t>
            </a:r>
            <a:r>
              <a:rPr lang="en-GB" dirty="0" err="1" smtClean="0">
                <a:latin typeface="Comic Sans MS" pitchFamily="66" charset="0"/>
              </a:rPr>
              <a:t>beraneka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ragam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atau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tidak</a:t>
            </a:r>
            <a:endParaRPr lang="en-GB" dirty="0" smtClean="0">
              <a:latin typeface="Comic Sans MS" pitchFamily="66" charset="0"/>
            </a:endParaRPr>
          </a:p>
          <a:p>
            <a:pPr marL="457200" indent="-342900">
              <a:buAutoNum type="arabicPeriod"/>
            </a:pPr>
            <a:r>
              <a:rPr lang="en-GB" dirty="0" err="1" smtClean="0">
                <a:latin typeface="Comic Sans MS" pitchFamily="66" charset="0"/>
              </a:rPr>
              <a:t>Bagaimana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cara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memainkan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mainan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tersebut</a:t>
            </a:r>
            <a:endParaRPr lang="en-GB" dirty="0" smtClean="0">
              <a:latin typeface="Comic Sans MS" pitchFamily="66" charset="0"/>
            </a:endParaRPr>
          </a:p>
          <a:p>
            <a:pPr marL="457200" indent="-342900">
              <a:buAutoNum type="arabicPeriod"/>
            </a:pPr>
            <a:r>
              <a:rPr lang="en-GB" dirty="0" err="1" smtClean="0">
                <a:latin typeface="Comic Sans MS" pitchFamily="66" charset="0"/>
              </a:rPr>
              <a:t>Apakah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anak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lebih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condong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bermain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sendiri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atau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bersama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temanya</a:t>
            </a:r>
            <a:endParaRPr lang="en-GB" dirty="0" smtClean="0">
              <a:latin typeface="Comic Sans MS" pitchFamily="66" charset="0"/>
            </a:endParaRPr>
          </a:p>
          <a:p>
            <a:pPr marL="457200" indent="-342900">
              <a:buAutoNum type="arabicPeriod"/>
            </a:pPr>
            <a:r>
              <a:rPr lang="en-GB" dirty="0" err="1" smtClean="0">
                <a:latin typeface="Comic Sans MS" pitchFamily="66" charset="0"/>
              </a:rPr>
              <a:t>Bagaimana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sikap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anak</a:t>
            </a:r>
            <a:r>
              <a:rPr lang="en-GB" dirty="0" smtClean="0">
                <a:latin typeface="Comic Sans MS" pitchFamily="66" charset="0"/>
              </a:rPr>
              <a:t> , </a:t>
            </a:r>
            <a:r>
              <a:rPr lang="en-GB" dirty="0" err="1" smtClean="0">
                <a:latin typeface="Comic Sans MS" pitchFamily="66" charset="0"/>
              </a:rPr>
              <a:t>dan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bagaimana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sikap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teman-teman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terhadap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kehadiranya</a:t>
            </a:r>
            <a:endParaRPr lang="en-GB" dirty="0" smtClean="0">
              <a:latin typeface="Comic Sans MS" pitchFamily="66" charset="0"/>
            </a:endParaRPr>
          </a:p>
          <a:p>
            <a:pPr marL="457200" indent="-342900">
              <a:buAutoNum type="arabicPeriod"/>
            </a:pPr>
            <a:r>
              <a:rPr lang="en-GB" dirty="0" err="1" smtClean="0">
                <a:latin typeface="Comic Sans MS" pitchFamily="66" charset="0"/>
              </a:rPr>
              <a:t>Anak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lebih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banyak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bersikap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pasif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atau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anak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lebih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cenderung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mengatur</a:t>
            </a:r>
            <a:r>
              <a:rPr lang="en-GB" dirty="0" smtClean="0">
                <a:latin typeface="Comic Sans MS" pitchFamily="66" charset="0"/>
              </a:rPr>
              <a:t> </a:t>
            </a:r>
            <a:r>
              <a:rPr lang="en-GB" dirty="0" err="1" smtClean="0">
                <a:latin typeface="Comic Sans MS" pitchFamily="66" charset="0"/>
              </a:rPr>
              <a:t>teman-temanya</a:t>
            </a:r>
            <a:endParaRPr lang="en-GB" dirty="0" smtClean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3363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60672" cy="1039427"/>
          </a:xfrm>
        </p:spPr>
        <p:txBody>
          <a:bodyPr>
            <a:normAutofit fontScale="90000"/>
          </a:bodyPr>
          <a:lstStyle/>
          <a:p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Mengapa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kegiatan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bermain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dapat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digunakan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sebagai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metode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untuk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melakukan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penilaian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atau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 </a:t>
            </a:r>
            <a:r>
              <a:rPr lang="en-GB" sz="2700" dirty="0" err="1">
                <a:solidFill>
                  <a:srgbClr val="0070C0"/>
                </a:solidFill>
                <a:latin typeface="Comic Sans MS" pitchFamily="66" charset="0"/>
              </a:rPr>
              <a:t>evaluasi</a:t>
            </a:r>
            <a:r>
              <a:rPr lang="en-GB" sz="2700" dirty="0">
                <a:solidFill>
                  <a:srgbClr val="0070C0"/>
                </a:solidFill>
                <a:latin typeface="Comic Sans MS" pitchFamily="66" charset="0"/>
              </a:rPr>
              <a:t>?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Tx/>
              <a:buChar char="-"/>
            </a:pPr>
            <a:r>
              <a:rPr lang="en-GB" sz="2800" dirty="0" err="1" smtClean="0">
                <a:latin typeface="Comic Sans MS" pitchFamily="66" charset="0"/>
              </a:rPr>
              <a:t>Karena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didalam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kegiatan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bermain</a:t>
            </a:r>
            <a:r>
              <a:rPr lang="en-GB" sz="2800" dirty="0" smtClean="0">
                <a:latin typeface="Comic Sans MS" pitchFamily="66" charset="0"/>
              </a:rPr>
              <a:t>, </a:t>
            </a:r>
            <a:r>
              <a:rPr lang="en-GB" sz="2800" dirty="0" err="1" smtClean="0">
                <a:latin typeface="Comic Sans MS" pitchFamily="66" charset="0"/>
              </a:rPr>
              <a:t>perilaku</a:t>
            </a:r>
            <a:r>
              <a:rPr lang="en-GB" sz="2800" dirty="0" smtClean="0">
                <a:latin typeface="Comic Sans MS" pitchFamily="66" charset="0"/>
              </a:rPr>
              <a:t> yang </a:t>
            </a:r>
            <a:r>
              <a:rPr lang="en-GB" sz="2800" dirty="0" err="1" smtClean="0">
                <a:latin typeface="Comic Sans MS" pitchFamily="66" charset="0"/>
              </a:rPr>
              <a:t>tampil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lebih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murni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dan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seadanya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tanpa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dibuat-buat</a:t>
            </a:r>
            <a:r>
              <a:rPr lang="en-GB" sz="2800" dirty="0" smtClean="0">
                <a:latin typeface="Comic Sans MS" pitchFamily="66" charset="0"/>
              </a:rPr>
              <a:t>. Beda </a:t>
            </a:r>
            <a:r>
              <a:rPr lang="en-GB" sz="2800" dirty="0" err="1" smtClean="0">
                <a:latin typeface="Comic Sans MS" pitchFamily="66" charset="0"/>
              </a:rPr>
              <a:t>halnya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kalau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anak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sedang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mendapat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tugas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tertentu</a:t>
            </a:r>
            <a:r>
              <a:rPr lang="en-GB" sz="2800" dirty="0" smtClean="0">
                <a:latin typeface="Comic Sans MS" pitchFamily="66" charset="0"/>
              </a:rPr>
              <a:t> yang </a:t>
            </a:r>
            <a:r>
              <a:rPr lang="en-GB" sz="2800" dirty="0" err="1" smtClean="0">
                <a:latin typeface="Comic Sans MS" pitchFamily="66" charset="0"/>
              </a:rPr>
              <a:t>sifatnya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lebih</a:t>
            </a:r>
            <a:r>
              <a:rPr lang="en-GB" sz="2800" dirty="0" smtClean="0">
                <a:latin typeface="Comic Sans MS" pitchFamily="66" charset="0"/>
              </a:rPr>
              <a:t> formal, </a:t>
            </a:r>
            <a:r>
              <a:rPr lang="en-GB" sz="2800" dirty="0" err="1" smtClean="0">
                <a:latin typeface="Comic Sans MS" pitchFamily="66" charset="0"/>
              </a:rPr>
              <a:t>belum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tentu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anak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berperilaku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seadanya</a:t>
            </a:r>
            <a:r>
              <a:rPr lang="en-GB" sz="2800" dirty="0" smtClean="0">
                <a:latin typeface="Comic Sans MS" pitchFamily="66" charset="0"/>
              </a:rPr>
              <a:t>.</a:t>
            </a:r>
          </a:p>
          <a:p>
            <a:pPr>
              <a:buFontTx/>
              <a:buChar char="-"/>
            </a:pPr>
            <a:r>
              <a:rPr lang="en-GB" sz="2800" dirty="0" err="1" smtClean="0">
                <a:latin typeface="Comic Sans MS" pitchFamily="66" charset="0"/>
              </a:rPr>
              <a:t>Bermain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merupakan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cara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anak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mengkomunikasikan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dirinya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kedunia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luar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mengingat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kemampuan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berbicara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mereka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belum</a:t>
            </a:r>
            <a:r>
              <a:rPr lang="en-GB" sz="2800" dirty="0" smtClean="0">
                <a:latin typeface="Comic Sans MS" pitchFamily="66" charset="0"/>
              </a:rPr>
              <a:t> </a:t>
            </a:r>
            <a:r>
              <a:rPr lang="en-GB" sz="2800" dirty="0" err="1" smtClean="0">
                <a:latin typeface="Comic Sans MS" pitchFamily="66" charset="0"/>
              </a:rPr>
              <a:t>sebaik</a:t>
            </a:r>
            <a:r>
              <a:rPr lang="en-GB" sz="2800" dirty="0" smtClean="0">
                <a:latin typeface="Comic Sans MS" pitchFamily="66" charset="0"/>
              </a:rPr>
              <a:t> orang </a:t>
            </a:r>
            <a:r>
              <a:rPr lang="en-GB" sz="2800" dirty="0" err="1" smtClean="0">
                <a:latin typeface="Comic Sans MS" pitchFamily="66" charset="0"/>
              </a:rPr>
              <a:t>dewasa</a:t>
            </a:r>
            <a:r>
              <a:rPr lang="en-GB" sz="2800" dirty="0" smtClean="0">
                <a:latin typeface="Comic Sans MS" pitchFamily="66" charset="0"/>
              </a:rPr>
              <a:t>.</a:t>
            </a:r>
            <a:endParaRPr lang="en-GB" sz="28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84962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>Pemanfaatan</a:t>
            </a:r>
            <a: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> </a:t>
            </a:r>
            <a:r>
              <a:rPr lang="en-GB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>bermain</a:t>
            </a:r>
            <a: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> </a:t>
            </a:r>
            <a:r>
              <a:rPr lang="en-GB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>sebagai</a:t>
            </a:r>
            <a:r>
              <a:rPr lang="en-GB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> media </a:t>
            </a:r>
            <a:r>
              <a:rPr lang="en-GB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itchFamily="66" charset="0"/>
              </a:rPr>
              <a:t>terapi</a:t>
            </a:r>
            <a:endParaRPr lang="en-GB" dirty="0">
              <a:solidFill>
                <a:schemeClr val="accent2">
                  <a:lumMod val="60000"/>
                  <a:lumOff val="4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52601"/>
            <a:ext cx="8219256" cy="1244351"/>
          </a:xfrm>
        </p:spPr>
        <p:txBody>
          <a:bodyPr/>
          <a:lstStyle/>
          <a:p>
            <a:pPr marL="114300" indent="0" algn="ctr">
              <a:buNone/>
            </a:pP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Bermain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dapat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digunakan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sebagai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media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psiko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terapi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atau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pengobatan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terhadap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anak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yang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dikenal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dengan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sebutan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Terapi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GB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Bermain</a:t>
            </a:r>
            <a:r>
              <a:rPr lang="en-GB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.</a:t>
            </a:r>
            <a:endParaRPr lang="en-GB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427375" y="3333608"/>
            <a:ext cx="4195379" cy="400110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en-GB" sz="2000" dirty="0" err="1" smtClean="0"/>
              <a:t>Contoh</a:t>
            </a:r>
            <a:r>
              <a:rPr lang="en-GB" sz="2000" dirty="0" smtClean="0"/>
              <a:t> </a:t>
            </a:r>
            <a:r>
              <a:rPr lang="en-GB" sz="2000" dirty="0" err="1" smtClean="0"/>
              <a:t>kasus</a:t>
            </a:r>
            <a:r>
              <a:rPr lang="en-GB" sz="2000" dirty="0" smtClean="0"/>
              <a:t> </a:t>
            </a:r>
            <a:r>
              <a:rPr lang="en-GB" sz="2000" dirty="0" err="1" smtClean="0"/>
              <a:t>anak</a:t>
            </a:r>
            <a:r>
              <a:rPr lang="en-GB" sz="2000" dirty="0" smtClean="0"/>
              <a:t> </a:t>
            </a:r>
            <a:r>
              <a:rPr lang="en-GB" sz="2000" dirty="0" err="1" smtClean="0"/>
              <a:t>bermasalah</a:t>
            </a:r>
            <a:r>
              <a:rPr lang="en-GB" sz="2000" dirty="0" smtClean="0"/>
              <a:t> </a:t>
            </a:r>
            <a:endParaRPr lang="en-GB" sz="2000" dirty="0"/>
          </a:p>
        </p:txBody>
      </p:sp>
      <p:sp>
        <p:nvSpPr>
          <p:cNvPr id="5" name="Rounded Rectangle 4"/>
          <p:cNvSpPr/>
          <p:nvPr/>
        </p:nvSpPr>
        <p:spPr>
          <a:xfrm>
            <a:off x="611560" y="4077072"/>
            <a:ext cx="3528392" cy="1008112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err="1" smtClean="0">
                <a:solidFill>
                  <a:schemeClr val="tx1"/>
                </a:solidFill>
                <a:latin typeface="Comic Sans MS" pitchFamily="66" charset="0"/>
              </a:rPr>
              <a:t>Anak</a:t>
            </a:r>
            <a:r>
              <a:rPr lang="en-GB" sz="2800" dirty="0" smtClean="0">
                <a:solidFill>
                  <a:schemeClr val="tx1"/>
                </a:solidFill>
                <a:latin typeface="Comic Sans MS" pitchFamily="66" charset="0"/>
              </a:rPr>
              <a:t> yang </a:t>
            </a:r>
            <a:r>
              <a:rPr lang="en-GB" sz="2800" dirty="0" err="1" smtClean="0">
                <a:solidFill>
                  <a:schemeClr val="tx1"/>
                </a:solidFill>
                <a:latin typeface="Comic Sans MS" pitchFamily="66" charset="0"/>
              </a:rPr>
              <a:t>agresif</a:t>
            </a:r>
            <a:endParaRPr lang="en-GB" sz="28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759801" y="5445224"/>
            <a:ext cx="3528392" cy="100811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dirty="0" err="1" smtClean="0">
                <a:solidFill>
                  <a:schemeClr val="tx1"/>
                </a:solidFill>
                <a:latin typeface="Comic Sans MS" pitchFamily="66" charset="0"/>
              </a:rPr>
              <a:t>Anak</a:t>
            </a:r>
            <a:r>
              <a:rPr lang="en-GB" sz="2400" dirty="0" smtClean="0">
                <a:solidFill>
                  <a:schemeClr val="tx1"/>
                </a:solidFill>
                <a:latin typeface="Comic Sans MS" pitchFamily="66" charset="0"/>
              </a:rPr>
              <a:t> yang </a:t>
            </a:r>
            <a:r>
              <a:rPr lang="en-GB" sz="2400" dirty="0" err="1" smtClean="0">
                <a:solidFill>
                  <a:schemeClr val="tx1"/>
                </a:solidFill>
                <a:latin typeface="Comic Sans MS" pitchFamily="66" charset="0"/>
              </a:rPr>
              <a:t>sulit</a:t>
            </a:r>
            <a:r>
              <a:rPr lang="en-GB" sz="2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sz="2400" dirty="0" err="1" smtClean="0">
                <a:solidFill>
                  <a:schemeClr val="tx1"/>
                </a:solidFill>
                <a:latin typeface="Comic Sans MS" pitchFamily="66" charset="0"/>
              </a:rPr>
              <a:t>bergaul</a:t>
            </a:r>
            <a:endParaRPr lang="en-GB" sz="2400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525064" y="4077072"/>
            <a:ext cx="3528392" cy="100811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Anak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yang </a:t>
            </a:r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mempunyai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kebiasaan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mencabut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rambutnya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sendiri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sampai</a:t>
            </a:r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Comic Sans MS" pitchFamily="66" charset="0"/>
              </a:rPr>
              <a:t>botak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02786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>
                <a:solidFill>
                  <a:schemeClr val="tx1"/>
                </a:solidFill>
                <a:latin typeface="CentSchbkCyrill BT" pitchFamily="18" charset="-52"/>
              </a:rPr>
              <a:t>Bermain</a:t>
            </a:r>
            <a:r>
              <a:rPr lang="en-GB" dirty="0" smtClean="0">
                <a:solidFill>
                  <a:schemeClr val="tx1"/>
                </a:solidFill>
                <a:latin typeface="CentSchbkCyrill BT" pitchFamily="18" charset="-52"/>
              </a:rPr>
              <a:t> </a:t>
            </a:r>
            <a:r>
              <a:rPr lang="en-GB" dirty="0" err="1" smtClean="0">
                <a:solidFill>
                  <a:schemeClr val="tx1"/>
                </a:solidFill>
                <a:latin typeface="CentSchbkCyrill BT" pitchFamily="18" charset="-52"/>
              </a:rPr>
              <a:t>sebagai</a:t>
            </a:r>
            <a:r>
              <a:rPr lang="en-GB" dirty="0" smtClean="0">
                <a:solidFill>
                  <a:schemeClr val="tx1"/>
                </a:solidFill>
                <a:latin typeface="CentSchbkCyrill BT" pitchFamily="18" charset="-52"/>
              </a:rPr>
              <a:t> media </a:t>
            </a:r>
            <a:r>
              <a:rPr lang="en-GB" dirty="0" err="1" smtClean="0">
                <a:solidFill>
                  <a:schemeClr val="tx1"/>
                </a:solidFill>
                <a:latin typeface="CentSchbkCyrill BT" pitchFamily="18" charset="-52"/>
              </a:rPr>
              <a:t>intervensi</a:t>
            </a:r>
            <a:endParaRPr lang="en-GB" dirty="0">
              <a:solidFill>
                <a:schemeClr val="tx1"/>
              </a:solidFill>
              <a:latin typeface="CentSchbkCyrill BT" pitchFamily="18" charset="-52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852936"/>
            <a:ext cx="8219256" cy="2468488"/>
          </a:xfrm>
        </p:spPr>
        <p:txBody>
          <a:bodyPr/>
          <a:lstStyle/>
          <a:p>
            <a:pPr marL="114300" indent="0" algn="just">
              <a:buNone/>
            </a:pPr>
            <a:r>
              <a:rPr lang="en-GB" dirty="0" err="1" smtClean="0"/>
              <a:t>Intervensi</a:t>
            </a:r>
            <a:r>
              <a:rPr lang="en-GB" dirty="0" smtClean="0"/>
              <a:t> </a:t>
            </a:r>
            <a:r>
              <a:rPr lang="en-GB" dirty="0" err="1" smtClean="0"/>
              <a:t>dapat</a:t>
            </a:r>
            <a:r>
              <a:rPr lang="en-GB" dirty="0" smtClean="0"/>
              <a:t> pula </a:t>
            </a:r>
            <a:r>
              <a:rPr lang="en-GB" dirty="0" err="1" smtClean="0"/>
              <a:t>diberikan</a:t>
            </a:r>
            <a:r>
              <a:rPr lang="en-GB" dirty="0" smtClean="0"/>
              <a:t> </a:t>
            </a: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penderita</a:t>
            </a:r>
            <a:r>
              <a:rPr lang="en-GB" dirty="0" smtClean="0"/>
              <a:t> </a:t>
            </a:r>
            <a:r>
              <a:rPr lang="en-GB" dirty="0" err="1" smtClean="0"/>
              <a:t>autisme</a:t>
            </a:r>
            <a:r>
              <a:rPr lang="en-GB" dirty="0" smtClean="0"/>
              <a:t> </a:t>
            </a:r>
            <a:r>
              <a:rPr lang="en-GB" dirty="0" err="1" smtClean="0"/>
              <a:t>yaitu</a:t>
            </a:r>
            <a:r>
              <a:rPr lang="en-GB" dirty="0" smtClean="0"/>
              <a:t> </a:t>
            </a:r>
            <a:r>
              <a:rPr lang="en-GB" dirty="0" err="1" smtClean="0"/>
              <a:t>anak</a:t>
            </a:r>
            <a:r>
              <a:rPr lang="en-GB" dirty="0" smtClean="0"/>
              <a:t> yang </a:t>
            </a:r>
            <a:r>
              <a:rPr lang="en-GB" dirty="0" err="1" smtClean="0"/>
              <a:t>mengalami</a:t>
            </a:r>
            <a:r>
              <a:rPr lang="en-GB" dirty="0" smtClean="0"/>
              <a:t> </a:t>
            </a:r>
            <a:r>
              <a:rPr lang="en-GB" dirty="0" err="1" smtClean="0"/>
              <a:t>gangguan</a:t>
            </a:r>
            <a:r>
              <a:rPr lang="en-GB" dirty="0" smtClean="0"/>
              <a:t> </a:t>
            </a:r>
            <a:r>
              <a:rPr lang="en-GB" dirty="0" err="1" smtClean="0"/>
              <a:t>sosial</a:t>
            </a:r>
            <a:r>
              <a:rPr lang="en-GB" dirty="0" smtClean="0"/>
              <a:t> </a:t>
            </a:r>
            <a:r>
              <a:rPr lang="en-GB" dirty="0" err="1" smtClean="0"/>
              <a:t>perkembangan</a:t>
            </a:r>
            <a:r>
              <a:rPr lang="en-GB" dirty="0" smtClean="0"/>
              <a:t> </a:t>
            </a:r>
            <a:r>
              <a:rPr lang="en-GB" dirty="0" err="1" smtClean="0"/>
              <a:t>dengan</a:t>
            </a:r>
            <a:r>
              <a:rPr lang="en-GB" dirty="0" smtClean="0"/>
              <a:t> </a:t>
            </a:r>
            <a:r>
              <a:rPr lang="en-GB" dirty="0" err="1" smtClean="0"/>
              <a:t>hambatan</a:t>
            </a:r>
            <a:r>
              <a:rPr lang="en-GB" dirty="0" smtClean="0"/>
              <a:t> </a:t>
            </a:r>
            <a:r>
              <a:rPr lang="en-GB" dirty="0" err="1" smtClean="0"/>
              <a:t>dalam</a:t>
            </a:r>
            <a:r>
              <a:rPr lang="en-GB" dirty="0" smtClean="0"/>
              <a:t> </a:t>
            </a:r>
            <a:r>
              <a:rPr lang="en-GB" dirty="0" err="1" smtClean="0"/>
              <a:t>aspek</a:t>
            </a:r>
            <a:r>
              <a:rPr lang="en-GB" dirty="0" smtClean="0"/>
              <a:t> </a:t>
            </a:r>
            <a:r>
              <a:rPr lang="en-GB" dirty="0" err="1" smtClean="0"/>
              <a:t>bahasa</a:t>
            </a:r>
            <a:r>
              <a:rPr lang="en-GB" dirty="0" smtClean="0"/>
              <a:t>, </a:t>
            </a:r>
            <a:r>
              <a:rPr lang="en-GB" dirty="0" err="1" smtClean="0"/>
              <a:t>sosial</a:t>
            </a:r>
            <a:r>
              <a:rPr lang="en-GB" dirty="0" smtClean="0"/>
              <a:t>, </a:t>
            </a:r>
            <a:r>
              <a:rPr lang="en-GB" dirty="0" err="1" smtClean="0"/>
              <a:t>komunikasi</a:t>
            </a:r>
            <a:r>
              <a:rPr lang="en-GB" dirty="0" smtClean="0"/>
              <a:t>, </a:t>
            </a:r>
            <a:r>
              <a:rPr lang="en-GB" dirty="0" err="1" smtClean="0"/>
              <a:t>menunjukkan</a:t>
            </a:r>
            <a:r>
              <a:rPr lang="en-GB" dirty="0" smtClean="0"/>
              <a:t> </a:t>
            </a:r>
            <a:r>
              <a:rPr lang="en-GB" dirty="0" err="1" smtClean="0"/>
              <a:t>perilaku</a:t>
            </a:r>
            <a:r>
              <a:rPr lang="en-GB" dirty="0" smtClean="0"/>
              <a:t> </a:t>
            </a:r>
            <a:r>
              <a:rPr lang="en-GB" dirty="0" err="1" smtClean="0"/>
              <a:t>stereotip</a:t>
            </a:r>
            <a:r>
              <a:rPr lang="en-GB" dirty="0" smtClean="0"/>
              <a:t>, </a:t>
            </a:r>
            <a:r>
              <a:rPr lang="en-GB" dirty="0" err="1" smtClean="0"/>
              <a:t>diulang-ulang</a:t>
            </a:r>
            <a:r>
              <a:rPr lang="en-GB" dirty="0" smtClean="0"/>
              <a:t> </a:t>
            </a:r>
            <a:r>
              <a:rPr lang="en-GB" i="1" dirty="0" smtClean="0"/>
              <a:t>(</a:t>
            </a:r>
            <a:r>
              <a:rPr lang="en-GB" i="1" dirty="0" err="1" smtClean="0"/>
              <a:t>menerism</a:t>
            </a:r>
            <a:r>
              <a:rPr lang="en-GB" i="1" dirty="0" smtClean="0"/>
              <a:t>), </a:t>
            </a:r>
            <a:r>
              <a:rPr lang="en-GB" dirty="0" err="1" smtClean="0"/>
              <a:t>minat</a:t>
            </a:r>
            <a:r>
              <a:rPr lang="en-GB" dirty="0" smtClean="0"/>
              <a:t> yang </a:t>
            </a:r>
            <a:r>
              <a:rPr lang="en-GB" dirty="0" err="1" smtClean="0"/>
              <a:t>sempit</a:t>
            </a:r>
            <a:r>
              <a:rPr lang="en-GB" dirty="0" smtClean="0"/>
              <a:t> </a:t>
            </a:r>
            <a:r>
              <a:rPr lang="en-GB" dirty="0" err="1" smtClean="0"/>
              <a:t>pada</a:t>
            </a:r>
            <a:r>
              <a:rPr lang="en-GB" dirty="0" smtClean="0"/>
              <a:t> </a:t>
            </a:r>
            <a:r>
              <a:rPr lang="en-GB" dirty="0" err="1" smtClean="0"/>
              <a:t>satu</a:t>
            </a:r>
            <a:r>
              <a:rPr lang="en-GB" dirty="0" smtClean="0"/>
              <a:t> </a:t>
            </a:r>
            <a:r>
              <a:rPr lang="en-GB" dirty="0" err="1" smtClean="0"/>
              <a:t>hal</a:t>
            </a:r>
            <a:r>
              <a:rPr lang="en-GB" dirty="0" smtClean="0"/>
              <a:t> /</a:t>
            </a:r>
            <a:r>
              <a:rPr lang="en-GB" dirty="0" err="1" smtClean="0"/>
              <a:t>objek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51487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852936"/>
            <a:ext cx="8136904" cy="2520280"/>
          </a:xfrm>
        </p:spPr>
        <p:txBody>
          <a:bodyPr>
            <a:normAutofit/>
          </a:bodyPr>
          <a:lstStyle/>
          <a:p>
            <a:pPr marL="114300" indent="0" algn="ctr">
              <a:buNone/>
            </a:pPr>
            <a:r>
              <a:rPr lang="en-GB" sz="6600" dirty="0" err="1" smtClean="0">
                <a:solidFill>
                  <a:schemeClr val="accent2">
                    <a:lumMod val="75000"/>
                  </a:schemeClr>
                </a:solidFill>
                <a:latin typeface="Goudy Stout" pitchFamily="18" charset="0"/>
              </a:rPr>
              <a:t>Selesai</a:t>
            </a:r>
            <a:r>
              <a:rPr lang="en-GB" sz="6600" dirty="0" smtClean="0">
                <a:solidFill>
                  <a:schemeClr val="accent2">
                    <a:lumMod val="75000"/>
                  </a:schemeClr>
                </a:solidFill>
                <a:latin typeface="Goudy Stout" pitchFamily="18" charset="0"/>
              </a:rPr>
              <a:t>…</a:t>
            </a:r>
            <a:endParaRPr lang="en-GB" sz="6600" dirty="0">
              <a:solidFill>
                <a:schemeClr val="accent2">
                  <a:lumMod val="75000"/>
                </a:schemeClr>
              </a:solidFill>
              <a:latin typeface="Goudy Stou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7780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ecary">
  <a:themeElements>
    <a:clrScheme name="Apothecary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Apothecary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193</TotalTime>
  <Words>800</Words>
  <Application>Microsoft Office PowerPoint</Application>
  <PresentationFormat>On-screen Show (4:3)</PresentationFormat>
  <Paragraphs>54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Apothecary</vt:lpstr>
      <vt:lpstr>Manfaat bermain</vt:lpstr>
      <vt:lpstr> </vt:lpstr>
      <vt:lpstr>Manfaat bermain untuk perkembangan aspek fisik</vt:lpstr>
      <vt:lpstr>Manfaat bermain untuk perkembangan fisik motorik kasar dan halus</vt:lpstr>
      <vt:lpstr>Untuk perkembangan aspek sosial</vt:lpstr>
      <vt:lpstr>Untuk perkembangan aspek emosi atau kepribadian</vt:lpstr>
      <vt:lpstr>Untuk perkembangan aspek kognisi</vt:lpstr>
      <vt:lpstr>PowerPoint Presentation</vt:lpstr>
      <vt:lpstr>Untuk mengasah ketajaman penginderaan</vt:lpstr>
      <vt:lpstr>Untuk mengembangkan keterampilan olahraga dan menari</vt:lpstr>
      <vt:lpstr>Pemanfaatan bermain oleh guru</vt:lpstr>
      <vt:lpstr>Mengapa kegiatan bermain dapat digunakan sebagai metode untuk melakukan penilaian atau evaluasi? </vt:lpstr>
      <vt:lpstr>Pemanfaatan bermain sebagai media terapi</vt:lpstr>
      <vt:lpstr>Bermain sebagai media intervensi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Manfaat bermain</dc:title>
  <dc:creator>MyBook 11</dc:creator>
  <cp:lastModifiedBy>asus</cp:lastModifiedBy>
  <cp:revision>17</cp:revision>
  <dcterms:created xsi:type="dcterms:W3CDTF">2020-03-08T12:48:50Z</dcterms:created>
  <dcterms:modified xsi:type="dcterms:W3CDTF">2020-03-12T07:30:09Z</dcterms:modified>
</cp:coreProperties>
</file>