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20"/>
  </p:notesMasterIdLst>
  <p:sldIdLst>
    <p:sldId id="256" r:id="rId3"/>
    <p:sldId id="274" r:id="rId4"/>
    <p:sldId id="262" r:id="rId5"/>
    <p:sldId id="257" r:id="rId6"/>
    <p:sldId id="259" r:id="rId7"/>
    <p:sldId id="258" r:id="rId8"/>
    <p:sldId id="261" r:id="rId9"/>
    <p:sldId id="265" r:id="rId10"/>
    <p:sldId id="260" r:id="rId11"/>
    <p:sldId id="266" r:id="rId12"/>
    <p:sldId id="268" r:id="rId13"/>
    <p:sldId id="267" r:id="rId14"/>
    <p:sldId id="269" r:id="rId15"/>
    <p:sldId id="272" r:id="rId16"/>
    <p:sldId id="271" r:id="rId17"/>
    <p:sldId id="270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FFCC"/>
    <a:srgbClr val="00CC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5" d="100"/>
          <a:sy n="75" d="100"/>
        </p:scale>
        <p:origin x="91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29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6FDD-33F0-4D7A-8BA8-457B277DCF4B}" type="slidenum">
              <a:rPr lang="en-US"/>
              <a:pPr/>
              <a:t>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693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317C3-CFB6-4C4C-AAA2-62CF3E19D61A}" type="slidenum">
              <a:rPr lang="en-US"/>
              <a:pPr/>
              <a:t>4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1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074D-E8FC-444D-B78B-59016E275218}" type="slidenum">
              <a:rPr lang="en-US"/>
              <a:pPr/>
              <a:t>5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32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A5F8-BD6F-459E-AC87-87D850E74C35}" type="slidenum">
              <a:rPr lang="en-US"/>
              <a:pPr/>
              <a:t>6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4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0B29D4-ACEC-42B5-B48B-E0618C0C7367}" type="slidenum">
              <a:rPr lang="en-US"/>
              <a:pPr/>
              <a:t>7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82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F1B99-ACF6-49CB-88BD-BAA650F3EF4F}" type="slidenum">
              <a:rPr lang="en-US"/>
              <a:pPr/>
              <a:t>8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33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A505E-4451-4325-B945-572FC84C14D7}" type="slidenum">
              <a:rPr lang="en-US"/>
              <a:pPr/>
              <a:t>9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0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PERINTAH PERCABANGAN &amp; PERULANGAN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Latifah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Type data </a:t>
            </a:r>
            <a:r>
              <a:rPr lang="en-US" sz="1600" dirty="0" err="1"/>
              <a:t>dasar</a:t>
            </a:r>
            <a:r>
              <a:rPr lang="en-US" sz="1600" dirty="0"/>
              <a:t> (basic data type) yang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 </a:t>
            </a:r>
            <a:endParaRPr lang="en-US" sz="1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81765"/>
              </p:ext>
            </p:extLst>
          </p:nvPr>
        </p:nvGraphicFramePr>
        <p:xfrm>
          <a:off x="1104900" y="1244600"/>
          <a:ext cx="78359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5298246" imgH="6673875" progId="Word.Document.12">
                  <p:embed/>
                </p:oleObj>
              </mc:Choice>
              <mc:Fallback>
                <p:oleObj name="Document" r:id="rId3" imgW="5298246" imgH="66738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4900" y="1244600"/>
                        <a:ext cx="7835900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103492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perulangan</a:t>
            </a:r>
            <a:r>
              <a:rPr lang="en-US" dirty="0"/>
              <a:t> / loop statement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mengulang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statement </a:t>
            </a:r>
            <a:r>
              <a:rPr lang="en-US" dirty="0" err="1"/>
              <a:t>sebanyak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smtClean="0"/>
              <a:t>kali. </a:t>
            </a:r>
          </a:p>
          <a:p>
            <a:pPr marL="0" indent="0"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bahasa</a:t>
            </a:r>
            <a:r>
              <a:rPr lang="en-US" dirty="0"/>
              <a:t> C </a:t>
            </a:r>
            <a:r>
              <a:rPr lang="en-US" dirty="0" err="1"/>
              <a:t>ada</a:t>
            </a:r>
            <a:r>
              <a:rPr lang="en-US" dirty="0"/>
              <a:t> 3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yang </a:t>
            </a:r>
            <a:r>
              <a:rPr lang="en-US" dirty="0" err="1"/>
              <a:t>unum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lvl="0"/>
            <a:r>
              <a:rPr lang="en-US" dirty="0" err="1"/>
              <a:t>Perintah</a:t>
            </a:r>
            <a:r>
              <a:rPr lang="en-US" dirty="0"/>
              <a:t> for ( )</a:t>
            </a:r>
          </a:p>
          <a:p>
            <a:pPr lvl="0"/>
            <a:r>
              <a:rPr lang="en-US" dirty="0" err="1"/>
              <a:t>Perintah</a:t>
            </a:r>
            <a:r>
              <a:rPr lang="en-US" dirty="0"/>
              <a:t> while ()</a:t>
            </a:r>
          </a:p>
          <a:p>
            <a:pPr lvl="0"/>
            <a:r>
              <a:rPr lang="en-US" dirty="0" err="1"/>
              <a:t>Perintah</a:t>
            </a:r>
            <a:r>
              <a:rPr lang="en-US" dirty="0"/>
              <a:t> do while ()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Perintah</a:t>
            </a:r>
            <a:r>
              <a:rPr lang="en-US" dirty="0"/>
              <a:t> for ( 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1422400"/>
            <a:ext cx="41783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Penulisan</a:t>
            </a:r>
            <a:r>
              <a:rPr lang="en-US" dirty="0"/>
              <a:t> (syntax )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for :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1" y="2108200"/>
            <a:ext cx="7010400" cy="1841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38300" y="3949700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429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Inisialisasi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dimana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awal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variable counter (variable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menghitung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429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dipenuhi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tetap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marR="0" indent="-285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429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tiap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putaran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menjamin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berlangsung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terus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menerus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006600" y="1054100"/>
            <a:ext cx="6477000" cy="5065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</a:t>
            </a:r>
            <a:r>
              <a:rPr lang="en-US" sz="2000" dirty="0" smtClean="0"/>
              <a:t>for(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/>
              <a:t>= 1; </a:t>
            </a:r>
            <a:r>
              <a:rPr lang="en-US" sz="2000" dirty="0" err="1"/>
              <a:t>jumlah</a:t>
            </a:r>
            <a:r>
              <a:rPr lang="en-US" sz="2000" dirty="0"/>
              <a:t> &lt;=100; </a:t>
            </a:r>
            <a:r>
              <a:rPr lang="en-US" sz="2000" dirty="0" err="1"/>
              <a:t>jumlah</a:t>
            </a:r>
            <a:r>
              <a:rPr lang="en-US" sz="2000" dirty="0"/>
              <a:t> = </a:t>
            </a:r>
            <a:r>
              <a:rPr lang="en-US" sz="2000" dirty="0" smtClean="0"/>
              <a:t>jumlah+1)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printf</a:t>
            </a:r>
            <a:r>
              <a:rPr lang="en-US" sz="2000" dirty="0"/>
              <a:t>(“Coding in fly \n”);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Perintah</a:t>
            </a:r>
            <a:r>
              <a:rPr lang="en-US" dirty="0"/>
              <a:t> While ( )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663700" y="1293813"/>
            <a:ext cx="7188200" cy="4572000"/>
          </a:xfrm>
        </p:spPr>
        <p:txBody>
          <a:bodyPr/>
          <a:lstStyle/>
          <a:p>
            <a:pPr>
              <a:buNone/>
            </a:pP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penulisan</a:t>
            </a:r>
            <a:r>
              <a:rPr lang="en-US" sz="1800" dirty="0"/>
              <a:t> (syntax)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perintah</a:t>
            </a:r>
            <a:r>
              <a:rPr lang="en-US" sz="1800" dirty="0"/>
              <a:t> while ( ) </a:t>
            </a:r>
            <a:r>
              <a:rPr lang="en-US" sz="1800" dirty="0" smtClean="0"/>
              <a:t>:</a:t>
            </a:r>
          </a:p>
          <a:p>
            <a:pPr>
              <a:buNone/>
            </a:pPr>
            <a:endParaRPr lang="en-US" sz="2000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290678"/>
            <a:ext cx="7243792" cy="209082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3"/>
            <a:ext cx="68580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/>
              <a:t>Perbedaan</a:t>
            </a:r>
            <a:r>
              <a:rPr lang="en-US" dirty="0"/>
              <a:t> for () </a:t>
            </a:r>
            <a:r>
              <a:rPr lang="en-US" dirty="0" err="1"/>
              <a:t>dengan</a:t>
            </a:r>
            <a:r>
              <a:rPr lang="en-US" dirty="0"/>
              <a:t> while </a:t>
            </a:r>
            <a:r>
              <a:rPr lang="en-US" dirty="0" err="1"/>
              <a:t>adalah</a:t>
            </a:r>
            <a:r>
              <a:rPr lang="en-US" dirty="0"/>
              <a:t> while ( )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inisialisasi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inisialisasi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while ().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Statement </a:t>
            </a:r>
            <a:r>
              <a:rPr lang="en-US" dirty="0"/>
              <a:t>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perintah-perintah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diulang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/>
              <a:t>while ( )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mengulang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/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yang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0" y="2136338"/>
            <a:ext cx="495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input;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canf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(“%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d”, &amp;input);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hile (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input &gt;= 0 )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(“%d”, &amp;input);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Perintah</a:t>
            </a:r>
            <a:r>
              <a:rPr lang="en-US" dirty="0"/>
              <a:t> Do While ( )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Cara </a:t>
            </a:r>
            <a:r>
              <a:rPr lang="en-US" sz="2000" dirty="0" err="1"/>
              <a:t>penulisan</a:t>
            </a:r>
            <a:r>
              <a:rPr lang="en-US" sz="2000" dirty="0"/>
              <a:t> (syntax)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perintah</a:t>
            </a:r>
            <a:r>
              <a:rPr lang="en-US" sz="2000" dirty="0"/>
              <a:t> do while ( ) : 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057400" y="2428081"/>
            <a:ext cx="6146800" cy="23090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  …………..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perintah-perintah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 while (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pengulangan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Perintah</a:t>
            </a:r>
            <a:r>
              <a:rPr lang="en-US" dirty="0"/>
              <a:t> do while ( )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mengulang</a:t>
            </a:r>
            <a:r>
              <a:rPr lang="en-US" dirty="0"/>
              <a:t> statement </a:t>
            </a:r>
            <a:r>
              <a:rPr lang="en-US" dirty="0" err="1"/>
              <a:t>miliknya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pengulangan</a:t>
            </a:r>
            <a:r>
              <a:rPr lang="en-US" dirty="0"/>
              <a:t> </a:t>
            </a:r>
            <a:r>
              <a:rPr lang="en-US" dirty="0" err="1" smtClean="0"/>
              <a:t>terpenuhi</a:t>
            </a:r>
            <a:r>
              <a:rPr lang="en-US" dirty="0" smtClean="0"/>
              <a:t>.</a:t>
            </a:r>
          </a:p>
          <a:p>
            <a:r>
              <a:rPr lang="en-US" dirty="0" err="1"/>
              <a:t>perintah</a:t>
            </a:r>
            <a:r>
              <a:rPr lang="en-US" dirty="0"/>
              <a:t> do while ( )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statementnya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55380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928590"/>
            <a:ext cx="5511800" cy="3274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number;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(“%d”, &amp;number);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(“%d, number);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number = number-1;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 while (number &gt; 0 );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2000" y="876300"/>
            <a:ext cx="356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Contoh</a:t>
            </a:r>
            <a:r>
              <a:rPr lang="en-US" sz="2000" dirty="0" smtClean="0"/>
              <a:t> 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4708326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513090"/>
            <a:ext cx="5245100" cy="4197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 * “);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(“\n”);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352784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300" y="519112"/>
            <a:ext cx="7010400" cy="561498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main ( 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bil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for(</a:t>
            </a:r>
            <a:r>
              <a:rPr lang="en-US" sz="2000" dirty="0" err="1" smtClean="0"/>
              <a:t>bil</a:t>
            </a:r>
            <a:r>
              <a:rPr lang="en-US" sz="2000" dirty="0" smtClean="0"/>
              <a:t> = 0 ; </a:t>
            </a:r>
            <a:r>
              <a:rPr lang="en-US" sz="2000" dirty="0" err="1" smtClean="0"/>
              <a:t>bil</a:t>
            </a:r>
            <a:r>
              <a:rPr lang="en-US" sz="2000" dirty="0" smtClean="0"/>
              <a:t>&lt;10; </a:t>
            </a:r>
            <a:r>
              <a:rPr lang="en-US" sz="2000" dirty="0" err="1" smtClean="0"/>
              <a:t>bil</a:t>
            </a:r>
            <a:r>
              <a:rPr lang="en-US" sz="2000" dirty="0" smtClean="0"/>
              <a:t> = bil+2)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if(</a:t>
            </a:r>
            <a:r>
              <a:rPr lang="en-US" sz="2000" dirty="0" err="1" smtClean="0"/>
              <a:t>bil</a:t>
            </a:r>
            <a:r>
              <a:rPr lang="en-US" sz="2000" dirty="0" smtClean="0"/>
              <a:t> % 3 == 0)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(“hoi”);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else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(“</a:t>
            </a:r>
            <a:r>
              <a:rPr lang="en-US" sz="2000" dirty="0" err="1" smtClean="0"/>
              <a:t>hai</a:t>
            </a:r>
            <a:r>
              <a:rPr lang="en-US" sz="2000" dirty="0" smtClean="0"/>
              <a:t>”);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79000423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Buatlah</a:t>
            </a:r>
            <a:r>
              <a:rPr lang="en-US" dirty="0"/>
              <a:t> code program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tampilan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dilayar</a:t>
            </a:r>
            <a:r>
              <a:rPr lang="en-US" dirty="0"/>
              <a:t> computer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pPr marL="292100" indent="0">
              <a:buNone/>
            </a:pPr>
            <a:r>
              <a:rPr lang="en-US" dirty="0"/>
              <a:t>*</a:t>
            </a:r>
          </a:p>
          <a:p>
            <a:pPr marL="292100" indent="0">
              <a:buNone/>
            </a:pPr>
            <a:r>
              <a:rPr lang="en-US" dirty="0"/>
              <a:t>**</a:t>
            </a:r>
          </a:p>
          <a:p>
            <a:pPr marL="292100" indent="0">
              <a:buNone/>
            </a:pPr>
            <a:r>
              <a:rPr lang="en-US" dirty="0"/>
              <a:t>***</a:t>
            </a:r>
          </a:p>
          <a:p>
            <a:pPr marL="292100" indent="0">
              <a:buNone/>
            </a:pPr>
            <a:r>
              <a:rPr lang="en-US" dirty="0"/>
              <a:t>****</a:t>
            </a:r>
          </a:p>
          <a:p>
            <a:pPr marL="292100" indent="0">
              <a:buNone/>
            </a:pPr>
            <a:r>
              <a:rPr lang="en-US" dirty="0"/>
              <a:t>*****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36863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* </a:t>
            </a:r>
            <a:r>
              <a:rPr lang="en-US" dirty="0" err="1"/>
              <a:t>sebanyak</a:t>
            </a:r>
            <a:r>
              <a:rPr lang="en-US" dirty="0"/>
              <a:t> 25 kali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endParaRPr lang="en-US" dirty="0"/>
          </a:p>
          <a:p>
            <a:pPr indent="0">
              <a:buNone/>
            </a:pPr>
            <a:r>
              <a:rPr lang="en-US" dirty="0" err="1"/>
              <a:t>Contoh</a:t>
            </a:r>
            <a:r>
              <a:rPr lang="en-US" dirty="0"/>
              <a:t> output </a:t>
            </a:r>
            <a:r>
              <a:rPr lang="en-US" dirty="0" err="1"/>
              <a:t>adalah</a:t>
            </a:r>
            <a:r>
              <a:rPr lang="en-US" dirty="0"/>
              <a:t> : </a:t>
            </a:r>
          </a:p>
          <a:p>
            <a:pPr indent="0">
              <a:buNone/>
            </a:pPr>
            <a:r>
              <a:rPr lang="en-US" dirty="0"/>
              <a:t>*************************</a:t>
            </a:r>
          </a:p>
          <a:p>
            <a:pPr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577677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menampilakan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 – 25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output </a:t>
            </a:r>
            <a:r>
              <a:rPr lang="en-US" dirty="0" err="1"/>
              <a:t>adalah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1 2 3 4 5 6 7 8 9 10 11 12 13 14 15 16 17 18 19 20 21 22 23 24 25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97128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Buatlah</a:t>
            </a:r>
            <a:r>
              <a:rPr lang="en-US" dirty="0"/>
              <a:t> program yang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n,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ganjil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1-n. </a:t>
            </a:r>
          </a:p>
          <a:p>
            <a:pPr indent="0">
              <a:buNone/>
            </a:pPr>
            <a:r>
              <a:rPr lang="en-US" dirty="0" err="1"/>
              <a:t>Contoh</a:t>
            </a:r>
            <a:r>
              <a:rPr lang="en-US" dirty="0"/>
              <a:t> output : </a:t>
            </a:r>
          </a:p>
          <a:p>
            <a:pPr indent="0">
              <a:buNone/>
            </a:pPr>
            <a:r>
              <a:rPr lang="en-US" dirty="0"/>
              <a:t>12 </a:t>
            </a:r>
          </a:p>
          <a:p>
            <a:pPr indent="0">
              <a:buNone/>
            </a:pPr>
            <a:r>
              <a:rPr lang="en-US" dirty="0" err="1"/>
              <a:t>Contoh</a:t>
            </a:r>
            <a:r>
              <a:rPr lang="en-US" dirty="0"/>
              <a:t> output </a:t>
            </a:r>
          </a:p>
          <a:p>
            <a:pPr indent="0">
              <a:buNone/>
            </a:pPr>
            <a:r>
              <a:rPr lang="en-US" dirty="0"/>
              <a:t>1 3 5 7 9 11</a:t>
            </a:r>
          </a:p>
        </p:txBody>
      </p:sp>
    </p:spTree>
    <p:extLst>
      <p:ext uri="{BB962C8B-B14F-4D97-AF65-F5344CB8AC3E}">
        <p14:creationId xmlns:p14="http://schemas.microsoft.com/office/powerpoint/2010/main" val="3272568675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392</TotalTime>
  <Words>421</Words>
  <Application>Microsoft Office PowerPoint</Application>
  <PresentationFormat>On-screen Show (4:3)</PresentationFormat>
  <Paragraphs>101</Paragraphs>
  <Slides>17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Tahoma</vt:lpstr>
      <vt:lpstr>Times New Roman</vt:lpstr>
      <vt:lpstr>Wingdings</vt:lpstr>
      <vt:lpstr>01158951</vt:lpstr>
      <vt:lpstr>Microsoft Word Document</vt:lpstr>
      <vt:lpstr> PERINTAH PERCABANGAN &amp; PERULANGAN  </vt:lpstr>
      <vt:lpstr>Type data dasar (basic data type) yang digunakan dalam bahasa C </vt:lpstr>
      <vt:lpstr>Definisi :</vt:lpstr>
      <vt:lpstr>Perintah for ( )</vt:lpstr>
      <vt:lpstr>PowerPoint Presentation</vt:lpstr>
      <vt:lpstr>Perintah While ( )</vt:lpstr>
      <vt:lpstr>PowerPoint Presentation</vt:lpstr>
      <vt:lpstr>PowerPoint Presentation</vt:lpstr>
      <vt:lpstr>Perintah Do While ( )</vt:lpstr>
      <vt:lpstr>PowerPoint Presentation</vt:lpstr>
      <vt:lpstr>PowerPoint Presentation</vt:lpstr>
      <vt:lpstr>PowerPoint Presentation</vt:lpstr>
      <vt:lpstr>PowerPoint Presentation</vt:lpstr>
      <vt:lpstr>EVALUASI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PERINTAH PERULANGAN</dc:title>
  <dc:creator>gue</dc:creator>
  <cp:keywords/>
  <cp:lastModifiedBy>gue</cp:lastModifiedBy>
  <cp:revision>12</cp:revision>
  <dcterms:created xsi:type="dcterms:W3CDTF">2015-03-25T03:01:40Z</dcterms:created>
  <dcterms:modified xsi:type="dcterms:W3CDTF">2016-03-21T22:49:15Z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