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9" r:id="rId3"/>
    <p:sldId id="270" r:id="rId4"/>
    <p:sldId id="276" r:id="rId5"/>
    <p:sldId id="275" r:id="rId6"/>
    <p:sldId id="263" r:id="rId7"/>
    <p:sldId id="277" r:id="rId8"/>
    <p:sldId id="257" r:id="rId9"/>
    <p:sldId id="264" r:id="rId10"/>
    <p:sldId id="265" r:id="rId11"/>
    <p:sldId id="266" r:id="rId12"/>
    <p:sldId id="267" r:id="rId13"/>
    <p:sldId id="271" r:id="rId14"/>
    <p:sldId id="272" r:id="rId15"/>
    <p:sldId id="278" r:id="rId16"/>
    <p:sldId id="273" r:id="rId17"/>
    <p:sldId id="274" r:id="rId18"/>
    <p:sldId id="279" r:id="rId19"/>
    <p:sldId id="280" r:id="rId20"/>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mn-ea"/>
        <a:cs typeface="+mn-cs"/>
      </a:defRPr>
    </a:lvl1pPr>
    <a:lvl2pPr marL="457200" algn="l" rtl="0" fontAlgn="base">
      <a:spcBef>
        <a:spcPct val="0"/>
      </a:spcBef>
      <a:spcAft>
        <a:spcPct val="0"/>
      </a:spcAft>
      <a:defRPr sz="2400" kern="1200">
        <a:solidFill>
          <a:schemeClr val="tx1"/>
        </a:solidFill>
        <a:latin typeface="Arial" charset="0"/>
        <a:ea typeface="+mn-ea"/>
        <a:cs typeface="+mn-cs"/>
      </a:defRPr>
    </a:lvl2pPr>
    <a:lvl3pPr marL="914400" algn="l" rtl="0" fontAlgn="base">
      <a:spcBef>
        <a:spcPct val="0"/>
      </a:spcBef>
      <a:spcAft>
        <a:spcPct val="0"/>
      </a:spcAft>
      <a:defRPr sz="2400" kern="1200">
        <a:solidFill>
          <a:schemeClr val="tx1"/>
        </a:solidFill>
        <a:latin typeface="Arial" charset="0"/>
        <a:ea typeface="+mn-ea"/>
        <a:cs typeface="+mn-cs"/>
      </a:defRPr>
    </a:lvl3pPr>
    <a:lvl4pPr marL="1371600" algn="l" rtl="0" fontAlgn="base">
      <a:spcBef>
        <a:spcPct val="0"/>
      </a:spcBef>
      <a:spcAft>
        <a:spcPct val="0"/>
      </a:spcAft>
      <a:defRPr sz="2400" kern="1200">
        <a:solidFill>
          <a:schemeClr val="tx1"/>
        </a:solidFill>
        <a:latin typeface="Arial" charset="0"/>
        <a:ea typeface="+mn-ea"/>
        <a:cs typeface="+mn-cs"/>
      </a:defRPr>
    </a:lvl4pPr>
    <a:lvl5pPr marL="1828800" algn="l"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366CC"/>
    <a:srgbClr val="666699"/>
    <a:srgbClr val="009999"/>
    <a:srgbClr val="006699"/>
    <a:srgbClr val="336699"/>
    <a:srgbClr val="CC0000"/>
    <a:srgbClr val="80808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autoAdjust="0"/>
    <p:restoredTop sz="94643" autoAdjust="0"/>
  </p:normalViewPr>
  <p:slideViewPr>
    <p:cSldViewPr>
      <p:cViewPr varScale="1">
        <p:scale>
          <a:sx n="65" d="100"/>
          <a:sy n="65" d="100"/>
        </p:scale>
        <p:origin x="-1452"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1371600" y="2590800"/>
            <a:ext cx="6096000" cy="838200"/>
          </a:xfrm>
        </p:spPr>
        <p:txBody>
          <a:bodyPr/>
          <a:lstStyle>
            <a:lvl1pPr algn="ctr">
              <a:defRPr sz="6000"/>
            </a:lvl1pPr>
          </a:lstStyle>
          <a:p>
            <a:r>
              <a:rPr lang="en-US" altLang="zh-TW" smtClean="0"/>
              <a:t>Click to edit Master title style</a:t>
            </a:r>
            <a:endParaRPr lang="zh-TW" altLang="en-US"/>
          </a:p>
        </p:txBody>
      </p:sp>
      <p:sp>
        <p:nvSpPr>
          <p:cNvPr id="7171" name="Rectangle 3"/>
          <p:cNvSpPr>
            <a:spLocks noGrp="1" noChangeArrowheads="1"/>
          </p:cNvSpPr>
          <p:nvPr>
            <p:ph type="subTitle" idx="1"/>
          </p:nvPr>
        </p:nvSpPr>
        <p:spPr>
          <a:xfrm>
            <a:off x="1371600" y="3352800"/>
            <a:ext cx="6096000" cy="762000"/>
          </a:xfrm>
        </p:spPr>
        <p:txBody>
          <a:bodyPr/>
          <a:lstStyle>
            <a:lvl1pPr marL="0" indent="0" algn="ctr">
              <a:defRPr/>
            </a:lvl1pPr>
          </a:lstStyle>
          <a:p>
            <a:r>
              <a:rPr lang="en-US" altLang="zh-TW" smtClean="0"/>
              <a:t>Click to edit Master subtitle style</a:t>
            </a:r>
            <a:endParaRPr lang="zh-TW" altLang="en-US"/>
          </a:p>
        </p:txBody>
      </p:sp>
      <p:sp>
        <p:nvSpPr>
          <p:cNvPr id="7172" name="Rectangle 4"/>
          <p:cNvSpPr>
            <a:spLocks noGrp="1" noChangeArrowheads="1"/>
          </p:cNvSpPr>
          <p:nvPr>
            <p:ph type="dt" sz="half" idx="2"/>
          </p:nvPr>
        </p:nvSpPr>
        <p:spPr/>
        <p:txBody>
          <a:bodyPr/>
          <a:lstStyle>
            <a:lvl1pPr>
              <a:defRPr/>
            </a:lvl1pPr>
          </a:lstStyle>
          <a:p>
            <a:endParaRPr lang="en-US" altLang="zh-TW"/>
          </a:p>
        </p:txBody>
      </p:sp>
      <p:sp>
        <p:nvSpPr>
          <p:cNvPr id="7173" name="Rectangle 5"/>
          <p:cNvSpPr>
            <a:spLocks noGrp="1" noChangeArrowheads="1"/>
          </p:cNvSpPr>
          <p:nvPr>
            <p:ph type="ftr" sz="quarter" idx="3"/>
          </p:nvPr>
        </p:nvSpPr>
        <p:spPr/>
        <p:txBody>
          <a:bodyPr/>
          <a:lstStyle>
            <a:lvl1pPr>
              <a:defRPr/>
            </a:lvl1pPr>
          </a:lstStyle>
          <a:p>
            <a:endParaRPr lang="en-US" altLang="zh-TW"/>
          </a:p>
        </p:txBody>
      </p:sp>
      <p:sp>
        <p:nvSpPr>
          <p:cNvPr id="7174" name="Rectangle 6"/>
          <p:cNvSpPr>
            <a:spLocks noGrp="1" noChangeArrowheads="1"/>
          </p:cNvSpPr>
          <p:nvPr>
            <p:ph type="sldNum" sz="quarter" idx="4"/>
          </p:nvPr>
        </p:nvSpPr>
        <p:spPr/>
        <p:txBody>
          <a:bodyPr/>
          <a:lstStyle>
            <a:lvl1pPr>
              <a:defRPr/>
            </a:lvl1pPr>
          </a:lstStyle>
          <a:p>
            <a:fld id="{1F66234B-5A04-479B-9899-12851C3EF2F2}" type="slidenum">
              <a:rPr lang="zh-TW" altLang="en-US"/>
              <a:pPr/>
              <a:t>‹#›</a:t>
            </a:fld>
            <a:endParaRPr lang="en-US" altLang="zh-TW"/>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ltLang="zh-TW"/>
          </a:p>
        </p:txBody>
      </p:sp>
      <p:sp>
        <p:nvSpPr>
          <p:cNvPr id="5" name="Footer Placeholder 4"/>
          <p:cNvSpPr>
            <a:spLocks noGrp="1"/>
          </p:cNvSpPr>
          <p:nvPr>
            <p:ph type="ftr" sz="quarter" idx="11"/>
          </p:nvPr>
        </p:nvSpPr>
        <p:spPr/>
        <p:txBody>
          <a:bodyPr/>
          <a:lstStyle>
            <a:lvl1pPr>
              <a:defRPr/>
            </a:lvl1pPr>
          </a:lstStyle>
          <a:p>
            <a:endParaRPr lang="en-US" altLang="zh-TW"/>
          </a:p>
        </p:txBody>
      </p:sp>
      <p:sp>
        <p:nvSpPr>
          <p:cNvPr id="6" name="Slide Number Placeholder 5"/>
          <p:cNvSpPr>
            <a:spLocks noGrp="1"/>
          </p:cNvSpPr>
          <p:nvPr>
            <p:ph type="sldNum" sz="quarter" idx="12"/>
          </p:nvPr>
        </p:nvSpPr>
        <p:spPr/>
        <p:txBody>
          <a:bodyPr/>
          <a:lstStyle>
            <a:lvl1pPr>
              <a:defRPr/>
            </a:lvl1pPr>
          </a:lstStyle>
          <a:p>
            <a:fld id="{149EA462-19C5-4D0C-9908-C24F6F4694BB}" type="slidenum">
              <a:rPr lang="zh-TW" altLang="en-US"/>
              <a:pPr/>
              <a:t>‹#›</a:t>
            </a:fld>
            <a:endParaRPr lang="en-US" altLang="zh-TW"/>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zh-TW"/>
          </a:p>
        </p:txBody>
      </p:sp>
      <p:sp>
        <p:nvSpPr>
          <p:cNvPr id="5" name="Footer Placeholder 4"/>
          <p:cNvSpPr>
            <a:spLocks noGrp="1"/>
          </p:cNvSpPr>
          <p:nvPr>
            <p:ph type="ftr" sz="quarter" idx="11"/>
          </p:nvPr>
        </p:nvSpPr>
        <p:spPr/>
        <p:txBody>
          <a:bodyPr/>
          <a:lstStyle>
            <a:lvl1pPr>
              <a:defRPr/>
            </a:lvl1pPr>
          </a:lstStyle>
          <a:p>
            <a:endParaRPr lang="en-US" altLang="zh-TW"/>
          </a:p>
        </p:txBody>
      </p:sp>
      <p:sp>
        <p:nvSpPr>
          <p:cNvPr id="6" name="Slide Number Placeholder 5"/>
          <p:cNvSpPr>
            <a:spLocks noGrp="1"/>
          </p:cNvSpPr>
          <p:nvPr>
            <p:ph type="sldNum" sz="quarter" idx="12"/>
          </p:nvPr>
        </p:nvSpPr>
        <p:spPr/>
        <p:txBody>
          <a:bodyPr/>
          <a:lstStyle>
            <a:lvl1pPr>
              <a:defRPr/>
            </a:lvl1pPr>
          </a:lstStyle>
          <a:p>
            <a:fld id="{7FED6B8E-9547-47E7-AEAA-8B84580F7841}" type="slidenum">
              <a:rPr lang="zh-TW" altLang="en-US"/>
              <a:pPr/>
              <a:t>‹#›</a:t>
            </a:fld>
            <a:endParaRPr lang="en-US" altLang="zh-TW"/>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76200" y="838200"/>
            <a:ext cx="3543300" cy="5867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3771900" y="838200"/>
            <a:ext cx="3543300" cy="5867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lvl1pPr>
              <a:defRPr/>
            </a:lvl1pPr>
          </a:lstStyle>
          <a:p>
            <a:endParaRPr lang="en-US" altLang="zh-TW"/>
          </a:p>
        </p:txBody>
      </p:sp>
      <p:sp>
        <p:nvSpPr>
          <p:cNvPr id="6" name="Footer Placeholder 5"/>
          <p:cNvSpPr>
            <a:spLocks noGrp="1"/>
          </p:cNvSpPr>
          <p:nvPr>
            <p:ph type="ftr" sz="quarter" idx="11"/>
          </p:nvPr>
        </p:nvSpPr>
        <p:spPr/>
        <p:txBody>
          <a:bodyPr/>
          <a:lstStyle>
            <a:lvl1pPr>
              <a:defRPr/>
            </a:lvl1pPr>
          </a:lstStyle>
          <a:p>
            <a:endParaRPr lang="en-US" altLang="zh-TW"/>
          </a:p>
        </p:txBody>
      </p:sp>
      <p:sp>
        <p:nvSpPr>
          <p:cNvPr id="7" name="Slide Number Placeholder 6"/>
          <p:cNvSpPr>
            <a:spLocks noGrp="1"/>
          </p:cNvSpPr>
          <p:nvPr>
            <p:ph type="sldNum" sz="quarter" idx="12"/>
          </p:nvPr>
        </p:nvSpPr>
        <p:spPr/>
        <p:txBody>
          <a:bodyPr/>
          <a:lstStyle>
            <a:lvl1pPr>
              <a:defRPr/>
            </a:lvl1pPr>
          </a:lstStyle>
          <a:p>
            <a:fld id="{E0C76B3B-73EE-4E31-864B-F46B1196DD73}" type="slidenum">
              <a:rPr lang="zh-TW" altLang="en-US"/>
              <a:pPr/>
              <a:t>‹#›</a:t>
            </a:fld>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lvl1pPr>
              <a:defRPr/>
            </a:lvl1pPr>
          </a:lstStyle>
          <a:p>
            <a:endParaRPr lang="en-US" altLang="zh-TW"/>
          </a:p>
        </p:txBody>
      </p:sp>
      <p:sp>
        <p:nvSpPr>
          <p:cNvPr id="8" name="Footer Placeholder 7"/>
          <p:cNvSpPr>
            <a:spLocks noGrp="1"/>
          </p:cNvSpPr>
          <p:nvPr>
            <p:ph type="ftr" sz="quarter" idx="11"/>
          </p:nvPr>
        </p:nvSpPr>
        <p:spPr/>
        <p:txBody>
          <a:bodyPr/>
          <a:lstStyle>
            <a:lvl1pPr>
              <a:defRPr/>
            </a:lvl1pPr>
          </a:lstStyle>
          <a:p>
            <a:endParaRPr lang="en-US" altLang="zh-TW"/>
          </a:p>
        </p:txBody>
      </p:sp>
      <p:sp>
        <p:nvSpPr>
          <p:cNvPr id="9" name="Slide Number Placeholder 8"/>
          <p:cNvSpPr>
            <a:spLocks noGrp="1"/>
          </p:cNvSpPr>
          <p:nvPr>
            <p:ph type="sldNum" sz="quarter" idx="12"/>
          </p:nvPr>
        </p:nvSpPr>
        <p:spPr/>
        <p:txBody>
          <a:bodyPr/>
          <a:lstStyle>
            <a:lvl1pPr>
              <a:defRPr/>
            </a:lvl1pPr>
          </a:lstStyle>
          <a:p>
            <a:fld id="{5409CE39-DE0D-4634-948F-538C481BAE60}" type="slidenum">
              <a:rPr lang="zh-TW" altLang="en-US"/>
              <a:pPr/>
              <a:t>‹#›</a:t>
            </a:fld>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lvl1pPr>
              <a:defRPr/>
            </a:lvl1pPr>
          </a:lstStyle>
          <a:p>
            <a:endParaRPr lang="en-US" altLang="zh-TW"/>
          </a:p>
        </p:txBody>
      </p:sp>
      <p:sp>
        <p:nvSpPr>
          <p:cNvPr id="4" name="Footer Placeholder 3"/>
          <p:cNvSpPr>
            <a:spLocks noGrp="1"/>
          </p:cNvSpPr>
          <p:nvPr>
            <p:ph type="ftr" sz="quarter" idx="11"/>
          </p:nvPr>
        </p:nvSpPr>
        <p:spPr/>
        <p:txBody>
          <a:bodyPr/>
          <a:lstStyle>
            <a:lvl1pPr>
              <a:defRPr/>
            </a:lvl1pPr>
          </a:lstStyle>
          <a:p>
            <a:endParaRPr lang="en-US" altLang="zh-TW"/>
          </a:p>
        </p:txBody>
      </p:sp>
      <p:sp>
        <p:nvSpPr>
          <p:cNvPr id="5" name="Slide Number Placeholder 4"/>
          <p:cNvSpPr>
            <a:spLocks noGrp="1"/>
          </p:cNvSpPr>
          <p:nvPr>
            <p:ph type="sldNum" sz="quarter" idx="12"/>
          </p:nvPr>
        </p:nvSpPr>
        <p:spPr/>
        <p:txBody>
          <a:bodyPr/>
          <a:lstStyle>
            <a:lvl1pPr>
              <a:defRPr/>
            </a:lvl1pPr>
          </a:lstStyle>
          <a:p>
            <a:fld id="{1F0AE3AA-DDBF-4A75-A3B5-6BA7F8B0100D}" type="slidenum">
              <a:rPr lang="zh-TW" altLang="en-US"/>
              <a:pPr/>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zh-TW"/>
          </a:p>
        </p:txBody>
      </p:sp>
      <p:sp>
        <p:nvSpPr>
          <p:cNvPr id="3" name="Footer Placeholder 2"/>
          <p:cNvSpPr>
            <a:spLocks noGrp="1"/>
          </p:cNvSpPr>
          <p:nvPr>
            <p:ph type="ftr" sz="quarter" idx="11"/>
          </p:nvPr>
        </p:nvSpPr>
        <p:spPr/>
        <p:txBody>
          <a:bodyPr/>
          <a:lstStyle>
            <a:lvl1pPr>
              <a:defRPr/>
            </a:lvl1pPr>
          </a:lstStyle>
          <a:p>
            <a:endParaRPr lang="en-US" altLang="zh-TW"/>
          </a:p>
        </p:txBody>
      </p:sp>
      <p:sp>
        <p:nvSpPr>
          <p:cNvPr id="4" name="Slide Number Placeholder 3"/>
          <p:cNvSpPr>
            <a:spLocks noGrp="1"/>
          </p:cNvSpPr>
          <p:nvPr>
            <p:ph type="sldNum" sz="quarter" idx="12"/>
          </p:nvPr>
        </p:nvSpPr>
        <p:spPr/>
        <p:txBody>
          <a:bodyPr/>
          <a:lstStyle>
            <a:lvl1pPr>
              <a:defRPr/>
            </a:lvl1pPr>
          </a:lstStyle>
          <a:p>
            <a:fld id="{DDC80775-1966-4B33-A744-D7B754640990}" type="slidenum">
              <a:rPr lang="zh-TW" altLang="en-US"/>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zh-TW"/>
          </a:p>
        </p:txBody>
      </p:sp>
      <p:sp>
        <p:nvSpPr>
          <p:cNvPr id="6" name="Footer Placeholder 5"/>
          <p:cNvSpPr>
            <a:spLocks noGrp="1"/>
          </p:cNvSpPr>
          <p:nvPr>
            <p:ph type="ftr" sz="quarter" idx="11"/>
          </p:nvPr>
        </p:nvSpPr>
        <p:spPr/>
        <p:txBody>
          <a:bodyPr/>
          <a:lstStyle>
            <a:lvl1pPr>
              <a:defRPr/>
            </a:lvl1pPr>
          </a:lstStyle>
          <a:p>
            <a:endParaRPr lang="en-US" altLang="zh-TW"/>
          </a:p>
        </p:txBody>
      </p:sp>
      <p:sp>
        <p:nvSpPr>
          <p:cNvPr id="7" name="Slide Number Placeholder 6"/>
          <p:cNvSpPr>
            <a:spLocks noGrp="1"/>
          </p:cNvSpPr>
          <p:nvPr>
            <p:ph type="sldNum" sz="quarter" idx="12"/>
          </p:nvPr>
        </p:nvSpPr>
        <p:spPr/>
        <p:txBody>
          <a:bodyPr/>
          <a:lstStyle>
            <a:lvl1pPr>
              <a:defRPr/>
            </a:lvl1pPr>
          </a:lstStyle>
          <a:p>
            <a:fld id="{6BB95FDC-15CC-4243-80CD-E56E720EF50F}" type="slidenum">
              <a:rPr lang="zh-TW" altLang="en-US"/>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zh-TW"/>
          </a:p>
        </p:txBody>
      </p:sp>
      <p:sp>
        <p:nvSpPr>
          <p:cNvPr id="6" name="Footer Placeholder 5"/>
          <p:cNvSpPr>
            <a:spLocks noGrp="1"/>
          </p:cNvSpPr>
          <p:nvPr>
            <p:ph type="ftr" sz="quarter" idx="11"/>
          </p:nvPr>
        </p:nvSpPr>
        <p:spPr/>
        <p:txBody>
          <a:bodyPr/>
          <a:lstStyle>
            <a:lvl1pPr>
              <a:defRPr/>
            </a:lvl1pPr>
          </a:lstStyle>
          <a:p>
            <a:endParaRPr lang="en-US" altLang="zh-TW"/>
          </a:p>
        </p:txBody>
      </p:sp>
      <p:sp>
        <p:nvSpPr>
          <p:cNvPr id="7" name="Slide Number Placeholder 6"/>
          <p:cNvSpPr>
            <a:spLocks noGrp="1"/>
          </p:cNvSpPr>
          <p:nvPr>
            <p:ph type="sldNum" sz="quarter" idx="12"/>
          </p:nvPr>
        </p:nvSpPr>
        <p:spPr/>
        <p:txBody>
          <a:bodyPr/>
          <a:lstStyle>
            <a:lvl1pPr>
              <a:defRPr/>
            </a:lvl1pPr>
          </a:lstStyle>
          <a:p>
            <a:fld id="{DBCFA777-7ACE-43B0-BE6B-4B61DEC994F1}" type="slidenum">
              <a:rPr lang="zh-TW" altLang="en-US"/>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ltLang="zh-TW"/>
          </a:p>
        </p:txBody>
      </p:sp>
      <p:sp>
        <p:nvSpPr>
          <p:cNvPr id="5" name="Footer Placeholder 4"/>
          <p:cNvSpPr>
            <a:spLocks noGrp="1"/>
          </p:cNvSpPr>
          <p:nvPr>
            <p:ph type="ftr" sz="quarter" idx="11"/>
          </p:nvPr>
        </p:nvSpPr>
        <p:spPr/>
        <p:txBody>
          <a:bodyPr/>
          <a:lstStyle>
            <a:lvl1pPr>
              <a:defRPr/>
            </a:lvl1pPr>
          </a:lstStyle>
          <a:p>
            <a:endParaRPr lang="en-US" altLang="zh-TW"/>
          </a:p>
        </p:txBody>
      </p:sp>
      <p:sp>
        <p:nvSpPr>
          <p:cNvPr id="6" name="Slide Number Placeholder 5"/>
          <p:cNvSpPr>
            <a:spLocks noGrp="1"/>
          </p:cNvSpPr>
          <p:nvPr>
            <p:ph type="sldNum" sz="quarter" idx="12"/>
          </p:nvPr>
        </p:nvSpPr>
        <p:spPr/>
        <p:txBody>
          <a:bodyPr/>
          <a:lstStyle>
            <a:lvl1pPr>
              <a:defRPr/>
            </a:lvl1pPr>
          </a:lstStyle>
          <a:p>
            <a:fld id="{6EB515ED-614A-4719-B3D2-FFD8851B1353}" type="slidenum">
              <a:rPr lang="zh-TW" altLang="en-US"/>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19800" y="-76200"/>
            <a:ext cx="1981200" cy="6781800"/>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76200" y="-76200"/>
            <a:ext cx="5791200" cy="6781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lvl1pPr>
              <a:defRPr/>
            </a:lvl1pPr>
          </a:lstStyle>
          <a:p>
            <a:endParaRPr lang="en-US" altLang="zh-TW"/>
          </a:p>
        </p:txBody>
      </p:sp>
      <p:sp>
        <p:nvSpPr>
          <p:cNvPr id="5" name="Footer Placeholder 4"/>
          <p:cNvSpPr>
            <a:spLocks noGrp="1"/>
          </p:cNvSpPr>
          <p:nvPr>
            <p:ph type="ftr" sz="quarter" idx="11"/>
          </p:nvPr>
        </p:nvSpPr>
        <p:spPr/>
        <p:txBody>
          <a:bodyPr/>
          <a:lstStyle>
            <a:lvl1pPr>
              <a:defRPr/>
            </a:lvl1pPr>
          </a:lstStyle>
          <a:p>
            <a:endParaRPr lang="en-US" altLang="zh-TW"/>
          </a:p>
        </p:txBody>
      </p:sp>
      <p:sp>
        <p:nvSpPr>
          <p:cNvPr id="6" name="Slide Number Placeholder 5"/>
          <p:cNvSpPr>
            <a:spLocks noGrp="1"/>
          </p:cNvSpPr>
          <p:nvPr>
            <p:ph type="sldNum" sz="quarter" idx="12"/>
          </p:nvPr>
        </p:nvSpPr>
        <p:spPr/>
        <p:txBody>
          <a:bodyPr/>
          <a:lstStyle>
            <a:lvl1pPr>
              <a:defRPr/>
            </a:lvl1pPr>
          </a:lstStyle>
          <a:p>
            <a:fld id="{B3427F59-DB57-4261-B8EB-A7C6FA185D68}" type="slidenum">
              <a:rPr lang="zh-TW" altLang="en-US"/>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76200" y="-76200"/>
            <a:ext cx="7924800" cy="762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76200" y="838200"/>
            <a:ext cx="7239000" cy="5867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0" y="6553200"/>
            <a:ext cx="19050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Times New Roman" pitchFamily="18" charset="0"/>
                <a:ea typeface="新細明體" charset="-120"/>
              </a:defRPr>
            </a:lvl1pPr>
          </a:lstStyle>
          <a:p>
            <a:endParaRPr lang="en-US" altLang="zh-TW"/>
          </a:p>
        </p:txBody>
      </p:sp>
      <p:sp>
        <p:nvSpPr>
          <p:cNvPr id="1029" name="Rectangle 5"/>
          <p:cNvSpPr>
            <a:spLocks noGrp="1" noChangeArrowheads="1"/>
          </p:cNvSpPr>
          <p:nvPr>
            <p:ph type="ftr" sz="quarter" idx="3"/>
          </p:nvPr>
        </p:nvSpPr>
        <p:spPr bwMode="auto">
          <a:xfrm>
            <a:off x="3124200" y="6553200"/>
            <a:ext cx="2895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Times New Roman" pitchFamily="18" charset="0"/>
                <a:ea typeface="新細明體" charset="-120"/>
              </a:defRPr>
            </a:lvl1pPr>
          </a:lstStyle>
          <a:p>
            <a:endParaRPr lang="en-US" altLang="zh-TW"/>
          </a:p>
        </p:txBody>
      </p:sp>
      <p:sp>
        <p:nvSpPr>
          <p:cNvPr id="1030" name="Rectangle 6"/>
          <p:cNvSpPr>
            <a:spLocks noGrp="1" noChangeArrowheads="1"/>
          </p:cNvSpPr>
          <p:nvPr>
            <p:ph type="sldNum" sz="quarter" idx="4"/>
          </p:nvPr>
        </p:nvSpPr>
        <p:spPr bwMode="auto">
          <a:xfrm>
            <a:off x="7239000" y="6553200"/>
            <a:ext cx="19050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Times New Roman" pitchFamily="18" charset="0"/>
                <a:ea typeface="新細明體" charset="-120"/>
              </a:defRPr>
            </a:lvl1pPr>
          </a:lstStyle>
          <a:p>
            <a:fld id="{D24B45D5-EC66-432D-B15F-09D66209685F}" type="slidenum">
              <a:rPr lang="zh-TW" altLang="en-US"/>
              <a:pPr/>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a:solidFill>
            <a:srgbClr val="CC0000"/>
          </a:solidFill>
          <a:latin typeface="+mj-lt"/>
          <a:ea typeface="+mj-ea"/>
          <a:cs typeface="+mj-cs"/>
        </a:defRPr>
      </a:lvl1pPr>
      <a:lvl2pPr algn="l" rtl="0" eaLnBrk="1" fontAlgn="base" hangingPunct="1">
        <a:spcBef>
          <a:spcPct val="0"/>
        </a:spcBef>
        <a:spcAft>
          <a:spcPct val="0"/>
        </a:spcAft>
        <a:defRPr sz="4400">
          <a:solidFill>
            <a:srgbClr val="CC0000"/>
          </a:solidFill>
          <a:latin typeface="Haettenschweiler" pitchFamily="34" charset="0"/>
        </a:defRPr>
      </a:lvl2pPr>
      <a:lvl3pPr algn="l" rtl="0" eaLnBrk="1" fontAlgn="base" hangingPunct="1">
        <a:spcBef>
          <a:spcPct val="0"/>
        </a:spcBef>
        <a:spcAft>
          <a:spcPct val="0"/>
        </a:spcAft>
        <a:defRPr sz="4400">
          <a:solidFill>
            <a:srgbClr val="CC0000"/>
          </a:solidFill>
          <a:latin typeface="Haettenschweiler" pitchFamily="34" charset="0"/>
        </a:defRPr>
      </a:lvl3pPr>
      <a:lvl4pPr algn="l" rtl="0" eaLnBrk="1" fontAlgn="base" hangingPunct="1">
        <a:spcBef>
          <a:spcPct val="0"/>
        </a:spcBef>
        <a:spcAft>
          <a:spcPct val="0"/>
        </a:spcAft>
        <a:defRPr sz="4400">
          <a:solidFill>
            <a:srgbClr val="CC0000"/>
          </a:solidFill>
          <a:latin typeface="Haettenschweiler" pitchFamily="34" charset="0"/>
        </a:defRPr>
      </a:lvl4pPr>
      <a:lvl5pPr algn="l" rtl="0" eaLnBrk="1" fontAlgn="base" hangingPunct="1">
        <a:spcBef>
          <a:spcPct val="0"/>
        </a:spcBef>
        <a:spcAft>
          <a:spcPct val="0"/>
        </a:spcAft>
        <a:defRPr sz="4400">
          <a:solidFill>
            <a:srgbClr val="CC0000"/>
          </a:solidFill>
          <a:latin typeface="Haettenschweiler" pitchFamily="34" charset="0"/>
        </a:defRPr>
      </a:lvl5pPr>
      <a:lvl6pPr marL="457200" algn="l" rtl="0" eaLnBrk="1" fontAlgn="base" hangingPunct="1">
        <a:spcBef>
          <a:spcPct val="0"/>
        </a:spcBef>
        <a:spcAft>
          <a:spcPct val="0"/>
        </a:spcAft>
        <a:defRPr sz="4400">
          <a:solidFill>
            <a:srgbClr val="CC0000"/>
          </a:solidFill>
          <a:latin typeface="Haettenschweiler" pitchFamily="34" charset="0"/>
        </a:defRPr>
      </a:lvl6pPr>
      <a:lvl7pPr marL="914400" algn="l" rtl="0" eaLnBrk="1" fontAlgn="base" hangingPunct="1">
        <a:spcBef>
          <a:spcPct val="0"/>
        </a:spcBef>
        <a:spcAft>
          <a:spcPct val="0"/>
        </a:spcAft>
        <a:defRPr sz="4400">
          <a:solidFill>
            <a:srgbClr val="CC0000"/>
          </a:solidFill>
          <a:latin typeface="Haettenschweiler" pitchFamily="34" charset="0"/>
        </a:defRPr>
      </a:lvl7pPr>
      <a:lvl8pPr marL="1371600" algn="l" rtl="0" eaLnBrk="1" fontAlgn="base" hangingPunct="1">
        <a:spcBef>
          <a:spcPct val="0"/>
        </a:spcBef>
        <a:spcAft>
          <a:spcPct val="0"/>
        </a:spcAft>
        <a:defRPr sz="4400">
          <a:solidFill>
            <a:srgbClr val="CC0000"/>
          </a:solidFill>
          <a:latin typeface="Haettenschweiler" pitchFamily="34" charset="0"/>
        </a:defRPr>
      </a:lvl8pPr>
      <a:lvl9pPr marL="1828800" algn="l" rtl="0" eaLnBrk="1" fontAlgn="base" hangingPunct="1">
        <a:spcBef>
          <a:spcPct val="0"/>
        </a:spcBef>
        <a:spcAft>
          <a:spcPct val="0"/>
        </a:spcAft>
        <a:defRPr sz="4400">
          <a:solidFill>
            <a:srgbClr val="CC0000"/>
          </a:solidFill>
          <a:latin typeface="Haettenschweiler" pitchFamily="34" charset="0"/>
        </a:defRPr>
      </a:lvl9pPr>
    </p:titleStyle>
    <p:bodyStyle>
      <a:lvl1pPr marL="342900" indent="-342900" algn="l" rtl="0" eaLnBrk="1" fontAlgn="base" hangingPunct="1">
        <a:spcBef>
          <a:spcPct val="20000"/>
        </a:spcBef>
        <a:spcAft>
          <a:spcPct val="0"/>
        </a:spcAft>
        <a:defRPr sz="3200" b="1">
          <a:solidFill>
            <a:srgbClr val="4D4D4D"/>
          </a:solidFill>
          <a:latin typeface="+mn-lt"/>
          <a:ea typeface="+mn-ea"/>
          <a:cs typeface="+mn-cs"/>
        </a:defRPr>
      </a:lvl1pPr>
      <a:lvl2pPr marL="742950" indent="-285750" algn="l" rtl="0" eaLnBrk="1" fontAlgn="base" hangingPunct="1">
        <a:spcBef>
          <a:spcPct val="20000"/>
        </a:spcBef>
        <a:spcAft>
          <a:spcPct val="0"/>
        </a:spcAft>
        <a:defRPr sz="2800" b="1">
          <a:solidFill>
            <a:srgbClr val="4D4D4D"/>
          </a:solidFill>
          <a:latin typeface="+mn-lt"/>
        </a:defRPr>
      </a:lvl2pPr>
      <a:lvl3pPr marL="1143000" indent="-228600" algn="l" rtl="0" eaLnBrk="1" fontAlgn="base" hangingPunct="1">
        <a:spcBef>
          <a:spcPct val="20000"/>
        </a:spcBef>
        <a:spcAft>
          <a:spcPct val="0"/>
        </a:spcAft>
        <a:defRPr sz="2400" b="1">
          <a:solidFill>
            <a:srgbClr val="4D4D4D"/>
          </a:solidFill>
          <a:latin typeface="+mn-lt"/>
        </a:defRPr>
      </a:lvl3pPr>
      <a:lvl4pPr marL="1600200" indent="-228600" algn="l" rtl="0" eaLnBrk="1" fontAlgn="base" hangingPunct="1">
        <a:spcBef>
          <a:spcPct val="20000"/>
        </a:spcBef>
        <a:spcAft>
          <a:spcPct val="0"/>
        </a:spcAft>
        <a:defRPr sz="2000" b="1">
          <a:solidFill>
            <a:srgbClr val="4D4D4D"/>
          </a:solidFill>
          <a:latin typeface="+mn-lt"/>
        </a:defRPr>
      </a:lvl4pPr>
      <a:lvl5pPr marL="2057400" indent="-228600" algn="l" rtl="0" eaLnBrk="1" fontAlgn="base" hangingPunct="1">
        <a:spcBef>
          <a:spcPct val="20000"/>
        </a:spcBef>
        <a:spcAft>
          <a:spcPct val="0"/>
        </a:spcAft>
        <a:defRPr sz="2000" b="1">
          <a:solidFill>
            <a:srgbClr val="4D4D4D"/>
          </a:solidFill>
          <a:latin typeface="+mn-lt"/>
        </a:defRPr>
      </a:lvl5pPr>
      <a:lvl6pPr marL="2514600" indent="-228600" algn="l" rtl="0" eaLnBrk="1" fontAlgn="base" hangingPunct="1">
        <a:spcBef>
          <a:spcPct val="20000"/>
        </a:spcBef>
        <a:spcAft>
          <a:spcPct val="0"/>
        </a:spcAft>
        <a:defRPr sz="2000" b="1">
          <a:solidFill>
            <a:srgbClr val="4D4D4D"/>
          </a:solidFill>
          <a:latin typeface="+mn-lt"/>
        </a:defRPr>
      </a:lvl6pPr>
      <a:lvl7pPr marL="2971800" indent="-228600" algn="l" rtl="0" eaLnBrk="1" fontAlgn="base" hangingPunct="1">
        <a:spcBef>
          <a:spcPct val="20000"/>
        </a:spcBef>
        <a:spcAft>
          <a:spcPct val="0"/>
        </a:spcAft>
        <a:defRPr sz="2000" b="1">
          <a:solidFill>
            <a:srgbClr val="4D4D4D"/>
          </a:solidFill>
          <a:latin typeface="+mn-lt"/>
        </a:defRPr>
      </a:lvl7pPr>
      <a:lvl8pPr marL="3429000" indent="-228600" algn="l" rtl="0" eaLnBrk="1" fontAlgn="base" hangingPunct="1">
        <a:spcBef>
          <a:spcPct val="20000"/>
        </a:spcBef>
        <a:spcAft>
          <a:spcPct val="0"/>
        </a:spcAft>
        <a:defRPr sz="2000" b="1">
          <a:solidFill>
            <a:srgbClr val="4D4D4D"/>
          </a:solidFill>
          <a:latin typeface="+mn-lt"/>
        </a:defRPr>
      </a:lvl8pPr>
      <a:lvl9pPr marL="3886200" indent="-228600" algn="l" rtl="0" eaLnBrk="1" fontAlgn="base" hangingPunct="1">
        <a:spcBef>
          <a:spcPct val="20000"/>
        </a:spcBef>
        <a:spcAft>
          <a:spcPct val="0"/>
        </a:spcAft>
        <a:defRPr sz="2000" b="1">
          <a:solidFill>
            <a:srgbClr val="4D4D4D"/>
          </a:solidFill>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6" name="Picture 5" descr="0f082f964f1324e6c1c9d8d8ede50c9f 1940.jpg"/>
          <p:cNvPicPr>
            <a:picLocks noChangeAspect="1"/>
          </p:cNvPicPr>
          <p:nvPr/>
        </p:nvPicPr>
        <p:blipFill>
          <a:blip r:embed="rId3"/>
          <a:stretch>
            <a:fillRect/>
          </a:stretch>
        </p:blipFill>
        <p:spPr>
          <a:xfrm>
            <a:off x="304800" y="228600"/>
            <a:ext cx="4810125" cy="6419850"/>
          </a:xfrm>
          <a:prstGeom prst="rect">
            <a:avLst/>
          </a:prstGeom>
        </p:spPr>
      </p:pic>
      <p:sp>
        <p:nvSpPr>
          <p:cNvPr id="7" name="TextBox 6"/>
          <p:cNvSpPr txBox="1"/>
          <p:nvPr/>
        </p:nvSpPr>
        <p:spPr>
          <a:xfrm>
            <a:off x="5334000" y="1905000"/>
            <a:ext cx="3352800" cy="1938992"/>
          </a:xfrm>
          <a:prstGeom prst="rect">
            <a:avLst/>
          </a:prstGeom>
          <a:noFill/>
        </p:spPr>
        <p:txBody>
          <a:bodyPr wrap="square" rtlCol="0">
            <a:spAutoFit/>
          </a:bodyPr>
          <a:lstStyle/>
          <a:p>
            <a:r>
              <a:rPr lang="en-US" sz="4000" dirty="0" err="1" smtClean="0">
                <a:latin typeface="Century" pitchFamily="18" charset="0"/>
              </a:rPr>
              <a:t>Teori</a:t>
            </a:r>
            <a:endParaRPr lang="en-US" sz="4000" dirty="0" smtClean="0">
              <a:latin typeface="Century" pitchFamily="18" charset="0"/>
            </a:endParaRPr>
          </a:p>
          <a:p>
            <a:r>
              <a:rPr lang="en-US" sz="4000" dirty="0" err="1" smtClean="0">
                <a:latin typeface="Century" pitchFamily="18" charset="0"/>
              </a:rPr>
              <a:t>Komunikasi</a:t>
            </a:r>
            <a:endParaRPr lang="en-US" sz="4000" dirty="0" smtClean="0">
              <a:latin typeface="Century" pitchFamily="18" charset="0"/>
            </a:endParaRPr>
          </a:p>
          <a:p>
            <a:r>
              <a:rPr lang="en-US" sz="4000" dirty="0" smtClean="0">
                <a:latin typeface="Century" pitchFamily="18" charset="0"/>
              </a:rPr>
              <a:t>Massa</a:t>
            </a:r>
            <a:endParaRPr lang="en-US" sz="4000" dirty="0">
              <a:latin typeface="Century" pitchFamily="18" charset="0"/>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200400"/>
            <a:ext cx="7924800" cy="762000"/>
          </a:xfrm>
        </p:spPr>
        <p:txBody>
          <a:bodyPr/>
          <a:lstStyle/>
          <a:p>
            <a:r>
              <a:rPr lang="id-ID" dirty="0" smtClean="0">
                <a:solidFill>
                  <a:schemeClr val="tx1"/>
                </a:solidFill>
                <a:latin typeface="Trebuchet MS" pitchFamily="34" charset="0"/>
              </a:rPr>
              <a:t>Definisi komunikasi masa satu langkah, dua langkah, dan multi-langkah serta identifikasi beberapa keterbatasan mereka sebagai teori</a:t>
            </a:r>
            <a:r>
              <a:rPr lang="en-US" dirty="0" smtClean="0">
                <a:solidFill>
                  <a:schemeClr val="tx1"/>
                </a:solidFill>
                <a:latin typeface="Trebuchet MS" pitchFamily="34" charset="0"/>
              </a:rPr>
              <a:t>. </a:t>
            </a:r>
            <a:r>
              <a:rPr lang="id-ID" dirty="0" smtClean="0">
                <a:solidFill>
                  <a:schemeClr val="tx1"/>
                </a:solidFill>
                <a:latin typeface="Trebuchet MS" pitchFamily="34" charset="0"/>
              </a:rPr>
              <a:t/>
            </a:r>
            <a:br>
              <a:rPr lang="id-ID" dirty="0" smtClean="0">
                <a:solidFill>
                  <a:schemeClr val="tx1"/>
                </a:solidFill>
                <a:latin typeface="Trebuchet MS" pitchFamily="34" charset="0"/>
              </a:rPr>
            </a:b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solidFill>
                  <a:schemeClr val="tx1"/>
                </a:solidFill>
                <a:latin typeface="Trebuchet MS" pitchFamily="34" charset="0"/>
                <a:cs typeface="Times New Roman" pitchFamily="18" charset="0"/>
              </a:rPr>
              <a:t>Teori Satu Langkah :</a:t>
            </a:r>
            <a:endParaRPr lang="en-US" dirty="0"/>
          </a:p>
        </p:txBody>
      </p:sp>
      <p:sp>
        <p:nvSpPr>
          <p:cNvPr id="3" name="Content Placeholder 2"/>
          <p:cNvSpPr>
            <a:spLocks noGrp="1"/>
          </p:cNvSpPr>
          <p:nvPr>
            <p:ph idx="1"/>
          </p:nvPr>
        </p:nvSpPr>
        <p:spPr>
          <a:xfrm>
            <a:off x="76200" y="838200"/>
            <a:ext cx="8305800" cy="5867400"/>
          </a:xfrm>
        </p:spPr>
        <p:txBody>
          <a:bodyPr/>
          <a:lstStyle/>
          <a:p>
            <a:r>
              <a:rPr lang="en-US" b="0" dirty="0" smtClean="0">
                <a:solidFill>
                  <a:schemeClr val="tx1"/>
                </a:solidFill>
                <a:latin typeface="Trebuchet MS" pitchFamily="34" charset="0"/>
                <a:cs typeface="Times New Roman" pitchFamily="18" charset="0"/>
              </a:rPr>
              <a:t>	M</a:t>
            </a:r>
            <a:r>
              <a:rPr lang="id-ID" b="0" dirty="0" smtClean="0">
                <a:solidFill>
                  <a:schemeClr val="tx1"/>
                </a:solidFill>
                <a:latin typeface="Trebuchet MS" pitchFamily="34" charset="0"/>
                <a:cs typeface="Times New Roman" pitchFamily="18" charset="0"/>
              </a:rPr>
              <a:t>engatakan bahwa komunikasi masa mempengaruhi khalayak secara langsung dan segera. Salah satu variasi dari teori ini adalah teori peluru perak, yang mengatakan bahwa pesan-pesan media bekerja nyaris seperti peluru yang diarahkan kesasaran utama. Keterbatasan : adalah tokoh  pengabaiannya akan interaksi antarpribadi.</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12435591_10205745349416890_1683480882_n.jpg"/>
          <p:cNvPicPr>
            <a:picLocks noGrp="1" noChangeAspect="1"/>
          </p:cNvPicPr>
          <p:nvPr>
            <p:ph idx="1"/>
          </p:nvPr>
        </p:nvPicPr>
        <p:blipFill>
          <a:blip r:embed="rId2"/>
          <a:stretch>
            <a:fillRect/>
          </a:stretch>
        </p:blipFill>
        <p:spPr>
          <a:xfrm>
            <a:off x="1676400" y="838200"/>
            <a:ext cx="5546585" cy="4592573"/>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0b4d225ba4140e50690b58baecce2f83.jpg"/>
          <p:cNvPicPr>
            <a:picLocks noGrp="1" noChangeAspect="1"/>
          </p:cNvPicPr>
          <p:nvPr>
            <p:ph idx="1"/>
          </p:nvPr>
        </p:nvPicPr>
        <p:blipFill>
          <a:blip r:embed="rId2"/>
          <a:stretch>
            <a:fillRect/>
          </a:stretch>
        </p:blipFill>
        <p:spPr>
          <a:xfrm>
            <a:off x="2028824" y="157734"/>
            <a:ext cx="4067175" cy="6124004"/>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0"/>
            <a:ext cx="8458200" cy="6705600"/>
          </a:xfrm>
        </p:spPr>
        <p:txBody>
          <a:bodyPr/>
          <a:lstStyle/>
          <a:p>
            <a:pPr marL="457200" indent="-457200">
              <a:buFontTx/>
              <a:buChar char="-"/>
            </a:pPr>
            <a:r>
              <a:rPr lang="id-ID" dirty="0" smtClean="0">
                <a:solidFill>
                  <a:schemeClr val="tx1"/>
                </a:solidFill>
                <a:latin typeface="Trebuchet MS" pitchFamily="34" charset="0"/>
                <a:cs typeface="Times New Roman" pitchFamily="18" charset="0"/>
              </a:rPr>
              <a:t>Teori dua langkah </a:t>
            </a:r>
            <a:r>
              <a:rPr lang="id-ID" b="0" dirty="0" smtClean="0">
                <a:solidFill>
                  <a:schemeClr val="tx1"/>
                </a:solidFill>
                <a:latin typeface="Trebuchet MS" pitchFamily="34" charset="0"/>
                <a:cs typeface="Times New Roman" pitchFamily="18" charset="0"/>
              </a:rPr>
              <a:t>: mengatakan bahwa media mempengaruhi pembawa pengaruh (pemuka masyarakat), yang selanjutnya mempengaruhi masyarakat umum. Keterbatasan : terlalu banyak membawa pengaruh yang kita perhatikan saat ini adalah tokoh media itu.</a:t>
            </a:r>
          </a:p>
          <a:p>
            <a:pPr marL="457200" indent="-457200">
              <a:buFontTx/>
              <a:buChar char="-"/>
            </a:pPr>
            <a:r>
              <a:rPr lang="id-ID" dirty="0" smtClean="0">
                <a:solidFill>
                  <a:schemeClr val="tx1"/>
                </a:solidFill>
                <a:latin typeface="Trebuchet MS" pitchFamily="34" charset="0"/>
                <a:cs typeface="Times New Roman" pitchFamily="18" charset="0"/>
              </a:rPr>
              <a:t>Teori multi-langkah </a:t>
            </a:r>
            <a:r>
              <a:rPr lang="id-ID" b="0" dirty="0" smtClean="0">
                <a:solidFill>
                  <a:schemeClr val="tx1"/>
                </a:solidFill>
                <a:latin typeface="Trebuchet MS" pitchFamily="34" charset="0"/>
                <a:cs typeface="Times New Roman" pitchFamily="18" charset="0"/>
              </a:rPr>
              <a:t>: mengatakan bahwa proses mempengaruhi berjalan ulak-alik. Pengaruh ini mengalir ulang-alik antara media dan masyarakat. </a:t>
            </a:r>
            <a:endParaRPr lang="id-ID" b="0" dirty="0">
              <a:solidFill>
                <a:schemeClr val="tx1"/>
              </a:solidFill>
              <a:latin typeface="Trebuchet MS" pitchFamily="34"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2459624_10205745349816900_245674351_n.jpg"/>
          <p:cNvPicPr>
            <a:picLocks noChangeAspect="1"/>
          </p:cNvPicPr>
          <p:nvPr/>
        </p:nvPicPr>
        <p:blipFill>
          <a:blip r:embed="rId2"/>
          <a:stretch>
            <a:fillRect/>
          </a:stretch>
        </p:blipFill>
        <p:spPr>
          <a:xfrm>
            <a:off x="1219200" y="914399"/>
            <a:ext cx="6324600" cy="4743451"/>
          </a:xfrm>
          <a:prstGeom prst="rect">
            <a:avLst/>
          </a:prstGeom>
        </p:spPr>
      </p:pic>
      <p:sp>
        <p:nvSpPr>
          <p:cNvPr id="5" name="Rectangle 4"/>
          <p:cNvSpPr/>
          <p:nvPr/>
        </p:nvSpPr>
        <p:spPr>
          <a:xfrm>
            <a:off x="2895600" y="3200400"/>
            <a:ext cx="19812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a:xfrm>
            <a:off x="76200" y="285728"/>
            <a:ext cx="6996130" cy="6419872"/>
          </a:xfrm>
        </p:spPr>
        <p:txBody>
          <a:bodyPr/>
          <a:lstStyle/>
          <a:p>
            <a:r>
              <a:rPr lang="id-ID" altLang="zh-TW" sz="2000" b="0" dirty="0" smtClean="0">
                <a:solidFill>
                  <a:schemeClr val="tx1"/>
                </a:solidFill>
                <a:latin typeface="Trebuchet MS" pitchFamily="34" charset="0"/>
                <a:ea typeface="新細明體" charset="-120"/>
              </a:rPr>
              <a:t>2. </a:t>
            </a:r>
            <a:r>
              <a:rPr lang="en-US" altLang="zh-TW" sz="2000" b="0" dirty="0" smtClean="0">
                <a:solidFill>
                  <a:schemeClr val="tx1"/>
                </a:solidFill>
                <a:latin typeface="Trebuchet MS" pitchFamily="34" charset="0"/>
                <a:ea typeface="新細明體" charset="-120"/>
              </a:rPr>
              <a:t>T</a:t>
            </a:r>
            <a:r>
              <a:rPr lang="id-ID" altLang="zh-TW" sz="2000" b="0" dirty="0" smtClean="0">
                <a:solidFill>
                  <a:schemeClr val="tx1"/>
                </a:solidFill>
                <a:latin typeface="Trebuchet MS" pitchFamily="34" charset="0"/>
                <a:ea typeface="新細明體" charset="-120"/>
              </a:rPr>
              <a:t>eori difusi inovasi</a:t>
            </a:r>
          </a:p>
          <a:p>
            <a:endParaRPr lang="id-ID" altLang="zh-TW" sz="2000" b="0" dirty="0" smtClean="0">
              <a:solidFill>
                <a:schemeClr val="tx1"/>
              </a:solidFill>
              <a:latin typeface="Trebuchet MS" pitchFamily="34" charset="0"/>
              <a:ea typeface="新細明體" charset="-120"/>
            </a:endParaRPr>
          </a:p>
          <a:p>
            <a:r>
              <a:rPr lang="id-ID" altLang="zh-TW" sz="2000" b="0" dirty="0" smtClean="0">
                <a:solidFill>
                  <a:schemeClr val="tx1"/>
                </a:solidFill>
                <a:latin typeface="Trebuchet MS" pitchFamily="34" charset="0"/>
                <a:ea typeface="新細明體" charset="-120"/>
              </a:rPr>
              <a:t>	Adalah teori  yang menjelaskan tentang bagaimana sebuah ide dan teknologi baru tersebar dalam sebuah kebudayaan. Teori ini biasanya difokuskan pada cara berkomunikasi dalam mempengaruhi orang untuk mengadopsi(melakukan) sesuatu yang baru.</a:t>
            </a:r>
          </a:p>
          <a:p>
            <a:r>
              <a:rPr lang="id-ID" altLang="zh-TW" sz="2000" b="0" dirty="0" smtClean="0">
                <a:solidFill>
                  <a:schemeClr val="tx1"/>
                </a:solidFill>
                <a:latin typeface="Trebuchet MS" pitchFamily="34" charset="0"/>
                <a:ea typeface="新細明體" charset="-120"/>
              </a:rPr>
              <a:t>	Dalam proses Adopsi mengidentifikasikan 3 tahap,antra lain:</a:t>
            </a:r>
          </a:p>
          <a:p>
            <a:pPr marL="857250" lvl="1" indent="-457200">
              <a:buFont typeface="+mj-lt"/>
              <a:buAutoNum type="arabicPeriod"/>
            </a:pPr>
            <a:r>
              <a:rPr lang="id-ID" altLang="zh-TW" sz="2000" b="0" dirty="0" smtClean="0">
                <a:solidFill>
                  <a:schemeClr val="tx1"/>
                </a:solidFill>
                <a:latin typeface="Trebuchet MS" pitchFamily="34" charset="0"/>
                <a:ea typeface="新細明體" charset="-120"/>
              </a:rPr>
              <a:t>Pada tahap akusisi informasi yaitu memperoleh dan memahami informasi tentang inovasi.</a:t>
            </a:r>
          </a:p>
          <a:p>
            <a:pPr marL="857250" lvl="1" indent="-457200">
              <a:buFont typeface="+mj-lt"/>
              <a:buAutoNum type="arabicPeriod"/>
            </a:pPr>
            <a:r>
              <a:rPr lang="id-ID" altLang="zh-TW" sz="2000" b="0" dirty="0" smtClean="0">
                <a:solidFill>
                  <a:schemeClr val="tx1"/>
                </a:solidFill>
                <a:latin typeface="Trebuchet MS" pitchFamily="34" charset="0"/>
                <a:ea typeface="新細明體" charset="-120"/>
              </a:rPr>
              <a:t>Pada tahap Evaluasi informasi yaitu mengevaluasikan informasi tentang inovasi.</a:t>
            </a:r>
          </a:p>
          <a:p>
            <a:pPr marL="857250" lvl="1" indent="-457200">
              <a:buFont typeface="+mj-lt"/>
              <a:buAutoNum type="arabicPeriod"/>
            </a:pPr>
            <a:r>
              <a:rPr lang="id-ID" altLang="zh-TW" sz="2000" b="0" dirty="0" smtClean="0">
                <a:solidFill>
                  <a:schemeClr val="tx1"/>
                </a:solidFill>
                <a:latin typeface="Trebuchet MS" pitchFamily="34" charset="0"/>
                <a:ea typeface="新細明體" charset="-120"/>
              </a:rPr>
              <a:t>Pada tahap adopsi informasi yaitu melaksanakan atau menolak inovasi.</a:t>
            </a:r>
            <a:endParaRPr lang="en-US" altLang="zh-TW" sz="2000" b="0" dirty="0" smtClean="0">
              <a:solidFill>
                <a:schemeClr val="tx1"/>
              </a:solidFill>
              <a:latin typeface="Trebuchet MS" pitchFamily="34" charset="0"/>
              <a:ea typeface="新細明體" charset="-120"/>
            </a:endParaRPr>
          </a:p>
          <a:p>
            <a:pPr marL="857250" lvl="1" indent="-457200">
              <a:buFont typeface="+mj-lt"/>
              <a:buAutoNum type="arabicPeriod"/>
            </a:pPr>
            <a:r>
              <a:rPr lang="en-US" altLang="zh-TW" sz="2000" b="0" dirty="0" err="1" smtClean="0">
                <a:solidFill>
                  <a:schemeClr val="tx1"/>
                </a:solidFill>
                <a:latin typeface="Trebuchet MS" pitchFamily="34" charset="0"/>
                <a:ea typeface="新細明體" charset="-120"/>
              </a:rPr>
              <a:t>Contoh</a:t>
            </a:r>
            <a:r>
              <a:rPr lang="en-US" altLang="zh-TW" sz="2000" b="0" dirty="0" smtClean="0">
                <a:solidFill>
                  <a:schemeClr val="tx1"/>
                </a:solidFill>
                <a:latin typeface="Trebuchet MS" pitchFamily="34" charset="0"/>
                <a:ea typeface="新細明體" charset="-120"/>
              </a:rPr>
              <a:t> </a:t>
            </a:r>
            <a:r>
              <a:rPr lang="en-US" altLang="zh-TW" sz="2000" b="0" dirty="0" err="1" smtClean="0">
                <a:solidFill>
                  <a:schemeClr val="tx1"/>
                </a:solidFill>
                <a:latin typeface="Trebuchet MS" pitchFamily="34" charset="0"/>
                <a:ea typeface="新細明體" charset="-120"/>
              </a:rPr>
              <a:t>iklan</a:t>
            </a:r>
            <a:r>
              <a:rPr lang="en-US" altLang="zh-TW" sz="2000" b="0" dirty="0" smtClean="0">
                <a:solidFill>
                  <a:schemeClr val="tx1"/>
                </a:solidFill>
                <a:latin typeface="Trebuchet MS" pitchFamily="34" charset="0"/>
                <a:ea typeface="新細明體" charset="-120"/>
              </a:rPr>
              <a:t> </a:t>
            </a:r>
            <a:r>
              <a:rPr lang="en-US" altLang="zh-TW" sz="2000" b="0" dirty="0" err="1" smtClean="0">
                <a:solidFill>
                  <a:schemeClr val="tx1"/>
                </a:solidFill>
                <a:latin typeface="Trebuchet MS" pitchFamily="34" charset="0"/>
                <a:ea typeface="新細明體" charset="-120"/>
              </a:rPr>
              <a:t>memperkenalkan</a:t>
            </a:r>
            <a:r>
              <a:rPr lang="en-US" altLang="zh-TW" sz="2000" b="0" dirty="0" smtClean="0">
                <a:solidFill>
                  <a:schemeClr val="tx1"/>
                </a:solidFill>
                <a:latin typeface="Trebuchet MS" pitchFamily="34" charset="0"/>
                <a:ea typeface="新細明體" charset="-120"/>
              </a:rPr>
              <a:t> </a:t>
            </a:r>
            <a:r>
              <a:rPr lang="en-US" altLang="zh-TW" sz="2000" b="0" dirty="0" err="1" smtClean="0">
                <a:solidFill>
                  <a:schemeClr val="tx1"/>
                </a:solidFill>
                <a:latin typeface="Trebuchet MS" pitchFamily="34" charset="0"/>
                <a:ea typeface="新細明體" charset="-120"/>
              </a:rPr>
              <a:t>produk</a:t>
            </a:r>
            <a:r>
              <a:rPr lang="en-US" altLang="zh-TW" sz="2000" b="0" dirty="0" smtClean="0">
                <a:solidFill>
                  <a:schemeClr val="tx1"/>
                </a:solidFill>
                <a:latin typeface="Trebuchet MS" pitchFamily="34" charset="0"/>
                <a:ea typeface="新細明體" charset="-120"/>
              </a:rPr>
              <a:t> </a:t>
            </a:r>
            <a:r>
              <a:rPr lang="en-US" altLang="zh-TW" sz="2000" b="0" dirty="0" err="1" smtClean="0">
                <a:solidFill>
                  <a:schemeClr val="tx1"/>
                </a:solidFill>
                <a:latin typeface="Trebuchet MS" pitchFamily="34" charset="0"/>
                <a:ea typeface="新細明體" charset="-120"/>
              </a:rPr>
              <a:t>baru</a:t>
            </a:r>
            <a:r>
              <a:rPr lang="en-US" altLang="zh-TW" sz="2000" b="0" dirty="0" smtClean="0">
                <a:solidFill>
                  <a:schemeClr val="tx1"/>
                </a:solidFill>
                <a:latin typeface="Trebuchet MS" pitchFamily="34" charset="0"/>
                <a:ea typeface="新細明體" charset="-120"/>
              </a:rPr>
              <a:t> </a:t>
            </a:r>
            <a:r>
              <a:rPr lang="en-US" altLang="zh-TW" sz="2000" b="0" dirty="0" err="1" smtClean="0">
                <a:solidFill>
                  <a:schemeClr val="tx1"/>
                </a:solidFill>
                <a:latin typeface="Trebuchet MS" pitchFamily="34" charset="0"/>
                <a:ea typeface="新細明體" charset="-120"/>
              </a:rPr>
              <a:t>seperti</a:t>
            </a:r>
            <a:r>
              <a:rPr lang="en-US" altLang="zh-TW" sz="2000" b="0" dirty="0" smtClean="0">
                <a:solidFill>
                  <a:schemeClr val="tx1"/>
                </a:solidFill>
                <a:latin typeface="Trebuchet MS" pitchFamily="34" charset="0"/>
                <a:ea typeface="新細明體" charset="-120"/>
              </a:rPr>
              <a:t> </a:t>
            </a:r>
            <a:r>
              <a:rPr lang="en-US" altLang="zh-TW" sz="2000" b="0" dirty="0" err="1" smtClean="0">
                <a:solidFill>
                  <a:schemeClr val="tx1"/>
                </a:solidFill>
                <a:latin typeface="Trebuchet MS" pitchFamily="34" charset="0"/>
                <a:ea typeface="新細明體" charset="-120"/>
              </a:rPr>
              <a:t>sikat</a:t>
            </a:r>
            <a:r>
              <a:rPr lang="en-US" altLang="zh-TW" sz="2000" b="0" dirty="0" smtClean="0">
                <a:solidFill>
                  <a:schemeClr val="tx1"/>
                </a:solidFill>
                <a:latin typeface="Trebuchet MS" pitchFamily="34" charset="0"/>
                <a:ea typeface="新細明體" charset="-120"/>
              </a:rPr>
              <a:t> </a:t>
            </a:r>
            <a:r>
              <a:rPr lang="en-US" altLang="zh-TW" sz="2000" b="0" dirty="0" err="1" smtClean="0">
                <a:solidFill>
                  <a:schemeClr val="tx1"/>
                </a:solidFill>
                <a:latin typeface="Trebuchet MS" pitchFamily="34" charset="0"/>
                <a:ea typeface="新細明體" charset="-120"/>
              </a:rPr>
              <a:t>gigi</a:t>
            </a:r>
            <a:r>
              <a:rPr lang="en-US" altLang="zh-TW" sz="2000" b="0" dirty="0" smtClean="0">
                <a:solidFill>
                  <a:schemeClr val="tx1"/>
                </a:solidFill>
                <a:latin typeface="Trebuchet MS" pitchFamily="34" charset="0"/>
                <a:ea typeface="新細明體" charset="-120"/>
              </a:rPr>
              <a:t>. </a:t>
            </a:r>
            <a:endParaRPr lang="en-US" altLang="zh-TW" sz="2000" b="0" dirty="0">
              <a:solidFill>
                <a:schemeClr val="tx1"/>
              </a:solidFill>
              <a:latin typeface="Trebuchet MS" pitchFamily="34" charset="0"/>
              <a:ea typeface="新細明體" charset="-120"/>
            </a:endParaRPr>
          </a:p>
        </p:txBody>
      </p:sp>
    </p:spTree>
  </p:cSld>
  <p:clrMapOvr>
    <a:masterClrMapping/>
  </p:clrMapOvr>
  <p:transition>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14290"/>
            <a:ext cx="8382000" cy="6419872"/>
          </a:xfrm>
        </p:spPr>
        <p:txBody>
          <a:bodyPr/>
          <a:lstStyle/>
          <a:p>
            <a:r>
              <a:rPr lang="id-ID" sz="2400" b="0" dirty="0" smtClean="0">
                <a:solidFill>
                  <a:schemeClr val="tx1"/>
                </a:solidFill>
                <a:latin typeface="Trebuchet MS" pitchFamily="34" charset="0"/>
              </a:rPr>
              <a:t>3. </a:t>
            </a:r>
            <a:r>
              <a:rPr lang="en-US" sz="2400" b="0" dirty="0" smtClean="0">
                <a:solidFill>
                  <a:schemeClr val="tx1"/>
                </a:solidFill>
                <a:latin typeface="Trebuchet MS" pitchFamily="34" charset="0"/>
              </a:rPr>
              <a:t>T</a:t>
            </a:r>
            <a:r>
              <a:rPr lang="id-ID" sz="2400" b="0" dirty="0" smtClean="0">
                <a:solidFill>
                  <a:schemeClr val="tx1"/>
                </a:solidFill>
                <a:latin typeface="Trebuchet MS" pitchFamily="34" charset="0"/>
              </a:rPr>
              <a:t>eori kultivasi</a:t>
            </a:r>
            <a:r>
              <a:rPr lang="en-US" sz="2400" b="0" dirty="0" smtClean="0">
                <a:solidFill>
                  <a:schemeClr val="tx1"/>
                </a:solidFill>
                <a:latin typeface="Trebuchet MS" pitchFamily="34" charset="0"/>
              </a:rPr>
              <a:t>.</a:t>
            </a:r>
            <a:endParaRPr lang="id-ID" sz="2400" b="0" dirty="0" smtClean="0">
              <a:solidFill>
                <a:schemeClr val="tx1"/>
              </a:solidFill>
              <a:latin typeface="Trebuchet MS" pitchFamily="34" charset="0"/>
            </a:endParaRPr>
          </a:p>
          <a:p>
            <a:endParaRPr lang="id-ID" sz="2400" b="0" dirty="0" smtClean="0">
              <a:solidFill>
                <a:schemeClr val="tx1"/>
              </a:solidFill>
              <a:latin typeface="Trebuchet MS" pitchFamily="34" charset="0"/>
            </a:endParaRPr>
          </a:p>
          <a:p>
            <a:r>
              <a:rPr lang="id-ID" sz="2400" b="0" dirty="0" smtClean="0">
                <a:solidFill>
                  <a:schemeClr val="tx1"/>
                </a:solidFill>
                <a:latin typeface="Trebuchet MS" pitchFamily="34" charset="0"/>
              </a:rPr>
              <a:t>	 Teori kultivasi mengatakan bahwa media,khususnya televis</a:t>
            </a:r>
            <a:r>
              <a:rPr lang="en-US" sz="2400" b="0" dirty="0" err="1" smtClean="0">
                <a:solidFill>
                  <a:schemeClr val="tx1"/>
                </a:solidFill>
                <a:latin typeface="Trebuchet MS" pitchFamily="34" charset="0"/>
              </a:rPr>
              <a:t>i</a:t>
            </a:r>
            <a:r>
              <a:rPr lang="id-ID" sz="2400" b="0" dirty="0" smtClean="0">
                <a:solidFill>
                  <a:schemeClr val="tx1"/>
                </a:solidFill>
                <a:latin typeface="Trebuchet MS" pitchFamily="34" charset="0"/>
              </a:rPr>
              <a:t>,memberikan gambaran yang tidak realistis tentang dunia kepada pemirsanya,tetapi penyajianya membuat banyak permisa menganggap itu sebagai realitas.</a:t>
            </a:r>
          </a:p>
          <a:p>
            <a:r>
              <a:rPr lang="id-ID" sz="2400" b="0" dirty="0" smtClean="0">
                <a:solidFill>
                  <a:schemeClr val="tx1"/>
                </a:solidFill>
                <a:latin typeface="Trebuchet MS" pitchFamily="34" charset="0"/>
              </a:rPr>
              <a:t> 	Misalnya : pecandu berat televisi menganggap kemungkinan seseorang untuk menjadi korban kejahatan adalah 1 banding 10,dalam kenyataan angkanya adalah 1 berbanding 50. Pecandu berat mengira bahwa 20% dari total penduduk dunia berdiam di Amerika Serikt. Kenyataanya hanya 6%. Pecandu berat percaya bahwa persentase karyawan dalam posisi manajerial atau profesional adalah 25%. Kenyataan hanya 5%.</a:t>
            </a:r>
            <a:endParaRPr lang="en-US" sz="2400" b="0" dirty="0" smtClean="0">
              <a:solidFill>
                <a:schemeClr val="tx1"/>
              </a:solidFill>
              <a:latin typeface="Trebuchet MS" pitchFamily="34" charset="0"/>
            </a:endParaRPr>
          </a:p>
          <a:p>
            <a:r>
              <a:rPr lang="en-US" sz="2400" b="0" dirty="0" smtClean="0">
                <a:solidFill>
                  <a:schemeClr val="tx1"/>
                </a:solidFill>
                <a:latin typeface="Trebuchet MS" pitchFamily="34" charset="0"/>
              </a:rPr>
              <a:t>	</a:t>
            </a:r>
            <a:r>
              <a:rPr lang="en-US" sz="2400" b="0" dirty="0" err="1" smtClean="0">
                <a:solidFill>
                  <a:schemeClr val="tx1"/>
                </a:solidFill>
                <a:latin typeface="Trebuchet MS" pitchFamily="34" charset="0"/>
              </a:rPr>
              <a:t>Contoh</a:t>
            </a:r>
            <a:r>
              <a:rPr lang="en-US" sz="2400" b="0" dirty="0" smtClean="0">
                <a:solidFill>
                  <a:schemeClr val="tx1"/>
                </a:solidFill>
                <a:latin typeface="Trebuchet MS" pitchFamily="34" charset="0"/>
              </a:rPr>
              <a:t> yang </a:t>
            </a:r>
            <a:r>
              <a:rPr lang="en-US" sz="2400" b="0" dirty="0" err="1" smtClean="0">
                <a:solidFill>
                  <a:schemeClr val="tx1"/>
                </a:solidFill>
                <a:latin typeface="Trebuchet MS" pitchFamily="34" charset="0"/>
              </a:rPr>
              <a:t>terjadi</a:t>
            </a:r>
            <a:r>
              <a:rPr lang="en-US" sz="2400" b="0" dirty="0" smtClean="0">
                <a:solidFill>
                  <a:schemeClr val="tx1"/>
                </a:solidFill>
                <a:latin typeface="Trebuchet MS" pitchFamily="34" charset="0"/>
              </a:rPr>
              <a:t> </a:t>
            </a:r>
            <a:r>
              <a:rPr lang="en-US" sz="2400" b="0" dirty="0" err="1" smtClean="0">
                <a:solidFill>
                  <a:schemeClr val="tx1"/>
                </a:solidFill>
                <a:latin typeface="Trebuchet MS" pitchFamily="34" charset="0"/>
              </a:rPr>
              <a:t>banjir</a:t>
            </a:r>
            <a:r>
              <a:rPr lang="en-US" sz="2400" b="0" dirty="0" smtClean="0">
                <a:solidFill>
                  <a:schemeClr val="tx1"/>
                </a:solidFill>
                <a:latin typeface="Trebuchet MS" pitchFamily="34" charset="0"/>
              </a:rPr>
              <a:t> </a:t>
            </a:r>
            <a:r>
              <a:rPr lang="en-US" sz="2400" b="0" dirty="0" err="1" smtClean="0">
                <a:solidFill>
                  <a:schemeClr val="tx1"/>
                </a:solidFill>
                <a:latin typeface="Trebuchet MS" pitchFamily="34" charset="0"/>
              </a:rPr>
              <a:t>di</a:t>
            </a:r>
            <a:r>
              <a:rPr lang="en-US" sz="2400" b="0" dirty="0" smtClean="0">
                <a:solidFill>
                  <a:schemeClr val="tx1"/>
                </a:solidFill>
                <a:latin typeface="Trebuchet MS" pitchFamily="34" charset="0"/>
              </a:rPr>
              <a:t> Jakarta, </a:t>
            </a:r>
            <a:r>
              <a:rPr lang="en-US" sz="2400" b="0" dirty="0" err="1" smtClean="0">
                <a:solidFill>
                  <a:schemeClr val="tx1"/>
                </a:solidFill>
                <a:latin typeface="Trebuchet MS" pitchFamily="34" charset="0"/>
              </a:rPr>
              <a:t>oleh</a:t>
            </a:r>
            <a:r>
              <a:rPr lang="en-US" sz="2400" b="0" dirty="0" smtClean="0">
                <a:solidFill>
                  <a:schemeClr val="tx1"/>
                </a:solidFill>
                <a:latin typeface="Trebuchet MS" pitchFamily="34" charset="0"/>
              </a:rPr>
              <a:t> </a:t>
            </a:r>
            <a:r>
              <a:rPr lang="en-US" sz="2400" b="0" dirty="0" err="1" smtClean="0">
                <a:solidFill>
                  <a:schemeClr val="tx1"/>
                </a:solidFill>
                <a:latin typeface="Trebuchet MS" pitchFamily="34" charset="0"/>
              </a:rPr>
              <a:t>orang</a:t>
            </a:r>
            <a:r>
              <a:rPr lang="en-US" sz="2400" b="0" dirty="0" smtClean="0">
                <a:solidFill>
                  <a:schemeClr val="tx1"/>
                </a:solidFill>
                <a:latin typeface="Trebuchet MS" pitchFamily="34" charset="0"/>
              </a:rPr>
              <a:t> </a:t>
            </a:r>
            <a:r>
              <a:rPr lang="en-US" sz="2400" b="0" dirty="0" err="1" smtClean="0">
                <a:solidFill>
                  <a:schemeClr val="tx1"/>
                </a:solidFill>
                <a:latin typeface="Trebuchet MS" pitchFamily="34" charset="0"/>
              </a:rPr>
              <a:t>luar</a:t>
            </a:r>
            <a:r>
              <a:rPr lang="en-US" sz="2400" b="0" dirty="0" smtClean="0">
                <a:solidFill>
                  <a:schemeClr val="tx1"/>
                </a:solidFill>
                <a:latin typeface="Trebuchet MS" pitchFamily="34" charset="0"/>
              </a:rPr>
              <a:t> </a:t>
            </a:r>
            <a:r>
              <a:rPr lang="en-US" sz="2400" b="0" dirty="0" err="1" smtClean="0">
                <a:solidFill>
                  <a:schemeClr val="tx1"/>
                </a:solidFill>
                <a:latin typeface="Trebuchet MS" pitchFamily="34" charset="0"/>
              </a:rPr>
              <a:t>negeri</a:t>
            </a:r>
            <a:r>
              <a:rPr lang="en-US" sz="2400" b="0" dirty="0" smtClean="0">
                <a:solidFill>
                  <a:schemeClr val="tx1"/>
                </a:solidFill>
                <a:latin typeface="Trebuchet MS" pitchFamily="34" charset="0"/>
              </a:rPr>
              <a:t> </a:t>
            </a:r>
            <a:r>
              <a:rPr lang="en-US" sz="2400" b="0" dirty="0" err="1" smtClean="0">
                <a:solidFill>
                  <a:schemeClr val="tx1"/>
                </a:solidFill>
                <a:latin typeface="Trebuchet MS" pitchFamily="34" charset="0"/>
              </a:rPr>
              <a:t>dianggap</a:t>
            </a:r>
            <a:r>
              <a:rPr lang="en-US" sz="2400" b="0" dirty="0" smtClean="0">
                <a:solidFill>
                  <a:schemeClr val="tx1"/>
                </a:solidFill>
                <a:latin typeface="Trebuchet MS" pitchFamily="34" charset="0"/>
              </a:rPr>
              <a:t> </a:t>
            </a:r>
            <a:r>
              <a:rPr lang="en-US" sz="2400" b="0" dirty="0" err="1" smtClean="0">
                <a:solidFill>
                  <a:schemeClr val="tx1"/>
                </a:solidFill>
                <a:latin typeface="Trebuchet MS" pitchFamily="34" charset="0"/>
              </a:rPr>
              <a:t>seluruh</a:t>
            </a:r>
            <a:r>
              <a:rPr lang="en-US" sz="2400" b="0" dirty="0" smtClean="0">
                <a:solidFill>
                  <a:schemeClr val="tx1"/>
                </a:solidFill>
                <a:latin typeface="Trebuchet MS" pitchFamily="34" charset="0"/>
              </a:rPr>
              <a:t> Indonesia. </a:t>
            </a:r>
            <a:endParaRPr lang="id-ID" sz="2400" b="0" dirty="0">
              <a:solidFill>
                <a:schemeClr val="tx1"/>
              </a:solidFill>
              <a:latin typeface="Trebuchet MS" pitchFamily="34" charset="0"/>
            </a:endParaRPr>
          </a:p>
        </p:txBody>
      </p:sp>
    </p:spTree>
  </p:cSld>
  <p:clrMapOvr>
    <a:masterClrMapping/>
  </p:clrMapOvr>
  <p:transition>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0"/>
            <a:ext cx="6924692" cy="6705600"/>
          </a:xfrm>
        </p:spPr>
        <p:txBody>
          <a:bodyPr/>
          <a:lstStyle/>
          <a:p>
            <a:r>
              <a:rPr lang="id-ID" sz="2000" b="0" dirty="0" smtClean="0">
                <a:solidFill>
                  <a:schemeClr val="tx1"/>
                </a:solidFill>
                <a:latin typeface="Trebuchet MS" pitchFamily="34" charset="0"/>
              </a:rPr>
              <a:t>4. Jelaskan ancangan pemanfaatan dan gratifikasi untuk komunikasi mas</a:t>
            </a:r>
            <a:r>
              <a:rPr lang="en-US" sz="2000" b="0" dirty="0" smtClean="0">
                <a:solidFill>
                  <a:schemeClr val="tx1"/>
                </a:solidFill>
                <a:latin typeface="Trebuchet MS" pitchFamily="34" charset="0"/>
              </a:rPr>
              <a:t>s</a:t>
            </a:r>
            <a:r>
              <a:rPr lang="id-ID" sz="2000" b="0" dirty="0" smtClean="0">
                <a:solidFill>
                  <a:schemeClr val="tx1"/>
                </a:solidFill>
                <a:latin typeface="Trebuchet MS" pitchFamily="34" charset="0"/>
              </a:rPr>
              <a:t>a? </a:t>
            </a:r>
          </a:p>
          <a:p>
            <a:r>
              <a:rPr lang="id-ID" sz="2000" b="0" dirty="0" smtClean="0">
                <a:solidFill>
                  <a:schemeClr val="tx1"/>
                </a:solidFill>
                <a:latin typeface="Trebuchet MS" pitchFamily="34" charset="0"/>
              </a:rPr>
              <a:t>	</a:t>
            </a:r>
          </a:p>
          <a:p>
            <a:endParaRPr lang="id-ID" sz="2000" b="0" dirty="0" smtClean="0">
              <a:solidFill>
                <a:schemeClr val="tx1"/>
              </a:solidFill>
              <a:latin typeface="Trebuchet MS" pitchFamily="34" charset="0"/>
            </a:endParaRPr>
          </a:p>
          <a:p>
            <a:r>
              <a:rPr lang="id-ID" sz="2000" b="0" dirty="0" smtClean="0">
                <a:solidFill>
                  <a:schemeClr val="tx1"/>
                </a:solidFill>
                <a:latin typeface="Trebuchet MS" pitchFamily="34" charset="0"/>
              </a:rPr>
              <a:t>	Upaya yang diperlukan untuk mengikuti komunikasi mas</a:t>
            </a:r>
            <a:r>
              <a:rPr lang="en-US" sz="2000" b="0" dirty="0" smtClean="0">
                <a:solidFill>
                  <a:schemeClr val="tx1"/>
                </a:solidFill>
                <a:latin typeface="Trebuchet MS" pitchFamily="34" charset="0"/>
              </a:rPr>
              <a:t>s</a:t>
            </a:r>
            <a:r>
              <a:rPr lang="id-ID" sz="2000" b="0" dirty="0" smtClean="0">
                <a:solidFill>
                  <a:schemeClr val="tx1"/>
                </a:solidFill>
                <a:latin typeface="Trebuchet MS" pitchFamily="34" charset="0"/>
              </a:rPr>
              <a:t>a bergantung pada ketersediaan media dan kemudahan memanfaatkannya. Bila kita membagi janji imbalan dengan upaya yang diperlukan, kita memperoleh probabilitas seleksi dari media komuniksasi ma</a:t>
            </a:r>
            <a:r>
              <a:rPr lang="en-US" sz="2000" b="0" smtClean="0">
                <a:solidFill>
                  <a:schemeClr val="tx1"/>
                </a:solidFill>
                <a:latin typeface="Trebuchet MS" pitchFamily="34" charset="0"/>
              </a:rPr>
              <a:t>s</a:t>
            </a:r>
            <a:r>
              <a:rPr lang="id-ID" sz="2000" b="0" smtClean="0">
                <a:solidFill>
                  <a:schemeClr val="tx1"/>
                </a:solidFill>
                <a:latin typeface="Trebuchet MS" pitchFamily="34" charset="0"/>
              </a:rPr>
              <a:t>sa </a:t>
            </a:r>
            <a:r>
              <a:rPr lang="id-ID" sz="2000" b="0" dirty="0" smtClean="0">
                <a:solidFill>
                  <a:schemeClr val="tx1"/>
                </a:solidFill>
                <a:latin typeface="Trebuchet MS" pitchFamily="34" charset="0"/>
              </a:rPr>
              <a:t>tertentu.</a:t>
            </a:r>
            <a:endParaRPr lang="id-ID" sz="2000" b="0" dirty="0">
              <a:solidFill>
                <a:schemeClr val="tx1"/>
              </a:solidFill>
              <a:latin typeface="Trebuchet MS" pitchFamily="34" charset="0"/>
            </a:endParaRPr>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0"/>
            <a:ext cx="6996130" cy="6705600"/>
          </a:xfrm>
        </p:spPr>
        <p:txBody>
          <a:bodyPr/>
          <a:lstStyle/>
          <a:p>
            <a:r>
              <a:rPr lang="id-ID" sz="2000" b="0" dirty="0" smtClean="0">
                <a:solidFill>
                  <a:schemeClr val="accent4"/>
                </a:solidFill>
                <a:latin typeface="Trebuchet MS" pitchFamily="34" charset="0"/>
              </a:rPr>
              <a:t>5. Definisikan </a:t>
            </a:r>
            <a:r>
              <a:rPr lang="id-ID" sz="2000" i="1" dirty="0" smtClean="0">
                <a:solidFill>
                  <a:schemeClr val="accent4"/>
                </a:solidFill>
                <a:latin typeface="Trebuchet MS" pitchFamily="34" charset="0"/>
              </a:rPr>
              <a:t>penetapan agenda </a:t>
            </a:r>
            <a:r>
              <a:rPr lang="id-ID" sz="2000" b="0" dirty="0" smtClean="0">
                <a:solidFill>
                  <a:schemeClr val="accent4"/>
                </a:solidFill>
                <a:latin typeface="Trebuchet MS" pitchFamily="34" charset="0"/>
              </a:rPr>
              <a:t>dan jelaskan bagaimana kerjanya dalam komunikasi masa?</a:t>
            </a:r>
          </a:p>
          <a:p>
            <a:endParaRPr lang="id-ID" sz="2000" b="0" dirty="0" smtClean="0">
              <a:solidFill>
                <a:schemeClr val="accent4"/>
              </a:solidFill>
              <a:latin typeface="Trebuchet MS" pitchFamily="34" charset="0"/>
            </a:endParaRPr>
          </a:p>
          <a:p>
            <a:endParaRPr lang="id-ID" sz="2000" b="0" dirty="0" smtClean="0">
              <a:solidFill>
                <a:schemeClr val="accent4"/>
              </a:solidFill>
              <a:latin typeface="Trebuchet MS" pitchFamily="34" charset="0"/>
            </a:endParaRPr>
          </a:p>
          <a:p>
            <a:r>
              <a:rPr lang="id-ID" sz="2000" b="0" dirty="0" smtClean="0">
                <a:solidFill>
                  <a:schemeClr val="accent4"/>
                </a:solidFill>
                <a:latin typeface="Trebuchet MS" pitchFamily="34" charset="0"/>
              </a:rPr>
              <a:t>	Penetapan agenda: mendaftarkan hal-hal yang dianggap penting dan menjadi pusat perhatian pada tokoh atau peristiwa tertentu.</a:t>
            </a:r>
          </a:p>
          <a:p>
            <a:r>
              <a:rPr lang="id-ID" sz="2000" b="0" dirty="0" smtClean="0">
                <a:solidFill>
                  <a:schemeClr val="accent4"/>
                </a:solidFill>
                <a:latin typeface="Trebuchet MS" pitchFamily="34" charset="0"/>
              </a:rPr>
              <a:t>	Media mendesakkan pengaruhnya dengan menetapkan hal-hal yang yang dianggap penting maupun kurang penting serta mempengaruhi apa yang akan disajikan.</a:t>
            </a:r>
            <a:endParaRPr lang="id-ID" sz="2000" b="0" dirty="0">
              <a:solidFill>
                <a:schemeClr val="accent4"/>
              </a:solidFill>
              <a:latin typeface="Trebuchet MS" pitchFamily="34" charset="0"/>
            </a:endParaRPr>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 y="0"/>
            <a:ext cx="6924692" cy="6705600"/>
          </a:xfrm>
        </p:spPr>
        <p:txBody>
          <a:bodyPr/>
          <a:lstStyle/>
          <a:p>
            <a:r>
              <a:rPr lang="id-ID" sz="2000" b="0" dirty="0" smtClean="0">
                <a:solidFill>
                  <a:schemeClr val="accent4"/>
                </a:solidFill>
                <a:latin typeface="Trebuchet MS" pitchFamily="34" charset="0"/>
              </a:rPr>
              <a:t>6. Definisikan </a:t>
            </a:r>
            <a:r>
              <a:rPr lang="id-ID" sz="2000" i="1" dirty="0" smtClean="0">
                <a:solidFill>
                  <a:schemeClr val="accent4"/>
                </a:solidFill>
                <a:latin typeface="Trebuchet MS" pitchFamily="34" charset="0"/>
              </a:rPr>
              <a:t>palang pintu (gatekeeping) </a:t>
            </a:r>
            <a:r>
              <a:rPr lang="id-ID" sz="2000" b="0" dirty="0" smtClean="0">
                <a:solidFill>
                  <a:schemeClr val="accent4"/>
                </a:solidFill>
                <a:latin typeface="Trebuchet MS" pitchFamily="34" charset="0"/>
              </a:rPr>
              <a:t>dan menjelaskan bagaimana proses ini bekerja dalam komunikasi masa?</a:t>
            </a:r>
          </a:p>
          <a:p>
            <a:r>
              <a:rPr lang="id-ID" sz="2000" b="0" dirty="0" smtClean="0">
                <a:solidFill>
                  <a:schemeClr val="accent4"/>
                </a:solidFill>
                <a:latin typeface="Trebuchet MS" pitchFamily="34" charset="0"/>
              </a:rPr>
              <a:t>	</a:t>
            </a:r>
          </a:p>
          <a:p>
            <a:r>
              <a:rPr lang="id-ID" sz="2000" b="0" dirty="0" smtClean="0">
                <a:solidFill>
                  <a:schemeClr val="accent4"/>
                </a:solidFill>
                <a:latin typeface="Trebuchet MS" pitchFamily="34" charset="0"/>
              </a:rPr>
              <a:t>	Istilah palang pintu ini mengacu pada satu proses dengan suatu pesan berjalan melalui berbagai pintu,dan bisa pada dua orang atau kelompok.</a:t>
            </a:r>
            <a:r>
              <a:rPr lang="en-US" sz="2000" b="0" dirty="0" smtClean="0">
                <a:solidFill>
                  <a:schemeClr val="accent4"/>
                </a:solidFill>
                <a:latin typeface="Trebuchet MS" pitchFamily="34" charset="0"/>
              </a:rPr>
              <a:t> (editing/editor/</a:t>
            </a:r>
            <a:r>
              <a:rPr lang="en-US" sz="2000" b="0" dirty="0" err="1" smtClean="0">
                <a:solidFill>
                  <a:schemeClr val="accent4"/>
                </a:solidFill>
                <a:latin typeface="Trebuchet MS" pitchFamily="34" charset="0"/>
              </a:rPr>
              <a:t>redaktur</a:t>
            </a:r>
            <a:r>
              <a:rPr lang="en-US" sz="2000" b="0" dirty="0" smtClean="0">
                <a:solidFill>
                  <a:schemeClr val="accent4"/>
                </a:solidFill>
                <a:latin typeface="Trebuchet MS" pitchFamily="34" charset="0"/>
              </a:rPr>
              <a:t>). </a:t>
            </a:r>
            <a:endParaRPr lang="id-ID" sz="2000" b="0" dirty="0" smtClean="0">
              <a:solidFill>
                <a:schemeClr val="accent4"/>
              </a:solidFill>
              <a:latin typeface="Trebuchet MS" pitchFamily="34" charset="0"/>
            </a:endParaRPr>
          </a:p>
          <a:p>
            <a:r>
              <a:rPr lang="id-ID" sz="2000" b="0" dirty="0" smtClean="0">
                <a:solidFill>
                  <a:schemeClr val="accent4"/>
                </a:solidFill>
                <a:latin typeface="Trebuchet MS" pitchFamily="34" charset="0"/>
              </a:rPr>
              <a:t>	Dalam proses penyampaian pesan-pesan itu, kita mungkin memodifikasi dengan berbagai cara dan karena berbagai masalah. Seperti saat kita membaca sebuah buku dan kita ingin menyampaikan kepada orang lain, pasti hasil dari kita membaca dan apa yang di sampaikan berbeda.</a:t>
            </a:r>
            <a:endParaRPr lang="id-ID" sz="2000" b="0" dirty="0">
              <a:solidFill>
                <a:schemeClr val="accent4"/>
              </a:solidFill>
              <a:latin typeface="Trebuchet MS" pitchFamily="34" charset="0"/>
            </a:endParaRPr>
          </a:p>
        </p:txBody>
      </p:sp>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Kita </a:t>
            </a:r>
            <a:r>
              <a:rPr lang="en-US" dirty="0" err="1" smtClean="0"/>
              <a:t>diskusikan</a:t>
            </a:r>
            <a:r>
              <a:rPr lang="en-US" dirty="0" smtClean="0"/>
              <a:t> </a:t>
            </a:r>
            <a:r>
              <a:rPr lang="en-US" dirty="0" err="1" smtClean="0"/>
              <a:t>beberapa</a:t>
            </a:r>
            <a:r>
              <a:rPr lang="en-US" dirty="0" smtClean="0"/>
              <a:t> </a:t>
            </a:r>
            <a:r>
              <a:rPr lang="en-US" dirty="0" err="1" smtClean="0"/>
              <a:t>kasus</a:t>
            </a:r>
            <a:endParaRPr lang="en-US" dirty="0"/>
          </a:p>
        </p:txBody>
      </p:sp>
      <p:sp>
        <p:nvSpPr>
          <p:cNvPr id="3" name="Content Placeholder 2"/>
          <p:cNvSpPr>
            <a:spLocks noGrp="1"/>
          </p:cNvSpPr>
          <p:nvPr>
            <p:ph idx="1"/>
          </p:nvPr>
        </p:nvSpPr>
        <p:spPr/>
        <p:txBody>
          <a:bodyPr/>
          <a:lstStyle/>
          <a:p>
            <a:pPr>
              <a:buFont typeface="Arial" pitchFamily="34" charset="0"/>
              <a:buChar char="•"/>
            </a:pPr>
            <a:r>
              <a:rPr lang="en-US" dirty="0" err="1" smtClean="0"/>
              <a:t>Mahasiswa</a:t>
            </a:r>
            <a:r>
              <a:rPr lang="en-US" dirty="0" smtClean="0"/>
              <a:t> yang </a:t>
            </a:r>
            <a:r>
              <a:rPr lang="en-US" dirty="0" err="1" smtClean="0"/>
              <a:t>menjadi</a:t>
            </a:r>
            <a:r>
              <a:rPr lang="en-US" dirty="0" smtClean="0"/>
              <a:t> </a:t>
            </a:r>
            <a:r>
              <a:rPr lang="en-US" dirty="0" err="1" smtClean="0"/>
              <a:t>penonton</a:t>
            </a:r>
            <a:r>
              <a:rPr lang="en-US" dirty="0" smtClean="0"/>
              <a:t> </a:t>
            </a:r>
            <a:r>
              <a:rPr lang="en-US" dirty="0" err="1" smtClean="0"/>
              <a:t>acara</a:t>
            </a:r>
            <a:r>
              <a:rPr lang="en-US" dirty="0" smtClean="0"/>
              <a:t> </a:t>
            </a:r>
            <a:r>
              <a:rPr lang="en-US" dirty="0" err="1" smtClean="0"/>
              <a:t>talkshow</a:t>
            </a:r>
            <a:r>
              <a:rPr lang="en-US" dirty="0" smtClean="0"/>
              <a:t>. </a:t>
            </a:r>
          </a:p>
          <a:p>
            <a:pPr>
              <a:buFont typeface="Arial" pitchFamily="34" charset="0"/>
              <a:buChar char="•"/>
            </a:pPr>
            <a:r>
              <a:rPr lang="en-US" dirty="0" err="1" smtClean="0"/>
              <a:t>Iklan</a:t>
            </a:r>
            <a:r>
              <a:rPr lang="en-US" dirty="0" smtClean="0"/>
              <a:t> </a:t>
            </a:r>
            <a:r>
              <a:rPr lang="en-US" dirty="0" err="1" smtClean="0"/>
              <a:t>Susu</a:t>
            </a:r>
            <a:endParaRPr lang="en-US" dirty="0" smtClean="0"/>
          </a:p>
          <a:p>
            <a:pPr>
              <a:buFont typeface="Arial" pitchFamily="34" charset="0"/>
              <a:buChar char="•"/>
            </a:pPr>
            <a:r>
              <a:rPr lang="en-US" dirty="0" err="1" smtClean="0"/>
              <a:t>Iklan</a:t>
            </a:r>
            <a:r>
              <a:rPr lang="en-US" dirty="0" smtClean="0"/>
              <a:t> </a:t>
            </a:r>
            <a:r>
              <a:rPr lang="en-US" dirty="0" err="1" smtClean="0"/>
              <a:t>kecantikan</a:t>
            </a:r>
            <a:r>
              <a:rPr lang="en-US" smtClean="0"/>
              <a:t> </a:t>
            </a:r>
            <a:endParaRPr lang="en-US" dirty="0" smtClean="0"/>
          </a:p>
          <a:p>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Mahasiswa</a:t>
            </a:r>
            <a:r>
              <a:rPr lang="en-US" dirty="0" smtClean="0"/>
              <a:t> yang </a:t>
            </a:r>
            <a:r>
              <a:rPr lang="en-US" dirty="0" err="1" smtClean="0"/>
              <a:t>menonton</a:t>
            </a:r>
            <a:r>
              <a:rPr lang="en-US" dirty="0" smtClean="0"/>
              <a:t> </a:t>
            </a:r>
            <a:r>
              <a:rPr lang="en-US" dirty="0" err="1" smtClean="0"/>
              <a:t>takshow</a:t>
            </a:r>
            <a:r>
              <a:rPr lang="en-US" dirty="0" smtClean="0"/>
              <a:t> </a:t>
            </a:r>
            <a:r>
              <a:rPr lang="en-US" dirty="0" err="1" smtClean="0"/>
              <a:t>di</a:t>
            </a:r>
            <a:r>
              <a:rPr lang="en-US" dirty="0" smtClean="0"/>
              <a:t> TV.</a:t>
            </a:r>
            <a:endParaRPr lang="en-US" dirty="0"/>
          </a:p>
        </p:txBody>
      </p:sp>
      <p:sp>
        <p:nvSpPr>
          <p:cNvPr id="3" name="Content Placeholder 2"/>
          <p:cNvSpPr>
            <a:spLocks noGrp="1"/>
          </p:cNvSpPr>
          <p:nvPr>
            <p:ph idx="1"/>
          </p:nvPr>
        </p:nvSpPr>
        <p:spPr/>
        <p:txBody>
          <a:bodyPr/>
          <a:lstStyle/>
          <a:p>
            <a:pPr>
              <a:buFont typeface="Arial" pitchFamily="34" charset="0"/>
              <a:buChar char="•"/>
            </a:pPr>
            <a:r>
              <a:rPr lang="en-US" dirty="0" err="1" smtClean="0"/>
              <a:t>Siapa</a:t>
            </a:r>
            <a:r>
              <a:rPr lang="en-US" dirty="0" smtClean="0"/>
              <a:t> </a:t>
            </a:r>
            <a:r>
              <a:rPr lang="en-US" dirty="0" err="1" smtClean="0"/>
              <a:t>targetnya</a:t>
            </a:r>
            <a:r>
              <a:rPr lang="en-US" dirty="0" smtClean="0"/>
              <a:t>?</a:t>
            </a:r>
          </a:p>
          <a:p>
            <a:pPr>
              <a:buFont typeface="Arial" pitchFamily="34" charset="0"/>
              <a:buChar char="•"/>
            </a:pPr>
            <a:r>
              <a:rPr lang="en-US" dirty="0" err="1" smtClean="0"/>
              <a:t>Kenapa</a:t>
            </a:r>
            <a:r>
              <a:rPr lang="en-US" dirty="0" smtClean="0"/>
              <a:t> </a:t>
            </a:r>
            <a:r>
              <a:rPr lang="en-US" dirty="0" err="1" smtClean="0"/>
              <a:t>Mahasiswa</a:t>
            </a:r>
            <a:r>
              <a:rPr lang="en-US" dirty="0" smtClean="0"/>
              <a:t>, </a:t>
            </a:r>
            <a:r>
              <a:rPr lang="en-US" dirty="0" err="1" smtClean="0"/>
              <a:t>bukan</a:t>
            </a:r>
            <a:r>
              <a:rPr lang="en-US" dirty="0" smtClean="0"/>
              <a:t> yang lain? </a:t>
            </a:r>
          </a:p>
          <a:p>
            <a:pPr>
              <a:buFont typeface="Arial" pitchFamily="34" charset="0"/>
              <a:buChar char="•"/>
            </a:pPr>
            <a:r>
              <a:rPr lang="en-US" dirty="0" err="1" smtClean="0"/>
              <a:t>Apa</a:t>
            </a:r>
            <a:r>
              <a:rPr lang="en-US" dirty="0" smtClean="0"/>
              <a:t> </a:t>
            </a:r>
            <a:r>
              <a:rPr lang="en-US" dirty="0" err="1" smtClean="0"/>
              <a:t>persepsi</a:t>
            </a:r>
            <a:r>
              <a:rPr lang="en-US" dirty="0" smtClean="0"/>
              <a:t> </a:t>
            </a:r>
            <a:r>
              <a:rPr lang="en-US" dirty="0" err="1" smtClean="0"/>
              <a:t>Anda</a:t>
            </a:r>
            <a:r>
              <a:rPr lang="en-US" dirty="0" smtClean="0"/>
              <a:t>?</a:t>
            </a:r>
          </a:p>
          <a:p>
            <a:pPr>
              <a:buFont typeface="Arial" pitchFamily="34" charset="0"/>
              <a:buChar char="•"/>
            </a:pPr>
            <a:r>
              <a:rPr lang="en-US" dirty="0" err="1" smtClean="0"/>
              <a:t>Apa</a:t>
            </a:r>
            <a:r>
              <a:rPr lang="en-US" dirty="0" smtClean="0"/>
              <a:t> </a:t>
            </a:r>
            <a:r>
              <a:rPr lang="en-US" dirty="0" err="1" smtClean="0"/>
              <a:t>persepsi</a:t>
            </a:r>
            <a:r>
              <a:rPr lang="en-US" dirty="0" smtClean="0"/>
              <a:t> yang </a:t>
            </a:r>
            <a:r>
              <a:rPr lang="en-US" dirty="0" err="1" smtClean="0"/>
              <a:t>ingin</a:t>
            </a:r>
            <a:r>
              <a:rPr lang="en-US" dirty="0" smtClean="0"/>
              <a:t> </a:t>
            </a:r>
            <a:r>
              <a:rPr lang="en-US" dirty="0" err="1" smtClean="0"/>
              <a:t>dibangun</a:t>
            </a:r>
            <a:r>
              <a:rPr lang="en-US" dirty="0" smtClean="0"/>
              <a:t> </a:t>
            </a:r>
            <a:r>
              <a:rPr lang="en-US" dirty="0" err="1" smtClean="0"/>
              <a:t>oleh</a:t>
            </a:r>
            <a:r>
              <a:rPr lang="en-US" dirty="0" smtClean="0"/>
              <a:t> TV </a:t>
            </a:r>
            <a:r>
              <a:rPr lang="en-US" dirty="0" err="1" smtClean="0"/>
              <a:t>dengan</a:t>
            </a:r>
            <a:r>
              <a:rPr lang="en-US" dirty="0" smtClean="0"/>
              <a:t> </a:t>
            </a:r>
            <a:r>
              <a:rPr lang="en-US" dirty="0" err="1" smtClean="0"/>
              <a:t>menghadirkan</a:t>
            </a:r>
            <a:r>
              <a:rPr lang="en-US" dirty="0" smtClean="0"/>
              <a:t> </a:t>
            </a:r>
            <a:r>
              <a:rPr lang="en-US" dirty="0" err="1" smtClean="0"/>
              <a:t>mahasiswa</a:t>
            </a:r>
            <a:r>
              <a:rPr lang="en-US" dirty="0" smtClean="0"/>
              <a:t> </a:t>
            </a:r>
            <a:r>
              <a:rPr lang="en-US" dirty="0" err="1" smtClean="0"/>
              <a:t>sebagai</a:t>
            </a:r>
            <a:r>
              <a:rPr lang="en-US" dirty="0" smtClean="0"/>
              <a:t> </a:t>
            </a:r>
            <a:r>
              <a:rPr lang="en-US" dirty="0" err="1" smtClean="0"/>
              <a:t>penonton</a:t>
            </a:r>
            <a:r>
              <a:rPr lang="en-US" dirty="0" smtClean="0"/>
              <a:t>? </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12431631_10205745354457016_982854311_n.jpg"/>
          <p:cNvPicPr>
            <a:picLocks noGrp="1" noChangeAspect="1"/>
          </p:cNvPicPr>
          <p:nvPr>
            <p:ph idx="1"/>
          </p:nvPr>
        </p:nvPicPr>
        <p:blipFill>
          <a:blip r:embed="rId2"/>
          <a:stretch>
            <a:fillRect/>
          </a:stretch>
        </p:blipFill>
        <p:spPr>
          <a:xfrm>
            <a:off x="1219200" y="914400"/>
            <a:ext cx="6858000" cy="5143500"/>
          </a:xfr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Iklan</a:t>
            </a:r>
            <a:r>
              <a:rPr lang="en-US" dirty="0" smtClean="0"/>
              <a:t> </a:t>
            </a:r>
            <a:r>
              <a:rPr lang="en-US" dirty="0" err="1" smtClean="0"/>
              <a:t>susu</a:t>
            </a:r>
            <a:endParaRPr lang="en-US" dirty="0"/>
          </a:p>
        </p:txBody>
      </p:sp>
      <p:sp>
        <p:nvSpPr>
          <p:cNvPr id="3" name="Content Placeholder 2"/>
          <p:cNvSpPr>
            <a:spLocks noGrp="1"/>
          </p:cNvSpPr>
          <p:nvPr>
            <p:ph idx="1"/>
          </p:nvPr>
        </p:nvSpPr>
        <p:spPr/>
        <p:txBody>
          <a:bodyPr/>
          <a:lstStyle/>
          <a:p>
            <a:pPr>
              <a:buFont typeface="Arial" pitchFamily="34" charset="0"/>
              <a:buChar char="•"/>
            </a:pPr>
            <a:r>
              <a:rPr lang="en-US" dirty="0" err="1" smtClean="0"/>
              <a:t>Siapa</a:t>
            </a:r>
            <a:r>
              <a:rPr lang="en-US" dirty="0" smtClean="0"/>
              <a:t> </a:t>
            </a:r>
            <a:r>
              <a:rPr lang="en-US" dirty="0" err="1" smtClean="0"/>
              <a:t>targetnya</a:t>
            </a:r>
            <a:r>
              <a:rPr lang="en-US" dirty="0" smtClean="0"/>
              <a:t>?</a:t>
            </a:r>
          </a:p>
          <a:p>
            <a:pPr>
              <a:buFont typeface="Arial" pitchFamily="34" charset="0"/>
              <a:buChar char="•"/>
            </a:pPr>
            <a:r>
              <a:rPr lang="en-US" dirty="0" err="1" smtClean="0"/>
              <a:t>Kenapa</a:t>
            </a:r>
            <a:r>
              <a:rPr lang="en-US" dirty="0" smtClean="0"/>
              <a:t> </a:t>
            </a:r>
            <a:r>
              <a:rPr lang="en-US" dirty="0" err="1" smtClean="0"/>
              <a:t>anak-anak</a:t>
            </a:r>
            <a:r>
              <a:rPr lang="en-US" dirty="0" smtClean="0"/>
              <a:t> </a:t>
            </a:r>
            <a:r>
              <a:rPr lang="en-US" dirty="0" err="1" smtClean="0"/>
              <a:t>bukan</a:t>
            </a:r>
            <a:r>
              <a:rPr lang="en-US" dirty="0" smtClean="0"/>
              <a:t> yang lain? </a:t>
            </a:r>
          </a:p>
          <a:p>
            <a:pPr>
              <a:buFont typeface="Arial" pitchFamily="34" charset="0"/>
              <a:buChar char="•"/>
            </a:pPr>
            <a:r>
              <a:rPr lang="en-US" dirty="0" err="1" smtClean="0"/>
              <a:t>Apa</a:t>
            </a:r>
            <a:r>
              <a:rPr lang="en-US" dirty="0" smtClean="0"/>
              <a:t> </a:t>
            </a:r>
            <a:r>
              <a:rPr lang="en-US" dirty="0" err="1" smtClean="0"/>
              <a:t>persepsi</a:t>
            </a:r>
            <a:r>
              <a:rPr lang="en-US" dirty="0" smtClean="0"/>
              <a:t> </a:t>
            </a:r>
            <a:r>
              <a:rPr lang="en-US" dirty="0" err="1" smtClean="0"/>
              <a:t>Anda</a:t>
            </a:r>
            <a:r>
              <a:rPr lang="en-US" dirty="0" smtClean="0"/>
              <a:t>?</a:t>
            </a:r>
          </a:p>
          <a:p>
            <a:pPr>
              <a:buFont typeface="Arial" pitchFamily="34" charset="0"/>
              <a:buChar char="•"/>
            </a:pPr>
            <a:r>
              <a:rPr lang="en-US" dirty="0" err="1" smtClean="0"/>
              <a:t>Apa</a:t>
            </a:r>
            <a:r>
              <a:rPr lang="en-US" dirty="0" smtClean="0"/>
              <a:t> </a:t>
            </a:r>
            <a:r>
              <a:rPr lang="en-US" dirty="0" err="1" smtClean="0"/>
              <a:t>persepsi</a:t>
            </a:r>
            <a:r>
              <a:rPr lang="en-US" dirty="0" smtClean="0"/>
              <a:t> yang </a:t>
            </a:r>
            <a:r>
              <a:rPr lang="en-US" dirty="0" err="1" smtClean="0"/>
              <a:t>ingin</a:t>
            </a:r>
            <a:r>
              <a:rPr lang="en-US" dirty="0" smtClean="0"/>
              <a:t> </a:t>
            </a:r>
            <a:r>
              <a:rPr lang="en-US" dirty="0" err="1" smtClean="0"/>
              <a:t>dibangun</a:t>
            </a:r>
            <a:r>
              <a:rPr lang="en-US" dirty="0" smtClean="0"/>
              <a:t> </a:t>
            </a:r>
            <a:r>
              <a:rPr lang="en-US" dirty="0" err="1" smtClean="0"/>
              <a:t>oleh</a:t>
            </a:r>
            <a:r>
              <a:rPr lang="en-US" dirty="0" smtClean="0"/>
              <a:t> TV? </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Iklan</a:t>
            </a:r>
            <a:r>
              <a:rPr lang="en-US" dirty="0" smtClean="0"/>
              <a:t>  </a:t>
            </a:r>
            <a:r>
              <a:rPr lang="en-US" dirty="0" err="1" smtClean="0"/>
              <a:t>produk</a:t>
            </a:r>
            <a:r>
              <a:rPr lang="en-US" dirty="0" smtClean="0"/>
              <a:t> </a:t>
            </a:r>
            <a:r>
              <a:rPr lang="en-US" dirty="0" err="1" smtClean="0"/>
              <a:t>kecantikan</a:t>
            </a:r>
            <a:r>
              <a:rPr lang="en-US" dirty="0" smtClean="0"/>
              <a:t> </a:t>
            </a:r>
            <a:endParaRPr lang="en-US" dirty="0"/>
          </a:p>
        </p:txBody>
      </p:sp>
      <p:sp>
        <p:nvSpPr>
          <p:cNvPr id="3" name="Content Placeholder 2"/>
          <p:cNvSpPr>
            <a:spLocks noGrp="1"/>
          </p:cNvSpPr>
          <p:nvPr>
            <p:ph idx="1"/>
          </p:nvPr>
        </p:nvSpPr>
        <p:spPr/>
        <p:txBody>
          <a:bodyPr/>
          <a:lstStyle/>
          <a:p>
            <a:pPr>
              <a:buFont typeface="Arial" pitchFamily="34" charset="0"/>
              <a:buChar char="•"/>
            </a:pPr>
            <a:r>
              <a:rPr lang="en-US" dirty="0" err="1" smtClean="0"/>
              <a:t>Siapa</a:t>
            </a:r>
            <a:r>
              <a:rPr lang="en-US" dirty="0" smtClean="0"/>
              <a:t> </a:t>
            </a:r>
            <a:r>
              <a:rPr lang="en-US" dirty="0" err="1" smtClean="0"/>
              <a:t>targetnya</a:t>
            </a:r>
            <a:r>
              <a:rPr lang="en-US" dirty="0" smtClean="0"/>
              <a:t>?</a:t>
            </a:r>
          </a:p>
          <a:p>
            <a:pPr>
              <a:buFont typeface="Arial" pitchFamily="34" charset="0"/>
              <a:buChar char="•"/>
            </a:pPr>
            <a:r>
              <a:rPr lang="en-US" dirty="0" err="1" smtClean="0"/>
              <a:t>Strategi</a:t>
            </a:r>
            <a:r>
              <a:rPr lang="en-US" dirty="0" smtClean="0"/>
              <a:t> yang </a:t>
            </a:r>
            <a:r>
              <a:rPr lang="en-US" dirty="0" err="1" smtClean="0"/>
              <a:t>digunakan</a:t>
            </a:r>
            <a:r>
              <a:rPr lang="en-US" dirty="0" smtClean="0"/>
              <a:t>?</a:t>
            </a:r>
          </a:p>
          <a:p>
            <a:pPr>
              <a:buFont typeface="Arial" pitchFamily="34" charset="0"/>
              <a:buChar char="•"/>
            </a:pPr>
            <a:r>
              <a:rPr lang="en-US" dirty="0" err="1" smtClean="0"/>
              <a:t>Apa</a:t>
            </a:r>
            <a:r>
              <a:rPr lang="en-US" dirty="0" smtClean="0"/>
              <a:t> </a:t>
            </a:r>
            <a:r>
              <a:rPr lang="en-US" dirty="0" err="1" smtClean="0"/>
              <a:t>persepsi</a:t>
            </a:r>
            <a:r>
              <a:rPr lang="en-US" dirty="0" smtClean="0"/>
              <a:t> </a:t>
            </a:r>
            <a:r>
              <a:rPr lang="en-US" dirty="0" err="1" smtClean="0"/>
              <a:t>Anda</a:t>
            </a:r>
            <a:r>
              <a:rPr lang="en-US" dirty="0" smtClean="0"/>
              <a:t>?</a:t>
            </a:r>
          </a:p>
          <a:p>
            <a:pPr>
              <a:buFont typeface="Arial" pitchFamily="34" charset="0"/>
              <a:buChar char="•"/>
            </a:pPr>
            <a:r>
              <a:rPr lang="en-US" dirty="0" err="1" smtClean="0"/>
              <a:t>Apa</a:t>
            </a:r>
            <a:r>
              <a:rPr lang="en-US" dirty="0" smtClean="0"/>
              <a:t> </a:t>
            </a:r>
            <a:r>
              <a:rPr lang="en-US" dirty="0" err="1" smtClean="0"/>
              <a:t>persepsi</a:t>
            </a:r>
            <a:r>
              <a:rPr lang="en-US" dirty="0" smtClean="0"/>
              <a:t> yang </a:t>
            </a:r>
            <a:r>
              <a:rPr lang="en-US" dirty="0" err="1" smtClean="0"/>
              <a:t>ingin</a:t>
            </a:r>
            <a:r>
              <a:rPr lang="en-US" dirty="0" smtClean="0"/>
              <a:t> </a:t>
            </a:r>
            <a:r>
              <a:rPr lang="en-US" dirty="0" err="1" smtClean="0"/>
              <a:t>dibangun</a:t>
            </a:r>
            <a:r>
              <a:rPr lang="en-US" dirty="0" smtClean="0"/>
              <a:t> </a:t>
            </a:r>
            <a:r>
              <a:rPr lang="en-US" dirty="0" err="1" smtClean="0"/>
              <a:t>oleh</a:t>
            </a:r>
            <a:r>
              <a:rPr lang="en-US" dirty="0" smtClean="0"/>
              <a:t> TV? </a:t>
            </a: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12431248_10205745349456891_769197643_n.jpg"/>
          <p:cNvPicPr>
            <a:picLocks noGrp="1" noChangeAspect="1"/>
          </p:cNvPicPr>
          <p:nvPr>
            <p:ph idx="1"/>
          </p:nvPr>
        </p:nvPicPr>
        <p:blipFill>
          <a:blip r:embed="rId2"/>
          <a:stretch>
            <a:fillRect/>
          </a:stretch>
        </p:blipFill>
        <p:spPr>
          <a:xfrm>
            <a:off x="2819400" y="838200"/>
            <a:ext cx="3752850" cy="5369769"/>
          </a:xfr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12434219_10205745349896902_779533776_n.jpg"/>
          <p:cNvPicPr>
            <a:picLocks noGrp="1" noChangeAspect="1"/>
          </p:cNvPicPr>
          <p:nvPr>
            <p:ph idx="1"/>
          </p:nvPr>
        </p:nvPicPr>
        <p:blipFill>
          <a:blip r:embed="rId2"/>
          <a:stretch>
            <a:fillRect/>
          </a:stretch>
        </p:blipFill>
        <p:spPr>
          <a:xfrm>
            <a:off x="0" y="990600"/>
            <a:ext cx="7073098" cy="5007073"/>
          </a:xfrm>
        </p:spPr>
      </p:pic>
    </p:spTree>
  </p:cSld>
  <p:clrMapOvr>
    <a:masterClrMapping/>
  </p:clrMapOvr>
</p:sld>
</file>

<file path=ppt/theme/theme1.xml><?xml version="1.0" encoding="utf-8"?>
<a:theme xmlns:a="http://schemas.openxmlformats.org/drawingml/2006/main" name="Digital Revolution">
  <a:themeElements>
    <a:clrScheme name="DIGITAL_REVOLUTI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GITAL_REVOLUTION">
      <a:majorFont>
        <a:latin typeface="Haettenschweiler"/>
        <a:ea typeface=""/>
        <a:cs typeface=""/>
      </a:majorFont>
      <a:minorFont>
        <a:latin typeface="Eurostil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GITAL_REVOLUTI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GITAL_REVOLUTI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GITAL_REVOLUTI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GITAL_REVOLUTI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GITAL_REVOLU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GITAL_REVOLU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GITAL_REVOLU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Digital Revolution</Template>
  <TotalTime>211</TotalTime>
  <Words>231</Words>
  <Application>Microsoft Office PowerPoint</Application>
  <PresentationFormat>On-screen Show (4:3)</PresentationFormat>
  <Paragraphs>53</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Digital Revolution</vt:lpstr>
      <vt:lpstr>Slide 1</vt:lpstr>
      <vt:lpstr>Definisi komunikasi masa satu langkah, dua langkah, dan multi-langkah serta identifikasi beberapa keterbatasan mereka sebagai teori.  </vt:lpstr>
      <vt:lpstr>Teori Satu Langkah :</vt:lpstr>
      <vt:lpstr>Slide 4</vt:lpstr>
      <vt:lpstr>Slide 5</vt:lpstr>
      <vt:lpstr>Slide 6</vt:lpstr>
      <vt:lpstr>Slide 7</vt:lpstr>
      <vt:lpstr>Slide 8</vt:lpstr>
      <vt:lpstr>Slide 9</vt:lpstr>
      <vt:lpstr>Slide 10</vt:lpstr>
      <vt:lpstr>Slide 11</vt:lpstr>
      <vt:lpstr>Slide 12</vt:lpstr>
      <vt:lpstr>Kita diskusikan beberapa kasus</vt:lpstr>
      <vt:lpstr>Mahasiswa yang menonton takshow di TV.</vt:lpstr>
      <vt:lpstr>Slide 15</vt:lpstr>
      <vt:lpstr>Iklan susu</vt:lpstr>
      <vt:lpstr>Iklan  produk kecantikan </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Revolution</dc:title>
  <dc:creator>Acer</dc:creator>
  <cp:lastModifiedBy>Muhajir</cp:lastModifiedBy>
  <cp:revision>25</cp:revision>
  <dcterms:created xsi:type="dcterms:W3CDTF">2014-12-05T04:08:47Z</dcterms:created>
  <dcterms:modified xsi:type="dcterms:W3CDTF">2015-12-29T09:19:18Z</dcterms:modified>
</cp:coreProperties>
</file>