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4" r:id="rId6"/>
    <p:sldId id="261" r:id="rId7"/>
    <p:sldId id="263" r:id="rId8"/>
    <p:sldId id="262" r:id="rId9"/>
    <p:sldId id="26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81" autoAdjust="0"/>
    <p:restoredTop sz="94660"/>
  </p:normalViewPr>
  <p:slideViewPr>
    <p:cSldViewPr>
      <p:cViewPr varScale="1">
        <p:scale>
          <a:sx n="91" d="100"/>
          <a:sy n="91" d="100"/>
        </p:scale>
        <p:origin x="-978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E233D-B63D-419A-AEAD-C6D0FB54B800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6E0F1-9513-4349-8775-BE592D0F13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E233D-B63D-419A-AEAD-C6D0FB54B800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6E0F1-9513-4349-8775-BE592D0F13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E233D-B63D-419A-AEAD-C6D0FB54B800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6E0F1-9513-4349-8775-BE592D0F13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E233D-B63D-419A-AEAD-C6D0FB54B800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6E0F1-9513-4349-8775-BE592D0F13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E233D-B63D-419A-AEAD-C6D0FB54B800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6E0F1-9513-4349-8775-BE592D0F13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E233D-B63D-419A-AEAD-C6D0FB54B800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6E0F1-9513-4349-8775-BE592D0F13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E233D-B63D-419A-AEAD-C6D0FB54B800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6E0F1-9513-4349-8775-BE592D0F13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E233D-B63D-419A-AEAD-C6D0FB54B800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6E0F1-9513-4349-8775-BE592D0F13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E233D-B63D-419A-AEAD-C6D0FB54B800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6E0F1-9513-4349-8775-BE592D0F13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E233D-B63D-419A-AEAD-C6D0FB54B800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6E0F1-9513-4349-8775-BE592D0F13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E233D-B63D-419A-AEAD-C6D0FB54B800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6E0F1-9513-4349-8775-BE592D0F13B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E233D-B63D-419A-AEAD-C6D0FB54B800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6E0F1-9513-4349-8775-BE592D0F13B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Sensor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Tranduser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Strain Gauge </a:t>
            </a:r>
            <a:r>
              <a:rPr lang="en-US" dirty="0" err="1" smtClean="0"/>
              <a:t>dan</a:t>
            </a:r>
            <a:r>
              <a:rPr lang="en-US" dirty="0" smtClean="0"/>
              <a:t> Load Cell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Strain Gauge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just"/>
            <a:r>
              <a:rPr lang="en-US" dirty="0" smtClean="0"/>
              <a:t>Strain Gauge : sensor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mengukur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, </a:t>
            </a:r>
            <a:r>
              <a:rPr lang="en-US" dirty="0" err="1" smtClean="0"/>
              <a:t>tekanan</a:t>
            </a:r>
            <a:r>
              <a:rPr lang="en-US" dirty="0" smtClean="0"/>
              <a:t>.</a:t>
            </a:r>
          </a:p>
          <a:p>
            <a:pPr algn="just"/>
            <a:r>
              <a:rPr lang="sv-SE" dirty="0" smtClean="0"/>
              <a:t>Jika </a:t>
            </a:r>
            <a:r>
              <a:rPr lang="sv-SE" dirty="0"/>
              <a:t>tekanan pada benda berubah, maka foil atau kawat akan </a:t>
            </a:r>
            <a:r>
              <a:rPr lang="sv-SE" dirty="0" smtClean="0"/>
              <a:t>terdeformasi (berubah bentuk), </a:t>
            </a:r>
            <a:r>
              <a:rPr lang="sv-SE" dirty="0"/>
              <a:t>dan </a:t>
            </a:r>
            <a:r>
              <a:rPr lang="sv-SE" dirty="0" smtClean="0"/>
              <a:t>hambatan </a:t>
            </a:r>
            <a:r>
              <a:rPr lang="sv-SE" dirty="0"/>
              <a:t>listrik </a:t>
            </a:r>
            <a:r>
              <a:rPr lang="sv-SE" dirty="0" smtClean="0"/>
              <a:t>strain gauge </a:t>
            </a:r>
            <a:r>
              <a:rPr lang="sv-SE" dirty="0"/>
              <a:t>akan </a:t>
            </a:r>
            <a:r>
              <a:rPr lang="sv-SE" dirty="0" smtClean="0"/>
              <a:t>berubah.</a:t>
            </a:r>
            <a:endParaRPr lang="en-US" dirty="0"/>
          </a:p>
        </p:txBody>
      </p:sp>
      <p:pic>
        <p:nvPicPr>
          <p:cNvPr id="1026" name="Picture 2" descr="C:\Users\mamad\Downloads\170_170_R632124-0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47774" y="2819400"/>
            <a:ext cx="3379305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Load Cell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Load cell </a:t>
            </a:r>
            <a:r>
              <a:rPr lang="en-US" dirty="0" err="1" smtClean="0"/>
              <a:t>tersusun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strain gauge yang </a:t>
            </a:r>
            <a:r>
              <a:rPr lang="en-US" dirty="0" err="1" smtClean="0"/>
              <a:t>terkonfigurasi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gambar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Apabila</a:t>
            </a:r>
            <a:r>
              <a:rPr lang="en-US" dirty="0" smtClean="0"/>
              <a:t> load cell </a:t>
            </a:r>
            <a:r>
              <a:rPr lang="en-US" dirty="0" err="1" smtClean="0"/>
              <a:t>mendapat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bawah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nilai</a:t>
            </a:r>
            <a:r>
              <a:rPr lang="en-US" dirty="0" smtClean="0"/>
              <a:t> R2 </a:t>
            </a:r>
            <a:r>
              <a:rPr lang="en-US" dirty="0" err="1" smtClean="0"/>
              <a:t>dan</a:t>
            </a:r>
            <a:r>
              <a:rPr lang="en-US" dirty="0" smtClean="0"/>
              <a:t> R4 </a:t>
            </a:r>
            <a:r>
              <a:rPr lang="en-US" dirty="0" err="1" smtClean="0"/>
              <a:t>naik</a:t>
            </a:r>
            <a:r>
              <a:rPr lang="en-US" dirty="0" smtClean="0"/>
              <a:t>, </a:t>
            </a:r>
            <a:r>
              <a:rPr lang="en-US" dirty="0" err="1" smtClean="0"/>
              <a:t>nilai</a:t>
            </a:r>
            <a:r>
              <a:rPr lang="en-US" dirty="0" smtClean="0"/>
              <a:t> R1 </a:t>
            </a:r>
            <a:r>
              <a:rPr lang="en-US" dirty="0" err="1" smtClean="0"/>
              <a:t>dan</a:t>
            </a:r>
            <a:r>
              <a:rPr lang="en-US" dirty="0" smtClean="0"/>
              <a:t> R3 </a:t>
            </a:r>
            <a:r>
              <a:rPr lang="en-US" dirty="0" err="1" smtClean="0"/>
              <a:t>turun</a:t>
            </a:r>
            <a:endParaRPr lang="en-US" dirty="0" smtClean="0"/>
          </a:p>
          <a:p>
            <a:r>
              <a:rPr lang="en-US" dirty="0" err="1" smtClean="0"/>
              <a:t>Apabila</a:t>
            </a:r>
            <a:r>
              <a:rPr lang="en-US" dirty="0" smtClean="0"/>
              <a:t> load cell </a:t>
            </a:r>
            <a:r>
              <a:rPr lang="en-US" dirty="0" err="1" smtClean="0"/>
              <a:t>mendapat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(</a:t>
            </a:r>
            <a:r>
              <a:rPr lang="en-US" dirty="0" err="1" smtClean="0"/>
              <a:t>posisi</a:t>
            </a:r>
            <a:r>
              <a:rPr lang="en-US" dirty="0" smtClean="0"/>
              <a:t> </a:t>
            </a:r>
            <a:r>
              <a:rPr lang="en-US" dirty="0" err="1" smtClean="0"/>
              <a:t>semula</a:t>
            </a:r>
            <a:r>
              <a:rPr lang="en-US" dirty="0" smtClean="0"/>
              <a:t>), </a:t>
            </a:r>
            <a:r>
              <a:rPr lang="en-US" dirty="0" err="1" smtClean="0"/>
              <a:t>nilai</a:t>
            </a:r>
            <a:r>
              <a:rPr lang="en-US" dirty="0" smtClean="0"/>
              <a:t> R2 </a:t>
            </a:r>
            <a:r>
              <a:rPr lang="en-US" dirty="0" err="1" smtClean="0"/>
              <a:t>dan</a:t>
            </a:r>
            <a:r>
              <a:rPr lang="en-US" dirty="0" smtClean="0"/>
              <a:t> R4 </a:t>
            </a:r>
            <a:r>
              <a:rPr lang="en-US" dirty="0" err="1" smtClean="0"/>
              <a:t>turun</a:t>
            </a:r>
            <a:r>
              <a:rPr lang="en-US" dirty="0" smtClean="0"/>
              <a:t>, </a:t>
            </a:r>
            <a:r>
              <a:rPr lang="en-US" dirty="0" err="1" smtClean="0"/>
              <a:t>nilai</a:t>
            </a:r>
            <a:r>
              <a:rPr lang="en-US" dirty="0" smtClean="0"/>
              <a:t> R1 </a:t>
            </a:r>
            <a:r>
              <a:rPr lang="en-US" dirty="0" err="1" smtClean="0"/>
              <a:t>dan</a:t>
            </a:r>
            <a:r>
              <a:rPr lang="en-US" dirty="0" smtClean="0"/>
              <a:t> R3 </a:t>
            </a:r>
            <a:r>
              <a:rPr lang="en-US" dirty="0" err="1" smtClean="0"/>
              <a:t>naik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1219200"/>
            <a:ext cx="3943350" cy="227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990600" y="3429000"/>
            <a:ext cx="3324225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Load cell</a:t>
            </a:r>
            <a:endParaRPr lang="en-US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14387" y="2386806"/>
            <a:ext cx="3324225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Load cell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/>
              <a:t>Permasalahan</a:t>
            </a:r>
            <a:r>
              <a:rPr lang="en-US" dirty="0" smtClean="0"/>
              <a:t> :</a:t>
            </a:r>
          </a:p>
          <a:p>
            <a:pPr lvl="1" algn="just"/>
            <a:r>
              <a:rPr lang="en-US" dirty="0" err="1" smtClean="0"/>
              <a:t>Apabila</a:t>
            </a:r>
            <a:r>
              <a:rPr lang="en-US" dirty="0" smtClean="0"/>
              <a:t> </a:t>
            </a:r>
            <a:r>
              <a:rPr lang="en-US" dirty="0" err="1" smtClean="0"/>
              <a:t>penampang</a:t>
            </a:r>
            <a:r>
              <a:rPr lang="en-US" dirty="0" smtClean="0"/>
              <a:t> alas </a:t>
            </a:r>
            <a:r>
              <a:rPr lang="en-US" dirty="0" err="1" smtClean="0"/>
              <a:t>barang</a:t>
            </a:r>
            <a:r>
              <a:rPr lang="en-US" dirty="0" smtClean="0"/>
              <a:t> </a:t>
            </a:r>
            <a:r>
              <a:rPr lang="en-US" dirty="0" err="1" smtClean="0"/>
              <a:t>penekan</a:t>
            </a:r>
            <a:r>
              <a:rPr lang="en-US" dirty="0" smtClean="0"/>
              <a:t> / </a:t>
            </a:r>
            <a:r>
              <a:rPr lang="en-US" dirty="0" err="1" smtClean="0"/>
              <a:t>timbangan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, </a:t>
            </a:r>
            <a:r>
              <a:rPr lang="en-US" dirty="0" err="1" smtClean="0"/>
              <a:t>dibutuhkan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load cell yang </a:t>
            </a:r>
            <a:r>
              <a:rPr lang="en-US" dirty="0" err="1" smtClean="0"/>
              <a:t>dipasang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ujung</a:t>
            </a:r>
            <a:r>
              <a:rPr lang="en-US" dirty="0" smtClean="0"/>
              <a:t> </a:t>
            </a:r>
            <a:r>
              <a:rPr lang="en-US" dirty="0" err="1" smtClean="0"/>
              <a:t>ujung</a:t>
            </a:r>
            <a:r>
              <a:rPr lang="en-US" dirty="0" smtClean="0"/>
              <a:t> </a:t>
            </a:r>
            <a:r>
              <a:rPr lang="en-US" dirty="0" err="1" smtClean="0"/>
              <a:t>penampang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simetris</a:t>
            </a:r>
            <a:r>
              <a:rPr lang="en-US" dirty="0" smtClean="0"/>
              <a:t>.</a:t>
            </a:r>
          </a:p>
          <a:p>
            <a:pPr lvl="1" algn="just"/>
            <a:r>
              <a:rPr lang="en-US" dirty="0" err="1" smtClean="0"/>
              <a:t>Supaya</a:t>
            </a:r>
            <a:r>
              <a:rPr lang="en-US" dirty="0" smtClean="0"/>
              <a:t> </a:t>
            </a:r>
            <a:r>
              <a:rPr lang="en-US" dirty="0" err="1" smtClean="0"/>
              <a:t>titik</a:t>
            </a:r>
            <a:r>
              <a:rPr lang="en-US" dirty="0" smtClean="0"/>
              <a:t> </a:t>
            </a:r>
            <a:r>
              <a:rPr lang="en-US" dirty="0" err="1" smtClean="0"/>
              <a:t>gaya</a:t>
            </a:r>
            <a:r>
              <a:rPr lang="en-US" dirty="0" smtClean="0"/>
              <a:t> yang </a:t>
            </a:r>
            <a:r>
              <a:rPr lang="en-US" dirty="0" err="1" smtClean="0"/>
              <a:t>menekan</a:t>
            </a:r>
            <a:r>
              <a:rPr lang="en-US" dirty="0" smtClean="0"/>
              <a:t> </a:t>
            </a:r>
            <a:r>
              <a:rPr lang="en-US" dirty="0" err="1" smtClean="0"/>
              <a:t>berada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tengah</a:t>
            </a:r>
            <a:r>
              <a:rPr lang="en-US" dirty="0" smtClean="0"/>
              <a:t> </a:t>
            </a:r>
            <a:r>
              <a:rPr lang="en-US" dirty="0" err="1" smtClean="0"/>
              <a:t>beberapa</a:t>
            </a:r>
            <a:r>
              <a:rPr lang="en-US" dirty="0" smtClean="0"/>
              <a:t> load cell yang </a:t>
            </a:r>
            <a:r>
              <a:rPr lang="en-US" dirty="0" err="1" smtClean="0"/>
              <a:t>terpasang</a:t>
            </a:r>
            <a:r>
              <a:rPr lang="en-US" dirty="0" smtClean="0"/>
              <a:t>, </a:t>
            </a:r>
            <a:r>
              <a:rPr lang="en-US" dirty="0" err="1" smtClean="0"/>
              <a:t>sehingga</a:t>
            </a:r>
            <a:r>
              <a:rPr lang="en-US" dirty="0" smtClean="0"/>
              <a:t> load cell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pengukuran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.</a:t>
            </a:r>
          </a:p>
          <a:p>
            <a:pPr lvl="1" algn="just"/>
            <a:r>
              <a:rPr lang="en-US" dirty="0" err="1" smtClean="0"/>
              <a:t>Beberapa</a:t>
            </a:r>
            <a:r>
              <a:rPr lang="en-US" dirty="0" smtClean="0"/>
              <a:t> load cell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mengkompensasi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pembacaan</a:t>
            </a:r>
            <a:r>
              <a:rPr lang="en-US" dirty="0" smtClean="0"/>
              <a:t> </a:t>
            </a:r>
            <a:r>
              <a:rPr lang="en-US" dirty="0" err="1" smtClean="0"/>
              <a:t>masing</a:t>
            </a:r>
            <a:r>
              <a:rPr lang="en-US" dirty="0" smtClean="0"/>
              <a:t> </a:t>
            </a:r>
            <a:r>
              <a:rPr lang="en-US" dirty="0" err="1" smtClean="0"/>
              <a:t>masing</a:t>
            </a:r>
            <a:r>
              <a:rPr lang="en-US" dirty="0" smtClean="0"/>
              <a:t>.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2590800"/>
            <a:ext cx="3614737" cy="2269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Load Cell</a:t>
            </a:r>
            <a:endParaRPr lang="en-US" dirty="0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219200" y="1828800"/>
            <a:ext cx="1887302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236898" y="3505200"/>
            <a:ext cx="1887302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295400" y="5233401"/>
            <a:ext cx="1743197" cy="15483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236898" y="76200"/>
            <a:ext cx="1887302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Load Cell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err="1" smtClean="0"/>
              <a:t>Masing</a:t>
            </a:r>
            <a:r>
              <a:rPr lang="en-US" dirty="0" smtClean="0"/>
              <a:t> </a:t>
            </a:r>
            <a:r>
              <a:rPr lang="en-US" dirty="0" err="1" smtClean="0"/>
              <a:t>masing</a:t>
            </a:r>
            <a:r>
              <a:rPr lang="en-US" dirty="0" smtClean="0"/>
              <a:t> terminal load cell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dipasang</a:t>
            </a:r>
            <a:r>
              <a:rPr lang="en-US" dirty="0" smtClean="0"/>
              <a:t> </a:t>
            </a:r>
            <a:r>
              <a:rPr lang="en-US" dirty="0" err="1" smtClean="0"/>
              <a:t>pararel</a:t>
            </a:r>
            <a:r>
              <a:rPr lang="en-US" dirty="0" smtClean="0"/>
              <a:t>.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mempermudah</a:t>
            </a:r>
            <a:r>
              <a:rPr lang="en-US" dirty="0" smtClean="0"/>
              <a:t> </a:t>
            </a:r>
            <a:r>
              <a:rPr lang="en-US" dirty="0" err="1" smtClean="0"/>
              <a:t>pemasangan</a:t>
            </a:r>
            <a:r>
              <a:rPr lang="en-US" dirty="0" smtClean="0"/>
              <a:t> </a:t>
            </a:r>
            <a:r>
              <a:rPr lang="en-US" dirty="0" err="1" smtClean="0"/>
              <a:t>pararel</a:t>
            </a:r>
            <a:r>
              <a:rPr lang="en-US" dirty="0" smtClean="0"/>
              <a:t> </a:t>
            </a:r>
            <a:r>
              <a:rPr lang="en-US" dirty="0" err="1" smtClean="0"/>
              <a:t>digunakan</a:t>
            </a:r>
            <a:r>
              <a:rPr lang="en-US" dirty="0" smtClean="0"/>
              <a:t> junction box. </a:t>
            </a:r>
          </a:p>
          <a:p>
            <a:endParaRPr lang="en-US" dirty="0"/>
          </a:p>
        </p:txBody>
      </p:sp>
      <p:pic>
        <p:nvPicPr>
          <p:cNvPr id="5" name="Picture 2" descr="C:\Users\mamad\Downloads\a07ae5fd0835da4adea0f43e393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780155" y="2362200"/>
            <a:ext cx="3736764" cy="2971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Load cell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Karena</a:t>
            </a:r>
            <a:r>
              <a:rPr lang="en-US" dirty="0" smtClean="0"/>
              <a:t> output load cell </a:t>
            </a:r>
            <a:r>
              <a:rPr lang="en-US" dirty="0" err="1" smtClean="0"/>
              <a:t>ber</a:t>
            </a:r>
            <a:r>
              <a:rPr lang="en-US" dirty="0" smtClean="0"/>
              <a:t> </a:t>
            </a:r>
            <a:r>
              <a:rPr lang="en-US" dirty="0" err="1" smtClean="0"/>
              <a:t>orde</a:t>
            </a:r>
            <a:r>
              <a:rPr lang="en-US" dirty="0" smtClean="0"/>
              <a:t> </a:t>
            </a:r>
            <a:r>
              <a:rPr lang="en-US" dirty="0" err="1" smtClean="0"/>
              <a:t>mili</a:t>
            </a:r>
            <a:r>
              <a:rPr lang="en-US" dirty="0" smtClean="0"/>
              <a:t> volt,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diperlukan</a:t>
            </a:r>
            <a:r>
              <a:rPr lang="en-US" dirty="0" smtClean="0"/>
              <a:t> </a:t>
            </a:r>
            <a:r>
              <a:rPr lang="en-US" dirty="0" err="1" smtClean="0"/>
              <a:t>penguatan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menggunakan</a:t>
            </a:r>
            <a:r>
              <a:rPr lang="en-US" dirty="0" smtClean="0"/>
              <a:t> </a:t>
            </a:r>
            <a:r>
              <a:rPr lang="en-US" dirty="0" err="1" smtClean="0"/>
              <a:t>untai</a:t>
            </a:r>
            <a:r>
              <a:rPr lang="en-US" dirty="0" smtClean="0"/>
              <a:t> </a:t>
            </a:r>
            <a:r>
              <a:rPr lang="en-US" dirty="0" err="1" smtClean="0"/>
              <a:t>penguat</a:t>
            </a:r>
            <a:r>
              <a:rPr lang="en-US" dirty="0" smtClean="0"/>
              <a:t> </a:t>
            </a:r>
            <a:r>
              <a:rPr lang="en-US" dirty="0" err="1" smtClean="0"/>
              <a:t>instrumentasi</a:t>
            </a:r>
            <a:r>
              <a:rPr lang="en-US" dirty="0" smtClean="0"/>
              <a:t>.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/>
              <a:t>R1=R3</a:t>
            </a:r>
          </a:p>
          <a:p>
            <a:pPr algn="just"/>
            <a:r>
              <a:rPr lang="en-US" dirty="0" smtClean="0"/>
              <a:t>R4=R5, R6=R7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0" y="1676400"/>
            <a:ext cx="4038600" cy="34113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5181600"/>
            <a:ext cx="354330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209</Words>
  <Application>Microsoft Office PowerPoint</Application>
  <PresentationFormat>On-screen Show (4:3)</PresentationFormat>
  <Paragraphs>23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Sensor dan Tranduser</vt:lpstr>
      <vt:lpstr>Strain Gauge</vt:lpstr>
      <vt:lpstr>Load Cell</vt:lpstr>
      <vt:lpstr>Load cell</vt:lpstr>
      <vt:lpstr>Slide 5</vt:lpstr>
      <vt:lpstr>Load cell</vt:lpstr>
      <vt:lpstr>Load Cell</vt:lpstr>
      <vt:lpstr>Load Cell</vt:lpstr>
      <vt:lpstr>Load cell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Sensor dan Tranduser</dc:title>
  <dc:creator>mamad</dc:creator>
  <cp:lastModifiedBy>mamad</cp:lastModifiedBy>
  <cp:revision>18</cp:revision>
  <dcterms:created xsi:type="dcterms:W3CDTF">2020-12-16T06:13:10Z</dcterms:created>
  <dcterms:modified xsi:type="dcterms:W3CDTF">2020-12-21T03:03:40Z</dcterms:modified>
</cp:coreProperties>
</file>