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1392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340281B1-4514-4CC4-BBBB-298F17A3FC99}" type="datetimeFigureOut">
              <a:rPr lang="en-US" smtClean="0"/>
              <a:t>9/2/2019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AAC034EA-8210-42FF-92B4-F73B39E6772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281B1-4514-4CC4-BBBB-298F17A3FC99}" type="datetimeFigureOut">
              <a:rPr lang="en-US" smtClean="0"/>
              <a:t>9/2/2019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034EA-8210-42FF-92B4-F73B39E6772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281B1-4514-4CC4-BBBB-298F17A3FC99}" type="datetimeFigureOut">
              <a:rPr lang="en-US" smtClean="0"/>
              <a:t>9/2/2019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034EA-8210-42FF-92B4-F73B39E6772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281B1-4514-4CC4-BBBB-298F17A3FC99}" type="datetimeFigureOut">
              <a:rPr lang="en-US" smtClean="0"/>
              <a:t>9/2/2019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034EA-8210-42FF-92B4-F73B39E6772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340281B1-4514-4CC4-BBBB-298F17A3FC99}" type="datetimeFigureOut">
              <a:rPr lang="en-US" smtClean="0"/>
              <a:t>9/2/2019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AC034EA-8210-42FF-92B4-F73B39E67726}" type="slidenum">
              <a:rPr lang="en-US" smtClean="0"/>
              <a:t>‹#›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340281B1-4514-4CC4-BBBB-298F17A3FC99}" type="datetimeFigureOut">
              <a:rPr lang="en-US" smtClean="0"/>
              <a:t>9/2/2019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AAC034EA-8210-42FF-92B4-F73B39E6772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281B1-4514-4CC4-BBBB-298F17A3FC99}" type="datetimeFigureOut">
              <a:rPr lang="en-US" smtClean="0"/>
              <a:t>9/2/2019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034EA-8210-42FF-92B4-F73B39E6772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281B1-4514-4CC4-BBBB-298F17A3FC99}" type="datetimeFigureOut">
              <a:rPr lang="en-US" smtClean="0"/>
              <a:t>9/2/2019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034EA-8210-42FF-92B4-F73B39E6772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281B1-4514-4CC4-BBBB-298F17A3FC99}" type="datetimeFigureOut">
              <a:rPr lang="en-US" smtClean="0"/>
              <a:t>9/2/2019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034EA-8210-42FF-92B4-F73B39E6772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281B1-4514-4CC4-BBBB-298F17A3FC99}" type="datetimeFigureOut">
              <a:rPr lang="en-US" smtClean="0"/>
              <a:t>9/2/2019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034EA-8210-42FF-92B4-F73B39E6772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281B1-4514-4CC4-BBBB-298F17A3FC99}" type="datetimeFigureOut">
              <a:rPr lang="en-US" smtClean="0"/>
              <a:t>9/2/2019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034EA-8210-42FF-92B4-F73B39E6772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ctangle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ctangle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340281B1-4514-4CC4-BBBB-298F17A3FC99}" type="datetimeFigureOut">
              <a:rPr lang="en-US" smtClean="0"/>
              <a:t>9/2/2019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AAC034EA-8210-42FF-92B4-F73B39E67726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362200"/>
            <a:ext cx="7772400" cy="1470025"/>
          </a:xfrm>
        </p:spPr>
        <p:txBody>
          <a:bodyPr/>
          <a:lstStyle/>
          <a:p>
            <a:r>
              <a:rPr lang="en-US" dirty="0" smtClean="0">
                <a:latin typeface="Aharoni" pitchFamily="2" charset="-79"/>
                <a:cs typeface="Aharoni" pitchFamily="2" charset="-79"/>
              </a:rPr>
              <a:t>BENTUK- BENTUK BAHASA</a:t>
            </a:r>
            <a:endParaRPr lang="en-US" dirty="0"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effectLst/>
              </a:rPr>
              <a:t>A. MENYIMAK</a:t>
            </a:r>
            <a:endParaRPr lang="en-US" b="1" dirty="0"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3374992"/>
          </a:xfrm>
        </p:spPr>
        <p:txBody>
          <a:bodyPr/>
          <a:lstStyle/>
          <a:p>
            <a:r>
              <a:rPr lang="en-US" dirty="0" err="1" smtClean="0"/>
              <a:t>Mendengar</a:t>
            </a:r>
            <a:r>
              <a:rPr lang="en-US" dirty="0" smtClean="0"/>
              <a:t> – </a:t>
            </a:r>
            <a:r>
              <a:rPr lang="en-US" i="1" dirty="0" smtClean="0"/>
              <a:t>to hear ,</a:t>
            </a:r>
            <a:r>
              <a:rPr lang="en-US" dirty="0" smtClean="0"/>
              <a:t> </a:t>
            </a:r>
            <a:r>
              <a:rPr lang="en-US" dirty="0" err="1" smtClean="0"/>
              <a:t>menyimak</a:t>
            </a:r>
            <a:r>
              <a:rPr lang="en-US" dirty="0" smtClean="0"/>
              <a:t> – </a:t>
            </a:r>
            <a:r>
              <a:rPr lang="en-US" i="1" dirty="0" smtClean="0"/>
              <a:t>to listen</a:t>
            </a:r>
            <a:r>
              <a:rPr lang="en-US" dirty="0" smtClean="0"/>
              <a:t>. </a:t>
            </a:r>
          </a:p>
          <a:p>
            <a:pPr>
              <a:buNone/>
            </a:pPr>
            <a:endParaRPr lang="en-US" dirty="0" smtClean="0"/>
          </a:p>
          <a:p>
            <a:r>
              <a:rPr lang="en-US" dirty="0" err="1" smtClean="0"/>
              <a:t>Mendengar</a:t>
            </a:r>
            <a:r>
              <a:rPr lang="en-US" dirty="0" smtClean="0"/>
              <a:t> </a:t>
            </a:r>
            <a:r>
              <a:rPr lang="en-US" dirty="0" err="1" smtClean="0"/>
              <a:t>bersifat</a:t>
            </a:r>
            <a:r>
              <a:rPr lang="en-US" dirty="0" smtClean="0"/>
              <a:t> </a:t>
            </a:r>
            <a:r>
              <a:rPr lang="en-US" dirty="0" err="1" smtClean="0"/>
              <a:t>represif</a:t>
            </a:r>
            <a:r>
              <a:rPr lang="en-US" dirty="0" smtClean="0"/>
              <a:t> </a:t>
            </a:r>
            <a:r>
              <a:rPr lang="en-US" dirty="0" err="1" smtClean="0"/>
              <a:t>pasif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terjadi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alamiah</a:t>
            </a:r>
            <a:r>
              <a:rPr lang="en-US" dirty="0" smtClean="0"/>
              <a:t> </a:t>
            </a:r>
            <a:r>
              <a:rPr lang="en-US" dirty="0" err="1" smtClean="0"/>
              <a:t>karena</a:t>
            </a:r>
            <a:r>
              <a:rPr lang="en-US" dirty="0" smtClean="0"/>
              <a:t> </a:t>
            </a:r>
            <a:r>
              <a:rPr lang="en-US" dirty="0" err="1" smtClean="0"/>
              <a:t>seseorang</a:t>
            </a:r>
            <a:r>
              <a:rPr lang="en-US" dirty="0" smtClean="0"/>
              <a:t> </a:t>
            </a:r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 smtClean="0"/>
              <a:t>indra</a:t>
            </a:r>
            <a:r>
              <a:rPr lang="en-US" dirty="0" smtClean="0"/>
              <a:t> </a:t>
            </a:r>
            <a:r>
              <a:rPr lang="en-US" dirty="0" err="1" smtClean="0"/>
              <a:t>pendengaran</a:t>
            </a:r>
            <a:r>
              <a:rPr lang="en-US" i="1" dirty="0" smtClean="0"/>
              <a:t>.</a:t>
            </a:r>
            <a:endParaRPr lang="en-US" i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4876800"/>
          </a:xfrm>
        </p:spPr>
        <p:txBody>
          <a:bodyPr>
            <a:normAutofit/>
          </a:bodyPr>
          <a:lstStyle/>
          <a:p>
            <a:r>
              <a:rPr lang="en-US" sz="2000" dirty="0" err="1" smtClean="0"/>
              <a:t>Menurut</a:t>
            </a:r>
            <a:r>
              <a:rPr lang="en-US" sz="2000" dirty="0" smtClean="0"/>
              <a:t> Anderson (1972:69) </a:t>
            </a:r>
            <a:r>
              <a:rPr lang="en-US" sz="2000" dirty="0" err="1" smtClean="0"/>
              <a:t>menyimak</a:t>
            </a:r>
            <a:r>
              <a:rPr lang="en-US" sz="2000" dirty="0" smtClean="0"/>
              <a:t> </a:t>
            </a:r>
            <a:r>
              <a:rPr lang="en-US" sz="2000" dirty="0" err="1" smtClean="0"/>
              <a:t>bermakna</a:t>
            </a:r>
            <a:r>
              <a:rPr lang="en-US" sz="2000" dirty="0" smtClean="0"/>
              <a:t> </a:t>
            </a:r>
            <a:r>
              <a:rPr lang="en-US" sz="2000" dirty="0" err="1" smtClean="0"/>
              <a:t>mendengarkan</a:t>
            </a:r>
            <a:r>
              <a:rPr lang="en-US" sz="2000" dirty="0" smtClean="0"/>
              <a:t> </a:t>
            </a:r>
            <a:r>
              <a:rPr lang="en-US" sz="2000" dirty="0" err="1" smtClean="0"/>
              <a:t>dengan</a:t>
            </a:r>
            <a:r>
              <a:rPr lang="en-US" sz="2000" dirty="0" smtClean="0"/>
              <a:t> </a:t>
            </a:r>
            <a:r>
              <a:rPr lang="en-US" sz="2000" dirty="0" err="1" smtClean="0"/>
              <a:t>penuh</a:t>
            </a:r>
            <a:r>
              <a:rPr lang="en-US" sz="2000" dirty="0" smtClean="0"/>
              <a:t> </a:t>
            </a:r>
            <a:r>
              <a:rPr lang="en-US" sz="2000" dirty="0" err="1" smtClean="0"/>
              <a:t>pemahaman</a:t>
            </a:r>
            <a:r>
              <a:rPr lang="en-US" sz="2000" dirty="0" smtClean="0"/>
              <a:t>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perhatian</a:t>
            </a:r>
            <a:r>
              <a:rPr lang="en-US" sz="2000" dirty="0" smtClean="0"/>
              <a:t> </a:t>
            </a:r>
            <a:r>
              <a:rPr lang="en-US" sz="2000" dirty="0" err="1" smtClean="0"/>
              <a:t>apresiasi</a:t>
            </a:r>
            <a:r>
              <a:rPr lang="en-US" sz="2000" dirty="0" smtClean="0"/>
              <a:t>.</a:t>
            </a:r>
          </a:p>
          <a:p>
            <a:pPr>
              <a:buNone/>
            </a:pPr>
            <a:endParaRPr lang="en-US" sz="2000" dirty="0" smtClean="0"/>
          </a:p>
          <a:p>
            <a:r>
              <a:rPr lang="en-US" sz="2000" dirty="0" err="1" smtClean="0"/>
              <a:t>Menurut</a:t>
            </a:r>
            <a:r>
              <a:rPr lang="en-US" sz="2000" dirty="0" smtClean="0"/>
              <a:t> </a:t>
            </a:r>
            <a:r>
              <a:rPr lang="en-US" sz="2000" dirty="0" err="1" smtClean="0"/>
              <a:t>Tarigan</a:t>
            </a:r>
            <a:r>
              <a:rPr lang="en-US" sz="2000" dirty="0" smtClean="0"/>
              <a:t> (1990:25) </a:t>
            </a:r>
            <a:r>
              <a:rPr lang="en-US" sz="2000" dirty="0" err="1" smtClean="0"/>
              <a:t>suatu</a:t>
            </a:r>
            <a:r>
              <a:rPr lang="en-US" sz="2000" dirty="0" smtClean="0"/>
              <a:t> </a:t>
            </a:r>
            <a:r>
              <a:rPr lang="en-US" sz="2000" dirty="0" err="1" smtClean="0"/>
              <a:t>proses</a:t>
            </a:r>
            <a:r>
              <a:rPr lang="en-US" sz="2000" dirty="0" smtClean="0"/>
              <a:t> </a:t>
            </a:r>
            <a:r>
              <a:rPr lang="en-US" sz="2000" dirty="0" err="1" smtClean="0"/>
              <a:t>kegiatan</a:t>
            </a:r>
            <a:r>
              <a:rPr lang="en-US" sz="2000" dirty="0" smtClean="0"/>
              <a:t> </a:t>
            </a:r>
            <a:r>
              <a:rPr lang="en-US" sz="2000" dirty="0" err="1" smtClean="0"/>
              <a:t>mendengarkan</a:t>
            </a:r>
            <a:r>
              <a:rPr lang="en-US" sz="2000" dirty="0" smtClean="0"/>
              <a:t> </a:t>
            </a:r>
            <a:r>
              <a:rPr lang="en-US" sz="2000" dirty="0" err="1" smtClean="0"/>
              <a:t>lambang-lambang</a:t>
            </a:r>
            <a:r>
              <a:rPr lang="en-US" sz="2000" dirty="0" smtClean="0"/>
              <a:t> </a:t>
            </a:r>
            <a:r>
              <a:rPr lang="en-US" sz="2000" dirty="0" err="1" smtClean="0"/>
              <a:t>lisan</a:t>
            </a:r>
            <a:r>
              <a:rPr lang="en-US" sz="2000" dirty="0" smtClean="0"/>
              <a:t> </a:t>
            </a:r>
            <a:r>
              <a:rPr lang="en-US" sz="2000" dirty="0" err="1" smtClean="0"/>
              <a:t>dengan</a:t>
            </a:r>
            <a:r>
              <a:rPr lang="en-US" sz="2000" dirty="0" smtClean="0"/>
              <a:t> </a:t>
            </a:r>
            <a:r>
              <a:rPr lang="en-US" sz="2000" dirty="0" err="1" smtClean="0"/>
              <a:t>penuh</a:t>
            </a:r>
            <a:r>
              <a:rPr lang="en-US" sz="2000" dirty="0" smtClean="0"/>
              <a:t> </a:t>
            </a:r>
            <a:r>
              <a:rPr lang="en-US" sz="2000" dirty="0" err="1" smtClean="0"/>
              <a:t>perhatian</a:t>
            </a:r>
            <a:r>
              <a:rPr lang="en-US" sz="2000" dirty="0" smtClean="0"/>
              <a:t>, </a:t>
            </a:r>
            <a:r>
              <a:rPr lang="en-US" sz="2000" dirty="0" err="1" smtClean="0"/>
              <a:t>pemahaman</a:t>
            </a:r>
            <a:r>
              <a:rPr lang="en-US" sz="2000" dirty="0" smtClean="0"/>
              <a:t>, </a:t>
            </a:r>
            <a:r>
              <a:rPr lang="en-US" sz="2000" dirty="0" err="1" smtClean="0"/>
              <a:t>apresiasi</a:t>
            </a:r>
            <a:r>
              <a:rPr lang="en-US" sz="2000" dirty="0" smtClean="0"/>
              <a:t>, </a:t>
            </a:r>
            <a:r>
              <a:rPr lang="en-US" sz="2000" dirty="0" err="1" smtClean="0"/>
              <a:t>serta</a:t>
            </a:r>
            <a:r>
              <a:rPr lang="en-US" sz="2000" dirty="0" smtClean="0"/>
              <a:t> </a:t>
            </a:r>
            <a:r>
              <a:rPr lang="en-US" sz="2000" dirty="0" err="1" smtClean="0"/>
              <a:t>interpretasi</a:t>
            </a:r>
            <a:r>
              <a:rPr lang="en-US" sz="2000" dirty="0" smtClean="0"/>
              <a:t> </a:t>
            </a:r>
            <a:r>
              <a:rPr lang="en-US" sz="2000" dirty="0" err="1" smtClean="0"/>
              <a:t>untuk</a:t>
            </a:r>
            <a:r>
              <a:rPr lang="en-US" sz="2000" dirty="0" smtClean="0"/>
              <a:t> </a:t>
            </a:r>
            <a:r>
              <a:rPr lang="en-US" sz="2000" dirty="0" err="1" smtClean="0"/>
              <a:t>memperoleh</a:t>
            </a:r>
            <a:r>
              <a:rPr lang="en-US" sz="2000" dirty="0" smtClean="0"/>
              <a:t> </a:t>
            </a:r>
            <a:r>
              <a:rPr lang="en-US" sz="2000" dirty="0" err="1" smtClean="0"/>
              <a:t>informasi</a:t>
            </a:r>
            <a:r>
              <a:rPr lang="en-US" sz="2000" dirty="0" smtClean="0"/>
              <a:t>, </a:t>
            </a:r>
            <a:r>
              <a:rPr lang="en-US" sz="2000" dirty="0" err="1" smtClean="0"/>
              <a:t>menangkap</a:t>
            </a:r>
            <a:r>
              <a:rPr lang="en-US" sz="2000" dirty="0" smtClean="0"/>
              <a:t> </a:t>
            </a:r>
            <a:r>
              <a:rPr lang="en-US" sz="2000" dirty="0" err="1" smtClean="0"/>
              <a:t>isi</a:t>
            </a:r>
            <a:r>
              <a:rPr lang="en-US" sz="2000" dirty="0" smtClean="0"/>
              <a:t> </a:t>
            </a:r>
            <a:r>
              <a:rPr lang="en-US" sz="2000" dirty="0" err="1" smtClean="0"/>
              <a:t>atau</a:t>
            </a:r>
            <a:r>
              <a:rPr lang="en-US" sz="2000" dirty="0" smtClean="0"/>
              <a:t> </a:t>
            </a:r>
            <a:r>
              <a:rPr lang="en-US" sz="2000" dirty="0" err="1" smtClean="0"/>
              <a:t>pesan</a:t>
            </a:r>
            <a:r>
              <a:rPr lang="en-US" sz="2000" dirty="0" smtClean="0"/>
              <a:t> </a:t>
            </a:r>
            <a:r>
              <a:rPr lang="en-US" sz="2000" dirty="0" err="1" smtClean="0"/>
              <a:t>serta</a:t>
            </a:r>
            <a:r>
              <a:rPr lang="en-US" sz="2000" dirty="0" smtClean="0"/>
              <a:t> </a:t>
            </a:r>
            <a:r>
              <a:rPr lang="en-US" sz="2000" dirty="0" err="1" smtClean="0"/>
              <a:t>memahami</a:t>
            </a:r>
            <a:r>
              <a:rPr lang="en-US" sz="2000" dirty="0" smtClean="0"/>
              <a:t> </a:t>
            </a:r>
            <a:r>
              <a:rPr lang="en-US" sz="2000" dirty="0" err="1" smtClean="0"/>
              <a:t>makna</a:t>
            </a:r>
            <a:r>
              <a:rPr lang="en-US" sz="2000" dirty="0" smtClean="0"/>
              <a:t> </a:t>
            </a:r>
            <a:r>
              <a:rPr lang="en-US" sz="2000" dirty="0" err="1" smtClean="0"/>
              <a:t>komunikasi</a:t>
            </a:r>
            <a:r>
              <a:rPr lang="en-US" sz="2000" dirty="0" smtClean="0"/>
              <a:t> yang </a:t>
            </a:r>
            <a:r>
              <a:rPr lang="en-US" sz="2000" dirty="0" err="1" smtClean="0"/>
              <a:t>telah</a:t>
            </a:r>
            <a:r>
              <a:rPr lang="en-US" sz="2000" dirty="0" smtClean="0"/>
              <a:t> </a:t>
            </a:r>
            <a:r>
              <a:rPr lang="en-US" sz="2000" dirty="0" err="1" smtClean="0"/>
              <a:t>disampaikan</a:t>
            </a:r>
            <a:r>
              <a:rPr lang="en-US" sz="2000" dirty="0" smtClean="0"/>
              <a:t> </a:t>
            </a:r>
            <a:r>
              <a:rPr lang="en-US" sz="2000" dirty="0" err="1" smtClean="0"/>
              <a:t>oleh</a:t>
            </a:r>
            <a:r>
              <a:rPr lang="en-US" sz="2000" dirty="0" smtClean="0"/>
              <a:t> </a:t>
            </a:r>
            <a:r>
              <a:rPr lang="en-US" sz="2000" dirty="0" err="1" smtClean="0"/>
              <a:t>pembicara</a:t>
            </a:r>
            <a:r>
              <a:rPr lang="en-US" sz="2000" dirty="0" smtClean="0"/>
              <a:t> </a:t>
            </a:r>
            <a:r>
              <a:rPr lang="en-US" sz="2000" dirty="0" err="1" smtClean="0"/>
              <a:t>melalui</a:t>
            </a:r>
            <a:r>
              <a:rPr lang="en-US" sz="2000" dirty="0" smtClean="0"/>
              <a:t> </a:t>
            </a:r>
            <a:r>
              <a:rPr lang="en-US" sz="2000" dirty="0" err="1" smtClean="0"/>
              <a:t>ujaran</a:t>
            </a:r>
            <a:r>
              <a:rPr lang="en-US" sz="2000" dirty="0" smtClean="0"/>
              <a:t> </a:t>
            </a:r>
            <a:r>
              <a:rPr lang="en-US" sz="2000" dirty="0" err="1" smtClean="0"/>
              <a:t>atau</a:t>
            </a:r>
            <a:r>
              <a:rPr lang="en-US" sz="2000" dirty="0" smtClean="0"/>
              <a:t> </a:t>
            </a:r>
            <a:r>
              <a:rPr lang="en-US" sz="2000" dirty="0" err="1" smtClean="0"/>
              <a:t>bahasa</a:t>
            </a:r>
            <a:r>
              <a:rPr lang="en-US" sz="2000" dirty="0" smtClean="0"/>
              <a:t> </a:t>
            </a:r>
            <a:r>
              <a:rPr lang="en-US" sz="2000" dirty="0" err="1" smtClean="0"/>
              <a:t>lisan</a:t>
            </a:r>
            <a:r>
              <a:rPr lang="en-US" sz="2000" dirty="0" smtClean="0"/>
              <a:t>.</a:t>
            </a:r>
          </a:p>
          <a:p>
            <a:pPr>
              <a:buNone/>
            </a:pPr>
            <a:endParaRPr lang="en-US" sz="2000" dirty="0" smtClean="0"/>
          </a:p>
          <a:p>
            <a:r>
              <a:rPr lang="en-US" sz="2000" dirty="0" err="1" smtClean="0"/>
              <a:t>Sabarti</a:t>
            </a:r>
            <a:r>
              <a:rPr lang="en-US" sz="2000" dirty="0" smtClean="0"/>
              <a:t> </a:t>
            </a:r>
            <a:r>
              <a:rPr lang="en-US" sz="2000" dirty="0" err="1" smtClean="0"/>
              <a:t>juga</a:t>
            </a:r>
            <a:r>
              <a:rPr lang="en-US" sz="2000" dirty="0" smtClean="0"/>
              <a:t> </a:t>
            </a:r>
            <a:r>
              <a:rPr lang="en-US" sz="2000" dirty="0" err="1" smtClean="0"/>
              <a:t>mengemukakan</a:t>
            </a:r>
            <a:r>
              <a:rPr lang="en-US" sz="2000" dirty="0" smtClean="0"/>
              <a:t> </a:t>
            </a:r>
            <a:r>
              <a:rPr lang="en-US" sz="2000" dirty="0" err="1" smtClean="0"/>
              <a:t>bahwa</a:t>
            </a:r>
            <a:r>
              <a:rPr lang="en-US" sz="2000" dirty="0" smtClean="0"/>
              <a:t> </a:t>
            </a:r>
            <a:r>
              <a:rPr lang="en-US" sz="2000" dirty="0" err="1" smtClean="0"/>
              <a:t>menyimak</a:t>
            </a:r>
            <a:r>
              <a:rPr lang="en-US" sz="2000" dirty="0" smtClean="0"/>
              <a:t> </a:t>
            </a:r>
            <a:r>
              <a:rPr lang="en-US" sz="2000" dirty="0" err="1" smtClean="0"/>
              <a:t>adalah</a:t>
            </a:r>
            <a:r>
              <a:rPr lang="en-US" sz="2000" dirty="0" smtClean="0"/>
              <a:t> </a:t>
            </a:r>
            <a:r>
              <a:rPr lang="en-US" sz="2000" dirty="0" err="1" smtClean="0"/>
              <a:t>suatu</a:t>
            </a:r>
            <a:r>
              <a:rPr lang="en-US" sz="2000" dirty="0" smtClean="0"/>
              <a:t> </a:t>
            </a:r>
            <a:r>
              <a:rPr lang="en-US" sz="2000" dirty="0" err="1" smtClean="0"/>
              <a:t>proses</a:t>
            </a:r>
            <a:r>
              <a:rPr lang="en-US" sz="2000" dirty="0" smtClean="0"/>
              <a:t> yang </a:t>
            </a:r>
            <a:r>
              <a:rPr lang="en-US" sz="2000" dirty="0" err="1" smtClean="0"/>
              <a:t>mencakup</a:t>
            </a:r>
            <a:r>
              <a:rPr lang="en-US" sz="2000" dirty="0" smtClean="0"/>
              <a:t> </a:t>
            </a:r>
            <a:r>
              <a:rPr lang="en-US" sz="2000" dirty="0" err="1" smtClean="0"/>
              <a:t>kegiatan</a:t>
            </a:r>
            <a:r>
              <a:rPr lang="en-US" sz="2000" dirty="0" smtClean="0"/>
              <a:t> </a:t>
            </a:r>
            <a:r>
              <a:rPr lang="en-US" sz="2000" dirty="0" err="1" smtClean="0"/>
              <a:t>mendengarkan</a:t>
            </a:r>
            <a:r>
              <a:rPr lang="en-US" sz="2000" dirty="0" smtClean="0"/>
              <a:t> </a:t>
            </a:r>
            <a:r>
              <a:rPr lang="en-US" sz="2000" dirty="0" err="1" smtClean="0"/>
              <a:t>bunyi</a:t>
            </a:r>
            <a:r>
              <a:rPr lang="en-US" sz="2000" dirty="0" smtClean="0"/>
              <a:t> </a:t>
            </a:r>
            <a:r>
              <a:rPr lang="en-US" sz="2000" dirty="0" err="1" smtClean="0"/>
              <a:t>bahasa</a:t>
            </a:r>
            <a:r>
              <a:rPr lang="en-US" sz="2000" dirty="0" smtClean="0"/>
              <a:t>, </a:t>
            </a:r>
            <a:r>
              <a:rPr lang="en-US" sz="2000" dirty="0" err="1" smtClean="0"/>
              <a:t>mengidentifikasi</a:t>
            </a:r>
            <a:r>
              <a:rPr lang="en-US" sz="2000" dirty="0" smtClean="0"/>
              <a:t>, </a:t>
            </a:r>
            <a:r>
              <a:rPr lang="en-US" sz="2000" dirty="0" err="1" smtClean="0"/>
              <a:t>menginterpretasi</a:t>
            </a:r>
            <a:r>
              <a:rPr lang="en-US" sz="2000" dirty="0" smtClean="0"/>
              <a:t>, </a:t>
            </a:r>
            <a:r>
              <a:rPr lang="en-US" sz="2000" dirty="0" err="1" smtClean="0"/>
              <a:t>menilai</a:t>
            </a:r>
            <a:r>
              <a:rPr lang="en-US" sz="2000" dirty="0" smtClean="0"/>
              <a:t>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mereaksi</a:t>
            </a:r>
            <a:r>
              <a:rPr lang="en-US" sz="2000" dirty="0" smtClean="0"/>
              <a:t> </a:t>
            </a:r>
            <a:r>
              <a:rPr lang="en-US" sz="2000" dirty="0" err="1" smtClean="0"/>
              <a:t>atas</a:t>
            </a:r>
            <a:r>
              <a:rPr lang="en-US" sz="2000" dirty="0" smtClean="0"/>
              <a:t> </a:t>
            </a:r>
            <a:r>
              <a:rPr lang="en-US" sz="2000" dirty="0" err="1" smtClean="0"/>
              <a:t>makna</a:t>
            </a:r>
            <a:r>
              <a:rPr lang="en-US" sz="2000" dirty="0" smtClean="0"/>
              <a:t> yang </a:t>
            </a:r>
            <a:r>
              <a:rPr lang="en-US" sz="2000" dirty="0" err="1" smtClean="0"/>
              <a:t>terkandung</a:t>
            </a:r>
            <a:r>
              <a:rPr lang="en-US" sz="2000" dirty="0" smtClean="0"/>
              <a:t> </a:t>
            </a:r>
            <a:r>
              <a:rPr lang="en-US" sz="2000" dirty="0" err="1" smtClean="0"/>
              <a:t>di</a:t>
            </a:r>
            <a:r>
              <a:rPr lang="en-US" sz="2000" dirty="0" smtClean="0"/>
              <a:t> </a:t>
            </a:r>
            <a:r>
              <a:rPr lang="en-US" sz="2000" dirty="0" err="1" smtClean="0"/>
              <a:t>dalamnya</a:t>
            </a:r>
            <a:r>
              <a:rPr lang="en-US" sz="2000" dirty="0" smtClean="0"/>
              <a:t>.</a:t>
            </a:r>
            <a:endParaRPr lang="en-US" sz="2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7400"/>
            <a:ext cx="8229600" cy="365760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err="1" smtClean="0">
                <a:latin typeface="Rockwell" pitchFamily="18" charset="0"/>
              </a:rPr>
              <a:t>Menyimak</a:t>
            </a:r>
            <a:r>
              <a:rPr lang="en-US" dirty="0" smtClean="0">
                <a:latin typeface="Rockwell" pitchFamily="18" charset="0"/>
              </a:rPr>
              <a:t> </a:t>
            </a:r>
            <a:r>
              <a:rPr lang="en-US" dirty="0" err="1" smtClean="0">
                <a:latin typeface="Rockwell" pitchFamily="18" charset="0"/>
              </a:rPr>
              <a:t>adalah</a:t>
            </a:r>
            <a:r>
              <a:rPr lang="en-US" dirty="0" smtClean="0">
                <a:latin typeface="Rockwell" pitchFamily="18" charset="0"/>
              </a:rPr>
              <a:t> </a:t>
            </a:r>
            <a:r>
              <a:rPr lang="en-US" dirty="0" err="1" smtClean="0">
                <a:latin typeface="Rockwell" pitchFamily="18" charset="0"/>
              </a:rPr>
              <a:t>kegiatan</a:t>
            </a:r>
            <a:r>
              <a:rPr lang="en-US" dirty="0" smtClean="0">
                <a:latin typeface="Rockwell" pitchFamily="18" charset="0"/>
              </a:rPr>
              <a:t> </a:t>
            </a:r>
            <a:r>
              <a:rPr lang="en-US" dirty="0" err="1" smtClean="0">
                <a:latin typeface="Rockwell" pitchFamily="18" charset="0"/>
              </a:rPr>
              <a:t>mendengarkan</a:t>
            </a:r>
            <a:r>
              <a:rPr lang="en-US" dirty="0" smtClean="0">
                <a:latin typeface="Rockwell" pitchFamily="18" charset="0"/>
              </a:rPr>
              <a:t> </a:t>
            </a:r>
            <a:r>
              <a:rPr lang="en-US" dirty="0" err="1" smtClean="0">
                <a:latin typeface="Rockwell" pitchFamily="18" charset="0"/>
              </a:rPr>
              <a:t>secara</a:t>
            </a:r>
            <a:r>
              <a:rPr lang="en-US" dirty="0" smtClean="0">
                <a:latin typeface="Rockwell" pitchFamily="18" charset="0"/>
              </a:rPr>
              <a:t> </a:t>
            </a:r>
            <a:r>
              <a:rPr lang="en-US" dirty="0" err="1" smtClean="0">
                <a:latin typeface="Rockwell" pitchFamily="18" charset="0"/>
              </a:rPr>
              <a:t>aktif</a:t>
            </a:r>
            <a:r>
              <a:rPr lang="en-US" dirty="0" smtClean="0">
                <a:latin typeface="Rockwell" pitchFamily="18" charset="0"/>
              </a:rPr>
              <a:t> </a:t>
            </a:r>
            <a:r>
              <a:rPr lang="en-US" dirty="0" err="1" smtClean="0">
                <a:latin typeface="Rockwell" pitchFamily="18" charset="0"/>
              </a:rPr>
              <a:t>dan</a:t>
            </a:r>
            <a:r>
              <a:rPr lang="en-US" dirty="0" smtClean="0">
                <a:latin typeface="Rockwell" pitchFamily="18" charset="0"/>
              </a:rPr>
              <a:t> </a:t>
            </a:r>
            <a:r>
              <a:rPr lang="en-US" dirty="0" err="1" smtClean="0">
                <a:latin typeface="Rockwell" pitchFamily="18" charset="0"/>
              </a:rPr>
              <a:t>kreatif</a:t>
            </a:r>
            <a:r>
              <a:rPr lang="en-US" dirty="0" smtClean="0">
                <a:latin typeface="Rockwell" pitchFamily="18" charset="0"/>
              </a:rPr>
              <a:t> </a:t>
            </a:r>
            <a:r>
              <a:rPr lang="en-US" dirty="0" err="1" smtClean="0">
                <a:latin typeface="Rockwell" pitchFamily="18" charset="0"/>
              </a:rPr>
              <a:t>untuk</a:t>
            </a:r>
            <a:r>
              <a:rPr lang="en-US" dirty="0" smtClean="0">
                <a:latin typeface="Rockwell" pitchFamily="18" charset="0"/>
              </a:rPr>
              <a:t> </a:t>
            </a:r>
            <a:r>
              <a:rPr lang="en-US" dirty="0" err="1" smtClean="0">
                <a:latin typeface="Rockwell" pitchFamily="18" charset="0"/>
              </a:rPr>
              <a:t>memperoleh</a:t>
            </a:r>
            <a:r>
              <a:rPr lang="en-US" dirty="0" smtClean="0">
                <a:latin typeface="Rockwell" pitchFamily="18" charset="0"/>
              </a:rPr>
              <a:t> </a:t>
            </a:r>
            <a:r>
              <a:rPr lang="en-US" dirty="0" err="1" smtClean="0">
                <a:latin typeface="Rockwell" pitchFamily="18" charset="0"/>
              </a:rPr>
              <a:t>informasi</a:t>
            </a:r>
            <a:r>
              <a:rPr lang="en-US" dirty="0" smtClean="0">
                <a:latin typeface="Rockwell" pitchFamily="18" charset="0"/>
              </a:rPr>
              <a:t>, </a:t>
            </a:r>
            <a:r>
              <a:rPr lang="en-US" dirty="0" err="1" smtClean="0">
                <a:latin typeface="Rockwell" pitchFamily="18" charset="0"/>
              </a:rPr>
              <a:t>menangkap</a:t>
            </a:r>
            <a:r>
              <a:rPr lang="en-US" dirty="0" smtClean="0">
                <a:latin typeface="Rockwell" pitchFamily="18" charset="0"/>
              </a:rPr>
              <a:t> </a:t>
            </a:r>
            <a:r>
              <a:rPr lang="en-US" dirty="0" err="1" smtClean="0">
                <a:latin typeface="Rockwell" pitchFamily="18" charset="0"/>
              </a:rPr>
              <a:t>isi</a:t>
            </a:r>
            <a:r>
              <a:rPr lang="en-US" dirty="0" smtClean="0">
                <a:latin typeface="Rockwell" pitchFamily="18" charset="0"/>
              </a:rPr>
              <a:t> </a:t>
            </a:r>
            <a:r>
              <a:rPr lang="en-US" dirty="0" err="1" smtClean="0">
                <a:latin typeface="Rockwell" pitchFamily="18" charset="0"/>
              </a:rPr>
              <a:t>atau</a:t>
            </a:r>
            <a:r>
              <a:rPr lang="en-US" dirty="0" smtClean="0">
                <a:latin typeface="Rockwell" pitchFamily="18" charset="0"/>
              </a:rPr>
              <a:t> </a:t>
            </a:r>
            <a:r>
              <a:rPr lang="en-US" dirty="0" err="1" smtClean="0">
                <a:latin typeface="Rockwell" pitchFamily="18" charset="0"/>
              </a:rPr>
              <a:t>pesan</a:t>
            </a:r>
            <a:r>
              <a:rPr lang="en-US" dirty="0" smtClean="0">
                <a:latin typeface="Rockwell" pitchFamily="18" charset="0"/>
              </a:rPr>
              <a:t> </a:t>
            </a:r>
            <a:r>
              <a:rPr lang="en-US" dirty="0" err="1" smtClean="0">
                <a:latin typeface="Rockwell" pitchFamily="18" charset="0"/>
              </a:rPr>
              <a:t>serta</a:t>
            </a:r>
            <a:r>
              <a:rPr lang="en-US" dirty="0" smtClean="0">
                <a:latin typeface="Rockwell" pitchFamily="18" charset="0"/>
              </a:rPr>
              <a:t> </a:t>
            </a:r>
            <a:r>
              <a:rPr lang="en-US" dirty="0" err="1" smtClean="0">
                <a:latin typeface="Rockwell" pitchFamily="18" charset="0"/>
              </a:rPr>
              <a:t>memahami</a:t>
            </a:r>
            <a:r>
              <a:rPr lang="en-US" dirty="0" smtClean="0">
                <a:latin typeface="Rockwell" pitchFamily="18" charset="0"/>
              </a:rPr>
              <a:t> </a:t>
            </a:r>
            <a:r>
              <a:rPr lang="en-US" dirty="0" err="1" smtClean="0">
                <a:latin typeface="Rockwell" pitchFamily="18" charset="0"/>
              </a:rPr>
              <a:t>makna</a:t>
            </a:r>
            <a:r>
              <a:rPr lang="en-US" dirty="0" smtClean="0">
                <a:latin typeface="Rockwell" pitchFamily="18" charset="0"/>
              </a:rPr>
              <a:t> </a:t>
            </a:r>
            <a:r>
              <a:rPr lang="en-US" dirty="0" err="1" smtClean="0">
                <a:latin typeface="Rockwell" pitchFamily="18" charset="0"/>
              </a:rPr>
              <a:t>komunikasi</a:t>
            </a:r>
            <a:r>
              <a:rPr lang="en-US" dirty="0" smtClean="0">
                <a:latin typeface="Rockwell" pitchFamily="18" charset="0"/>
              </a:rPr>
              <a:t> yang </a:t>
            </a:r>
            <a:r>
              <a:rPr lang="en-US" dirty="0" err="1" smtClean="0">
                <a:latin typeface="Rockwell" pitchFamily="18" charset="0"/>
              </a:rPr>
              <a:t>disampaikan</a:t>
            </a:r>
            <a:r>
              <a:rPr lang="en-US" dirty="0" smtClean="0">
                <a:latin typeface="Rockwell" pitchFamily="18" charset="0"/>
              </a:rPr>
              <a:t> </a:t>
            </a:r>
            <a:r>
              <a:rPr lang="en-US" dirty="0" err="1" smtClean="0">
                <a:latin typeface="Rockwell" pitchFamily="18" charset="0"/>
              </a:rPr>
              <a:t>secara</a:t>
            </a:r>
            <a:r>
              <a:rPr lang="en-US" dirty="0" smtClean="0">
                <a:latin typeface="Rockwell" pitchFamily="18" charset="0"/>
              </a:rPr>
              <a:t> </a:t>
            </a:r>
            <a:r>
              <a:rPr lang="en-US" dirty="0" err="1" smtClean="0">
                <a:latin typeface="Rockwell" pitchFamily="18" charset="0"/>
              </a:rPr>
              <a:t>lisan</a:t>
            </a:r>
            <a:r>
              <a:rPr lang="en-US" dirty="0" smtClean="0">
                <a:latin typeface="Rockwell" pitchFamily="18" charset="0"/>
              </a:rPr>
              <a:t>.</a:t>
            </a:r>
            <a:endParaRPr lang="en-US" dirty="0">
              <a:latin typeface="Rockwell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Aharoni" pitchFamily="2" charset="-79"/>
                <a:cs typeface="Aharoni" pitchFamily="2" charset="-79"/>
              </a:rPr>
              <a:t>FUNGSI MENYIMAK</a:t>
            </a:r>
            <a:endParaRPr lang="en-US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latin typeface="Rockwell" pitchFamily="18" charset="0"/>
              </a:rPr>
              <a:t>BROMLEY, </a:t>
            </a:r>
            <a:r>
              <a:rPr lang="en-US" dirty="0" err="1" smtClean="0">
                <a:latin typeface="Rockwell" pitchFamily="18" charset="0"/>
              </a:rPr>
              <a:t>bahwa</a:t>
            </a:r>
            <a:r>
              <a:rPr lang="en-US" dirty="0" smtClean="0">
                <a:latin typeface="Rockwell" pitchFamily="18" charset="0"/>
              </a:rPr>
              <a:t> </a:t>
            </a:r>
            <a:r>
              <a:rPr lang="en-US" dirty="0" err="1" smtClean="0">
                <a:latin typeface="Rockwell" pitchFamily="18" charset="0"/>
              </a:rPr>
              <a:t>ada</a:t>
            </a:r>
            <a:r>
              <a:rPr lang="en-US" dirty="0" smtClean="0">
                <a:latin typeface="Rockwell" pitchFamily="18" charset="0"/>
              </a:rPr>
              <a:t> </a:t>
            </a:r>
            <a:r>
              <a:rPr lang="en-US" dirty="0" err="1" smtClean="0">
                <a:latin typeface="Rockwell" pitchFamily="18" charset="0"/>
              </a:rPr>
              <a:t>dua</a:t>
            </a:r>
            <a:r>
              <a:rPr lang="en-US" dirty="0" smtClean="0">
                <a:latin typeface="Rockwell" pitchFamily="18" charset="0"/>
              </a:rPr>
              <a:t> </a:t>
            </a:r>
            <a:r>
              <a:rPr lang="en-US" dirty="0" err="1" smtClean="0">
                <a:latin typeface="Rockwell" pitchFamily="18" charset="0"/>
              </a:rPr>
              <a:t>alasan</a:t>
            </a:r>
            <a:r>
              <a:rPr lang="en-US" dirty="0" smtClean="0">
                <a:latin typeface="Rockwell" pitchFamily="18" charset="0"/>
              </a:rPr>
              <a:t> </a:t>
            </a:r>
            <a:r>
              <a:rPr lang="en-US" dirty="0" err="1" smtClean="0">
                <a:latin typeface="Rockwell" pitchFamily="18" charset="0"/>
              </a:rPr>
              <a:t>mengajari</a:t>
            </a:r>
            <a:r>
              <a:rPr lang="en-US" dirty="0" smtClean="0">
                <a:latin typeface="Rockwell" pitchFamily="18" charset="0"/>
              </a:rPr>
              <a:t> </a:t>
            </a:r>
            <a:r>
              <a:rPr lang="en-US" dirty="0" err="1" smtClean="0">
                <a:latin typeface="Rockwell" pitchFamily="18" charset="0"/>
              </a:rPr>
              <a:t>anak</a:t>
            </a:r>
            <a:r>
              <a:rPr lang="en-US" dirty="0" smtClean="0">
                <a:latin typeface="Rockwell" pitchFamily="18" charset="0"/>
              </a:rPr>
              <a:t> </a:t>
            </a:r>
            <a:r>
              <a:rPr lang="en-US" dirty="0" err="1" smtClean="0">
                <a:latin typeface="Rockwell" pitchFamily="18" charset="0"/>
              </a:rPr>
              <a:t>mendengarkan</a:t>
            </a:r>
            <a:r>
              <a:rPr lang="en-US" dirty="0" smtClean="0">
                <a:latin typeface="Rockwell" pitchFamily="18" charset="0"/>
              </a:rPr>
              <a:t>. </a:t>
            </a:r>
            <a:r>
              <a:rPr lang="en-US" dirty="0" err="1" smtClean="0">
                <a:latin typeface="Rockwell" pitchFamily="18" charset="0"/>
              </a:rPr>
              <a:t>Dua</a:t>
            </a:r>
            <a:r>
              <a:rPr lang="en-US" dirty="0" smtClean="0">
                <a:latin typeface="Rockwell" pitchFamily="18" charset="0"/>
              </a:rPr>
              <a:t> </a:t>
            </a:r>
            <a:r>
              <a:rPr lang="en-US" dirty="0" err="1" smtClean="0">
                <a:latin typeface="Rockwell" pitchFamily="18" charset="0"/>
              </a:rPr>
              <a:t>alasan</a:t>
            </a:r>
            <a:r>
              <a:rPr lang="en-US" dirty="0" smtClean="0">
                <a:latin typeface="Rockwell" pitchFamily="18" charset="0"/>
              </a:rPr>
              <a:t> </a:t>
            </a:r>
            <a:r>
              <a:rPr lang="en-US" dirty="0" err="1" smtClean="0">
                <a:latin typeface="Rockwell" pitchFamily="18" charset="0"/>
              </a:rPr>
              <a:t>tersebut</a:t>
            </a:r>
            <a:r>
              <a:rPr lang="en-US" dirty="0" smtClean="0">
                <a:latin typeface="Rockwell" pitchFamily="18" charset="0"/>
              </a:rPr>
              <a:t> </a:t>
            </a:r>
            <a:r>
              <a:rPr lang="en-US" dirty="0" err="1" smtClean="0">
                <a:latin typeface="Rockwell" pitchFamily="18" charset="0"/>
              </a:rPr>
              <a:t>yaitu</a:t>
            </a:r>
            <a:r>
              <a:rPr lang="en-US" dirty="0" smtClean="0">
                <a:latin typeface="Rockwell" pitchFamily="18" charset="0"/>
              </a:rPr>
              <a:t> : </a:t>
            </a:r>
          </a:p>
          <a:p>
            <a:pPr marL="578358" indent="-514350">
              <a:buAutoNum type="arabicPeriod"/>
            </a:pPr>
            <a:r>
              <a:rPr lang="en-US" dirty="0" err="1" smtClean="0">
                <a:latin typeface="Rockwell" pitchFamily="18" charset="0"/>
              </a:rPr>
              <a:t>Anak</a:t>
            </a:r>
            <a:r>
              <a:rPr lang="en-US" dirty="0" smtClean="0">
                <a:latin typeface="Rockwell" pitchFamily="18" charset="0"/>
              </a:rPr>
              <a:t> </a:t>
            </a:r>
            <a:r>
              <a:rPr lang="en-US" dirty="0" err="1" smtClean="0">
                <a:latin typeface="Rockwell" pitchFamily="18" charset="0"/>
              </a:rPr>
              <a:t>dan</a:t>
            </a:r>
            <a:r>
              <a:rPr lang="en-US" dirty="0" smtClean="0">
                <a:latin typeface="Rockwell" pitchFamily="18" charset="0"/>
              </a:rPr>
              <a:t> </a:t>
            </a:r>
            <a:r>
              <a:rPr lang="en-US" dirty="0" err="1" smtClean="0">
                <a:latin typeface="Rockwell" pitchFamily="18" charset="0"/>
              </a:rPr>
              <a:t>orang</a:t>
            </a:r>
            <a:r>
              <a:rPr lang="en-US" dirty="0" smtClean="0">
                <a:latin typeface="Rockwell" pitchFamily="18" charset="0"/>
              </a:rPr>
              <a:t> </a:t>
            </a:r>
            <a:r>
              <a:rPr lang="en-US" dirty="0" err="1" smtClean="0">
                <a:latin typeface="Rockwell" pitchFamily="18" charset="0"/>
              </a:rPr>
              <a:t>dewasa</a:t>
            </a:r>
            <a:r>
              <a:rPr lang="en-US" dirty="0" smtClean="0">
                <a:latin typeface="Rockwell" pitchFamily="18" charset="0"/>
              </a:rPr>
              <a:t> </a:t>
            </a:r>
            <a:r>
              <a:rPr lang="en-US" dirty="0" err="1" smtClean="0">
                <a:latin typeface="Rockwell" pitchFamily="18" charset="0"/>
              </a:rPr>
              <a:t>sebagian</a:t>
            </a:r>
            <a:r>
              <a:rPr lang="en-US" dirty="0" smtClean="0">
                <a:latin typeface="Rockwell" pitchFamily="18" charset="0"/>
              </a:rPr>
              <a:t> </a:t>
            </a:r>
            <a:r>
              <a:rPr lang="en-US" dirty="0" err="1" smtClean="0">
                <a:latin typeface="Rockwell" pitchFamily="18" charset="0"/>
              </a:rPr>
              <a:t>besar</a:t>
            </a:r>
            <a:r>
              <a:rPr lang="en-US" dirty="0" smtClean="0">
                <a:latin typeface="Rockwell" pitchFamily="18" charset="0"/>
              </a:rPr>
              <a:t> </a:t>
            </a:r>
            <a:r>
              <a:rPr lang="en-US" dirty="0" err="1" smtClean="0">
                <a:latin typeface="Rockwell" pitchFamily="18" charset="0"/>
              </a:rPr>
              <a:t>menghabiskan</a:t>
            </a:r>
            <a:r>
              <a:rPr lang="en-US" dirty="0" smtClean="0">
                <a:latin typeface="Rockwell" pitchFamily="18" charset="0"/>
              </a:rPr>
              <a:t> </a:t>
            </a:r>
            <a:r>
              <a:rPr lang="en-US" dirty="0" err="1" smtClean="0">
                <a:latin typeface="Rockwell" pitchFamily="18" charset="0"/>
              </a:rPr>
              <a:t>waktunya</a:t>
            </a:r>
            <a:r>
              <a:rPr lang="en-US" dirty="0" smtClean="0">
                <a:latin typeface="Rockwell" pitchFamily="18" charset="0"/>
              </a:rPr>
              <a:t> </a:t>
            </a:r>
            <a:r>
              <a:rPr lang="en-US" dirty="0" err="1" smtClean="0">
                <a:latin typeface="Rockwell" pitchFamily="18" charset="0"/>
              </a:rPr>
              <a:t>untuk</a:t>
            </a:r>
            <a:r>
              <a:rPr lang="en-US" dirty="0" smtClean="0">
                <a:latin typeface="Rockwell" pitchFamily="18" charset="0"/>
              </a:rPr>
              <a:t> </a:t>
            </a:r>
            <a:r>
              <a:rPr lang="en-US" dirty="0" err="1" smtClean="0">
                <a:latin typeface="Rockwell" pitchFamily="18" charset="0"/>
              </a:rPr>
              <a:t>mendengar</a:t>
            </a:r>
            <a:r>
              <a:rPr lang="en-US" dirty="0" smtClean="0">
                <a:latin typeface="Rockwell" pitchFamily="18" charset="0"/>
              </a:rPr>
              <a:t>, </a:t>
            </a:r>
            <a:r>
              <a:rPr lang="en-US" dirty="0" err="1" smtClean="0">
                <a:latin typeface="Rockwell" pitchFamily="18" charset="0"/>
              </a:rPr>
              <a:t>dan</a:t>
            </a:r>
            <a:endParaRPr lang="en-US" dirty="0" smtClean="0">
              <a:latin typeface="Rockwell" pitchFamily="18" charset="0"/>
            </a:endParaRPr>
          </a:p>
          <a:p>
            <a:pPr marL="578358" indent="-514350">
              <a:buAutoNum type="arabicPeriod"/>
            </a:pPr>
            <a:r>
              <a:rPr lang="en-US" dirty="0" err="1" smtClean="0">
                <a:latin typeface="Rockwell" pitchFamily="18" charset="0"/>
              </a:rPr>
              <a:t>Kemampuan</a:t>
            </a:r>
            <a:r>
              <a:rPr lang="en-US" dirty="0" smtClean="0">
                <a:latin typeface="Rockwell" pitchFamily="18" charset="0"/>
              </a:rPr>
              <a:t> </a:t>
            </a:r>
            <a:r>
              <a:rPr lang="en-US" dirty="0" err="1" smtClean="0">
                <a:latin typeface="Rockwell" pitchFamily="18" charset="0"/>
              </a:rPr>
              <a:t>mendengarkan</a:t>
            </a:r>
            <a:r>
              <a:rPr lang="en-US" dirty="0" smtClean="0">
                <a:latin typeface="Rockwell" pitchFamily="18" charset="0"/>
              </a:rPr>
              <a:t> </a:t>
            </a:r>
            <a:r>
              <a:rPr lang="en-US" dirty="0" err="1" smtClean="0">
                <a:latin typeface="Rockwell" pitchFamily="18" charset="0"/>
              </a:rPr>
              <a:t>sangat</a:t>
            </a:r>
            <a:r>
              <a:rPr lang="en-US" dirty="0" smtClean="0">
                <a:latin typeface="Rockwell" pitchFamily="18" charset="0"/>
              </a:rPr>
              <a:t> </a:t>
            </a:r>
            <a:r>
              <a:rPr lang="en-US" dirty="0" err="1" smtClean="0">
                <a:latin typeface="Rockwell" pitchFamily="18" charset="0"/>
              </a:rPr>
              <a:t>penting</a:t>
            </a:r>
            <a:r>
              <a:rPr lang="en-US" dirty="0" smtClean="0">
                <a:latin typeface="Rockwell" pitchFamily="18" charset="0"/>
              </a:rPr>
              <a:t> </a:t>
            </a:r>
            <a:r>
              <a:rPr lang="en-US" dirty="0" err="1" smtClean="0">
                <a:latin typeface="Rockwell" pitchFamily="18" charset="0"/>
              </a:rPr>
              <a:t>tidak</a:t>
            </a:r>
            <a:r>
              <a:rPr lang="en-US" dirty="0" smtClean="0">
                <a:latin typeface="Rockwell" pitchFamily="18" charset="0"/>
              </a:rPr>
              <a:t> </a:t>
            </a:r>
            <a:r>
              <a:rPr lang="en-US" dirty="0" err="1" smtClean="0">
                <a:latin typeface="Rockwell" pitchFamily="18" charset="0"/>
              </a:rPr>
              <a:t>hanya</a:t>
            </a:r>
            <a:r>
              <a:rPr lang="en-US" dirty="0" smtClean="0">
                <a:latin typeface="Rockwell" pitchFamily="18" charset="0"/>
              </a:rPr>
              <a:t> </a:t>
            </a:r>
            <a:r>
              <a:rPr lang="en-US" dirty="0" err="1" smtClean="0">
                <a:latin typeface="Rockwell" pitchFamily="18" charset="0"/>
              </a:rPr>
              <a:t>belajar</a:t>
            </a:r>
            <a:r>
              <a:rPr lang="en-US" dirty="0" smtClean="0">
                <a:latin typeface="Rockwell" pitchFamily="18" charset="0"/>
              </a:rPr>
              <a:t> </a:t>
            </a:r>
            <a:r>
              <a:rPr lang="en-US" dirty="0" err="1" smtClean="0">
                <a:latin typeface="Rockwell" pitchFamily="18" charset="0"/>
              </a:rPr>
              <a:t>di</a:t>
            </a:r>
            <a:r>
              <a:rPr lang="en-US" dirty="0" smtClean="0">
                <a:latin typeface="Rockwell" pitchFamily="18" charset="0"/>
              </a:rPr>
              <a:t> </a:t>
            </a:r>
            <a:r>
              <a:rPr lang="en-US" dirty="0" err="1" smtClean="0">
                <a:latin typeface="Rockwell" pitchFamily="18" charset="0"/>
              </a:rPr>
              <a:t>dalam</a:t>
            </a:r>
            <a:r>
              <a:rPr lang="en-US" dirty="0" smtClean="0">
                <a:latin typeface="Rockwell" pitchFamily="18" charset="0"/>
              </a:rPr>
              <a:t> </a:t>
            </a:r>
            <a:r>
              <a:rPr lang="en-US" dirty="0" err="1" smtClean="0">
                <a:latin typeface="Rockwell" pitchFamily="18" charset="0"/>
              </a:rPr>
              <a:t>kelas</a:t>
            </a:r>
            <a:r>
              <a:rPr lang="en-US" dirty="0" smtClean="0">
                <a:latin typeface="Rockwell" pitchFamily="18" charset="0"/>
              </a:rPr>
              <a:t> </a:t>
            </a:r>
            <a:r>
              <a:rPr lang="en-US" dirty="0" err="1" smtClean="0">
                <a:latin typeface="Rockwell" pitchFamily="18" charset="0"/>
              </a:rPr>
              <a:t>tetapi</a:t>
            </a:r>
            <a:r>
              <a:rPr lang="en-US" dirty="0" smtClean="0">
                <a:latin typeface="Rockwell" pitchFamily="18" charset="0"/>
              </a:rPr>
              <a:t> </a:t>
            </a:r>
            <a:r>
              <a:rPr lang="en-US" dirty="0" err="1" smtClean="0">
                <a:latin typeface="Rockwell" pitchFamily="18" charset="0"/>
              </a:rPr>
              <a:t>juga</a:t>
            </a:r>
            <a:r>
              <a:rPr lang="en-US" dirty="0" smtClean="0">
                <a:latin typeface="Rockwell" pitchFamily="18" charset="0"/>
              </a:rPr>
              <a:t> </a:t>
            </a:r>
            <a:r>
              <a:rPr lang="en-US" dirty="0" err="1" smtClean="0">
                <a:latin typeface="Rockwell" pitchFamily="18" charset="0"/>
              </a:rPr>
              <a:t>dalam</a:t>
            </a:r>
            <a:r>
              <a:rPr lang="en-US" dirty="0" smtClean="0">
                <a:latin typeface="Rockwell" pitchFamily="18" charset="0"/>
              </a:rPr>
              <a:t> </a:t>
            </a:r>
            <a:r>
              <a:rPr lang="en-US" dirty="0" err="1" smtClean="0">
                <a:latin typeface="Rockwell" pitchFamily="18" charset="0"/>
              </a:rPr>
              <a:t>kehidupan</a:t>
            </a:r>
            <a:r>
              <a:rPr lang="en-US" dirty="0" smtClean="0">
                <a:latin typeface="Rockwell" pitchFamily="18" charset="0"/>
              </a:rPr>
              <a:t> </a:t>
            </a:r>
            <a:r>
              <a:rPr lang="en-US" dirty="0" err="1" smtClean="0">
                <a:latin typeface="Rockwell" pitchFamily="18" charset="0"/>
              </a:rPr>
              <a:t>sehari-hari</a:t>
            </a:r>
            <a:r>
              <a:rPr lang="en-US" dirty="0" smtClean="0">
                <a:latin typeface="Rockwell" pitchFamily="18" charset="0"/>
              </a:rPr>
              <a:t>.</a:t>
            </a:r>
            <a:endParaRPr lang="en-US" dirty="0">
              <a:latin typeface="Rockwell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229600" cy="5334000"/>
          </a:xfrm>
        </p:spPr>
        <p:txBody>
          <a:bodyPr>
            <a:noAutofit/>
          </a:bodyPr>
          <a:lstStyle/>
          <a:p>
            <a:r>
              <a:rPr lang="en-US" sz="2800" dirty="0" err="1" smtClean="0"/>
              <a:t>Menyimak</a:t>
            </a:r>
            <a:r>
              <a:rPr lang="en-US" sz="2800" dirty="0" smtClean="0"/>
              <a:t> </a:t>
            </a:r>
            <a:r>
              <a:rPr lang="en-US" sz="2800" dirty="0" err="1" smtClean="0"/>
              <a:t>memegang</a:t>
            </a:r>
            <a:r>
              <a:rPr lang="en-US" sz="2800" dirty="0" smtClean="0"/>
              <a:t> </a:t>
            </a:r>
            <a:r>
              <a:rPr lang="en-US" sz="2800" dirty="0" err="1" smtClean="0"/>
              <a:t>peranan</a:t>
            </a:r>
            <a:r>
              <a:rPr lang="en-US" sz="2800" dirty="0" smtClean="0"/>
              <a:t> </a:t>
            </a:r>
            <a:r>
              <a:rPr lang="en-US" sz="2800" dirty="0" err="1" smtClean="0"/>
              <a:t>penting</a:t>
            </a:r>
            <a:r>
              <a:rPr lang="en-US" sz="2800" dirty="0" smtClean="0"/>
              <a:t> </a:t>
            </a:r>
            <a:r>
              <a:rPr lang="en-US" sz="2800" dirty="0" err="1" smtClean="0"/>
              <a:t>dalam</a:t>
            </a:r>
            <a:r>
              <a:rPr lang="en-US" sz="2800" dirty="0" smtClean="0"/>
              <a:t> </a:t>
            </a:r>
            <a:r>
              <a:rPr lang="en-US" sz="2800" dirty="0" err="1" smtClean="0"/>
              <a:t>kehidupan</a:t>
            </a:r>
            <a:r>
              <a:rPr lang="en-US" sz="2800" dirty="0" smtClean="0"/>
              <a:t> </a:t>
            </a:r>
            <a:r>
              <a:rPr lang="en-US" sz="2800" dirty="0" err="1" smtClean="0"/>
              <a:t>manusia</a:t>
            </a:r>
            <a:r>
              <a:rPr lang="en-US" sz="2800" dirty="0" smtClean="0"/>
              <a:t>.</a:t>
            </a:r>
            <a:br>
              <a:rPr lang="en-US" sz="2800" dirty="0" smtClean="0"/>
            </a:b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err="1" smtClean="0"/>
              <a:t>Walaupun</a:t>
            </a:r>
            <a:r>
              <a:rPr lang="en-US" sz="2800" dirty="0" smtClean="0"/>
              <a:t> </a:t>
            </a:r>
            <a:r>
              <a:rPr lang="en-US" sz="2800" dirty="0" err="1" smtClean="0"/>
              <a:t>kemampuan</a:t>
            </a:r>
            <a:r>
              <a:rPr lang="en-US" sz="2800" dirty="0" smtClean="0"/>
              <a:t> </a:t>
            </a:r>
            <a:r>
              <a:rPr lang="en-US" sz="2800" dirty="0" err="1" smtClean="0"/>
              <a:t>mendengarkan</a:t>
            </a:r>
            <a:r>
              <a:rPr lang="en-US" sz="2800" dirty="0" smtClean="0"/>
              <a:t> </a:t>
            </a:r>
            <a:r>
              <a:rPr lang="en-US" sz="2800" dirty="0" err="1" smtClean="0"/>
              <a:t>merupakan</a:t>
            </a:r>
            <a:r>
              <a:rPr lang="en-US" sz="2800" dirty="0" smtClean="0"/>
              <a:t> </a:t>
            </a:r>
            <a:r>
              <a:rPr lang="en-US" sz="2800" dirty="0" err="1" smtClean="0"/>
              <a:t>kemampuan</a:t>
            </a:r>
            <a:r>
              <a:rPr lang="en-US" sz="2800" dirty="0" smtClean="0"/>
              <a:t> </a:t>
            </a:r>
            <a:r>
              <a:rPr lang="en-US" sz="2800" dirty="0" err="1" smtClean="0"/>
              <a:t>berbahasa</a:t>
            </a:r>
            <a:r>
              <a:rPr lang="en-US" sz="2800" dirty="0" smtClean="0"/>
              <a:t> yang </a:t>
            </a:r>
            <a:r>
              <a:rPr lang="en-US" sz="2800" dirty="0" err="1" smtClean="0"/>
              <a:t>secara</a:t>
            </a:r>
            <a:r>
              <a:rPr lang="en-US" sz="2800" dirty="0" smtClean="0"/>
              <a:t> </a:t>
            </a:r>
            <a:r>
              <a:rPr lang="en-US" sz="2800" dirty="0" err="1" smtClean="0"/>
              <a:t>alamiah</a:t>
            </a:r>
            <a:r>
              <a:rPr lang="en-US" sz="2800" dirty="0" smtClean="0"/>
              <a:t> </a:t>
            </a:r>
            <a:r>
              <a:rPr lang="en-US" sz="2800" dirty="0" err="1" smtClean="0"/>
              <a:t>dikuasai</a:t>
            </a:r>
            <a:r>
              <a:rPr lang="en-US" sz="2800" dirty="0" smtClean="0"/>
              <a:t> </a:t>
            </a:r>
            <a:r>
              <a:rPr lang="en-US" sz="2800" dirty="0" err="1" smtClean="0"/>
              <a:t>oleh</a:t>
            </a:r>
            <a:r>
              <a:rPr lang="en-US" sz="2800" dirty="0" smtClean="0"/>
              <a:t> </a:t>
            </a:r>
            <a:r>
              <a:rPr lang="en-US" sz="2800" dirty="0" err="1" smtClean="0"/>
              <a:t>setiap</a:t>
            </a:r>
            <a:r>
              <a:rPr lang="en-US" sz="2800" dirty="0" smtClean="0"/>
              <a:t> </a:t>
            </a:r>
            <a:r>
              <a:rPr lang="en-US" sz="2800" dirty="0" err="1" smtClean="0"/>
              <a:t>anak</a:t>
            </a:r>
            <a:r>
              <a:rPr lang="en-US" sz="2800" dirty="0" smtClean="0"/>
              <a:t> yang normal, </a:t>
            </a:r>
            <a:r>
              <a:rPr lang="en-US" sz="2800" dirty="0" err="1" smtClean="0"/>
              <a:t>keterampilan</a:t>
            </a:r>
            <a:r>
              <a:rPr lang="en-US" sz="2800" dirty="0" smtClean="0"/>
              <a:t> </a:t>
            </a:r>
            <a:r>
              <a:rPr lang="en-US" sz="2800" dirty="0" err="1" smtClean="0"/>
              <a:t>menyimak</a:t>
            </a:r>
            <a:r>
              <a:rPr lang="en-US" sz="2800" dirty="0" smtClean="0"/>
              <a:t> </a:t>
            </a:r>
            <a:r>
              <a:rPr lang="en-US" sz="2800" dirty="0" err="1" smtClean="0"/>
              <a:t>ini</a:t>
            </a:r>
            <a:r>
              <a:rPr lang="en-US" sz="2800" dirty="0" smtClean="0"/>
              <a:t> </a:t>
            </a:r>
            <a:r>
              <a:rPr lang="en-US" sz="2800" dirty="0" err="1" smtClean="0"/>
              <a:t>harus</a:t>
            </a:r>
            <a:r>
              <a:rPr lang="en-US" sz="2800" dirty="0" smtClean="0"/>
              <a:t> </a:t>
            </a:r>
            <a:r>
              <a:rPr lang="en-US" sz="2800" dirty="0" err="1" smtClean="0"/>
              <a:t>dikembangkan</a:t>
            </a:r>
            <a:r>
              <a:rPr lang="en-US" sz="2800" dirty="0" smtClean="0"/>
              <a:t> </a:t>
            </a:r>
            <a:r>
              <a:rPr lang="en-US" sz="2800" dirty="0" err="1" smtClean="0"/>
              <a:t>melalui</a:t>
            </a:r>
            <a:r>
              <a:rPr lang="en-US" sz="2800" dirty="0" smtClean="0"/>
              <a:t> </a:t>
            </a:r>
            <a:r>
              <a:rPr lang="en-US" sz="2800" dirty="0" err="1" smtClean="0"/>
              <a:t>simulasi-simulasi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latihan-latihan</a:t>
            </a:r>
            <a:r>
              <a:rPr lang="en-US" sz="2800" dirty="0" smtClean="0"/>
              <a:t> </a:t>
            </a:r>
            <a:r>
              <a:rPr lang="en-US" sz="2800" dirty="0" err="1" smtClean="0"/>
              <a:t>karena</a:t>
            </a:r>
            <a:r>
              <a:rPr lang="en-US" sz="2800" dirty="0" smtClean="0"/>
              <a:t> </a:t>
            </a:r>
            <a:r>
              <a:rPr lang="en-US" sz="2800" dirty="0" err="1" smtClean="0"/>
              <a:t>keterampilan</a:t>
            </a:r>
            <a:r>
              <a:rPr lang="en-US" sz="2800" dirty="0" smtClean="0"/>
              <a:t> </a:t>
            </a:r>
            <a:r>
              <a:rPr lang="en-US" sz="2800" dirty="0" err="1" smtClean="0"/>
              <a:t>berbahasa</a:t>
            </a:r>
            <a:r>
              <a:rPr lang="en-US" sz="2800" dirty="0" smtClean="0"/>
              <a:t> </a:t>
            </a:r>
            <a:r>
              <a:rPr lang="en-US" sz="2800" dirty="0" err="1" smtClean="0"/>
              <a:t>tidak</a:t>
            </a:r>
            <a:r>
              <a:rPr lang="en-US" sz="2800" dirty="0" smtClean="0"/>
              <a:t> </a:t>
            </a:r>
            <a:r>
              <a:rPr lang="en-US" sz="2800" dirty="0" err="1" smtClean="0"/>
              <a:t>akan</a:t>
            </a:r>
            <a:r>
              <a:rPr lang="en-US" sz="2800" dirty="0" smtClean="0"/>
              <a:t> </a:t>
            </a:r>
            <a:r>
              <a:rPr lang="en-US" sz="2800" dirty="0" err="1" smtClean="0"/>
              <a:t>dapat</a:t>
            </a:r>
            <a:r>
              <a:rPr lang="en-US" sz="2800" dirty="0" smtClean="0"/>
              <a:t> </a:t>
            </a:r>
            <a:r>
              <a:rPr lang="en-US" sz="2800" dirty="0" err="1" smtClean="0"/>
              <a:t>dimiliki</a:t>
            </a:r>
            <a:r>
              <a:rPr lang="en-US" sz="2800" dirty="0" smtClean="0"/>
              <a:t> </a:t>
            </a:r>
            <a:r>
              <a:rPr lang="en-US" sz="2800" dirty="0" err="1" smtClean="0"/>
              <a:t>secara</a:t>
            </a:r>
            <a:r>
              <a:rPr lang="en-US" sz="2800" dirty="0" smtClean="0"/>
              <a:t> optimal </a:t>
            </a:r>
            <a:r>
              <a:rPr lang="en-US" sz="2800" dirty="0" err="1" smtClean="0"/>
              <a:t>termasuk</a:t>
            </a:r>
            <a:r>
              <a:rPr lang="en-US" sz="2800" dirty="0" smtClean="0"/>
              <a:t> </a:t>
            </a:r>
            <a:r>
              <a:rPr lang="en-US" sz="2800" dirty="0" err="1" smtClean="0"/>
              <a:t>menyimak</a:t>
            </a:r>
            <a:r>
              <a:rPr lang="en-US" sz="2800" dirty="0" smtClean="0"/>
              <a:t> </a:t>
            </a:r>
            <a:r>
              <a:rPr lang="en-US" sz="2800" dirty="0" err="1" smtClean="0"/>
              <a:t>di</a:t>
            </a:r>
            <a:r>
              <a:rPr lang="en-US" sz="2800" dirty="0" smtClean="0"/>
              <a:t> </a:t>
            </a:r>
            <a:r>
              <a:rPr lang="en-US" sz="2800" dirty="0" err="1" smtClean="0"/>
              <a:t>dalamnya</a:t>
            </a:r>
            <a:r>
              <a:rPr lang="en-US" sz="2800" dirty="0" smtClean="0"/>
              <a:t> </a:t>
            </a:r>
            <a:r>
              <a:rPr lang="en-US" sz="2800" dirty="0" err="1" smtClean="0"/>
              <a:t>kalau</a:t>
            </a:r>
            <a:r>
              <a:rPr lang="en-US" sz="2800" dirty="0" smtClean="0"/>
              <a:t> </a:t>
            </a:r>
            <a:r>
              <a:rPr lang="en-US" sz="2800" dirty="0" err="1" smtClean="0"/>
              <a:t>tidak</a:t>
            </a:r>
            <a:r>
              <a:rPr lang="en-US" sz="2800" dirty="0" smtClean="0"/>
              <a:t> </a:t>
            </a:r>
            <a:r>
              <a:rPr lang="en-US" sz="2800" dirty="0" err="1" smtClean="0"/>
              <a:t>dikembangkan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dilatihkan</a:t>
            </a:r>
            <a:r>
              <a:rPr lang="en-US" sz="2800" dirty="0" smtClean="0"/>
              <a:t>.</a:t>
            </a:r>
            <a:endParaRPr lang="en-US" sz="2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Sabari</a:t>
            </a:r>
            <a:r>
              <a:rPr lang="en-US" dirty="0" smtClean="0"/>
              <a:t> (1992: 149) </a:t>
            </a:r>
            <a:r>
              <a:rPr lang="en-US" dirty="0" err="1" smtClean="0"/>
              <a:t>mengemukakan</a:t>
            </a:r>
            <a:r>
              <a:rPr lang="en-US" dirty="0" smtClean="0"/>
              <a:t> </a:t>
            </a:r>
            <a:r>
              <a:rPr lang="en-US" dirty="0" err="1" smtClean="0"/>
              <a:t>bahwa</a:t>
            </a:r>
            <a:r>
              <a:rPr lang="en-US" dirty="0" smtClean="0"/>
              <a:t> </a:t>
            </a:r>
            <a:r>
              <a:rPr lang="en-US" dirty="0" err="1" smtClean="0"/>
              <a:t>menyimak</a:t>
            </a:r>
            <a:r>
              <a:rPr lang="en-US" dirty="0" smtClean="0"/>
              <a:t> </a:t>
            </a:r>
            <a:r>
              <a:rPr lang="en-US" dirty="0" err="1" smtClean="0"/>
              <a:t>berperan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667000"/>
            <a:ext cx="8229600" cy="3907536"/>
          </a:xfrm>
        </p:spPr>
        <p:txBody>
          <a:bodyPr/>
          <a:lstStyle/>
          <a:p>
            <a:pPr marL="624078" indent="-514350">
              <a:buAutoNum type="arabicPeriod"/>
            </a:pPr>
            <a:r>
              <a:rPr lang="en-US" dirty="0" err="1" smtClean="0"/>
              <a:t>Dasar</a:t>
            </a:r>
            <a:r>
              <a:rPr lang="en-US" dirty="0" smtClean="0"/>
              <a:t> </a:t>
            </a:r>
            <a:r>
              <a:rPr lang="en-US" dirty="0" err="1" smtClean="0"/>
              <a:t>belajar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r>
              <a:rPr lang="en-US" dirty="0" smtClean="0"/>
              <a:t>, </a:t>
            </a:r>
          </a:p>
          <a:p>
            <a:pPr marL="624078" indent="-514350">
              <a:buAutoNum type="arabicPeriod"/>
            </a:pPr>
            <a:r>
              <a:rPr lang="en-US" dirty="0" err="1" smtClean="0"/>
              <a:t>Panjang</a:t>
            </a:r>
            <a:r>
              <a:rPr lang="en-US" dirty="0" smtClean="0"/>
              <a:t> </a:t>
            </a:r>
            <a:r>
              <a:rPr lang="en-US" dirty="0" err="1" smtClean="0"/>
              <a:t>keterampilan</a:t>
            </a:r>
            <a:r>
              <a:rPr lang="en-US" dirty="0" smtClean="0"/>
              <a:t> </a:t>
            </a:r>
            <a:r>
              <a:rPr lang="en-US" dirty="0" err="1" smtClean="0"/>
              <a:t>berbicara</a:t>
            </a:r>
            <a:r>
              <a:rPr lang="en-US" dirty="0" smtClean="0"/>
              <a:t>, </a:t>
            </a:r>
            <a:r>
              <a:rPr lang="en-US" dirty="0" err="1" smtClean="0"/>
              <a:t>membaca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menulis</a:t>
            </a:r>
            <a:r>
              <a:rPr lang="en-US" dirty="0" smtClean="0"/>
              <a:t>,</a:t>
            </a:r>
          </a:p>
          <a:p>
            <a:pPr marL="624078" indent="-514350">
              <a:buAutoNum type="arabicPeriod"/>
            </a:pPr>
            <a:r>
              <a:rPr lang="en-US" dirty="0" err="1" smtClean="0"/>
              <a:t>Penunjang</a:t>
            </a:r>
            <a:r>
              <a:rPr lang="en-US" dirty="0" smtClean="0"/>
              <a:t> </a:t>
            </a:r>
            <a:r>
              <a:rPr lang="en-US" dirty="0" err="1" smtClean="0"/>
              <a:t>komunikasi</a:t>
            </a:r>
            <a:r>
              <a:rPr lang="en-US" dirty="0" smtClean="0"/>
              <a:t> </a:t>
            </a:r>
            <a:r>
              <a:rPr lang="en-US" dirty="0" err="1" smtClean="0"/>
              <a:t>lisan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endParaRPr lang="en-US" dirty="0" smtClean="0"/>
          </a:p>
          <a:p>
            <a:pPr marL="624078" indent="-514350">
              <a:buAutoNum type="arabicPeriod"/>
            </a:pPr>
            <a:r>
              <a:rPr lang="en-US" dirty="0" err="1" smtClean="0"/>
              <a:t>Penambah</a:t>
            </a:r>
            <a:r>
              <a:rPr lang="en-US" dirty="0" smtClean="0"/>
              <a:t> </a:t>
            </a:r>
            <a:r>
              <a:rPr lang="en-US" dirty="0" err="1" smtClean="0"/>
              <a:t>informasi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pengetahuan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Hunt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Tarigan</a:t>
            </a:r>
            <a:r>
              <a:rPr lang="en-US" dirty="0" smtClean="0"/>
              <a:t> (1986: 55) </a:t>
            </a:r>
            <a:r>
              <a:rPr lang="en-US" dirty="0" err="1" smtClean="0"/>
              <a:t>fungsi</a:t>
            </a:r>
            <a:r>
              <a:rPr lang="en-US" dirty="0" smtClean="0"/>
              <a:t> </a:t>
            </a:r>
            <a:r>
              <a:rPr lang="en-US" dirty="0" err="1" smtClean="0"/>
              <a:t>menyimak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24078" indent="-514350">
              <a:buAutoNum type="arabicPeriod"/>
            </a:pPr>
            <a:r>
              <a:rPr lang="en-US" dirty="0" err="1" smtClean="0"/>
              <a:t>Memperoleh</a:t>
            </a:r>
            <a:r>
              <a:rPr lang="en-US" dirty="0" smtClean="0"/>
              <a:t> </a:t>
            </a:r>
            <a:r>
              <a:rPr lang="en-US" dirty="0" err="1" smtClean="0"/>
              <a:t>informasi</a:t>
            </a:r>
            <a:endParaRPr lang="en-US" dirty="0" smtClean="0"/>
          </a:p>
          <a:p>
            <a:pPr marL="624078" indent="-514350">
              <a:buAutoNum type="arabicPeriod"/>
            </a:pPr>
            <a:r>
              <a:rPr lang="en-US" dirty="0" err="1" smtClean="0"/>
              <a:t>Membuat</a:t>
            </a:r>
            <a:r>
              <a:rPr lang="en-US" dirty="0" smtClean="0"/>
              <a:t> </a:t>
            </a:r>
            <a:r>
              <a:rPr lang="en-US" dirty="0" err="1" smtClean="0"/>
              <a:t>hubungan</a:t>
            </a:r>
            <a:r>
              <a:rPr lang="en-US" dirty="0" smtClean="0"/>
              <a:t> </a:t>
            </a:r>
            <a:r>
              <a:rPr lang="en-US" dirty="0" err="1" smtClean="0"/>
              <a:t>antar</a:t>
            </a:r>
            <a:r>
              <a:rPr lang="en-US" dirty="0" smtClean="0"/>
              <a:t> </a:t>
            </a:r>
            <a:r>
              <a:rPr lang="en-US" dirty="0" err="1" smtClean="0"/>
              <a:t>pribadi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efektif</a:t>
            </a:r>
            <a:endParaRPr lang="en-US" dirty="0" smtClean="0"/>
          </a:p>
          <a:p>
            <a:pPr marL="624078" indent="-514350">
              <a:buAutoNum type="arabicPeriod"/>
            </a:pPr>
            <a:r>
              <a:rPr lang="en-US" dirty="0" smtClean="0"/>
              <a:t>Agar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memberikan</a:t>
            </a:r>
            <a:r>
              <a:rPr lang="en-US" dirty="0" smtClean="0"/>
              <a:t> </a:t>
            </a:r>
            <a:r>
              <a:rPr lang="en-US" dirty="0" err="1" smtClean="0"/>
              <a:t>respon</a:t>
            </a:r>
            <a:r>
              <a:rPr lang="en-US" dirty="0" smtClean="0"/>
              <a:t> yang </a:t>
            </a:r>
            <a:r>
              <a:rPr lang="en-US" dirty="0" err="1" smtClean="0"/>
              <a:t>positif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endParaRPr lang="en-US" dirty="0" smtClean="0"/>
          </a:p>
          <a:p>
            <a:pPr marL="624078" indent="-514350">
              <a:buAutoNum type="arabicPeriod"/>
            </a:pPr>
            <a:r>
              <a:rPr lang="en-US" dirty="0" err="1" smtClean="0"/>
              <a:t>Mengumpulkan</a:t>
            </a:r>
            <a:r>
              <a:rPr lang="en-US" dirty="0" smtClean="0"/>
              <a:t> data agar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membuat</a:t>
            </a:r>
            <a:r>
              <a:rPr lang="en-US" dirty="0" smtClean="0"/>
              <a:t> </a:t>
            </a:r>
            <a:r>
              <a:rPr lang="en-US" dirty="0" err="1" smtClean="0"/>
              <a:t>keputusan</a:t>
            </a:r>
            <a:r>
              <a:rPr lang="en-US" dirty="0" smtClean="0"/>
              <a:t> yang </a:t>
            </a:r>
            <a:r>
              <a:rPr lang="en-US" dirty="0" err="1" smtClean="0"/>
              <a:t>masuk</a:t>
            </a:r>
            <a:r>
              <a:rPr lang="en-US" dirty="0" smtClean="0"/>
              <a:t> </a:t>
            </a:r>
            <a:r>
              <a:rPr lang="en-US" dirty="0" err="1" smtClean="0"/>
              <a:t>akal</a:t>
            </a:r>
            <a:r>
              <a:rPr lang="en-US" dirty="0" smtClean="0"/>
              <a:t>.</a:t>
            </a:r>
          </a:p>
          <a:p>
            <a:pPr marL="624078" indent="-514350">
              <a:buAutoNum type="arabicPeriod"/>
            </a:pP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Kesimpulan</a:t>
            </a:r>
            <a:r>
              <a:rPr lang="en-US" dirty="0" smtClean="0"/>
              <a:t> </a:t>
            </a:r>
            <a:r>
              <a:rPr lang="en-US" dirty="0" err="1" smtClean="0"/>
              <a:t>keterampilan</a:t>
            </a:r>
            <a:r>
              <a:rPr lang="en-US" dirty="0" smtClean="0"/>
              <a:t> </a:t>
            </a:r>
            <a:r>
              <a:rPr lang="en-US" dirty="0" err="1" smtClean="0"/>
              <a:t>menyimak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berfungsi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24078" indent="-514350">
              <a:buFont typeface="+mj-lt"/>
              <a:buAutoNum type="alphaLcPeriod"/>
            </a:pP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dasar</a:t>
            </a:r>
            <a:r>
              <a:rPr lang="en-US" dirty="0" smtClean="0"/>
              <a:t> </a:t>
            </a:r>
            <a:r>
              <a:rPr lang="en-US" dirty="0" err="1" smtClean="0"/>
              <a:t>belajar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r>
              <a:rPr lang="en-US" dirty="0" smtClean="0"/>
              <a:t>, </a:t>
            </a:r>
            <a:r>
              <a:rPr lang="en-US" dirty="0" err="1" smtClean="0"/>
              <a:t>baik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r>
              <a:rPr lang="en-US" dirty="0" smtClean="0"/>
              <a:t> </a:t>
            </a:r>
            <a:r>
              <a:rPr lang="en-US" dirty="0" err="1" smtClean="0"/>
              <a:t>pertama</a:t>
            </a:r>
            <a:r>
              <a:rPr lang="en-US" dirty="0" smtClean="0"/>
              <a:t> </a:t>
            </a:r>
            <a:r>
              <a:rPr lang="en-US" dirty="0" err="1" smtClean="0"/>
              <a:t>maupun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r>
              <a:rPr lang="en-US" dirty="0" smtClean="0"/>
              <a:t> </a:t>
            </a:r>
            <a:r>
              <a:rPr lang="en-US" dirty="0" err="1" smtClean="0"/>
              <a:t>kedua</a:t>
            </a:r>
            <a:r>
              <a:rPr lang="en-US" dirty="0" smtClean="0"/>
              <a:t>.</a:t>
            </a:r>
          </a:p>
          <a:p>
            <a:pPr marL="624078" indent="-514350">
              <a:buFont typeface="+mj-lt"/>
              <a:buAutoNum type="alphaLcPeriod"/>
            </a:pP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dasar</a:t>
            </a:r>
            <a:r>
              <a:rPr lang="en-US" dirty="0" smtClean="0"/>
              <a:t> </a:t>
            </a:r>
            <a:r>
              <a:rPr lang="en-US" dirty="0" err="1" smtClean="0"/>
              <a:t>pengembangan</a:t>
            </a:r>
            <a:r>
              <a:rPr lang="en-US" dirty="0" smtClean="0"/>
              <a:t> </a:t>
            </a:r>
            <a:r>
              <a:rPr lang="en-US" dirty="0" err="1" smtClean="0"/>
              <a:t>kemampuan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r>
              <a:rPr lang="en-US" dirty="0" smtClean="0"/>
              <a:t> yang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dimiliki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sebelum</a:t>
            </a:r>
            <a:r>
              <a:rPr lang="en-US" dirty="0" smtClean="0"/>
              <a:t> </a:t>
            </a:r>
            <a:r>
              <a:rPr lang="en-US" dirty="0" err="1" smtClean="0"/>
              <a:t>diajarkan</a:t>
            </a:r>
            <a:r>
              <a:rPr lang="en-US" dirty="0" smtClean="0"/>
              <a:t> </a:t>
            </a:r>
            <a:r>
              <a:rPr lang="en-US" dirty="0" err="1" smtClean="0"/>
              <a:t>membaca</a:t>
            </a:r>
            <a:r>
              <a:rPr lang="en-US" dirty="0" smtClean="0"/>
              <a:t>.</a:t>
            </a:r>
          </a:p>
          <a:p>
            <a:pPr marL="624078" indent="-514350">
              <a:buFont typeface="+mj-lt"/>
              <a:buAutoNum type="alphaLcPeriod"/>
            </a:pPr>
            <a:r>
              <a:rPr lang="en-US" dirty="0" err="1" smtClean="0"/>
              <a:t>Menunjang</a:t>
            </a:r>
            <a:r>
              <a:rPr lang="en-US" dirty="0" smtClean="0"/>
              <a:t> </a:t>
            </a:r>
            <a:r>
              <a:rPr lang="en-US" dirty="0" err="1" smtClean="0"/>
              <a:t>keterampilan</a:t>
            </a:r>
            <a:r>
              <a:rPr lang="en-US" dirty="0" smtClean="0"/>
              <a:t> </a:t>
            </a:r>
            <a:r>
              <a:rPr lang="en-US" dirty="0" err="1" smtClean="0"/>
              <a:t>berbahasa</a:t>
            </a:r>
            <a:r>
              <a:rPr lang="en-US" dirty="0" smtClean="0"/>
              <a:t> </a:t>
            </a:r>
            <a:r>
              <a:rPr lang="en-US" dirty="0" err="1" smtClean="0"/>
              <a:t>lainnya</a:t>
            </a:r>
            <a:r>
              <a:rPr lang="en-US" dirty="0" smtClean="0"/>
              <a:t>.</a:t>
            </a:r>
          </a:p>
          <a:p>
            <a:pPr marL="624078" indent="-514350">
              <a:buFont typeface="+mj-lt"/>
              <a:buAutoNum type="alphaLcPeriod"/>
            </a:pPr>
            <a:r>
              <a:rPr lang="en-US" dirty="0" err="1" smtClean="0"/>
              <a:t>Memperlancar</a:t>
            </a:r>
            <a:r>
              <a:rPr lang="en-US" dirty="0" smtClean="0"/>
              <a:t> </a:t>
            </a:r>
            <a:r>
              <a:rPr lang="en-US" dirty="0" err="1" smtClean="0"/>
              <a:t>komunikasi</a:t>
            </a:r>
            <a:r>
              <a:rPr lang="en-US" dirty="0" smtClean="0"/>
              <a:t> </a:t>
            </a:r>
            <a:r>
              <a:rPr lang="en-US" dirty="0" err="1" smtClean="0"/>
              <a:t>lisan</a:t>
            </a:r>
            <a:r>
              <a:rPr lang="en-US" dirty="0" smtClean="0"/>
              <a:t>.</a:t>
            </a:r>
          </a:p>
          <a:p>
            <a:pPr marL="624078" indent="-514350">
              <a:buFont typeface="+mj-lt"/>
              <a:buAutoNum type="alphaLcPeriod"/>
            </a:pPr>
            <a:r>
              <a:rPr lang="en-US" dirty="0" err="1" smtClean="0"/>
              <a:t>Menambah</a:t>
            </a:r>
            <a:r>
              <a:rPr lang="en-US" dirty="0" smtClean="0"/>
              <a:t> </a:t>
            </a:r>
            <a:r>
              <a:rPr lang="en-US" dirty="0" err="1" smtClean="0"/>
              <a:t>informasi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pengetahuan</a:t>
            </a:r>
            <a:r>
              <a:rPr lang="en-US" dirty="0" smtClean="0"/>
              <a:t>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295401"/>
            <a:ext cx="8458200" cy="1219199"/>
          </a:xfrm>
        </p:spPr>
        <p:txBody>
          <a:bodyPr/>
          <a:lstStyle/>
          <a:p>
            <a:r>
              <a:rPr lang="en-US" dirty="0" err="1" smtClean="0"/>
              <a:t>Tujuan</a:t>
            </a:r>
            <a:r>
              <a:rPr lang="en-US" dirty="0" smtClean="0"/>
              <a:t> </a:t>
            </a:r>
            <a:r>
              <a:rPr lang="en-US" dirty="0" err="1" smtClean="0"/>
              <a:t>Menyimak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3733800"/>
            <a:ext cx="6248400" cy="3124200"/>
          </a:xfrm>
        </p:spPr>
        <p:txBody>
          <a:bodyPr>
            <a:normAutofit/>
          </a:bodyPr>
          <a:lstStyle/>
          <a:p>
            <a:pPr marL="521208" indent="-457200">
              <a:buAutoNum type="arabicPeriod"/>
            </a:pPr>
            <a:r>
              <a:rPr lang="en-US" sz="3600" dirty="0" err="1" smtClean="0"/>
              <a:t>Untuk</a:t>
            </a:r>
            <a:r>
              <a:rPr lang="en-US" sz="3600" dirty="0" smtClean="0"/>
              <a:t> </a:t>
            </a:r>
            <a:r>
              <a:rPr lang="en-US" sz="3600" dirty="0" err="1" smtClean="0"/>
              <a:t>belajar</a:t>
            </a:r>
            <a:endParaRPr lang="en-US" sz="3600" dirty="0" smtClean="0"/>
          </a:p>
          <a:p>
            <a:pPr marL="521208" indent="-457200">
              <a:buAutoNum type="arabicPeriod"/>
            </a:pPr>
            <a:r>
              <a:rPr lang="en-US" sz="3600" dirty="0" err="1" smtClean="0"/>
              <a:t>Untuk</a:t>
            </a:r>
            <a:r>
              <a:rPr lang="en-US" sz="3600" dirty="0" smtClean="0"/>
              <a:t> </a:t>
            </a:r>
            <a:r>
              <a:rPr lang="en-US" sz="3600" dirty="0" err="1" smtClean="0"/>
              <a:t>mengapresiasi</a:t>
            </a:r>
            <a:endParaRPr lang="en-US" sz="3600" dirty="0" smtClean="0"/>
          </a:p>
          <a:p>
            <a:pPr marL="521208" indent="-457200">
              <a:buAutoNum type="arabicPeriod"/>
            </a:pPr>
            <a:r>
              <a:rPr lang="en-US" sz="3600" dirty="0" err="1" smtClean="0"/>
              <a:t>Untuk</a:t>
            </a:r>
            <a:r>
              <a:rPr lang="en-US" sz="3600" dirty="0" smtClean="0"/>
              <a:t> </a:t>
            </a:r>
            <a:r>
              <a:rPr lang="en-US" sz="3600" dirty="0" err="1" smtClean="0"/>
              <a:t>menghibur</a:t>
            </a:r>
            <a:r>
              <a:rPr lang="en-US" sz="3600" dirty="0" smtClean="0"/>
              <a:t> </a:t>
            </a:r>
            <a:r>
              <a:rPr lang="en-US" sz="3600" dirty="0" err="1" smtClean="0"/>
              <a:t>diri</a:t>
            </a:r>
            <a:endParaRPr lang="en-US" sz="3600" dirty="0" smtClean="0"/>
          </a:p>
          <a:p>
            <a:pPr marL="521208" indent="-457200">
              <a:buAutoNum type="arabicPeriod"/>
            </a:pPr>
            <a:r>
              <a:rPr lang="en-US" sz="3600" dirty="0" err="1" smtClean="0"/>
              <a:t>Untuk</a:t>
            </a:r>
            <a:r>
              <a:rPr lang="en-US" sz="3600" dirty="0" smtClean="0"/>
              <a:t> </a:t>
            </a:r>
            <a:r>
              <a:rPr lang="en-US" sz="3600" dirty="0" err="1" smtClean="0"/>
              <a:t>memecahkan</a:t>
            </a:r>
            <a:r>
              <a:rPr lang="en-US" sz="3600" dirty="0" smtClean="0"/>
              <a:t> </a:t>
            </a:r>
            <a:r>
              <a:rPr lang="en-US" sz="3600" dirty="0" err="1" smtClean="0"/>
              <a:t>masalah</a:t>
            </a:r>
            <a:r>
              <a:rPr lang="en-US" sz="3600" dirty="0" smtClean="0"/>
              <a:t> yang </a:t>
            </a:r>
            <a:r>
              <a:rPr lang="en-US" sz="3600" dirty="0" err="1" smtClean="0"/>
              <a:t>dihadapi</a:t>
            </a:r>
            <a:endParaRPr lang="en-US" sz="36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1"/>
            <a:ext cx="7772400" cy="12954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effectLst/>
                <a:latin typeface="Aharoni" pitchFamily="2" charset="-79"/>
                <a:cs typeface="Aharoni" pitchFamily="2" charset="-79"/>
              </a:rPr>
              <a:t>Brooks, </a:t>
            </a:r>
            <a:r>
              <a:rPr lang="en-US" dirty="0" err="1" smtClean="0">
                <a:solidFill>
                  <a:schemeClr val="tx1"/>
                </a:solidFill>
                <a:effectLst/>
                <a:latin typeface="Aharoni" pitchFamily="2" charset="-79"/>
                <a:cs typeface="Aharoni" pitchFamily="2" charset="-79"/>
              </a:rPr>
              <a:t>dalam</a:t>
            </a:r>
            <a:r>
              <a:rPr lang="en-US" dirty="0" smtClean="0">
                <a:solidFill>
                  <a:schemeClr val="tx1"/>
                </a:solidFill>
                <a:effectLst/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effectLst/>
                <a:latin typeface="Aharoni" pitchFamily="2" charset="-79"/>
                <a:cs typeface="Aharoni" pitchFamily="2" charset="-79"/>
              </a:rPr>
              <a:t>Tarigan</a:t>
            </a:r>
            <a:r>
              <a:rPr lang="en-US" dirty="0" smtClean="0">
                <a:solidFill>
                  <a:schemeClr val="tx1"/>
                </a:solidFill>
                <a:effectLst/>
                <a:latin typeface="Aharoni" pitchFamily="2" charset="-79"/>
                <a:cs typeface="Aharoni" pitchFamily="2" charset="-79"/>
              </a:rPr>
              <a:t>, (1986)</a:t>
            </a:r>
            <a:endParaRPr lang="en-US" dirty="0">
              <a:solidFill>
                <a:schemeClr val="tx1"/>
              </a:solidFill>
              <a:effectLst/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1828800"/>
            <a:ext cx="7772400" cy="4876800"/>
          </a:xfrm>
        </p:spPr>
        <p:txBody>
          <a:bodyPr>
            <a:noAutofit/>
          </a:bodyPr>
          <a:lstStyle/>
          <a:p>
            <a:r>
              <a:rPr lang="en-US" sz="2400" dirty="0" err="1" smtClean="0"/>
              <a:t>Proses</a:t>
            </a:r>
            <a:r>
              <a:rPr lang="en-US" sz="2400" dirty="0" smtClean="0"/>
              <a:t> </a:t>
            </a:r>
            <a:r>
              <a:rPr lang="en-US" sz="2400" dirty="0" err="1" smtClean="0"/>
              <a:t>dalam</a:t>
            </a:r>
            <a:r>
              <a:rPr lang="en-US" sz="2400" dirty="0" smtClean="0"/>
              <a:t> </a:t>
            </a:r>
            <a:r>
              <a:rPr lang="en-US" sz="2400" dirty="0" err="1" smtClean="0"/>
              <a:t>menyimak</a:t>
            </a:r>
            <a:r>
              <a:rPr lang="en-US" sz="2400" dirty="0" smtClean="0"/>
              <a:t> </a:t>
            </a:r>
          </a:p>
          <a:p>
            <a:pPr marL="502920" indent="-457200">
              <a:buFont typeface="+mj-lt"/>
              <a:buAutoNum type="alphaLcPeriod"/>
            </a:pPr>
            <a:r>
              <a:rPr lang="en-US" sz="2400" b="1" dirty="0" err="1" smtClean="0"/>
              <a:t>Acuiry</a:t>
            </a:r>
            <a:r>
              <a:rPr lang="en-US" sz="2400" dirty="0" smtClean="0"/>
              <a:t>, </a:t>
            </a:r>
            <a:r>
              <a:rPr lang="en-US" sz="2400" dirty="0" err="1" smtClean="0"/>
              <a:t>yaitu</a:t>
            </a:r>
            <a:r>
              <a:rPr lang="en-US" sz="2400" dirty="0" smtClean="0"/>
              <a:t> </a:t>
            </a:r>
            <a:r>
              <a:rPr lang="en-US" sz="2400" dirty="0" err="1" smtClean="0"/>
              <a:t>kesadaran</a:t>
            </a:r>
            <a:r>
              <a:rPr lang="en-US" sz="2400" dirty="0" smtClean="0"/>
              <a:t> </a:t>
            </a:r>
            <a:r>
              <a:rPr lang="en-US" sz="2400" dirty="0" err="1" smtClean="0"/>
              <a:t>akan</a:t>
            </a:r>
            <a:r>
              <a:rPr lang="en-US" sz="2400" dirty="0" smtClean="0"/>
              <a:t> </a:t>
            </a:r>
            <a:r>
              <a:rPr lang="en-US" sz="2400" dirty="0" err="1" smtClean="0"/>
              <a:t>adanya</a:t>
            </a:r>
            <a:r>
              <a:rPr lang="en-US" sz="2400" dirty="0" smtClean="0"/>
              <a:t> </a:t>
            </a:r>
            <a:r>
              <a:rPr lang="en-US" sz="2400" dirty="0" err="1" smtClean="0"/>
              <a:t>suara</a:t>
            </a:r>
            <a:r>
              <a:rPr lang="en-US" sz="2400" dirty="0" smtClean="0"/>
              <a:t> yang </a:t>
            </a:r>
            <a:r>
              <a:rPr lang="en-US" sz="2400" dirty="0" err="1" smtClean="0"/>
              <a:t>diterima</a:t>
            </a:r>
            <a:r>
              <a:rPr lang="en-US" sz="2400" dirty="0" smtClean="0"/>
              <a:t> </a:t>
            </a:r>
            <a:r>
              <a:rPr lang="en-US" sz="2400" dirty="0" err="1" smtClean="0"/>
              <a:t>oleh</a:t>
            </a:r>
            <a:r>
              <a:rPr lang="en-US" sz="2400" dirty="0" smtClean="0"/>
              <a:t> </a:t>
            </a:r>
            <a:r>
              <a:rPr lang="en-US" sz="2400" dirty="0" err="1" smtClean="0"/>
              <a:t>telinga</a:t>
            </a:r>
            <a:r>
              <a:rPr lang="en-US" sz="2400" dirty="0" smtClean="0"/>
              <a:t>,</a:t>
            </a:r>
          </a:p>
          <a:p>
            <a:pPr marL="502920" indent="-457200">
              <a:buFont typeface="+mj-lt"/>
              <a:buAutoNum type="alphaLcPeriod"/>
            </a:pPr>
            <a:r>
              <a:rPr lang="en-US" sz="2400" b="1" dirty="0" smtClean="0"/>
              <a:t>Auditory </a:t>
            </a:r>
            <a:r>
              <a:rPr lang="en-US" sz="2400" b="1" dirty="0" err="1" smtClean="0"/>
              <a:t>discrimation</a:t>
            </a:r>
            <a:r>
              <a:rPr lang="en-US" sz="2400" dirty="0" smtClean="0"/>
              <a:t>, </a:t>
            </a:r>
            <a:r>
              <a:rPr lang="en-US" sz="2400" dirty="0" err="1" smtClean="0"/>
              <a:t>kemampuan</a:t>
            </a:r>
            <a:r>
              <a:rPr lang="en-US" sz="2400" dirty="0" smtClean="0"/>
              <a:t> </a:t>
            </a:r>
            <a:r>
              <a:rPr lang="en-US" sz="2400" dirty="0" err="1" smtClean="0"/>
              <a:t>membedakan</a:t>
            </a:r>
            <a:r>
              <a:rPr lang="en-US" sz="2400" dirty="0" smtClean="0"/>
              <a:t> </a:t>
            </a:r>
            <a:r>
              <a:rPr lang="en-US" sz="2400" dirty="0" err="1" smtClean="0"/>
              <a:t>persamaan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perbedaan</a:t>
            </a:r>
            <a:r>
              <a:rPr lang="en-US" sz="2400" dirty="0" smtClean="0"/>
              <a:t> </a:t>
            </a:r>
            <a:r>
              <a:rPr lang="en-US" sz="2400" dirty="0" err="1" smtClean="0"/>
              <a:t>suara</a:t>
            </a:r>
            <a:r>
              <a:rPr lang="en-US" sz="2400" dirty="0" smtClean="0"/>
              <a:t> </a:t>
            </a:r>
            <a:r>
              <a:rPr lang="en-US" sz="2400" dirty="0" err="1" smtClean="0"/>
              <a:t>atau</a:t>
            </a:r>
            <a:r>
              <a:rPr lang="en-US" sz="2400" dirty="0" smtClean="0"/>
              <a:t> </a:t>
            </a:r>
            <a:r>
              <a:rPr lang="en-US" sz="2400" dirty="0" err="1" smtClean="0"/>
              <a:t>bunyi</a:t>
            </a:r>
            <a:r>
              <a:rPr lang="en-US" sz="2400" dirty="0" smtClean="0"/>
              <a:t>,</a:t>
            </a:r>
          </a:p>
          <a:p>
            <a:pPr marL="502920" indent="-457200">
              <a:buFont typeface="+mj-lt"/>
              <a:buAutoNum type="alphaLcPeriod"/>
            </a:pPr>
            <a:r>
              <a:rPr lang="en-US" sz="2400" b="1" dirty="0" smtClean="0"/>
              <a:t>Auditing</a:t>
            </a:r>
            <a:r>
              <a:rPr lang="en-US" sz="2400" dirty="0" smtClean="0"/>
              <a:t>, </a:t>
            </a:r>
            <a:r>
              <a:rPr lang="en-US" sz="2400" dirty="0" err="1" smtClean="0"/>
              <a:t>suatu</a:t>
            </a:r>
            <a:r>
              <a:rPr lang="en-US" sz="2400" dirty="0" smtClean="0"/>
              <a:t> </a:t>
            </a:r>
            <a:r>
              <a:rPr lang="en-US" sz="2400" dirty="0" err="1" smtClean="0"/>
              <a:t>proses</a:t>
            </a:r>
            <a:r>
              <a:rPr lang="en-US" sz="2400" dirty="0" smtClean="0"/>
              <a:t> </a:t>
            </a:r>
            <a:r>
              <a:rPr lang="en-US" sz="2400" dirty="0" err="1" smtClean="0"/>
              <a:t>dimana</a:t>
            </a:r>
            <a:r>
              <a:rPr lang="en-US" sz="2400" dirty="0" smtClean="0"/>
              <a:t> </a:t>
            </a:r>
            <a:r>
              <a:rPr lang="en-US" sz="2400" dirty="0" err="1" smtClean="0"/>
              <a:t>terdapat</a:t>
            </a:r>
            <a:r>
              <a:rPr lang="en-US" sz="2400" dirty="0" smtClean="0"/>
              <a:t> </a:t>
            </a:r>
            <a:r>
              <a:rPr lang="en-US" sz="2400" dirty="0" err="1" smtClean="0"/>
              <a:t>asosiasi</a:t>
            </a:r>
            <a:r>
              <a:rPr lang="en-US" sz="2400" dirty="0" smtClean="0"/>
              <a:t> </a:t>
            </a:r>
            <a:r>
              <a:rPr lang="en-US" sz="2400" dirty="0" err="1" smtClean="0"/>
              <a:t>antara</a:t>
            </a:r>
            <a:r>
              <a:rPr lang="en-US" sz="2400" dirty="0" smtClean="0"/>
              <a:t> </a:t>
            </a:r>
            <a:r>
              <a:rPr lang="en-US" sz="2400" dirty="0" err="1" smtClean="0"/>
              <a:t>arti</a:t>
            </a:r>
            <a:r>
              <a:rPr lang="en-US" sz="2400" dirty="0" smtClean="0"/>
              <a:t>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 smtClean="0"/>
              <a:t>pesan</a:t>
            </a:r>
            <a:r>
              <a:rPr lang="en-US" sz="2400" dirty="0" smtClean="0"/>
              <a:t> yang </a:t>
            </a:r>
            <a:r>
              <a:rPr lang="en-US" sz="2400" dirty="0" err="1" smtClean="0"/>
              <a:t>diungkapkan</a:t>
            </a:r>
            <a:r>
              <a:rPr lang="en-US" sz="2400" dirty="0" smtClean="0"/>
              <a:t>.</a:t>
            </a:r>
          </a:p>
          <a:p>
            <a:pPr marL="502920" indent="-457200">
              <a:buFont typeface="+mj-lt"/>
              <a:buAutoNum type="alphaLcPeriod"/>
            </a:pPr>
            <a:endParaRPr lang="en-US" sz="2400" dirty="0" smtClean="0"/>
          </a:p>
          <a:p>
            <a:pPr marL="502920" indent="-457200"/>
            <a:r>
              <a:rPr lang="en-US" sz="2400" dirty="0" err="1" smtClean="0"/>
              <a:t>Menyimak</a:t>
            </a:r>
            <a:r>
              <a:rPr lang="en-US" sz="2400" dirty="0" smtClean="0"/>
              <a:t> </a:t>
            </a:r>
            <a:r>
              <a:rPr lang="en-US" sz="2400" dirty="0" err="1" smtClean="0"/>
              <a:t>aktif</a:t>
            </a:r>
            <a:r>
              <a:rPr lang="en-US" sz="2400" dirty="0" smtClean="0"/>
              <a:t> </a:t>
            </a:r>
            <a:r>
              <a:rPr lang="en-US" sz="2400" dirty="0" err="1" smtClean="0"/>
              <a:t>terjadi</a:t>
            </a:r>
            <a:r>
              <a:rPr lang="en-US" sz="2400" dirty="0" smtClean="0"/>
              <a:t> </a:t>
            </a:r>
            <a:r>
              <a:rPr lang="en-US" sz="2400" dirty="0" err="1" smtClean="0"/>
              <a:t>ketika</a:t>
            </a:r>
            <a:r>
              <a:rPr lang="en-US" sz="2400" dirty="0" smtClean="0"/>
              <a:t> </a:t>
            </a:r>
            <a:r>
              <a:rPr lang="en-US" sz="2400" dirty="0" err="1" smtClean="0"/>
              <a:t>anak</a:t>
            </a:r>
            <a:r>
              <a:rPr lang="en-US" sz="2400" dirty="0" smtClean="0"/>
              <a:t> </a:t>
            </a:r>
            <a:r>
              <a:rPr lang="en-US" sz="2400" dirty="0" err="1" smtClean="0"/>
              <a:t>sebagai</a:t>
            </a:r>
            <a:r>
              <a:rPr lang="en-US" sz="2400" dirty="0" smtClean="0"/>
              <a:t> </a:t>
            </a:r>
            <a:r>
              <a:rPr lang="en-US" sz="2400" dirty="0" err="1" smtClean="0"/>
              <a:t>penyimak</a:t>
            </a:r>
            <a:r>
              <a:rPr lang="en-US" sz="2400" dirty="0" smtClean="0"/>
              <a:t> </a:t>
            </a:r>
            <a:r>
              <a:rPr lang="en-US" sz="2400" dirty="0" err="1" smtClean="0"/>
              <a:t>menggunakan</a:t>
            </a:r>
            <a:r>
              <a:rPr lang="en-US" sz="2400" dirty="0" smtClean="0"/>
              <a:t> auditory </a:t>
            </a:r>
            <a:r>
              <a:rPr lang="en-US" sz="2400" dirty="0" err="1" smtClean="0"/>
              <a:t>discrimation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acuity.</a:t>
            </a:r>
            <a:endParaRPr lang="en-US" sz="24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685801"/>
            <a:ext cx="7772400" cy="1143000"/>
          </a:xfrm>
        </p:spPr>
        <p:txBody>
          <a:bodyPr/>
          <a:lstStyle/>
          <a:p>
            <a:r>
              <a:rPr lang="en-US" sz="2400" dirty="0" err="1" smtClean="0">
                <a:solidFill>
                  <a:schemeClr val="tx1"/>
                </a:solidFill>
              </a:rPr>
              <a:t>Jenis</a:t>
            </a:r>
            <a:r>
              <a:rPr lang="en-US" sz="2400" dirty="0" smtClean="0">
                <a:solidFill>
                  <a:schemeClr val="tx1"/>
                </a:solidFill>
              </a:rPr>
              <a:t> – </a:t>
            </a:r>
            <a:r>
              <a:rPr lang="en-US" sz="2400" dirty="0" err="1" smtClean="0">
                <a:solidFill>
                  <a:schemeClr val="tx1"/>
                </a:solidFill>
              </a:rPr>
              <a:t>jenis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Menyimak</a:t>
            </a:r>
            <a:r>
              <a:rPr lang="en-US" sz="2400" dirty="0" smtClean="0">
                <a:solidFill>
                  <a:schemeClr val="tx1"/>
                </a:solidFill>
              </a:rPr>
              <a:t> Yang </a:t>
            </a:r>
            <a:r>
              <a:rPr lang="en-US" sz="2400" dirty="0" err="1" smtClean="0">
                <a:solidFill>
                  <a:schemeClr val="tx1"/>
                </a:solidFill>
              </a:rPr>
              <a:t>Dikembangkan</a:t>
            </a:r>
            <a:r>
              <a:rPr lang="en-US" sz="2400" dirty="0" smtClean="0">
                <a:solidFill>
                  <a:schemeClr val="tx1"/>
                </a:solidFill>
              </a:rPr>
              <a:t> Di Taman </a:t>
            </a:r>
            <a:r>
              <a:rPr lang="en-US" sz="2400" dirty="0" err="1" smtClean="0">
                <a:solidFill>
                  <a:schemeClr val="tx1"/>
                </a:solidFill>
              </a:rPr>
              <a:t>Kanak-kanak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057400"/>
            <a:ext cx="7772400" cy="4114800"/>
          </a:xfrm>
        </p:spPr>
        <p:txBody>
          <a:bodyPr>
            <a:noAutofit/>
          </a:bodyPr>
          <a:lstStyle/>
          <a:p>
            <a:pPr marL="502920" indent="-457200">
              <a:buFont typeface="+mj-lt"/>
              <a:buAutoNum type="alphaUcPeriod"/>
            </a:pPr>
            <a:r>
              <a:rPr lang="en-US" sz="2000" dirty="0" err="1" smtClean="0"/>
              <a:t>Menyimak</a:t>
            </a:r>
            <a:r>
              <a:rPr lang="en-US" sz="2000" dirty="0" smtClean="0"/>
              <a:t> </a:t>
            </a:r>
            <a:r>
              <a:rPr lang="en-US" sz="2000" dirty="0" err="1" smtClean="0"/>
              <a:t>Informatif</a:t>
            </a:r>
            <a:r>
              <a:rPr lang="en-US" sz="2000" dirty="0" smtClean="0"/>
              <a:t>.</a:t>
            </a:r>
          </a:p>
          <a:p>
            <a:pPr marL="1115568" lvl="1" indent="-457200">
              <a:buFont typeface="+mj-lt"/>
              <a:buAutoNum type="arabicParenR"/>
            </a:pPr>
            <a:r>
              <a:rPr lang="en-US" sz="2000" dirty="0" err="1" smtClean="0">
                <a:solidFill>
                  <a:schemeClr val="tx1"/>
                </a:solidFill>
              </a:rPr>
              <a:t>membiarkan</a:t>
            </a:r>
            <a:r>
              <a:rPr lang="en-US" sz="2000" dirty="0" smtClean="0">
                <a:solidFill>
                  <a:schemeClr val="tx1"/>
                </a:solidFill>
              </a:rPr>
              <a:t>/</a:t>
            </a:r>
            <a:r>
              <a:rPr lang="en-US" sz="2000" dirty="0" err="1" smtClean="0">
                <a:solidFill>
                  <a:schemeClr val="tx1"/>
                </a:solidFill>
              </a:rPr>
              <a:t>menyuruh</a:t>
            </a:r>
            <a:endParaRPr lang="en-US" sz="2000" dirty="0" smtClean="0">
              <a:solidFill>
                <a:schemeClr val="tx1"/>
              </a:solidFill>
            </a:endParaRPr>
          </a:p>
          <a:p>
            <a:pPr marL="1115568" lvl="1" indent="-457200">
              <a:buFont typeface="+mj-lt"/>
              <a:buAutoNum type="arabicParenR"/>
            </a:pPr>
            <a:r>
              <a:rPr lang="en-US" sz="2000" dirty="0" err="1" smtClean="0">
                <a:solidFill>
                  <a:schemeClr val="tx1"/>
                </a:solidFill>
              </a:rPr>
              <a:t>Mengajarkan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kepada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anak-anak</a:t>
            </a:r>
            <a:endParaRPr lang="en-US" sz="2000" dirty="0" smtClean="0">
              <a:solidFill>
                <a:schemeClr val="tx1"/>
              </a:solidFill>
            </a:endParaRPr>
          </a:p>
          <a:p>
            <a:pPr marL="1115568" lvl="1" indent="-457200">
              <a:buFont typeface="+mj-lt"/>
              <a:buAutoNum type="arabicParenR"/>
            </a:pPr>
            <a:r>
              <a:rPr lang="en-US" sz="2000" dirty="0" err="1" smtClean="0">
                <a:solidFill>
                  <a:schemeClr val="tx1"/>
                </a:solidFill>
              </a:rPr>
              <a:t>Mengajak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anak-anak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berjalan-jalan</a:t>
            </a:r>
            <a:endParaRPr lang="en-US" sz="2000" dirty="0" smtClean="0">
              <a:solidFill>
                <a:schemeClr val="tx1"/>
              </a:solidFill>
            </a:endParaRPr>
          </a:p>
          <a:p>
            <a:pPr marL="1115568" lvl="1" indent="-457200">
              <a:buFont typeface="+mj-lt"/>
              <a:buAutoNum type="arabicParenR"/>
            </a:pPr>
            <a:r>
              <a:rPr lang="en-US" sz="2000" dirty="0" err="1" smtClean="0">
                <a:solidFill>
                  <a:schemeClr val="tx1"/>
                </a:solidFill>
              </a:rPr>
              <a:t>Membacakan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paragraf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pendek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tentang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ilmu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pengetahuan</a:t>
            </a:r>
            <a:endParaRPr lang="en-US" sz="2000" dirty="0" smtClean="0">
              <a:solidFill>
                <a:schemeClr val="tx1"/>
              </a:solidFill>
            </a:endParaRPr>
          </a:p>
          <a:p>
            <a:pPr marL="1115568" lvl="1" indent="-457200">
              <a:buFont typeface="+mj-lt"/>
              <a:buAutoNum type="arabicParenR"/>
            </a:pPr>
            <a:r>
              <a:rPr lang="en-US" sz="2000" dirty="0" err="1" smtClean="0">
                <a:solidFill>
                  <a:schemeClr val="tx1"/>
                </a:solidFill>
              </a:rPr>
              <a:t>Membaca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sajak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atau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cerita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</a:p>
          <a:p>
            <a:pPr marL="1115568" lvl="1" indent="-457200">
              <a:buFont typeface="+mj-lt"/>
              <a:buAutoNum type="arabicParenR"/>
            </a:pPr>
            <a:r>
              <a:rPr lang="en-US" sz="2000" dirty="0" err="1" smtClean="0">
                <a:solidFill>
                  <a:schemeClr val="tx1"/>
                </a:solidFill>
              </a:rPr>
              <a:t>Ajak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anak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untuk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menggambarkan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dalam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pikirannya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tentang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apa</a:t>
            </a:r>
            <a:r>
              <a:rPr lang="en-US" sz="2000" dirty="0" smtClean="0">
                <a:solidFill>
                  <a:schemeClr val="tx1"/>
                </a:solidFill>
              </a:rPr>
              <a:t> yang </a:t>
            </a:r>
            <a:r>
              <a:rPr lang="en-US" sz="2000" dirty="0" err="1" smtClean="0">
                <a:solidFill>
                  <a:schemeClr val="tx1"/>
                </a:solidFill>
              </a:rPr>
              <a:t>mereka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dengar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dari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cerita</a:t>
            </a:r>
            <a:r>
              <a:rPr lang="en-US" sz="2000" dirty="0" smtClean="0">
                <a:solidFill>
                  <a:schemeClr val="tx1"/>
                </a:solidFill>
              </a:rPr>
              <a:t> yang </a:t>
            </a:r>
            <a:r>
              <a:rPr lang="en-US" sz="2000" dirty="0" err="1" smtClean="0">
                <a:solidFill>
                  <a:schemeClr val="tx1"/>
                </a:solidFill>
              </a:rPr>
              <a:t>Anda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bacakan</a:t>
            </a:r>
            <a:r>
              <a:rPr lang="en-US" sz="2000" dirty="0" smtClean="0">
                <a:solidFill>
                  <a:schemeClr val="tx1"/>
                </a:solidFill>
              </a:rPr>
              <a:t>.</a:t>
            </a:r>
          </a:p>
          <a:p>
            <a:pPr marL="1115568" lvl="1" indent="-457200">
              <a:buFont typeface="+mj-lt"/>
              <a:buAutoNum type="arabicParenR"/>
            </a:pPr>
            <a:r>
              <a:rPr lang="en-US" sz="2000" dirty="0" err="1" smtClean="0">
                <a:solidFill>
                  <a:schemeClr val="tx1"/>
                </a:solidFill>
              </a:rPr>
              <a:t>Menggambarkan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sebuah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objek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di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kertas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grafik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dengan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garis</a:t>
            </a:r>
            <a:r>
              <a:rPr lang="en-US" sz="2000" dirty="0" smtClean="0">
                <a:solidFill>
                  <a:schemeClr val="tx1"/>
                </a:solidFill>
              </a:rPr>
              <a:t> yang </a:t>
            </a:r>
            <a:r>
              <a:rPr lang="en-US" sz="2000" dirty="0" err="1" smtClean="0">
                <a:solidFill>
                  <a:schemeClr val="tx1"/>
                </a:solidFill>
              </a:rPr>
              <a:t>lurus</a:t>
            </a:r>
            <a:r>
              <a:rPr lang="en-US" sz="2000" dirty="0" smtClean="0">
                <a:solidFill>
                  <a:schemeClr val="tx1"/>
                </a:solidFill>
              </a:rPr>
              <a:t>.</a:t>
            </a:r>
            <a:endParaRPr lang="en-US" sz="2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685801"/>
            <a:ext cx="7772400" cy="8382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b. </a:t>
            </a:r>
            <a:r>
              <a:rPr lang="en-US" dirty="0" err="1" smtClean="0">
                <a:solidFill>
                  <a:schemeClr val="tx1"/>
                </a:solidFill>
              </a:rPr>
              <a:t>Menyimak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Kritis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1600200"/>
            <a:ext cx="7772400" cy="4343400"/>
          </a:xfrm>
        </p:spPr>
        <p:txBody>
          <a:bodyPr>
            <a:normAutofit fontScale="92500" lnSpcReduction="10000"/>
          </a:bodyPr>
          <a:lstStyle/>
          <a:p>
            <a:r>
              <a:rPr lang="en-US" dirty="0" err="1" smtClean="0"/>
              <a:t>Mendengarkan</a:t>
            </a:r>
            <a:r>
              <a:rPr lang="en-US" dirty="0" smtClean="0"/>
              <a:t> </a:t>
            </a:r>
            <a:r>
              <a:rPr lang="en-US" dirty="0" err="1" smtClean="0"/>
              <a:t>kritis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sekedar</a:t>
            </a:r>
            <a:r>
              <a:rPr lang="en-US" dirty="0" smtClean="0"/>
              <a:t> </a:t>
            </a:r>
            <a:r>
              <a:rPr lang="en-US" dirty="0" err="1" smtClean="0"/>
              <a:t>mengidentifikasi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mengingat</a:t>
            </a:r>
            <a:r>
              <a:rPr lang="en-US" dirty="0" smtClean="0"/>
              <a:t> </a:t>
            </a:r>
            <a:r>
              <a:rPr lang="en-US" dirty="0" err="1" smtClean="0"/>
              <a:t>fakta</a:t>
            </a:r>
            <a:r>
              <a:rPr lang="en-US" dirty="0" smtClean="0"/>
              <a:t>, </a:t>
            </a:r>
            <a:r>
              <a:rPr lang="en-US" dirty="0" err="1" smtClean="0"/>
              <a:t>ide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hubungan-hubungan</a:t>
            </a:r>
            <a:r>
              <a:rPr lang="en-US" dirty="0" smtClean="0"/>
              <a:t>.</a:t>
            </a:r>
          </a:p>
          <a:p>
            <a:pPr marL="502920" indent="-457200"/>
            <a:r>
              <a:rPr lang="en-US" dirty="0" smtClean="0"/>
              <a:t>1) </a:t>
            </a:r>
            <a:r>
              <a:rPr lang="en-US" dirty="0" err="1" smtClean="0"/>
              <a:t>Membacakan</a:t>
            </a:r>
            <a:r>
              <a:rPr lang="en-US" dirty="0" smtClean="0"/>
              <a:t> </a:t>
            </a:r>
            <a:r>
              <a:rPr lang="en-US" dirty="0" err="1" smtClean="0"/>
              <a:t>cerita</a:t>
            </a:r>
            <a:r>
              <a:rPr lang="en-US" dirty="0" smtClean="0"/>
              <a:t> </a:t>
            </a:r>
            <a:r>
              <a:rPr lang="en-US" dirty="0" err="1" smtClean="0"/>
              <a:t>pendek</a:t>
            </a:r>
            <a:r>
              <a:rPr lang="en-US" dirty="0" smtClean="0"/>
              <a:t> </a:t>
            </a:r>
            <a:r>
              <a:rPr lang="en-US" dirty="0" err="1" smtClean="0"/>
              <a:t>lalu</a:t>
            </a:r>
            <a:r>
              <a:rPr lang="en-US" dirty="0" smtClean="0"/>
              <a:t> </a:t>
            </a:r>
            <a:r>
              <a:rPr lang="en-US" dirty="0" err="1" smtClean="0"/>
              <a:t>ajak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mengungkapkan</a:t>
            </a:r>
            <a:r>
              <a:rPr lang="en-US" dirty="0" smtClean="0"/>
              <a:t> </a:t>
            </a:r>
            <a:r>
              <a:rPr lang="en-US" dirty="0" err="1" smtClean="0"/>
              <a:t>ide</a:t>
            </a:r>
            <a:r>
              <a:rPr lang="en-US" dirty="0" smtClean="0"/>
              <a:t> </a:t>
            </a:r>
            <a:r>
              <a:rPr lang="en-US" dirty="0" err="1" smtClean="0"/>
              <a:t>utama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cerita</a:t>
            </a:r>
            <a:r>
              <a:rPr lang="en-US" dirty="0" smtClean="0"/>
              <a:t> yang </a:t>
            </a:r>
            <a:r>
              <a:rPr lang="en-US" dirty="0" err="1" smtClean="0"/>
              <a:t>mereka</a:t>
            </a:r>
            <a:r>
              <a:rPr lang="en-US" dirty="0" smtClean="0"/>
              <a:t> </a:t>
            </a:r>
            <a:r>
              <a:rPr lang="en-US" dirty="0" err="1" smtClean="0"/>
              <a:t>dengar</a:t>
            </a:r>
            <a:r>
              <a:rPr lang="en-US" dirty="0" smtClean="0"/>
              <a:t>.</a:t>
            </a:r>
          </a:p>
          <a:p>
            <a:pPr marL="502920" indent="-457200"/>
            <a:r>
              <a:rPr lang="en-US" dirty="0" smtClean="0"/>
              <a:t>	a)  </a:t>
            </a:r>
            <a:r>
              <a:rPr lang="en-US" dirty="0" err="1" smtClean="0"/>
              <a:t>merangsang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ingin</a:t>
            </a:r>
            <a:r>
              <a:rPr lang="en-US" dirty="0" smtClean="0"/>
              <a:t> </a:t>
            </a:r>
            <a:r>
              <a:rPr lang="en-US" dirty="0" err="1" smtClean="0"/>
              <a:t>membaca</a:t>
            </a:r>
            <a:r>
              <a:rPr lang="en-US" dirty="0" smtClean="0"/>
              <a:t>.</a:t>
            </a:r>
          </a:p>
          <a:p>
            <a:pPr marL="502920" indent="-457200"/>
            <a:r>
              <a:rPr lang="en-US" dirty="0" smtClean="0"/>
              <a:t>	b) </a:t>
            </a:r>
            <a:r>
              <a:rPr lang="en-US" dirty="0" err="1" smtClean="0"/>
              <a:t>mempertinggi</a:t>
            </a:r>
            <a:r>
              <a:rPr lang="en-US" dirty="0" smtClean="0"/>
              <a:t> </a:t>
            </a:r>
            <a:r>
              <a:rPr lang="en-US" dirty="0" err="1" smtClean="0"/>
              <a:t>kebebasan</a:t>
            </a:r>
            <a:r>
              <a:rPr lang="en-US" dirty="0" smtClean="0"/>
              <a:t> </a:t>
            </a:r>
            <a:r>
              <a:rPr lang="en-US" dirty="0" err="1" smtClean="0"/>
              <a:t>kemampuan</a:t>
            </a:r>
            <a:r>
              <a:rPr lang="en-US" dirty="0" smtClean="0"/>
              <a:t> </a:t>
            </a:r>
            <a:r>
              <a:rPr lang="en-US" dirty="0" err="1" smtClean="0"/>
              <a:t>mereka</a:t>
            </a:r>
            <a:r>
              <a:rPr lang="en-US" dirty="0" smtClean="0"/>
              <a:t>.</a:t>
            </a:r>
          </a:p>
          <a:p>
            <a:pPr marL="502920" indent="-457200"/>
            <a:r>
              <a:rPr lang="en-US" dirty="0" smtClean="0"/>
              <a:t>	c) </a:t>
            </a:r>
            <a:r>
              <a:rPr lang="en-US" dirty="0" err="1" smtClean="0"/>
              <a:t>memperluas</a:t>
            </a:r>
            <a:r>
              <a:rPr lang="en-US" dirty="0" smtClean="0"/>
              <a:t> </a:t>
            </a:r>
            <a:r>
              <a:rPr lang="en-US" dirty="0" err="1" smtClean="0"/>
              <a:t>pengalaman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ketertarikan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.</a:t>
            </a:r>
          </a:p>
          <a:p>
            <a:pPr marL="502920" indent="-457200"/>
            <a:r>
              <a:rPr lang="en-US" dirty="0" smtClean="0"/>
              <a:t>	d) </a:t>
            </a:r>
            <a:r>
              <a:rPr lang="en-US" dirty="0" err="1" smtClean="0"/>
              <a:t>memperjelas</a:t>
            </a:r>
            <a:r>
              <a:rPr lang="en-US" dirty="0" smtClean="0"/>
              <a:t> </a:t>
            </a:r>
            <a:r>
              <a:rPr lang="en-US" dirty="0" err="1" smtClean="0"/>
              <a:t>kepada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tentang</a:t>
            </a:r>
            <a:r>
              <a:rPr lang="en-US" dirty="0" smtClean="0"/>
              <a:t> </a:t>
            </a:r>
            <a:r>
              <a:rPr lang="en-US" dirty="0" err="1" smtClean="0"/>
              <a:t>buku</a:t>
            </a:r>
            <a:r>
              <a:rPr lang="en-US" dirty="0" smtClean="0"/>
              <a:t> yang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dibaca</a:t>
            </a:r>
            <a:endParaRPr lang="en-US" dirty="0" smtClean="0"/>
          </a:p>
          <a:p>
            <a:pPr marL="502920" indent="-457200"/>
            <a:endParaRPr lang="en-US" dirty="0" smtClean="0"/>
          </a:p>
          <a:p>
            <a:pPr marL="502920" indent="-457200"/>
            <a:r>
              <a:rPr lang="en-US" dirty="0" smtClean="0"/>
              <a:t>2) </a:t>
            </a:r>
            <a:r>
              <a:rPr lang="en-US" dirty="0" err="1" smtClean="0"/>
              <a:t>Membacakan</a:t>
            </a:r>
            <a:r>
              <a:rPr lang="en-US" dirty="0" smtClean="0"/>
              <a:t> </a:t>
            </a:r>
            <a:r>
              <a:rPr lang="en-US" dirty="0" err="1" smtClean="0"/>
              <a:t>teka-teki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mengajak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menebak</a:t>
            </a:r>
            <a:r>
              <a:rPr lang="en-US" dirty="0" smtClean="0"/>
              <a:t> </a:t>
            </a:r>
            <a:r>
              <a:rPr lang="en-US" dirty="0" err="1" smtClean="0"/>
              <a:t>berbagai</a:t>
            </a:r>
            <a:r>
              <a:rPr lang="en-US" dirty="0" smtClean="0"/>
              <a:t> </a:t>
            </a:r>
            <a:r>
              <a:rPr lang="en-US" dirty="0" err="1" smtClean="0"/>
              <a:t>jawaban</a:t>
            </a:r>
            <a:r>
              <a:rPr lang="en-US" dirty="0" smtClean="0"/>
              <a:t>.</a:t>
            </a:r>
          </a:p>
          <a:p>
            <a:pPr marL="502920" indent="-457200"/>
            <a:r>
              <a:rPr lang="en-US" dirty="0" smtClean="0"/>
              <a:t>3) </a:t>
            </a:r>
            <a:r>
              <a:rPr lang="en-US" dirty="0" err="1" smtClean="0"/>
              <a:t>Mengajak</a:t>
            </a:r>
            <a:r>
              <a:rPr lang="en-US" dirty="0" smtClean="0"/>
              <a:t> </a:t>
            </a:r>
            <a:r>
              <a:rPr lang="en-US" dirty="0" err="1" smtClean="0"/>
              <a:t>anak-anak</a:t>
            </a:r>
            <a:r>
              <a:rPr lang="en-US" dirty="0" smtClean="0"/>
              <a:t> </a:t>
            </a:r>
            <a:r>
              <a:rPr lang="en-US" dirty="0" err="1" smtClean="0"/>
              <a:t>membuat</a:t>
            </a:r>
            <a:r>
              <a:rPr lang="en-US" dirty="0" smtClean="0"/>
              <a:t> </a:t>
            </a:r>
            <a:r>
              <a:rPr lang="en-US" dirty="0" err="1" smtClean="0"/>
              <a:t>teka</a:t>
            </a:r>
            <a:r>
              <a:rPr lang="en-US" dirty="0" smtClean="0"/>
              <a:t> </a:t>
            </a:r>
            <a:r>
              <a:rPr lang="en-US" dirty="0" err="1" smtClean="0"/>
              <a:t>teki</a:t>
            </a:r>
            <a:r>
              <a:rPr lang="en-US" dirty="0" smtClean="0"/>
              <a:t> </a:t>
            </a:r>
            <a:r>
              <a:rPr lang="en-US" dirty="0" err="1" smtClean="0"/>
              <a:t>sendiri</a:t>
            </a:r>
            <a:r>
              <a:rPr lang="en-US" dirty="0" smtClean="0"/>
              <a:t>, </a:t>
            </a:r>
            <a:r>
              <a:rPr lang="en-US" dirty="0" err="1" smtClean="0"/>
              <a:t>membacakan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teman-temannya</a:t>
            </a:r>
            <a:r>
              <a:rPr lang="en-US" dirty="0" smtClean="0"/>
              <a:t>.</a:t>
            </a:r>
          </a:p>
          <a:p>
            <a:pPr marL="502920" indent="-457200"/>
            <a:r>
              <a:rPr lang="en-US" dirty="0" smtClean="0"/>
              <a:t>4) </a:t>
            </a:r>
            <a:r>
              <a:rPr lang="en-US" dirty="0" err="1" smtClean="0"/>
              <a:t>Mengajak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menonton</a:t>
            </a:r>
            <a:r>
              <a:rPr lang="en-US" dirty="0" smtClean="0"/>
              <a:t> </a:t>
            </a:r>
            <a:r>
              <a:rPr lang="en-US" dirty="0" err="1" smtClean="0"/>
              <a:t>cerita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televisi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VCD.</a:t>
            </a:r>
          </a:p>
          <a:p>
            <a:pPr marL="502920" indent="-457200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066801"/>
            <a:ext cx="7772400" cy="10668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c. </a:t>
            </a:r>
            <a:r>
              <a:rPr lang="en-US" dirty="0" err="1" smtClean="0">
                <a:solidFill>
                  <a:schemeClr val="tx1"/>
                </a:solidFill>
              </a:rPr>
              <a:t>Menyimak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Apresiatif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438400"/>
            <a:ext cx="7772400" cy="3124200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v"/>
            </a:pPr>
            <a:r>
              <a:rPr lang="en-US" sz="3200" dirty="0" smtClean="0"/>
              <a:t> </a:t>
            </a:r>
            <a:r>
              <a:rPr lang="en-US" sz="3200" dirty="0" err="1" smtClean="0"/>
              <a:t>Musik</a:t>
            </a:r>
            <a:r>
              <a:rPr lang="en-US" sz="3200" dirty="0" smtClean="0"/>
              <a:t> </a:t>
            </a:r>
            <a:r>
              <a:rPr lang="en-US" sz="3200" dirty="0" err="1" smtClean="0"/>
              <a:t>merupakan</a:t>
            </a:r>
            <a:r>
              <a:rPr lang="en-US" sz="3200" dirty="0" smtClean="0"/>
              <a:t> media yang paling </a:t>
            </a:r>
            <a:r>
              <a:rPr lang="en-US" sz="3200" dirty="0" err="1" smtClean="0"/>
              <a:t>nyata</a:t>
            </a:r>
            <a:r>
              <a:rPr lang="en-US" sz="3200" dirty="0" smtClean="0"/>
              <a:t> </a:t>
            </a:r>
            <a:r>
              <a:rPr lang="en-US" sz="3200" dirty="0" err="1" smtClean="0"/>
              <a:t>untuk</a:t>
            </a:r>
            <a:r>
              <a:rPr lang="en-US" sz="3200" dirty="0" smtClean="0"/>
              <a:t> </a:t>
            </a:r>
            <a:r>
              <a:rPr lang="en-US" sz="3200" dirty="0" err="1" smtClean="0"/>
              <a:t>membantu</a:t>
            </a:r>
            <a:r>
              <a:rPr lang="en-US" sz="3200" dirty="0" smtClean="0"/>
              <a:t> </a:t>
            </a:r>
            <a:r>
              <a:rPr lang="en-US" sz="3200" dirty="0" err="1" smtClean="0"/>
              <a:t>anak</a:t>
            </a:r>
            <a:r>
              <a:rPr lang="en-US" sz="3200" dirty="0" smtClean="0"/>
              <a:t> </a:t>
            </a:r>
            <a:r>
              <a:rPr lang="en-US" sz="3200" dirty="0" err="1" smtClean="0"/>
              <a:t>menghargai</a:t>
            </a:r>
            <a:r>
              <a:rPr lang="en-US" sz="3200" dirty="0" smtClean="0"/>
              <a:t> </a:t>
            </a:r>
            <a:r>
              <a:rPr lang="en-US" sz="3200" dirty="0" err="1" smtClean="0"/>
              <a:t>dan</a:t>
            </a:r>
            <a:r>
              <a:rPr lang="en-US" sz="3200" dirty="0" smtClean="0"/>
              <a:t> </a:t>
            </a:r>
            <a:r>
              <a:rPr lang="en-US" sz="3200" dirty="0" err="1" smtClean="0"/>
              <a:t>menikmati</a:t>
            </a:r>
            <a:r>
              <a:rPr lang="en-US" sz="3200" dirty="0" smtClean="0"/>
              <a:t> </a:t>
            </a:r>
            <a:r>
              <a:rPr lang="en-US" sz="3200" dirty="0" err="1" smtClean="0"/>
              <a:t>apa</a:t>
            </a:r>
            <a:r>
              <a:rPr lang="en-US" sz="3200" dirty="0" smtClean="0"/>
              <a:t> yang </a:t>
            </a:r>
            <a:r>
              <a:rPr lang="en-US" sz="3200" dirty="0" err="1" smtClean="0"/>
              <a:t>di</a:t>
            </a:r>
            <a:r>
              <a:rPr lang="en-US" sz="3200" dirty="0" smtClean="0"/>
              <a:t> </a:t>
            </a:r>
            <a:r>
              <a:rPr lang="en-US" sz="3200" dirty="0" err="1" smtClean="0"/>
              <a:t>dengar</a:t>
            </a:r>
            <a:endParaRPr lang="en-US" sz="3200" dirty="0" smtClean="0"/>
          </a:p>
          <a:p>
            <a:endParaRPr lang="en-US" sz="3200" dirty="0" smtClean="0"/>
          </a:p>
          <a:p>
            <a:pPr>
              <a:buFont typeface="Wingdings" pitchFamily="2" charset="2"/>
              <a:buChar char="v"/>
            </a:pPr>
            <a:r>
              <a:rPr lang="en-US" sz="3200" dirty="0" smtClean="0"/>
              <a:t> </a:t>
            </a:r>
            <a:r>
              <a:rPr lang="en-US" sz="3200" dirty="0" err="1" smtClean="0"/>
              <a:t>bahasa</a:t>
            </a:r>
            <a:r>
              <a:rPr lang="en-US" sz="3200" dirty="0" smtClean="0"/>
              <a:t> yang </a:t>
            </a:r>
            <a:r>
              <a:rPr lang="en-US" sz="3200" dirty="0" err="1" smtClean="0"/>
              <a:t>berirama</a:t>
            </a:r>
            <a:endParaRPr lang="en-US" sz="3200" dirty="0" smtClean="0"/>
          </a:p>
          <a:p>
            <a:endParaRPr lang="en-US" sz="3200" dirty="0" smtClean="0"/>
          </a:p>
          <a:p>
            <a:pPr>
              <a:buFont typeface="Wingdings" pitchFamily="2" charset="2"/>
              <a:buChar char="v"/>
            </a:pPr>
            <a:r>
              <a:rPr lang="en-US" sz="3200" dirty="0" smtClean="0"/>
              <a:t> </a:t>
            </a:r>
            <a:r>
              <a:rPr lang="en-US" sz="3200" dirty="0" err="1" smtClean="0"/>
              <a:t>patung</a:t>
            </a:r>
            <a:r>
              <a:rPr lang="en-US" sz="3200" dirty="0" smtClean="0"/>
              <a:t> visual</a:t>
            </a:r>
            <a:endParaRPr lang="en-US" sz="32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1066800"/>
            <a:ext cx="8763000" cy="1470025"/>
          </a:xfrm>
        </p:spPr>
        <p:txBody>
          <a:bodyPr>
            <a:normAutofit/>
          </a:bodyPr>
          <a:lstStyle/>
          <a:p>
            <a:r>
              <a:rPr lang="en-US" sz="3600" dirty="0" err="1" smtClean="0"/>
              <a:t>Strategi</a:t>
            </a:r>
            <a:r>
              <a:rPr lang="en-US" sz="3600" dirty="0" smtClean="0"/>
              <a:t> </a:t>
            </a:r>
            <a:r>
              <a:rPr lang="en-US" sz="3600" dirty="0" err="1" smtClean="0"/>
              <a:t>Pengembangan</a:t>
            </a:r>
            <a:r>
              <a:rPr lang="en-US" sz="3600" dirty="0" smtClean="0"/>
              <a:t> </a:t>
            </a:r>
            <a:r>
              <a:rPr lang="en-US" sz="3600" dirty="0" err="1" smtClean="0"/>
              <a:t>Kemampuan</a:t>
            </a:r>
            <a:r>
              <a:rPr lang="en-US" sz="3600" dirty="0" smtClean="0"/>
              <a:t> </a:t>
            </a:r>
            <a:r>
              <a:rPr lang="en-US" sz="3600" dirty="0" err="1" smtClean="0"/>
              <a:t>Menyimak</a:t>
            </a:r>
            <a:endParaRPr lang="en-US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6248400" cy="2577062"/>
          </a:xfrm>
        </p:spPr>
        <p:txBody>
          <a:bodyPr>
            <a:noAutofit/>
          </a:bodyPr>
          <a:lstStyle/>
          <a:p>
            <a:pPr marL="521208" indent="-457200">
              <a:buFont typeface="+mj-lt"/>
              <a:buAutoNum type="alphaLcPeriod"/>
            </a:pPr>
            <a:r>
              <a:rPr lang="en-US" sz="2000" dirty="0" err="1" smtClean="0"/>
              <a:t>Tetap</a:t>
            </a:r>
            <a:r>
              <a:rPr lang="en-US" sz="2000" dirty="0" smtClean="0"/>
              <a:t> </a:t>
            </a:r>
            <a:r>
              <a:rPr lang="en-US" sz="2000" dirty="0" err="1" smtClean="0"/>
              <a:t>diam</a:t>
            </a:r>
            <a:endParaRPr lang="en-US" sz="2000" dirty="0" smtClean="0"/>
          </a:p>
          <a:p>
            <a:pPr marL="521208" indent="-457200">
              <a:buFont typeface="+mj-lt"/>
              <a:buAutoNum type="alphaLcPeriod"/>
            </a:pPr>
            <a:r>
              <a:rPr lang="en-US" sz="2000" dirty="0" err="1" smtClean="0"/>
              <a:t>Mempertahankan</a:t>
            </a:r>
            <a:r>
              <a:rPr lang="en-US" sz="2000" dirty="0" smtClean="0"/>
              <a:t> </a:t>
            </a:r>
            <a:r>
              <a:rPr lang="en-US" sz="2000" dirty="0" err="1" smtClean="0"/>
              <a:t>kontak</a:t>
            </a:r>
            <a:r>
              <a:rPr lang="en-US" sz="2000" dirty="0" smtClean="0"/>
              <a:t> </a:t>
            </a:r>
            <a:r>
              <a:rPr lang="en-US" sz="2000" dirty="0" err="1" smtClean="0"/>
              <a:t>mata</a:t>
            </a:r>
            <a:endParaRPr lang="en-US" sz="2000" dirty="0" smtClean="0"/>
          </a:p>
          <a:p>
            <a:pPr marL="521208" indent="-457200">
              <a:buFont typeface="+mj-lt"/>
              <a:buAutoNum type="alphaLcPeriod"/>
            </a:pPr>
            <a:r>
              <a:rPr lang="en-US" sz="2000" dirty="0" err="1" smtClean="0"/>
              <a:t>Menggunakan</a:t>
            </a:r>
            <a:r>
              <a:rPr lang="en-US" sz="2000" dirty="0" smtClean="0"/>
              <a:t> </a:t>
            </a:r>
            <a:r>
              <a:rPr lang="en-US" sz="2000" dirty="0" err="1" smtClean="0"/>
              <a:t>bahasa</a:t>
            </a:r>
            <a:r>
              <a:rPr lang="en-US" sz="2000" dirty="0" smtClean="0"/>
              <a:t> nonverbal</a:t>
            </a:r>
          </a:p>
          <a:p>
            <a:pPr marL="521208" indent="-457200">
              <a:buFont typeface="+mj-lt"/>
              <a:buAutoNum type="alphaLcPeriod"/>
            </a:pPr>
            <a:r>
              <a:rPr lang="en-US" sz="2000" dirty="0" err="1" smtClean="0"/>
              <a:t>Menangkap</a:t>
            </a:r>
            <a:r>
              <a:rPr lang="en-US" sz="2000" dirty="0" smtClean="0"/>
              <a:t> </a:t>
            </a:r>
            <a:r>
              <a:rPr lang="en-US" sz="2000" dirty="0" err="1" smtClean="0"/>
              <a:t>pengertian</a:t>
            </a:r>
            <a:endParaRPr lang="en-US" sz="2000" dirty="0" smtClean="0"/>
          </a:p>
          <a:p>
            <a:pPr marL="521208" indent="-457200">
              <a:buFont typeface="+mj-lt"/>
              <a:buAutoNum type="alphaLcPeriod"/>
            </a:pPr>
            <a:r>
              <a:rPr lang="en-US" sz="2000" dirty="0" err="1" smtClean="0"/>
              <a:t>Membagi</a:t>
            </a:r>
            <a:r>
              <a:rPr lang="en-US" sz="2000" dirty="0" smtClean="0"/>
              <a:t> </a:t>
            </a:r>
            <a:r>
              <a:rPr lang="en-US" sz="2000" dirty="0" err="1" smtClean="0"/>
              <a:t>kesan</a:t>
            </a:r>
            <a:r>
              <a:rPr lang="en-US" sz="2000" dirty="0" smtClean="0"/>
              <a:t> mental</a:t>
            </a:r>
          </a:p>
          <a:p>
            <a:pPr marL="521208" indent="-457200">
              <a:buFont typeface="+mj-lt"/>
              <a:buAutoNum type="alphaLcPeriod"/>
            </a:pPr>
            <a:r>
              <a:rPr lang="en-US" sz="2000" dirty="0" err="1" smtClean="0"/>
              <a:t>Mendorong</a:t>
            </a:r>
            <a:r>
              <a:rPr lang="en-US" sz="2000" dirty="0" smtClean="0"/>
              <a:t> </a:t>
            </a:r>
            <a:r>
              <a:rPr lang="en-US" sz="2000" dirty="0" err="1" smtClean="0"/>
              <a:t>berbicara</a:t>
            </a:r>
            <a:endParaRPr lang="en-US" sz="2000" dirty="0" smtClean="0"/>
          </a:p>
          <a:p>
            <a:pPr marL="521208" indent="-457200">
              <a:buFont typeface="+mj-lt"/>
              <a:buAutoNum type="alphaLcPeriod"/>
            </a:pPr>
            <a:r>
              <a:rPr lang="en-US" sz="2000" dirty="0" err="1" smtClean="0"/>
              <a:t>Partisipasi</a:t>
            </a:r>
            <a:r>
              <a:rPr lang="en-US" sz="2000" dirty="0" smtClean="0"/>
              <a:t> </a:t>
            </a:r>
            <a:r>
              <a:rPr lang="en-US" sz="2000" dirty="0" err="1" smtClean="0"/>
              <a:t>kelompok</a:t>
            </a:r>
            <a:endParaRPr lang="en-US" sz="20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dirty="0" err="1" smtClean="0">
                <a:latin typeface="Arial Rounded MT Bold" pitchFamily="34" charset="0"/>
              </a:rPr>
              <a:t>Metode-metode</a:t>
            </a:r>
            <a:r>
              <a:rPr lang="en-US" sz="2400" dirty="0" smtClean="0">
                <a:latin typeface="Arial Rounded MT Bold" pitchFamily="34" charset="0"/>
              </a:rPr>
              <a:t> yang </a:t>
            </a:r>
            <a:r>
              <a:rPr lang="en-US" sz="2400" dirty="0" err="1" smtClean="0">
                <a:latin typeface="Arial Rounded MT Bold" pitchFamily="34" charset="0"/>
              </a:rPr>
              <a:t>dapat</a:t>
            </a:r>
            <a:r>
              <a:rPr lang="en-US" sz="2400" dirty="0" smtClean="0">
                <a:latin typeface="Arial Rounded MT Bold" pitchFamily="34" charset="0"/>
              </a:rPr>
              <a:t> </a:t>
            </a:r>
            <a:r>
              <a:rPr lang="en-US" sz="2400" dirty="0" err="1" smtClean="0">
                <a:latin typeface="Arial Rounded MT Bold" pitchFamily="34" charset="0"/>
              </a:rPr>
              <a:t>digunakan</a:t>
            </a:r>
            <a:r>
              <a:rPr lang="en-US" sz="2400" dirty="0" smtClean="0">
                <a:latin typeface="Arial Rounded MT Bold" pitchFamily="34" charset="0"/>
              </a:rPr>
              <a:t> </a:t>
            </a:r>
            <a:r>
              <a:rPr lang="en-US" sz="2400" dirty="0" err="1" smtClean="0">
                <a:latin typeface="Arial Rounded MT Bold" pitchFamily="34" charset="0"/>
              </a:rPr>
              <a:t>untuk</a:t>
            </a:r>
            <a:r>
              <a:rPr lang="en-US" sz="2400" dirty="0" smtClean="0">
                <a:latin typeface="Arial Rounded MT Bold" pitchFamily="34" charset="0"/>
              </a:rPr>
              <a:t> </a:t>
            </a:r>
            <a:r>
              <a:rPr lang="en-US" sz="2400" dirty="0" err="1" smtClean="0">
                <a:latin typeface="Arial Rounded MT Bold" pitchFamily="34" charset="0"/>
              </a:rPr>
              <a:t>mengembangkan</a:t>
            </a:r>
            <a:r>
              <a:rPr lang="en-US" sz="2400" dirty="0" smtClean="0">
                <a:latin typeface="Arial Rounded MT Bold" pitchFamily="34" charset="0"/>
              </a:rPr>
              <a:t> </a:t>
            </a:r>
            <a:r>
              <a:rPr lang="en-US" sz="2400" dirty="0" err="1" smtClean="0">
                <a:latin typeface="Arial Rounded MT Bold" pitchFamily="34" charset="0"/>
              </a:rPr>
              <a:t>kemampuan</a:t>
            </a:r>
            <a:r>
              <a:rPr lang="en-US" sz="2400" dirty="0" smtClean="0">
                <a:latin typeface="Arial Rounded MT Bold" pitchFamily="34" charset="0"/>
              </a:rPr>
              <a:t> </a:t>
            </a:r>
            <a:r>
              <a:rPr lang="en-US" sz="2400" dirty="0" err="1" smtClean="0">
                <a:latin typeface="Arial Rounded MT Bold" pitchFamily="34" charset="0"/>
              </a:rPr>
              <a:t>menyimak</a:t>
            </a:r>
            <a:r>
              <a:rPr lang="en-US" sz="2400" dirty="0" smtClean="0">
                <a:latin typeface="Arial Rounded MT Bold" pitchFamily="34" charset="0"/>
              </a:rPr>
              <a:t> </a:t>
            </a:r>
            <a:r>
              <a:rPr lang="en-US" sz="2400" dirty="0" err="1" smtClean="0">
                <a:latin typeface="Arial Rounded MT Bold" pitchFamily="34" charset="0"/>
              </a:rPr>
              <a:t>pada</a:t>
            </a:r>
            <a:r>
              <a:rPr lang="en-US" sz="2400" dirty="0" smtClean="0">
                <a:latin typeface="Arial Rounded MT Bold" pitchFamily="34" charset="0"/>
              </a:rPr>
              <a:t> </a:t>
            </a:r>
            <a:r>
              <a:rPr lang="en-US" sz="2400" dirty="0" err="1" smtClean="0">
                <a:latin typeface="Arial Rounded MT Bold" pitchFamily="34" charset="0"/>
              </a:rPr>
              <a:t>anak</a:t>
            </a:r>
            <a:r>
              <a:rPr lang="en-US" sz="2400" dirty="0" smtClean="0">
                <a:latin typeface="Arial Rounded MT Bold" pitchFamily="34" charset="0"/>
              </a:rPr>
              <a:t> Taman </a:t>
            </a:r>
            <a:r>
              <a:rPr lang="en-US" sz="2400" dirty="0" err="1" smtClean="0">
                <a:latin typeface="Arial Rounded MT Bold" pitchFamily="34" charset="0"/>
              </a:rPr>
              <a:t>Kanak</a:t>
            </a:r>
            <a:r>
              <a:rPr lang="en-US" sz="2400" dirty="0" smtClean="0">
                <a:latin typeface="Arial Rounded MT Bold" pitchFamily="34" charset="0"/>
              </a:rPr>
              <a:t> </a:t>
            </a:r>
            <a:r>
              <a:rPr lang="en-US" sz="2400" dirty="0" err="1" smtClean="0">
                <a:latin typeface="Arial Rounded MT Bold" pitchFamily="34" charset="0"/>
              </a:rPr>
              <a:t>Kanak</a:t>
            </a:r>
            <a:endParaRPr lang="en-US" sz="2400" dirty="0">
              <a:latin typeface="Arial Rounded MT Bold" pitchFamily="34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800600"/>
            <a:ext cx="7772400" cy="457200"/>
          </a:xfrm>
        </p:spPr>
        <p:txBody>
          <a:bodyPr/>
          <a:lstStyle/>
          <a:p>
            <a:r>
              <a:rPr lang="en-US" sz="2400" dirty="0" err="1" smtClean="0"/>
              <a:t>Tujuan</a:t>
            </a:r>
            <a:r>
              <a:rPr lang="en-US" sz="2400" dirty="0" smtClean="0"/>
              <a:t> yang </a:t>
            </a:r>
            <a:r>
              <a:rPr lang="en-US" sz="2400" dirty="0" err="1" smtClean="0"/>
              <a:t>akan</a:t>
            </a:r>
            <a:r>
              <a:rPr lang="en-US" sz="2400" dirty="0" smtClean="0"/>
              <a:t> </a:t>
            </a:r>
            <a:r>
              <a:rPr lang="en-US" sz="2400" dirty="0" err="1" smtClean="0"/>
              <a:t>dicapai</a:t>
            </a:r>
            <a:r>
              <a:rPr lang="en-US" sz="2400" dirty="0" smtClean="0"/>
              <a:t>, </a:t>
            </a:r>
            <a:r>
              <a:rPr lang="en-US" sz="2400" dirty="0" err="1" smtClean="0"/>
              <a:t>situasi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kondisi</a:t>
            </a:r>
            <a:r>
              <a:rPr lang="en-US" sz="2400" dirty="0" smtClean="0"/>
              <a:t>.</a:t>
            </a:r>
            <a:endParaRPr lang="en-US" sz="2400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1939681"/>
          </a:xfrm>
        </p:spPr>
        <p:txBody>
          <a:bodyPr/>
          <a:lstStyle/>
          <a:p>
            <a:r>
              <a:rPr lang="en-US" dirty="0" err="1" smtClean="0"/>
              <a:t>Simak</a:t>
            </a:r>
            <a:r>
              <a:rPr lang="en-US" dirty="0" smtClean="0"/>
              <a:t> – </a:t>
            </a:r>
            <a:r>
              <a:rPr lang="en-US" dirty="0" err="1" smtClean="0"/>
              <a:t>Ulang</a:t>
            </a:r>
            <a:r>
              <a:rPr lang="en-US" dirty="0" smtClean="0"/>
              <a:t> </a:t>
            </a:r>
            <a:r>
              <a:rPr lang="en-US" dirty="0" err="1" smtClean="0"/>
              <a:t>Ucap</a:t>
            </a:r>
            <a:endParaRPr lang="en-US" dirty="0" smtClean="0"/>
          </a:p>
          <a:p>
            <a:r>
              <a:rPr lang="en-US" dirty="0" err="1" smtClean="0"/>
              <a:t>Simak</a:t>
            </a:r>
            <a:r>
              <a:rPr lang="en-US" dirty="0" smtClean="0"/>
              <a:t> – </a:t>
            </a:r>
            <a:r>
              <a:rPr lang="en-US" dirty="0" err="1" smtClean="0"/>
              <a:t>Kerjakan</a:t>
            </a:r>
            <a:endParaRPr lang="en-US" dirty="0" smtClean="0"/>
          </a:p>
          <a:p>
            <a:r>
              <a:rPr lang="en-US" dirty="0" err="1" smtClean="0"/>
              <a:t>Simak</a:t>
            </a:r>
            <a:r>
              <a:rPr lang="en-US" dirty="0" smtClean="0"/>
              <a:t> – </a:t>
            </a:r>
            <a:r>
              <a:rPr lang="en-US" dirty="0" err="1" smtClean="0"/>
              <a:t>Terka</a:t>
            </a:r>
            <a:endParaRPr lang="en-US" dirty="0" smtClean="0"/>
          </a:p>
          <a:p>
            <a:r>
              <a:rPr lang="en-US" dirty="0" err="1" smtClean="0"/>
              <a:t>Menjawab</a:t>
            </a:r>
            <a:r>
              <a:rPr lang="en-US" dirty="0" smtClean="0"/>
              <a:t> </a:t>
            </a:r>
            <a:r>
              <a:rPr lang="en-US" dirty="0" err="1" smtClean="0"/>
              <a:t>Pertanyaan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dirty="0" err="1" smtClean="0"/>
              <a:t>Parafrase</a:t>
            </a:r>
            <a:endParaRPr lang="en-US" dirty="0" smtClean="0"/>
          </a:p>
          <a:p>
            <a:r>
              <a:rPr lang="en-US" dirty="0" err="1" smtClean="0"/>
              <a:t>Merangkum</a:t>
            </a:r>
            <a:endParaRPr lang="en-US" dirty="0" smtClean="0"/>
          </a:p>
          <a:p>
            <a:r>
              <a:rPr lang="en-US" dirty="0" err="1" smtClean="0"/>
              <a:t>Bisik</a:t>
            </a:r>
            <a:r>
              <a:rPr lang="en-US" dirty="0" smtClean="0"/>
              <a:t> </a:t>
            </a:r>
            <a:r>
              <a:rPr lang="en-US" dirty="0" err="1" smtClean="0"/>
              <a:t>berantai</a:t>
            </a:r>
            <a:endParaRPr lang="en-US" dirty="0" smtClean="0"/>
          </a:p>
          <a:p>
            <a:r>
              <a:rPr lang="en-US" dirty="0" err="1" smtClean="0"/>
              <a:t>Identifikasi</a:t>
            </a:r>
            <a:r>
              <a:rPr lang="en-US" dirty="0" smtClean="0"/>
              <a:t> </a:t>
            </a:r>
            <a:r>
              <a:rPr lang="en-US" dirty="0" err="1" smtClean="0"/>
              <a:t>Kata</a:t>
            </a:r>
            <a:r>
              <a:rPr lang="en-US" dirty="0" smtClean="0"/>
              <a:t> </a:t>
            </a:r>
            <a:r>
              <a:rPr lang="en-US" dirty="0" err="1" smtClean="0"/>
              <a:t>Kunci</a:t>
            </a:r>
            <a:endParaRPr lang="en-US" dirty="0" smtClean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">
  <a:themeElements>
    <a:clrScheme name="Urban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71</TotalTime>
  <Words>573</Words>
  <Application>Microsoft Office PowerPoint</Application>
  <PresentationFormat>On-screen Show (4:3)</PresentationFormat>
  <Paragraphs>88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4" baseType="lpstr">
      <vt:lpstr>Aharoni</vt:lpstr>
      <vt:lpstr>Arial Rounded MT Bold</vt:lpstr>
      <vt:lpstr>Georgia</vt:lpstr>
      <vt:lpstr>Rockwell</vt:lpstr>
      <vt:lpstr>Trebuchet MS</vt:lpstr>
      <vt:lpstr>Wingdings</vt:lpstr>
      <vt:lpstr>Wingdings 2</vt:lpstr>
      <vt:lpstr>Urban</vt:lpstr>
      <vt:lpstr>BENTUK- BENTUK BAHASA</vt:lpstr>
      <vt:lpstr>A. MENYIMAK</vt:lpstr>
      <vt:lpstr>PowerPoint Presentation</vt:lpstr>
      <vt:lpstr>Menyimak adalah kegiatan mendengarkan secara aktif dan kreatif untuk memperoleh informasi, menangkap isi atau pesan serta memahami makna komunikasi yang disampaikan secara lisan.</vt:lpstr>
      <vt:lpstr>FUNGSI MENYIMAK</vt:lpstr>
      <vt:lpstr>Menyimak memegang peranan penting dalam kehidupan manusia.  Walaupun kemampuan mendengarkan merupakan kemampuan berbahasa yang secara alamiah dikuasai oleh setiap anak yang normal, keterampilan menyimak ini harus dikembangkan melalui simulasi-simulasi dan latihan-latihan karena keterampilan berbahasa tidak akan dapat dimiliki secara optimal termasuk menyimak di dalamnya kalau tidak dikembangkan dan dilatihkan.</vt:lpstr>
      <vt:lpstr>Sabari (1992: 149) mengemukakan bahwa menyimak berperan sebagai:</vt:lpstr>
      <vt:lpstr>Hunt dalam Tarigan (1986: 55) fungsi menyimak adalah :</vt:lpstr>
      <vt:lpstr>Kesimpulan keterampilan menyimak dapat berfungsi untuk:</vt:lpstr>
      <vt:lpstr>Tujuan Menyimak</vt:lpstr>
      <vt:lpstr>Brooks, dalam Tarigan, (1986)</vt:lpstr>
      <vt:lpstr>Jenis – jenis Menyimak Yang Dikembangkan Di Taman Kanak-kanak</vt:lpstr>
      <vt:lpstr>b. Menyimak Kritis</vt:lpstr>
      <vt:lpstr>c. Menyimak Apresiatif </vt:lpstr>
      <vt:lpstr>Strategi Pengembangan Kemampuan Menyimak</vt:lpstr>
      <vt:lpstr>Metode-metode yang dapat digunakan untuk mengembangkan kemampuan menyimak pada anak Taman Kanak Kanak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BENTUK- BENTUK BAHASA</dc:title>
  <dc:creator>userwin-8</dc:creator>
  <cp:lastModifiedBy>asus</cp:lastModifiedBy>
  <cp:revision>8</cp:revision>
  <dcterms:created xsi:type="dcterms:W3CDTF">2019-08-30T06:44:51Z</dcterms:created>
  <dcterms:modified xsi:type="dcterms:W3CDTF">2019-09-02T03:29:57Z</dcterms:modified>
</cp:coreProperties>
</file>