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5D181-2A78-40EF-B516-CBF78E952743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1E18-57CE-4F8D-B1AA-D2989103CF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989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5D181-2A78-40EF-B516-CBF78E952743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1E18-57CE-4F8D-B1AA-D2989103CF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496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5D181-2A78-40EF-B516-CBF78E952743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1E18-57CE-4F8D-B1AA-D2989103CF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602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5D181-2A78-40EF-B516-CBF78E952743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1E18-57CE-4F8D-B1AA-D2989103CF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723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5D181-2A78-40EF-B516-CBF78E952743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1E18-57CE-4F8D-B1AA-D2989103CF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348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5D181-2A78-40EF-B516-CBF78E952743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1E18-57CE-4F8D-B1AA-D2989103CF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20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5D181-2A78-40EF-B516-CBF78E952743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1E18-57CE-4F8D-B1AA-D2989103CF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676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5D181-2A78-40EF-B516-CBF78E952743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1E18-57CE-4F8D-B1AA-D2989103CF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390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5D181-2A78-40EF-B516-CBF78E952743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1E18-57CE-4F8D-B1AA-D2989103CF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877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5D181-2A78-40EF-B516-CBF78E952743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1E18-57CE-4F8D-B1AA-D2989103CF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962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5D181-2A78-40EF-B516-CBF78E952743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1E18-57CE-4F8D-B1AA-D2989103CF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6541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5D181-2A78-40EF-B516-CBF78E952743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1E18-57CE-4F8D-B1AA-D2989103CFB3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954793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5D181-2A78-40EF-B516-CBF78E952743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1E18-57CE-4F8D-B1AA-D2989103CF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1525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5D181-2A78-40EF-B516-CBF78E952743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1E18-57CE-4F8D-B1AA-D2989103CF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6494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5D181-2A78-40EF-B516-CBF78E952743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1E18-57CE-4F8D-B1AA-D2989103CF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0576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5D181-2A78-40EF-B516-CBF78E952743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1E18-57CE-4F8D-B1AA-D2989103CF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4905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5D181-2A78-40EF-B516-CBF78E952743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81E18-57CE-4F8D-B1AA-D2989103CF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818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3F5D181-2A78-40EF-B516-CBF78E952743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F81E18-57CE-4F8D-B1AA-D2989103CF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1715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  <p:sldLayoutId id="2147483782" r:id="rId15"/>
    <p:sldLayoutId id="2147483783" r:id="rId16"/>
    <p:sldLayoutId id="214748378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542460"/>
          </a:xfrm>
        </p:spPr>
        <p:txBody>
          <a:bodyPr/>
          <a:lstStyle/>
          <a:p>
            <a:r>
              <a:rPr lang="en-ID" sz="8000" dirty="0" smtClean="0">
                <a:latin typeface="Algerian" panose="04020705040A02060702" pitchFamily="82" charset="0"/>
              </a:rPr>
              <a:t>KOMPETENSI GURU</a:t>
            </a:r>
            <a:endParaRPr lang="en-US" sz="8000" dirty="0">
              <a:latin typeface="Algerian" panose="04020705040A02060702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777380"/>
            <a:ext cx="8825658" cy="861420"/>
          </a:xfrm>
        </p:spPr>
        <p:txBody>
          <a:bodyPr>
            <a:normAutofit/>
          </a:bodyPr>
          <a:lstStyle/>
          <a:p>
            <a:r>
              <a:rPr lang="en-ID" sz="2400" dirty="0" smtClean="0">
                <a:latin typeface="Algerian" panose="04020705040A02060702" pitchFamily="82" charset="0"/>
              </a:rPr>
              <a:t>DWI PRASETIYAWATI D.H., </a:t>
            </a:r>
            <a:r>
              <a:rPr lang="en-ID" sz="2400" dirty="0" err="1" smtClean="0">
                <a:latin typeface="Algerian" panose="04020705040A02060702" pitchFamily="82" charset="0"/>
              </a:rPr>
              <a:t>s.Pd</a:t>
            </a:r>
            <a:r>
              <a:rPr lang="en-ID" sz="2400" dirty="0" smtClean="0">
                <a:latin typeface="Algerian" panose="04020705040A02060702" pitchFamily="82" charset="0"/>
              </a:rPr>
              <a:t>., </a:t>
            </a:r>
            <a:r>
              <a:rPr lang="en-ID" sz="2400" dirty="0" err="1" smtClean="0">
                <a:latin typeface="Algerian" panose="04020705040A02060702" pitchFamily="82" charset="0"/>
              </a:rPr>
              <a:t>M.pd</a:t>
            </a:r>
            <a:r>
              <a:rPr lang="en-ID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10930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4220" y="348215"/>
            <a:ext cx="9404723" cy="1400530"/>
          </a:xfrm>
        </p:spPr>
        <p:txBody>
          <a:bodyPr/>
          <a:lstStyle/>
          <a:p>
            <a:r>
              <a:rPr lang="en-ID" sz="4400" dirty="0" smtClean="0"/>
              <a:t>PENTINGNYA KOMPETENSI GURU: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ID" sz="3600" dirty="0" err="1" smtClean="0"/>
              <a:t>Sebagai</a:t>
            </a:r>
            <a:r>
              <a:rPr lang="en-ID" sz="3600" dirty="0" smtClean="0"/>
              <a:t> </a:t>
            </a:r>
            <a:r>
              <a:rPr lang="en-ID" sz="3600" dirty="0" err="1" smtClean="0"/>
              <a:t>alat</a:t>
            </a:r>
            <a:r>
              <a:rPr lang="en-ID" sz="3600" dirty="0" smtClean="0"/>
              <a:t> </a:t>
            </a:r>
            <a:r>
              <a:rPr lang="en-ID" sz="3600" dirty="0" err="1" smtClean="0"/>
              <a:t>seleksi</a:t>
            </a:r>
            <a:r>
              <a:rPr lang="en-ID" sz="3600" dirty="0" smtClean="0"/>
              <a:t> </a:t>
            </a:r>
            <a:r>
              <a:rPr lang="en-ID" sz="3600" dirty="0" err="1" smtClean="0"/>
              <a:t>penerimaan</a:t>
            </a:r>
            <a:r>
              <a:rPr lang="en-ID" sz="3600" dirty="0" smtClean="0"/>
              <a:t> guru</a:t>
            </a:r>
          </a:p>
          <a:p>
            <a:pPr marL="514350" indent="-514350">
              <a:buFont typeface="+mj-lt"/>
              <a:buAutoNum type="arabicPeriod"/>
            </a:pPr>
            <a:r>
              <a:rPr lang="en-ID" sz="3600" dirty="0" err="1" smtClean="0"/>
              <a:t>Penting</a:t>
            </a:r>
            <a:r>
              <a:rPr lang="en-ID" sz="3600" dirty="0" smtClean="0"/>
              <a:t> </a:t>
            </a:r>
            <a:r>
              <a:rPr lang="en-ID" sz="3600" dirty="0" err="1" smtClean="0"/>
              <a:t>dalam</a:t>
            </a:r>
            <a:r>
              <a:rPr lang="en-ID" sz="3600" dirty="0" smtClean="0"/>
              <a:t> </a:t>
            </a:r>
            <a:r>
              <a:rPr lang="en-ID" sz="3600" dirty="0" err="1" smtClean="0"/>
              <a:t>rangka</a:t>
            </a:r>
            <a:r>
              <a:rPr lang="en-ID" sz="3600" dirty="0" smtClean="0"/>
              <a:t> </a:t>
            </a:r>
            <a:r>
              <a:rPr lang="en-ID" sz="3600" dirty="0" err="1" smtClean="0"/>
              <a:t>pembinaan</a:t>
            </a:r>
            <a:r>
              <a:rPr lang="en-ID" sz="3600" dirty="0" smtClean="0"/>
              <a:t> guru</a:t>
            </a:r>
          </a:p>
          <a:p>
            <a:pPr marL="514350" indent="-514350">
              <a:buFont typeface="+mj-lt"/>
              <a:buAutoNum type="arabicPeriod"/>
            </a:pPr>
            <a:r>
              <a:rPr lang="en-ID" sz="3600" dirty="0" err="1" smtClean="0"/>
              <a:t>Penting</a:t>
            </a:r>
            <a:r>
              <a:rPr lang="en-ID" sz="3600" dirty="0" smtClean="0"/>
              <a:t> </a:t>
            </a:r>
            <a:r>
              <a:rPr lang="en-ID" sz="3600" dirty="0" err="1" smtClean="0"/>
              <a:t>dalam</a:t>
            </a:r>
            <a:r>
              <a:rPr lang="en-ID" sz="3600" dirty="0" smtClean="0"/>
              <a:t> </a:t>
            </a:r>
            <a:r>
              <a:rPr lang="en-ID" sz="3600" dirty="0" err="1" smtClean="0"/>
              <a:t>rangka</a:t>
            </a:r>
            <a:r>
              <a:rPr lang="en-ID" sz="3600" dirty="0" smtClean="0"/>
              <a:t> </a:t>
            </a:r>
            <a:r>
              <a:rPr lang="en-ID" sz="3600" dirty="0" err="1" smtClean="0"/>
              <a:t>penyusunan</a:t>
            </a:r>
            <a:r>
              <a:rPr lang="en-ID" sz="3600" dirty="0" smtClean="0"/>
              <a:t> </a:t>
            </a:r>
            <a:r>
              <a:rPr lang="en-ID" sz="3600" dirty="0" err="1" smtClean="0"/>
              <a:t>kurikulum</a:t>
            </a:r>
            <a:endParaRPr lang="en-ID" sz="3600" dirty="0" smtClean="0"/>
          </a:p>
          <a:p>
            <a:pPr marL="514350" indent="-514350">
              <a:buFont typeface="+mj-lt"/>
              <a:buAutoNum type="arabicPeriod"/>
            </a:pPr>
            <a:r>
              <a:rPr lang="en-ID" sz="3600" dirty="0" err="1" smtClean="0"/>
              <a:t>Kriteria</a:t>
            </a:r>
            <a:r>
              <a:rPr lang="en-ID" sz="3600" dirty="0" smtClean="0"/>
              <a:t> </a:t>
            </a:r>
            <a:r>
              <a:rPr lang="en-ID" sz="3600" dirty="0" err="1" smtClean="0"/>
              <a:t>Profesional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501523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3312" y="557221"/>
            <a:ext cx="9404723" cy="1400530"/>
          </a:xfrm>
        </p:spPr>
        <p:txBody>
          <a:bodyPr/>
          <a:lstStyle/>
          <a:p>
            <a:r>
              <a:rPr lang="en-ID" sz="4400" dirty="0" smtClean="0"/>
              <a:t>KARAKTERISTIK KOMPETENSI GURU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1554480"/>
            <a:ext cx="8946541" cy="4693919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ID" sz="2800" dirty="0" smtClean="0"/>
              <a:t>Guru </a:t>
            </a:r>
            <a:r>
              <a:rPr lang="en-ID" sz="2800" dirty="0" err="1" smtClean="0"/>
              <a:t>mampu</a:t>
            </a:r>
            <a:r>
              <a:rPr lang="en-ID" sz="2800" dirty="0" smtClean="0"/>
              <a:t> </a:t>
            </a:r>
            <a:r>
              <a:rPr lang="en-ID" sz="2800" dirty="0" err="1" smtClean="0"/>
              <a:t>mengembangkan</a:t>
            </a:r>
            <a:r>
              <a:rPr lang="en-ID" sz="2800" dirty="0" smtClean="0"/>
              <a:t> </a:t>
            </a:r>
            <a:r>
              <a:rPr lang="en-ID" sz="2800" dirty="0" err="1" smtClean="0"/>
              <a:t>tanggung</a:t>
            </a:r>
            <a:r>
              <a:rPr lang="en-ID" sz="2800" dirty="0" smtClean="0"/>
              <a:t> </a:t>
            </a:r>
            <a:r>
              <a:rPr lang="en-ID" sz="2800" dirty="0" err="1" smtClean="0"/>
              <a:t>jawab</a:t>
            </a:r>
            <a:r>
              <a:rPr lang="en-ID" sz="2800" dirty="0" smtClean="0"/>
              <a:t> </a:t>
            </a:r>
            <a:r>
              <a:rPr lang="en-ID" sz="2800" dirty="0" err="1" smtClean="0"/>
              <a:t>dengan</a:t>
            </a:r>
            <a:r>
              <a:rPr lang="en-ID" sz="2800" dirty="0" smtClean="0"/>
              <a:t> </a:t>
            </a:r>
            <a:r>
              <a:rPr lang="en-ID" sz="2800" dirty="0" err="1" smtClean="0"/>
              <a:t>sebaik-baiknya</a:t>
            </a:r>
            <a:r>
              <a:rPr lang="en-ID" sz="28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ID" sz="2800" dirty="0" smtClean="0"/>
              <a:t>Guru </a:t>
            </a:r>
            <a:r>
              <a:rPr lang="en-ID" sz="2800" dirty="0" err="1" smtClean="0"/>
              <a:t>mampu</a:t>
            </a:r>
            <a:r>
              <a:rPr lang="en-ID" sz="2800" dirty="0" smtClean="0"/>
              <a:t> </a:t>
            </a:r>
            <a:r>
              <a:rPr lang="en-ID" sz="2800" dirty="0" err="1" smtClean="0"/>
              <a:t>melaksanakan</a:t>
            </a:r>
            <a:r>
              <a:rPr lang="en-ID" sz="2800" dirty="0" smtClean="0"/>
              <a:t> </a:t>
            </a:r>
            <a:r>
              <a:rPr lang="en-ID" sz="2800" dirty="0" err="1" smtClean="0"/>
              <a:t>peranan-peranannya</a:t>
            </a:r>
            <a:r>
              <a:rPr lang="en-ID" sz="2800" dirty="0" smtClean="0"/>
              <a:t> </a:t>
            </a:r>
            <a:r>
              <a:rPr lang="en-ID" sz="2800" dirty="0" err="1" smtClean="0"/>
              <a:t>secara</a:t>
            </a:r>
            <a:r>
              <a:rPr lang="en-ID" sz="2800" dirty="0" smtClean="0"/>
              <a:t> </a:t>
            </a:r>
            <a:r>
              <a:rPr lang="en-ID" sz="2800" dirty="0" err="1" smtClean="0"/>
              <a:t>berhasil</a:t>
            </a:r>
            <a:r>
              <a:rPr lang="en-ID" sz="28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ID" sz="2800" dirty="0" smtClean="0"/>
              <a:t>Guru </a:t>
            </a:r>
            <a:r>
              <a:rPr lang="en-ID" sz="2800" dirty="0" err="1" smtClean="0"/>
              <a:t>mampu</a:t>
            </a:r>
            <a:r>
              <a:rPr lang="en-ID" sz="2800" dirty="0" smtClean="0"/>
              <a:t> </a:t>
            </a:r>
            <a:r>
              <a:rPr lang="en-ID" sz="2800" dirty="0" err="1" smtClean="0"/>
              <a:t>bekerja</a:t>
            </a:r>
            <a:r>
              <a:rPr lang="en-ID" sz="2800" dirty="0" smtClean="0"/>
              <a:t> </a:t>
            </a:r>
            <a:r>
              <a:rPr lang="en-ID" sz="2800" dirty="0" err="1" smtClean="0"/>
              <a:t>dalam</a:t>
            </a:r>
            <a:r>
              <a:rPr lang="en-ID" sz="2800" dirty="0" smtClean="0"/>
              <a:t> </a:t>
            </a:r>
            <a:r>
              <a:rPr lang="en-ID" sz="2800" dirty="0" err="1" smtClean="0"/>
              <a:t>usaha</a:t>
            </a:r>
            <a:r>
              <a:rPr lang="en-ID" sz="2800" dirty="0" smtClean="0"/>
              <a:t> </a:t>
            </a:r>
            <a:r>
              <a:rPr lang="en-ID" sz="2800" dirty="0" err="1" smtClean="0"/>
              <a:t>mencapai</a:t>
            </a:r>
            <a:r>
              <a:rPr lang="en-ID" sz="2800" dirty="0" smtClean="0"/>
              <a:t> </a:t>
            </a:r>
            <a:r>
              <a:rPr lang="en-ID" sz="2800" dirty="0" err="1" smtClean="0"/>
              <a:t>tujuan</a:t>
            </a:r>
            <a:r>
              <a:rPr lang="en-ID" sz="2800" dirty="0" smtClean="0"/>
              <a:t> </a:t>
            </a:r>
            <a:r>
              <a:rPr lang="en-ID" sz="2800" dirty="0" err="1" smtClean="0"/>
              <a:t>pendidikan</a:t>
            </a:r>
            <a:r>
              <a:rPr lang="en-ID" sz="2800" dirty="0" smtClean="0"/>
              <a:t> </a:t>
            </a:r>
            <a:r>
              <a:rPr lang="en-ID" sz="2800" dirty="0" err="1" smtClean="0"/>
              <a:t>sekolah</a:t>
            </a:r>
            <a:r>
              <a:rPr lang="en-ID" sz="28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ID" sz="2800" dirty="0" smtClean="0"/>
              <a:t>Guru </a:t>
            </a:r>
            <a:r>
              <a:rPr lang="en-ID" sz="2800" dirty="0" err="1" smtClean="0"/>
              <a:t>tersebut</a:t>
            </a:r>
            <a:r>
              <a:rPr lang="en-ID" sz="2800" dirty="0" smtClean="0"/>
              <a:t> </a:t>
            </a:r>
            <a:r>
              <a:rPr lang="en-ID" sz="2800" dirty="0" err="1" smtClean="0"/>
              <a:t>mampu</a:t>
            </a:r>
            <a:r>
              <a:rPr lang="en-ID" sz="2800" dirty="0" smtClean="0"/>
              <a:t> </a:t>
            </a:r>
            <a:r>
              <a:rPr lang="en-ID" sz="2800" dirty="0" err="1" smtClean="0"/>
              <a:t>melaksanakan</a:t>
            </a:r>
            <a:r>
              <a:rPr lang="en-ID" sz="2800" dirty="0" smtClean="0"/>
              <a:t> </a:t>
            </a:r>
            <a:r>
              <a:rPr lang="en-ID" sz="2800" dirty="0" err="1" smtClean="0"/>
              <a:t>peranannya</a:t>
            </a:r>
            <a:r>
              <a:rPr lang="en-ID" sz="2800" dirty="0" smtClean="0"/>
              <a:t> </a:t>
            </a:r>
            <a:r>
              <a:rPr lang="en-ID" sz="2800" dirty="0" err="1" smtClean="0"/>
              <a:t>dalam</a:t>
            </a:r>
            <a:r>
              <a:rPr lang="en-ID" sz="2800" dirty="0" smtClean="0"/>
              <a:t> proses </a:t>
            </a:r>
            <a:r>
              <a:rPr lang="en-ID" sz="2800" dirty="0" err="1" smtClean="0"/>
              <a:t>mengajar</a:t>
            </a:r>
            <a:r>
              <a:rPr lang="en-ID" sz="2800" dirty="0" smtClean="0"/>
              <a:t> </a:t>
            </a:r>
            <a:r>
              <a:rPr lang="en-ID" sz="2800" dirty="0" err="1" smtClean="0"/>
              <a:t>dan</a:t>
            </a:r>
            <a:r>
              <a:rPr lang="en-ID" sz="2800" dirty="0" smtClean="0"/>
              <a:t> </a:t>
            </a:r>
            <a:r>
              <a:rPr lang="en-ID" sz="2800" dirty="0" err="1" smtClean="0"/>
              <a:t>belajar</a:t>
            </a:r>
            <a:r>
              <a:rPr lang="en-ID" sz="2800" dirty="0" smtClean="0"/>
              <a:t> </a:t>
            </a:r>
            <a:r>
              <a:rPr lang="en-ID" sz="2800" dirty="0" err="1" smtClean="0"/>
              <a:t>dalam</a:t>
            </a:r>
            <a:r>
              <a:rPr lang="en-ID" sz="2800" dirty="0" smtClean="0"/>
              <a:t> </a:t>
            </a:r>
            <a:r>
              <a:rPr lang="en-ID" sz="2800" dirty="0" err="1" smtClean="0"/>
              <a:t>kelas</a:t>
            </a:r>
            <a:r>
              <a:rPr lang="en-ID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6239551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3312" y="504970"/>
            <a:ext cx="9404723" cy="1400530"/>
          </a:xfrm>
        </p:spPr>
        <p:txBody>
          <a:bodyPr/>
          <a:lstStyle/>
          <a:p>
            <a:r>
              <a:rPr lang="en-ID" sz="4800" dirty="0" smtClean="0"/>
              <a:t>TINJAUAN KOMPETENSI GURU: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ID" sz="3200" dirty="0" err="1" smtClean="0"/>
              <a:t>Tanggung</a:t>
            </a:r>
            <a:r>
              <a:rPr lang="en-ID" sz="3200" dirty="0" smtClean="0"/>
              <a:t> </a:t>
            </a:r>
            <a:r>
              <a:rPr lang="en-ID" sz="3200" dirty="0" err="1" smtClean="0"/>
              <a:t>jawab</a:t>
            </a:r>
            <a:r>
              <a:rPr lang="en-ID" sz="3200" dirty="0" smtClean="0"/>
              <a:t> </a:t>
            </a:r>
            <a:r>
              <a:rPr lang="en-ID" sz="3200" dirty="0" err="1" smtClean="0"/>
              <a:t>dan</a:t>
            </a:r>
            <a:r>
              <a:rPr lang="en-ID" sz="3200" dirty="0" smtClean="0"/>
              <a:t> </a:t>
            </a:r>
            <a:r>
              <a:rPr lang="en-ID" sz="3200" dirty="0" err="1" smtClean="0"/>
              <a:t>kompetensi</a:t>
            </a:r>
            <a:r>
              <a:rPr lang="en-ID" sz="3200" dirty="0" smtClean="0"/>
              <a:t> guru</a:t>
            </a:r>
          </a:p>
          <a:p>
            <a:pPr marL="514350" indent="-514350">
              <a:buFont typeface="+mj-lt"/>
              <a:buAutoNum type="arabicPeriod"/>
            </a:pPr>
            <a:r>
              <a:rPr lang="en-ID" sz="3200" dirty="0" err="1" smtClean="0"/>
              <a:t>Fungsi</a:t>
            </a:r>
            <a:r>
              <a:rPr lang="en-ID" sz="3200" dirty="0" smtClean="0"/>
              <a:t>, </a:t>
            </a:r>
            <a:r>
              <a:rPr lang="en-ID" sz="3200" dirty="0" err="1" smtClean="0"/>
              <a:t>Peranan</a:t>
            </a:r>
            <a:r>
              <a:rPr lang="en-ID" sz="3200" dirty="0" smtClean="0"/>
              <a:t> Guru </a:t>
            </a:r>
            <a:r>
              <a:rPr lang="en-ID" sz="3200" dirty="0" err="1" smtClean="0"/>
              <a:t>dan</a:t>
            </a:r>
            <a:r>
              <a:rPr lang="en-ID" sz="3200" dirty="0" smtClean="0"/>
              <a:t> </a:t>
            </a:r>
            <a:r>
              <a:rPr lang="en-ID" sz="3200" dirty="0" err="1" smtClean="0"/>
              <a:t>Kompetensinya</a:t>
            </a:r>
            <a:endParaRPr lang="en-ID" sz="3200" dirty="0" smtClean="0"/>
          </a:p>
          <a:p>
            <a:pPr marL="514350" indent="-514350">
              <a:buFont typeface="+mj-lt"/>
              <a:buAutoNum type="arabicPeriod"/>
            </a:pPr>
            <a:r>
              <a:rPr lang="en-ID" sz="3200" dirty="0" err="1" smtClean="0"/>
              <a:t>Tujuan</a:t>
            </a:r>
            <a:r>
              <a:rPr lang="en-ID" sz="3200" dirty="0" smtClean="0"/>
              <a:t> </a:t>
            </a:r>
            <a:r>
              <a:rPr lang="en-ID" sz="3200" dirty="0" err="1" smtClean="0"/>
              <a:t>Sekolah</a:t>
            </a:r>
            <a:r>
              <a:rPr lang="en-ID" sz="3200" dirty="0" smtClean="0"/>
              <a:t> </a:t>
            </a:r>
            <a:r>
              <a:rPr lang="en-ID" sz="3200" dirty="0" err="1" smtClean="0"/>
              <a:t>Dasar</a:t>
            </a:r>
            <a:r>
              <a:rPr lang="en-ID" sz="3200" dirty="0" smtClean="0"/>
              <a:t> </a:t>
            </a:r>
            <a:r>
              <a:rPr lang="en-ID" sz="3200" dirty="0" err="1" smtClean="0"/>
              <a:t>dan</a:t>
            </a:r>
            <a:r>
              <a:rPr lang="en-ID" sz="3200" dirty="0" smtClean="0"/>
              <a:t> </a:t>
            </a:r>
            <a:r>
              <a:rPr lang="en-ID" sz="3200" dirty="0" err="1" smtClean="0"/>
              <a:t>Kompetensi</a:t>
            </a:r>
            <a:r>
              <a:rPr lang="en-ID" sz="3200" dirty="0" smtClean="0"/>
              <a:t> Guru</a:t>
            </a:r>
          </a:p>
          <a:p>
            <a:pPr marL="514350" indent="-514350">
              <a:buFont typeface="+mj-lt"/>
              <a:buAutoNum type="arabicPeriod"/>
            </a:pPr>
            <a:r>
              <a:rPr lang="en-ID" sz="3200" dirty="0" err="1" smtClean="0"/>
              <a:t>Peranan</a:t>
            </a:r>
            <a:r>
              <a:rPr lang="en-ID" sz="3200" dirty="0" smtClean="0"/>
              <a:t> </a:t>
            </a:r>
            <a:r>
              <a:rPr lang="en-ID" sz="3200" dirty="0" err="1" smtClean="0"/>
              <a:t>dan</a:t>
            </a:r>
            <a:r>
              <a:rPr lang="en-ID" sz="3200" dirty="0" smtClean="0"/>
              <a:t> </a:t>
            </a:r>
            <a:r>
              <a:rPr lang="en-ID" sz="3200" dirty="0" err="1" smtClean="0"/>
              <a:t>Kompetensi</a:t>
            </a:r>
            <a:r>
              <a:rPr lang="en-ID" sz="3200" dirty="0" smtClean="0"/>
              <a:t> Guru </a:t>
            </a:r>
            <a:r>
              <a:rPr lang="en-ID" sz="3200" dirty="0" err="1" smtClean="0"/>
              <a:t>dalam</a:t>
            </a:r>
            <a:r>
              <a:rPr lang="en-ID" sz="3200" dirty="0" smtClean="0"/>
              <a:t> Proses </a:t>
            </a:r>
            <a:r>
              <a:rPr lang="en-ID" sz="3200" dirty="0" err="1" smtClean="0"/>
              <a:t>Mengajar</a:t>
            </a:r>
            <a:r>
              <a:rPr lang="en-ID" sz="3200" dirty="0" smtClean="0"/>
              <a:t> </a:t>
            </a:r>
            <a:r>
              <a:rPr lang="en-ID" sz="3200" dirty="0" err="1" smtClean="0"/>
              <a:t>dan</a:t>
            </a:r>
            <a:r>
              <a:rPr lang="en-ID" sz="3200" dirty="0" smtClean="0"/>
              <a:t> </a:t>
            </a:r>
            <a:r>
              <a:rPr lang="en-ID" sz="3200" dirty="0" err="1" smtClean="0"/>
              <a:t>Belajar</a:t>
            </a:r>
            <a:endParaRPr lang="en-ID" sz="3200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6922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3312" y="518032"/>
            <a:ext cx="9404723" cy="1400530"/>
          </a:xfrm>
        </p:spPr>
        <p:txBody>
          <a:bodyPr/>
          <a:lstStyle/>
          <a:p>
            <a:r>
              <a:rPr lang="en-ID" sz="4800" dirty="0" smtClean="0"/>
              <a:t>1. </a:t>
            </a:r>
            <a:r>
              <a:rPr lang="en-ID" sz="4800" dirty="0" err="1" smtClean="0"/>
              <a:t>Tanggung</a:t>
            </a:r>
            <a:r>
              <a:rPr lang="en-ID" sz="4800" dirty="0" smtClean="0"/>
              <a:t> </a:t>
            </a:r>
            <a:r>
              <a:rPr lang="en-ID" sz="4800" dirty="0" err="1"/>
              <a:t>J</a:t>
            </a:r>
            <a:r>
              <a:rPr lang="en-ID" sz="4800" dirty="0" err="1" smtClean="0"/>
              <a:t>awab</a:t>
            </a:r>
            <a:r>
              <a:rPr lang="en-ID" sz="4800" dirty="0" smtClean="0"/>
              <a:t> </a:t>
            </a:r>
            <a:r>
              <a:rPr lang="en-ID" sz="4800" dirty="0" err="1" smtClean="0"/>
              <a:t>dan</a:t>
            </a:r>
            <a:r>
              <a:rPr lang="en-ID" sz="4800" dirty="0" smtClean="0"/>
              <a:t> </a:t>
            </a:r>
            <a:r>
              <a:rPr lang="en-ID" sz="4800" dirty="0" err="1"/>
              <a:t>K</a:t>
            </a:r>
            <a:r>
              <a:rPr lang="en-ID" sz="4800" dirty="0" err="1" smtClean="0"/>
              <a:t>ompetensi</a:t>
            </a:r>
            <a:r>
              <a:rPr lang="en-ID" sz="4800" dirty="0" smtClean="0"/>
              <a:t> Guru</a:t>
            </a:r>
            <a:br>
              <a:rPr lang="en-ID" sz="4800" dirty="0" smtClean="0"/>
            </a:b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2246811"/>
            <a:ext cx="8946541" cy="400158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en-ID" sz="2800" dirty="0" err="1" smtClean="0"/>
              <a:t>Tanggung</a:t>
            </a:r>
            <a:r>
              <a:rPr lang="en-ID" sz="2800" dirty="0" smtClean="0"/>
              <a:t> </a:t>
            </a:r>
            <a:r>
              <a:rPr lang="en-ID" sz="2800" dirty="0" err="1" smtClean="0"/>
              <a:t>Jawab</a:t>
            </a:r>
            <a:r>
              <a:rPr lang="en-ID" sz="2800" dirty="0" smtClean="0"/>
              <a:t> Moral</a:t>
            </a:r>
          </a:p>
          <a:p>
            <a:pPr marL="514350" indent="-514350">
              <a:buFont typeface="+mj-lt"/>
              <a:buAutoNum type="alphaLcPeriod"/>
            </a:pPr>
            <a:r>
              <a:rPr lang="en-ID" sz="2800" dirty="0" err="1" smtClean="0"/>
              <a:t>Tanggung</a:t>
            </a:r>
            <a:r>
              <a:rPr lang="en-ID" sz="2800" dirty="0" smtClean="0"/>
              <a:t> </a:t>
            </a:r>
            <a:r>
              <a:rPr lang="en-ID" sz="2800" dirty="0" err="1" smtClean="0"/>
              <a:t>Jawab</a:t>
            </a:r>
            <a:r>
              <a:rPr lang="en-ID" sz="2800" dirty="0" smtClean="0"/>
              <a:t> </a:t>
            </a:r>
            <a:r>
              <a:rPr lang="en-ID" sz="2800" dirty="0" err="1" smtClean="0"/>
              <a:t>dalam</a:t>
            </a:r>
            <a:r>
              <a:rPr lang="en-ID" sz="2800" dirty="0" smtClean="0"/>
              <a:t> </a:t>
            </a:r>
            <a:r>
              <a:rPr lang="en-ID" sz="2800" dirty="0" err="1" smtClean="0"/>
              <a:t>Bidang</a:t>
            </a:r>
            <a:r>
              <a:rPr lang="en-ID" sz="2800" dirty="0" smtClean="0"/>
              <a:t> </a:t>
            </a:r>
            <a:r>
              <a:rPr lang="en-ID" sz="2800" dirty="0" err="1" smtClean="0"/>
              <a:t>Pendidikan</a:t>
            </a:r>
            <a:r>
              <a:rPr lang="en-ID" sz="2800" dirty="0" smtClean="0"/>
              <a:t> di </a:t>
            </a:r>
            <a:r>
              <a:rPr lang="en-ID" sz="2800" dirty="0" err="1" smtClean="0"/>
              <a:t>Sekolah</a:t>
            </a:r>
            <a:endParaRPr lang="en-ID" sz="2800" dirty="0" smtClean="0"/>
          </a:p>
          <a:p>
            <a:pPr marL="514350" indent="-514350">
              <a:buFont typeface="+mj-lt"/>
              <a:buAutoNum type="alphaLcPeriod"/>
            </a:pPr>
            <a:r>
              <a:rPr lang="en-ID" sz="2800" dirty="0" err="1" smtClean="0"/>
              <a:t>Tanggung</a:t>
            </a:r>
            <a:r>
              <a:rPr lang="en-ID" sz="2800" dirty="0" smtClean="0"/>
              <a:t> </a:t>
            </a:r>
            <a:r>
              <a:rPr lang="en-ID" sz="2800" dirty="0" err="1" smtClean="0"/>
              <a:t>Jawab</a:t>
            </a:r>
            <a:r>
              <a:rPr lang="en-ID" sz="2800" dirty="0" smtClean="0"/>
              <a:t> Guru </a:t>
            </a:r>
            <a:r>
              <a:rPr lang="en-ID" sz="2800" dirty="0" err="1" smtClean="0"/>
              <a:t>dalam</a:t>
            </a:r>
            <a:r>
              <a:rPr lang="en-ID" sz="2800" dirty="0" smtClean="0"/>
              <a:t> </a:t>
            </a:r>
            <a:r>
              <a:rPr lang="en-ID" sz="2800" dirty="0" err="1" smtClean="0"/>
              <a:t>Bidang</a:t>
            </a:r>
            <a:r>
              <a:rPr lang="en-ID" sz="2800" dirty="0" smtClean="0"/>
              <a:t> </a:t>
            </a:r>
            <a:r>
              <a:rPr lang="en-ID" sz="2800" dirty="0" err="1" smtClean="0"/>
              <a:t>Kemasyarakatan</a:t>
            </a:r>
            <a:endParaRPr lang="en-ID" sz="2800" dirty="0" smtClean="0"/>
          </a:p>
          <a:p>
            <a:pPr marL="514350" indent="-514350">
              <a:buFont typeface="+mj-lt"/>
              <a:buAutoNum type="alphaLcPeriod"/>
            </a:pPr>
            <a:r>
              <a:rPr lang="en-ID" sz="2800" dirty="0" err="1" smtClean="0"/>
              <a:t>Tanggung</a:t>
            </a:r>
            <a:r>
              <a:rPr lang="en-ID" sz="2800" dirty="0" smtClean="0"/>
              <a:t> </a:t>
            </a:r>
            <a:r>
              <a:rPr lang="en-ID" sz="2800" dirty="0" err="1" smtClean="0"/>
              <a:t>Jawab</a:t>
            </a:r>
            <a:r>
              <a:rPr lang="en-ID" sz="2800" dirty="0" smtClean="0"/>
              <a:t> </a:t>
            </a:r>
            <a:r>
              <a:rPr lang="en-ID" sz="2800" dirty="0" err="1" smtClean="0"/>
              <a:t>dalam</a:t>
            </a:r>
            <a:r>
              <a:rPr lang="en-ID" sz="2800" dirty="0" smtClean="0"/>
              <a:t> </a:t>
            </a:r>
            <a:r>
              <a:rPr lang="en-ID" sz="2800" dirty="0" err="1" smtClean="0"/>
              <a:t>Bidang</a:t>
            </a:r>
            <a:r>
              <a:rPr lang="en-ID" sz="2800" dirty="0" smtClean="0"/>
              <a:t> </a:t>
            </a:r>
            <a:r>
              <a:rPr lang="en-ID" sz="2800" dirty="0" err="1" smtClean="0"/>
              <a:t>Keilmuan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21569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3312" y="478844"/>
            <a:ext cx="9404723" cy="1400530"/>
          </a:xfrm>
        </p:spPr>
        <p:txBody>
          <a:bodyPr>
            <a:noAutofit/>
          </a:bodyPr>
          <a:lstStyle/>
          <a:p>
            <a:r>
              <a:rPr lang="en-ID" sz="4000" dirty="0" smtClean="0"/>
              <a:t>2. </a:t>
            </a:r>
            <a:r>
              <a:rPr lang="en-ID" sz="4000" dirty="0" err="1" smtClean="0"/>
              <a:t>Fungsi</a:t>
            </a:r>
            <a:r>
              <a:rPr lang="en-ID" sz="4000" dirty="0" smtClean="0"/>
              <a:t>, </a:t>
            </a:r>
            <a:r>
              <a:rPr lang="en-ID" sz="4000" dirty="0" err="1" smtClean="0"/>
              <a:t>Peranan</a:t>
            </a:r>
            <a:r>
              <a:rPr lang="en-ID" sz="4000" dirty="0" smtClean="0"/>
              <a:t> Guru </a:t>
            </a:r>
            <a:r>
              <a:rPr lang="en-ID" sz="4000" dirty="0" err="1" smtClean="0"/>
              <a:t>dan</a:t>
            </a:r>
            <a:r>
              <a:rPr lang="en-ID" sz="4000" dirty="0" smtClean="0"/>
              <a:t> </a:t>
            </a:r>
            <a:r>
              <a:rPr lang="en-ID" sz="4000" dirty="0" err="1" smtClean="0"/>
              <a:t>Kompetensinya</a:t>
            </a:r>
            <a:r>
              <a:rPr lang="en-ID" sz="4000" dirty="0" smtClean="0"/>
              <a:t/>
            </a:r>
            <a:br>
              <a:rPr lang="en-ID" sz="4000" dirty="0" smtClean="0"/>
            </a:b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en-ID" sz="3200" dirty="0" smtClean="0"/>
              <a:t>Guru </a:t>
            </a:r>
            <a:r>
              <a:rPr lang="en-ID" sz="3200" dirty="0" err="1" smtClean="0"/>
              <a:t>sebagai</a:t>
            </a:r>
            <a:r>
              <a:rPr lang="en-ID" sz="3200" dirty="0" smtClean="0"/>
              <a:t> </a:t>
            </a:r>
            <a:r>
              <a:rPr lang="en-ID" sz="3200" dirty="0" err="1" smtClean="0"/>
              <a:t>Pendidik</a:t>
            </a:r>
            <a:r>
              <a:rPr lang="en-ID" sz="3200" dirty="0" smtClean="0"/>
              <a:t> </a:t>
            </a:r>
            <a:r>
              <a:rPr lang="en-ID" sz="3200" dirty="0" err="1" smtClean="0"/>
              <a:t>dan</a:t>
            </a:r>
            <a:r>
              <a:rPr lang="en-ID" sz="3200" dirty="0" smtClean="0"/>
              <a:t> </a:t>
            </a:r>
            <a:r>
              <a:rPr lang="en-ID" sz="3200" dirty="0" err="1" smtClean="0"/>
              <a:t>Pengajar</a:t>
            </a:r>
            <a:endParaRPr lang="en-ID" sz="3200" dirty="0" smtClean="0"/>
          </a:p>
          <a:p>
            <a:pPr marL="514350" indent="-514350">
              <a:buFont typeface="+mj-lt"/>
              <a:buAutoNum type="alphaLcPeriod"/>
            </a:pPr>
            <a:r>
              <a:rPr lang="en-ID" sz="3200" dirty="0" smtClean="0"/>
              <a:t>Guru </a:t>
            </a:r>
            <a:r>
              <a:rPr lang="en-ID" sz="3200" dirty="0" err="1" smtClean="0"/>
              <a:t>sebagai</a:t>
            </a:r>
            <a:r>
              <a:rPr lang="en-ID" sz="3200" dirty="0" smtClean="0"/>
              <a:t> </a:t>
            </a:r>
            <a:r>
              <a:rPr lang="en-ID" sz="3200" dirty="0" err="1" smtClean="0"/>
              <a:t>Anggota</a:t>
            </a:r>
            <a:r>
              <a:rPr lang="en-ID" sz="3200" dirty="0" smtClean="0"/>
              <a:t> </a:t>
            </a:r>
            <a:r>
              <a:rPr lang="en-ID" sz="3200" dirty="0" err="1" smtClean="0"/>
              <a:t>Masyarakat</a:t>
            </a:r>
            <a:endParaRPr lang="en-ID" sz="3200" dirty="0" smtClean="0"/>
          </a:p>
          <a:p>
            <a:pPr marL="514350" indent="-514350">
              <a:buFont typeface="+mj-lt"/>
              <a:buAutoNum type="alphaLcPeriod"/>
            </a:pPr>
            <a:r>
              <a:rPr lang="en-ID" sz="3200" dirty="0" smtClean="0"/>
              <a:t>Guru </a:t>
            </a:r>
            <a:r>
              <a:rPr lang="en-ID" sz="3200" dirty="0" err="1" smtClean="0"/>
              <a:t>sebagai</a:t>
            </a:r>
            <a:r>
              <a:rPr lang="en-ID" sz="3200" dirty="0" smtClean="0"/>
              <a:t> </a:t>
            </a:r>
            <a:r>
              <a:rPr lang="en-ID" sz="3200" dirty="0" err="1" smtClean="0"/>
              <a:t>Pemimpin</a:t>
            </a:r>
            <a:endParaRPr lang="en-ID" sz="3200" dirty="0" smtClean="0"/>
          </a:p>
          <a:p>
            <a:pPr marL="514350" indent="-514350">
              <a:buFont typeface="+mj-lt"/>
              <a:buAutoNum type="alphaLcPeriod"/>
            </a:pPr>
            <a:r>
              <a:rPr lang="en-ID" sz="3200" dirty="0" err="1" smtClean="0"/>
              <a:t>Kompetensi</a:t>
            </a:r>
            <a:r>
              <a:rPr lang="en-ID" sz="3200" dirty="0" smtClean="0"/>
              <a:t> Guru Model LP3G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183286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3312" y="531095"/>
            <a:ext cx="9404723" cy="1400530"/>
          </a:xfrm>
        </p:spPr>
        <p:txBody>
          <a:bodyPr>
            <a:noAutofit/>
          </a:bodyPr>
          <a:lstStyle/>
          <a:p>
            <a:r>
              <a:rPr lang="en-ID" sz="4400" dirty="0" smtClean="0"/>
              <a:t>3. </a:t>
            </a:r>
            <a:r>
              <a:rPr lang="en-ID" sz="4400" dirty="0" err="1" smtClean="0"/>
              <a:t>Tujuan</a:t>
            </a:r>
            <a:r>
              <a:rPr lang="en-ID" sz="4400" dirty="0" smtClean="0"/>
              <a:t> </a:t>
            </a:r>
            <a:r>
              <a:rPr lang="en-ID" sz="4400" dirty="0" err="1" smtClean="0"/>
              <a:t>Sekolah</a:t>
            </a:r>
            <a:r>
              <a:rPr lang="en-ID" sz="4400" dirty="0" smtClean="0"/>
              <a:t> </a:t>
            </a:r>
            <a:r>
              <a:rPr lang="en-ID" sz="4400" dirty="0" err="1" smtClean="0"/>
              <a:t>Dasar</a:t>
            </a:r>
            <a:r>
              <a:rPr lang="en-ID" sz="4400" dirty="0" smtClean="0"/>
              <a:t> </a:t>
            </a:r>
            <a:r>
              <a:rPr lang="en-ID" sz="4400" dirty="0" err="1" smtClean="0"/>
              <a:t>dan</a:t>
            </a:r>
            <a:r>
              <a:rPr lang="en-ID" sz="4400" dirty="0" smtClean="0"/>
              <a:t> </a:t>
            </a:r>
            <a:r>
              <a:rPr lang="en-ID" sz="4400" dirty="0" err="1" smtClean="0"/>
              <a:t>Kompetensi</a:t>
            </a:r>
            <a:r>
              <a:rPr lang="en-ID" sz="4400" dirty="0" smtClean="0"/>
              <a:t> Guru</a:t>
            </a:r>
            <a:br>
              <a:rPr lang="en-ID" sz="4400" dirty="0" smtClean="0"/>
            </a:b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lphaLcPeriod"/>
            </a:pPr>
            <a:r>
              <a:rPr lang="en-ID" sz="3200" dirty="0" err="1" smtClean="0"/>
              <a:t>Bidang</a:t>
            </a:r>
            <a:r>
              <a:rPr lang="en-ID" sz="3200" dirty="0" smtClean="0"/>
              <a:t> </a:t>
            </a:r>
            <a:r>
              <a:rPr lang="en-ID" sz="3200" dirty="0" err="1" smtClean="0"/>
              <a:t>Pengetahuan</a:t>
            </a:r>
            <a:endParaRPr lang="en-ID" sz="3200" dirty="0" smtClean="0"/>
          </a:p>
          <a:p>
            <a:pPr marL="514350" indent="-514350">
              <a:buFont typeface="+mj-lt"/>
              <a:buAutoNum type="alphaLcPeriod"/>
            </a:pPr>
            <a:r>
              <a:rPr lang="en-ID" sz="3200" dirty="0" err="1" smtClean="0"/>
              <a:t>Bidang</a:t>
            </a:r>
            <a:r>
              <a:rPr lang="en-ID" sz="3200" dirty="0" smtClean="0"/>
              <a:t> </a:t>
            </a:r>
            <a:r>
              <a:rPr lang="en-ID" sz="3200" dirty="0" err="1" smtClean="0"/>
              <a:t>Keterampilan</a:t>
            </a:r>
            <a:endParaRPr lang="en-ID" sz="3200" dirty="0" smtClean="0"/>
          </a:p>
          <a:p>
            <a:pPr marL="514350" indent="-514350">
              <a:buFont typeface="+mj-lt"/>
              <a:buAutoNum type="alphaLcPeriod"/>
            </a:pPr>
            <a:r>
              <a:rPr lang="en-ID" sz="3200" dirty="0" err="1" smtClean="0"/>
              <a:t>Bidang</a:t>
            </a:r>
            <a:r>
              <a:rPr lang="en-ID" sz="3200" dirty="0" smtClean="0"/>
              <a:t> </a:t>
            </a:r>
            <a:r>
              <a:rPr lang="en-ID" sz="3200" dirty="0" err="1" smtClean="0"/>
              <a:t>Nilai</a:t>
            </a:r>
            <a:r>
              <a:rPr lang="en-ID" sz="3200" dirty="0" smtClean="0"/>
              <a:t> </a:t>
            </a:r>
            <a:r>
              <a:rPr lang="en-ID" sz="3200" dirty="0" err="1" smtClean="0"/>
              <a:t>dan</a:t>
            </a:r>
            <a:r>
              <a:rPr lang="en-ID" sz="3200" dirty="0" smtClean="0"/>
              <a:t> </a:t>
            </a:r>
            <a:r>
              <a:rPr lang="en-ID" sz="3200" dirty="0" err="1" smtClean="0"/>
              <a:t>Sikap</a:t>
            </a:r>
            <a:endParaRPr lang="en-ID" sz="3200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91153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8017" y="548640"/>
            <a:ext cx="10515600" cy="593408"/>
          </a:xfrm>
        </p:spPr>
        <p:txBody>
          <a:bodyPr>
            <a:normAutofit fontScale="90000"/>
          </a:bodyPr>
          <a:lstStyle/>
          <a:p>
            <a:pPr marL="514350" indent="-514350"/>
            <a:r>
              <a:rPr lang="en-ID" sz="4400" dirty="0" smtClean="0"/>
              <a:t>4. </a:t>
            </a:r>
            <a:r>
              <a:rPr lang="en-ID" sz="4400" dirty="0" err="1" smtClean="0"/>
              <a:t>Peranan</a:t>
            </a:r>
            <a:r>
              <a:rPr lang="en-ID" sz="4400" dirty="0" smtClean="0"/>
              <a:t> </a:t>
            </a:r>
            <a:r>
              <a:rPr lang="en-ID" sz="4400" dirty="0" err="1" smtClean="0"/>
              <a:t>dan</a:t>
            </a:r>
            <a:r>
              <a:rPr lang="en-ID" sz="4400" dirty="0" smtClean="0"/>
              <a:t> </a:t>
            </a:r>
            <a:r>
              <a:rPr lang="en-ID" sz="4400" dirty="0" err="1" smtClean="0"/>
              <a:t>Kompetensi</a:t>
            </a:r>
            <a:r>
              <a:rPr lang="en-ID" sz="4400" dirty="0" smtClean="0"/>
              <a:t> Guru </a:t>
            </a:r>
            <a:r>
              <a:rPr lang="en-ID" sz="4400" dirty="0" err="1" smtClean="0"/>
              <a:t>dalam</a:t>
            </a:r>
            <a:r>
              <a:rPr lang="en-ID" sz="4400" dirty="0" smtClean="0"/>
              <a:t> Proses </a:t>
            </a:r>
            <a:r>
              <a:rPr lang="en-ID" sz="4400" dirty="0" err="1" smtClean="0"/>
              <a:t>Mengajar</a:t>
            </a:r>
            <a:r>
              <a:rPr lang="en-ID" sz="4400" dirty="0" smtClean="0"/>
              <a:t> </a:t>
            </a:r>
            <a:r>
              <a:rPr lang="en-ID" sz="4400" dirty="0" err="1" smtClean="0"/>
              <a:t>dan</a:t>
            </a:r>
            <a:r>
              <a:rPr lang="en-ID" sz="4400" dirty="0" smtClean="0"/>
              <a:t> </a:t>
            </a:r>
            <a:r>
              <a:rPr lang="en-ID" sz="4400" dirty="0" err="1" smtClean="0"/>
              <a:t>Belajar</a:t>
            </a:r>
            <a:r>
              <a:rPr lang="en-ID" dirty="0" smtClean="0"/>
              <a:t/>
            </a:r>
            <a:br>
              <a:rPr lang="en-ID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en-ID" dirty="0" smtClean="0"/>
              <a:t>Guru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pengajar</a:t>
            </a:r>
            <a:r>
              <a:rPr lang="en-ID" dirty="0" smtClean="0"/>
              <a:t>, </a:t>
            </a:r>
            <a:r>
              <a:rPr lang="en-ID" dirty="0" err="1" smtClean="0"/>
              <a:t>menyampaikan</a:t>
            </a:r>
            <a:r>
              <a:rPr lang="en-ID" dirty="0" smtClean="0"/>
              <a:t> </a:t>
            </a:r>
            <a:r>
              <a:rPr lang="en-ID" dirty="0" err="1" smtClean="0"/>
              <a:t>ilmu</a:t>
            </a:r>
            <a:r>
              <a:rPr lang="en-ID" dirty="0" smtClean="0"/>
              <a:t> </a:t>
            </a:r>
            <a:r>
              <a:rPr lang="en-ID" dirty="0" err="1" smtClean="0"/>
              <a:t>pengetahuan</a:t>
            </a:r>
            <a:r>
              <a:rPr lang="en-ID" dirty="0" smtClean="0"/>
              <a:t>, </a:t>
            </a:r>
            <a:r>
              <a:rPr lang="en-ID" dirty="0" err="1" smtClean="0"/>
              <a:t>perlu</a:t>
            </a:r>
            <a:r>
              <a:rPr lang="en-ID" dirty="0" smtClean="0"/>
              <a:t> </a:t>
            </a:r>
            <a:r>
              <a:rPr lang="en-ID" dirty="0" err="1" smtClean="0"/>
              <a:t>memiliki</a:t>
            </a:r>
            <a:r>
              <a:rPr lang="en-ID" dirty="0" smtClean="0"/>
              <a:t> </a:t>
            </a:r>
            <a:r>
              <a:rPr lang="en-ID" dirty="0" err="1" smtClean="0"/>
              <a:t>keterampilan</a:t>
            </a:r>
            <a:r>
              <a:rPr lang="en-ID" dirty="0" smtClean="0"/>
              <a:t> </a:t>
            </a:r>
            <a:r>
              <a:rPr lang="en-ID" dirty="0" err="1" smtClean="0"/>
              <a:t>memberikan</a:t>
            </a:r>
            <a:r>
              <a:rPr lang="en-ID" dirty="0" smtClean="0"/>
              <a:t> </a:t>
            </a:r>
            <a:r>
              <a:rPr lang="en-ID" dirty="0" err="1" smtClean="0"/>
              <a:t>informasi</a:t>
            </a:r>
            <a:r>
              <a:rPr lang="en-ID" dirty="0" smtClean="0"/>
              <a:t> </a:t>
            </a:r>
            <a:r>
              <a:rPr lang="en-ID" dirty="0" err="1" smtClean="0"/>
              <a:t>kepada</a:t>
            </a:r>
            <a:r>
              <a:rPr lang="en-ID" dirty="0" smtClean="0"/>
              <a:t> </a:t>
            </a:r>
            <a:r>
              <a:rPr lang="en-ID" dirty="0" err="1" smtClean="0"/>
              <a:t>kelas</a:t>
            </a:r>
            <a:r>
              <a:rPr lang="en-ID" dirty="0" smtClean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en-ID" dirty="0" smtClean="0"/>
              <a:t>Guru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pemimpin</a:t>
            </a:r>
            <a:r>
              <a:rPr lang="en-ID" dirty="0" smtClean="0"/>
              <a:t> </a:t>
            </a:r>
            <a:r>
              <a:rPr lang="en-ID" dirty="0" err="1" smtClean="0"/>
              <a:t>kelas</a:t>
            </a:r>
            <a:r>
              <a:rPr lang="en-ID" dirty="0" smtClean="0"/>
              <a:t>, </a:t>
            </a:r>
            <a:r>
              <a:rPr lang="en-ID" dirty="0" err="1" smtClean="0"/>
              <a:t>perlu</a:t>
            </a:r>
            <a:r>
              <a:rPr lang="en-ID" dirty="0" smtClean="0"/>
              <a:t> </a:t>
            </a:r>
            <a:r>
              <a:rPr lang="en-ID" dirty="0" err="1" smtClean="0"/>
              <a:t>memiliki</a:t>
            </a:r>
            <a:r>
              <a:rPr lang="en-ID" dirty="0" smtClean="0"/>
              <a:t> </a:t>
            </a:r>
            <a:r>
              <a:rPr lang="en-ID" dirty="0" err="1" smtClean="0"/>
              <a:t>keterampilan</a:t>
            </a:r>
            <a:r>
              <a:rPr lang="en-ID" dirty="0" smtClean="0"/>
              <a:t> </a:t>
            </a:r>
            <a:r>
              <a:rPr lang="en-ID" dirty="0" err="1" smtClean="0"/>
              <a:t>cara</a:t>
            </a:r>
            <a:r>
              <a:rPr lang="en-ID" dirty="0" smtClean="0"/>
              <a:t> </a:t>
            </a:r>
            <a:r>
              <a:rPr lang="en-ID" dirty="0" err="1" smtClean="0"/>
              <a:t>memimpin</a:t>
            </a:r>
            <a:r>
              <a:rPr lang="en-ID" dirty="0" smtClean="0"/>
              <a:t> </a:t>
            </a:r>
            <a:r>
              <a:rPr lang="en-ID" dirty="0" err="1" smtClean="0"/>
              <a:t>kelompok-kelmpok</a:t>
            </a:r>
            <a:r>
              <a:rPr lang="en-ID" dirty="0" smtClean="0"/>
              <a:t> murid.</a:t>
            </a:r>
          </a:p>
          <a:p>
            <a:pPr marL="514350" indent="-514350">
              <a:buFont typeface="+mj-lt"/>
              <a:buAutoNum type="alphaLcPeriod"/>
            </a:pPr>
            <a:r>
              <a:rPr lang="en-ID" dirty="0" smtClean="0"/>
              <a:t>Guru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pembimbing</a:t>
            </a:r>
            <a:r>
              <a:rPr lang="en-ID" dirty="0" smtClean="0"/>
              <a:t>, </a:t>
            </a:r>
            <a:r>
              <a:rPr lang="en-ID" dirty="0" err="1" smtClean="0"/>
              <a:t>perlu</a:t>
            </a:r>
            <a:r>
              <a:rPr lang="en-ID" dirty="0" smtClean="0"/>
              <a:t> </a:t>
            </a:r>
            <a:r>
              <a:rPr lang="en-ID" dirty="0" err="1" smtClean="0"/>
              <a:t>memiliki</a:t>
            </a:r>
            <a:r>
              <a:rPr lang="en-ID" dirty="0" smtClean="0"/>
              <a:t> </a:t>
            </a:r>
            <a:r>
              <a:rPr lang="en-ID" dirty="0" err="1" smtClean="0"/>
              <a:t>keterampilan</a:t>
            </a:r>
            <a:r>
              <a:rPr lang="en-ID" dirty="0" smtClean="0"/>
              <a:t> </a:t>
            </a:r>
            <a:r>
              <a:rPr lang="en-ID" dirty="0" err="1" smtClean="0"/>
              <a:t>cara</a:t>
            </a:r>
            <a:r>
              <a:rPr lang="en-ID" dirty="0" smtClean="0"/>
              <a:t> </a:t>
            </a:r>
            <a:r>
              <a:rPr lang="en-ID" dirty="0" err="1" smtClean="0"/>
              <a:t>mengarahkan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mendorong</a:t>
            </a:r>
            <a:r>
              <a:rPr lang="en-ID" dirty="0" smtClean="0"/>
              <a:t> </a:t>
            </a:r>
            <a:r>
              <a:rPr lang="en-ID" dirty="0" err="1" smtClean="0"/>
              <a:t>kegiatan</a:t>
            </a:r>
            <a:r>
              <a:rPr lang="en-ID" dirty="0" smtClean="0"/>
              <a:t> </a:t>
            </a:r>
            <a:r>
              <a:rPr lang="en-ID" dirty="0" err="1" smtClean="0"/>
              <a:t>belajar</a:t>
            </a:r>
            <a:r>
              <a:rPr lang="en-ID" dirty="0" smtClean="0"/>
              <a:t> </a:t>
            </a:r>
            <a:r>
              <a:rPr lang="en-ID" dirty="0" err="1" smtClean="0"/>
              <a:t>siswa</a:t>
            </a:r>
            <a:r>
              <a:rPr lang="en-ID" dirty="0" smtClean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en-ID" dirty="0" smtClean="0"/>
              <a:t>Guru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pengatur</a:t>
            </a:r>
            <a:r>
              <a:rPr lang="en-ID" dirty="0" smtClean="0"/>
              <a:t> </a:t>
            </a:r>
            <a:r>
              <a:rPr lang="en-ID" dirty="0" err="1" smtClean="0"/>
              <a:t>lingkungan</a:t>
            </a:r>
            <a:r>
              <a:rPr lang="en-ID" dirty="0" smtClean="0"/>
              <a:t>, </a:t>
            </a:r>
            <a:r>
              <a:rPr lang="en-ID" dirty="0" err="1" smtClean="0"/>
              <a:t>perlu</a:t>
            </a:r>
            <a:r>
              <a:rPr lang="en-ID" dirty="0" smtClean="0"/>
              <a:t> </a:t>
            </a:r>
            <a:r>
              <a:rPr lang="en-ID" dirty="0" err="1" smtClean="0"/>
              <a:t>memiliki</a:t>
            </a:r>
            <a:r>
              <a:rPr lang="en-ID" dirty="0" smtClean="0"/>
              <a:t> </a:t>
            </a:r>
            <a:r>
              <a:rPr lang="en-ID" dirty="0" err="1" smtClean="0"/>
              <a:t>keterampilan</a:t>
            </a:r>
            <a:r>
              <a:rPr lang="en-ID" dirty="0" smtClean="0"/>
              <a:t> </a:t>
            </a:r>
            <a:r>
              <a:rPr lang="en-ID" dirty="0" err="1" smtClean="0"/>
              <a:t>mempersiapkan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menyediakan</a:t>
            </a:r>
            <a:r>
              <a:rPr lang="en-ID" dirty="0" smtClean="0"/>
              <a:t> </a:t>
            </a:r>
            <a:r>
              <a:rPr lang="en-ID" dirty="0" err="1" smtClean="0"/>
              <a:t>alat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bahan</a:t>
            </a:r>
            <a:r>
              <a:rPr lang="en-ID" dirty="0" smtClean="0"/>
              <a:t> </a:t>
            </a:r>
            <a:r>
              <a:rPr lang="en-ID" dirty="0" err="1" smtClean="0"/>
              <a:t>pelajaran</a:t>
            </a:r>
            <a:r>
              <a:rPr lang="en-ID" dirty="0" smtClean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en-ID" dirty="0" smtClean="0"/>
              <a:t>Guru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partisipan</a:t>
            </a:r>
            <a:r>
              <a:rPr lang="en-ID" dirty="0" smtClean="0"/>
              <a:t>, </a:t>
            </a:r>
            <a:r>
              <a:rPr lang="en-ID" dirty="0" err="1" smtClean="0"/>
              <a:t>perlu</a:t>
            </a:r>
            <a:r>
              <a:rPr lang="en-ID" dirty="0" smtClean="0"/>
              <a:t> </a:t>
            </a:r>
            <a:r>
              <a:rPr lang="en-ID" dirty="0" err="1" smtClean="0"/>
              <a:t>memiliki</a:t>
            </a:r>
            <a:r>
              <a:rPr lang="en-ID" dirty="0" smtClean="0"/>
              <a:t> </a:t>
            </a:r>
            <a:r>
              <a:rPr lang="en-ID" dirty="0" err="1" smtClean="0"/>
              <a:t>keterampilan</a:t>
            </a:r>
            <a:r>
              <a:rPr lang="en-ID" dirty="0" smtClean="0"/>
              <a:t> </a:t>
            </a:r>
            <a:r>
              <a:rPr lang="en-ID" dirty="0" err="1" smtClean="0"/>
              <a:t>cara</a:t>
            </a:r>
            <a:r>
              <a:rPr lang="en-ID" dirty="0" smtClean="0"/>
              <a:t> </a:t>
            </a:r>
            <a:r>
              <a:rPr lang="en-ID" dirty="0" err="1" smtClean="0"/>
              <a:t>memberikan</a:t>
            </a:r>
            <a:r>
              <a:rPr lang="en-ID" dirty="0" smtClean="0"/>
              <a:t> saran, </a:t>
            </a:r>
            <a:r>
              <a:rPr lang="en-ID" dirty="0" err="1" smtClean="0"/>
              <a:t>mengarahkan</a:t>
            </a:r>
            <a:r>
              <a:rPr lang="en-ID" dirty="0" smtClean="0"/>
              <a:t> </a:t>
            </a:r>
            <a:r>
              <a:rPr lang="en-ID" dirty="0" err="1" smtClean="0"/>
              <a:t>pemikiran</a:t>
            </a:r>
            <a:r>
              <a:rPr lang="en-ID" dirty="0" smtClean="0"/>
              <a:t> </a:t>
            </a:r>
            <a:r>
              <a:rPr lang="en-ID" dirty="0" err="1" smtClean="0"/>
              <a:t>kelas</a:t>
            </a:r>
            <a:r>
              <a:rPr lang="en-ID" dirty="0" smtClean="0"/>
              <a:t>,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memberikan</a:t>
            </a:r>
            <a:r>
              <a:rPr lang="en-ID" dirty="0" smtClean="0"/>
              <a:t> </a:t>
            </a:r>
            <a:r>
              <a:rPr lang="en-ID" dirty="0" err="1" smtClean="0"/>
              <a:t>penjelasan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588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83326"/>
            <a:ext cx="10515600" cy="5693637"/>
          </a:xfrm>
        </p:spPr>
        <p:txBody>
          <a:bodyPr/>
          <a:lstStyle/>
          <a:p>
            <a:pPr marL="514350" indent="-514350">
              <a:buFont typeface="+mj-lt"/>
              <a:buAutoNum type="alphaLcPeriod" startAt="6"/>
            </a:pPr>
            <a:r>
              <a:rPr lang="en-ID" dirty="0" smtClean="0"/>
              <a:t>Guru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ekspeditur</a:t>
            </a:r>
            <a:r>
              <a:rPr lang="en-ID" dirty="0" smtClean="0"/>
              <a:t>, </a:t>
            </a:r>
            <a:r>
              <a:rPr lang="en-ID" dirty="0" err="1" smtClean="0"/>
              <a:t>perlu</a:t>
            </a:r>
            <a:r>
              <a:rPr lang="en-ID" dirty="0" smtClean="0"/>
              <a:t> </a:t>
            </a:r>
            <a:r>
              <a:rPr lang="en-ID" dirty="0" err="1" smtClean="0"/>
              <a:t>memiliki</a:t>
            </a:r>
            <a:r>
              <a:rPr lang="en-ID" dirty="0" smtClean="0"/>
              <a:t> </a:t>
            </a:r>
            <a:r>
              <a:rPr lang="en-ID" dirty="0" err="1" smtClean="0"/>
              <a:t>keterampilan</a:t>
            </a:r>
            <a:r>
              <a:rPr lang="en-ID" dirty="0" smtClean="0"/>
              <a:t> </a:t>
            </a:r>
            <a:r>
              <a:rPr lang="en-ID" dirty="0" err="1" smtClean="0"/>
              <a:t>menyelidiki</a:t>
            </a:r>
            <a:r>
              <a:rPr lang="en-ID" dirty="0" smtClean="0"/>
              <a:t> </a:t>
            </a:r>
            <a:r>
              <a:rPr lang="en-ID" dirty="0" err="1" smtClean="0"/>
              <a:t>sumber-sumber</a:t>
            </a:r>
            <a:r>
              <a:rPr lang="en-ID" dirty="0" smtClean="0"/>
              <a:t> </a:t>
            </a:r>
            <a:r>
              <a:rPr lang="en-ID" dirty="0" err="1" smtClean="0"/>
              <a:t>masyarakat</a:t>
            </a:r>
            <a:r>
              <a:rPr lang="en-ID" dirty="0" smtClean="0"/>
              <a:t> yang </a:t>
            </a:r>
            <a:r>
              <a:rPr lang="en-ID" dirty="0" err="1" smtClean="0"/>
              <a:t>akan</a:t>
            </a:r>
            <a:r>
              <a:rPr lang="en-ID" dirty="0" smtClean="0"/>
              <a:t> </a:t>
            </a:r>
            <a:r>
              <a:rPr lang="en-ID" dirty="0" err="1" smtClean="0"/>
              <a:t>digunakan</a:t>
            </a:r>
            <a:r>
              <a:rPr lang="en-ID" dirty="0" smtClean="0"/>
              <a:t>.</a:t>
            </a:r>
          </a:p>
          <a:p>
            <a:pPr marL="514350" indent="-514350">
              <a:buFont typeface="+mj-lt"/>
              <a:buAutoNum type="alphaLcPeriod" startAt="6"/>
            </a:pPr>
            <a:r>
              <a:rPr lang="en-ID" dirty="0" smtClean="0"/>
              <a:t>Guru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perencana</a:t>
            </a:r>
            <a:r>
              <a:rPr lang="en-ID" dirty="0" smtClean="0"/>
              <a:t>, </a:t>
            </a:r>
            <a:r>
              <a:rPr lang="en-ID" dirty="0" err="1" smtClean="0"/>
              <a:t>perlu</a:t>
            </a:r>
            <a:r>
              <a:rPr lang="en-ID" dirty="0" smtClean="0"/>
              <a:t> </a:t>
            </a:r>
            <a:r>
              <a:rPr lang="en-ID" dirty="0" err="1" smtClean="0"/>
              <a:t>memiliki</a:t>
            </a:r>
            <a:r>
              <a:rPr lang="en-ID" dirty="0" smtClean="0"/>
              <a:t> </a:t>
            </a:r>
            <a:r>
              <a:rPr lang="en-ID" dirty="0" err="1" smtClean="0"/>
              <a:t>keterampilan</a:t>
            </a:r>
            <a:r>
              <a:rPr lang="en-ID" dirty="0" smtClean="0"/>
              <a:t> </a:t>
            </a:r>
            <a:r>
              <a:rPr lang="en-ID" dirty="0" err="1" smtClean="0"/>
              <a:t>memilih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meramu</a:t>
            </a:r>
            <a:r>
              <a:rPr lang="en-ID" dirty="0" smtClean="0"/>
              <a:t> </a:t>
            </a:r>
            <a:r>
              <a:rPr lang="en-ID" dirty="0" err="1" smtClean="0"/>
              <a:t>bahan</a:t>
            </a:r>
            <a:r>
              <a:rPr lang="en-ID" dirty="0" smtClean="0"/>
              <a:t> </a:t>
            </a:r>
            <a:r>
              <a:rPr lang="en-ID" dirty="0" err="1" smtClean="0"/>
              <a:t>pelajaran</a:t>
            </a:r>
            <a:r>
              <a:rPr lang="en-ID" dirty="0" smtClean="0"/>
              <a:t> </a:t>
            </a:r>
            <a:r>
              <a:rPr lang="en-ID" dirty="0" err="1" smtClean="0"/>
              <a:t>secara</a:t>
            </a:r>
            <a:r>
              <a:rPr lang="en-ID" dirty="0" smtClean="0"/>
              <a:t> professional.</a:t>
            </a:r>
          </a:p>
          <a:p>
            <a:pPr marL="514350" indent="-514350">
              <a:buFont typeface="+mj-lt"/>
              <a:buAutoNum type="alphaLcPeriod" startAt="6"/>
            </a:pPr>
            <a:r>
              <a:rPr lang="en-ID" dirty="0" smtClean="0"/>
              <a:t>Guru </a:t>
            </a:r>
            <a:r>
              <a:rPr lang="en-ID" dirty="0" err="1" smtClean="0"/>
              <a:t>sebagai</a:t>
            </a:r>
            <a:r>
              <a:rPr lang="en-ID" dirty="0" smtClean="0"/>
              <a:t> supervisor, </a:t>
            </a:r>
            <a:r>
              <a:rPr lang="en-ID" dirty="0" err="1" smtClean="0"/>
              <a:t>perlu</a:t>
            </a:r>
            <a:r>
              <a:rPr lang="en-ID" dirty="0" smtClean="0"/>
              <a:t> </a:t>
            </a:r>
            <a:r>
              <a:rPr lang="en-ID" dirty="0" err="1" smtClean="0"/>
              <a:t>memiliki</a:t>
            </a:r>
            <a:r>
              <a:rPr lang="en-ID" dirty="0" smtClean="0"/>
              <a:t> </a:t>
            </a:r>
            <a:r>
              <a:rPr lang="en-ID" dirty="0" err="1" smtClean="0"/>
              <a:t>keterampilan</a:t>
            </a:r>
            <a:r>
              <a:rPr lang="en-ID" dirty="0" smtClean="0"/>
              <a:t> </a:t>
            </a:r>
            <a:r>
              <a:rPr lang="en-ID" dirty="0" err="1" smtClean="0"/>
              <a:t>mengawasi</a:t>
            </a:r>
            <a:r>
              <a:rPr lang="en-ID" dirty="0" smtClean="0"/>
              <a:t> </a:t>
            </a:r>
            <a:r>
              <a:rPr lang="en-ID" dirty="0" err="1" smtClean="0"/>
              <a:t>kegiatan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ketertiban</a:t>
            </a:r>
            <a:r>
              <a:rPr lang="en-ID" dirty="0" smtClean="0"/>
              <a:t> </a:t>
            </a:r>
            <a:r>
              <a:rPr lang="en-ID" dirty="0" err="1" smtClean="0"/>
              <a:t>kelas</a:t>
            </a:r>
            <a:r>
              <a:rPr lang="en-ID" dirty="0" smtClean="0"/>
              <a:t>.</a:t>
            </a:r>
          </a:p>
          <a:p>
            <a:pPr marL="514350" indent="-514350">
              <a:buFont typeface="+mj-lt"/>
              <a:buAutoNum type="alphaLcPeriod" startAt="6"/>
            </a:pPr>
            <a:r>
              <a:rPr lang="en-ID" dirty="0" smtClean="0"/>
              <a:t>Guru </a:t>
            </a:r>
            <a:r>
              <a:rPr lang="en-ID" dirty="0" err="1" smtClean="0"/>
              <a:t>sebagai</a:t>
            </a:r>
            <a:r>
              <a:rPr lang="en-ID" dirty="0" smtClean="0"/>
              <a:t> motivator, </a:t>
            </a:r>
            <a:r>
              <a:rPr lang="en-ID" dirty="0" err="1" smtClean="0"/>
              <a:t>perlu</a:t>
            </a:r>
            <a:r>
              <a:rPr lang="en-ID" dirty="0" smtClean="0"/>
              <a:t> </a:t>
            </a:r>
            <a:r>
              <a:rPr lang="en-ID" dirty="0" err="1" smtClean="0"/>
              <a:t>memiliki</a:t>
            </a:r>
            <a:r>
              <a:rPr lang="en-ID" dirty="0" smtClean="0"/>
              <a:t> </a:t>
            </a:r>
            <a:r>
              <a:rPr lang="en-ID" dirty="0" err="1" smtClean="0"/>
              <a:t>keterampilan</a:t>
            </a:r>
            <a:r>
              <a:rPr lang="en-ID" dirty="0" smtClean="0"/>
              <a:t> </a:t>
            </a:r>
            <a:r>
              <a:rPr lang="en-ID" dirty="0" err="1" smtClean="0"/>
              <a:t>mendorong</a:t>
            </a:r>
            <a:r>
              <a:rPr lang="en-ID" dirty="0" smtClean="0"/>
              <a:t> </a:t>
            </a:r>
            <a:r>
              <a:rPr lang="en-ID" dirty="0" err="1" smtClean="0"/>
              <a:t>motivasi</a:t>
            </a:r>
            <a:r>
              <a:rPr lang="en-ID" dirty="0" smtClean="0"/>
              <a:t> </a:t>
            </a:r>
            <a:r>
              <a:rPr lang="en-ID" dirty="0" err="1" smtClean="0"/>
              <a:t>belajar</a:t>
            </a:r>
            <a:r>
              <a:rPr lang="en-ID" dirty="0" smtClean="0"/>
              <a:t> </a:t>
            </a:r>
            <a:r>
              <a:rPr lang="en-ID" dirty="0" err="1" smtClean="0"/>
              <a:t>kelas</a:t>
            </a:r>
            <a:r>
              <a:rPr lang="en-ID" dirty="0" smtClean="0"/>
              <a:t>.</a:t>
            </a:r>
          </a:p>
          <a:p>
            <a:pPr marL="514350" indent="-514350">
              <a:buFont typeface="+mj-lt"/>
              <a:buAutoNum type="alphaLcPeriod" startAt="6"/>
            </a:pPr>
            <a:r>
              <a:rPr lang="en-ID" dirty="0" smtClean="0"/>
              <a:t>Guru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penanya</a:t>
            </a:r>
            <a:r>
              <a:rPr lang="en-ID" dirty="0" smtClean="0"/>
              <a:t>, </a:t>
            </a:r>
            <a:r>
              <a:rPr lang="en-ID" dirty="0" err="1" smtClean="0"/>
              <a:t>perlu</a:t>
            </a:r>
            <a:r>
              <a:rPr lang="en-ID" dirty="0" smtClean="0"/>
              <a:t> </a:t>
            </a:r>
            <a:r>
              <a:rPr lang="en-ID" dirty="0" err="1" smtClean="0"/>
              <a:t>memiliki</a:t>
            </a:r>
            <a:r>
              <a:rPr lang="en-ID" dirty="0" smtClean="0"/>
              <a:t> </a:t>
            </a:r>
            <a:r>
              <a:rPr lang="en-ID" dirty="0" err="1" smtClean="0"/>
              <a:t>keterampilan</a:t>
            </a:r>
            <a:r>
              <a:rPr lang="en-ID" dirty="0" smtClean="0"/>
              <a:t> </a:t>
            </a:r>
            <a:r>
              <a:rPr lang="en-ID" dirty="0" err="1" smtClean="0"/>
              <a:t>cara</a:t>
            </a:r>
            <a:r>
              <a:rPr lang="en-ID" dirty="0" smtClean="0"/>
              <a:t> </a:t>
            </a:r>
            <a:r>
              <a:rPr lang="en-ID" dirty="0" err="1" smtClean="0"/>
              <a:t>bertanya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merangsang</a:t>
            </a:r>
            <a:r>
              <a:rPr lang="en-ID" dirty="0" smtClean="0"/>
              <a:t> </a:t>
            </a:r>
            <a:r>
              <a:rPr lang="en-ID" dirty="0" err="1" smtClean="0"/>
              <a:t>kelas</a:t>
            </a:r>
            <a:r>
              <a:rPr lang="en-ID" dirty="0" smtClean="0"/>
              <a:t> </a:t>
            </a:r>
            <a:r>
              <a:rPr lang="en-ID" dirty="0" err="1" smtClean="0"/>
              <a:t>berpikir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cara</a:t>
            </a:r>
            <a:r>
              <a:rPr lang="en-ID" dirty="0" smtClean="0"/>
              <a:t> </a:t>
            </a:r>
            <a:r>
              <a:rPr lang="en-ID" dirty="0" err="1" smtClean="0"/>
              <a:t>memecahkan</a:t>
            </a:r>
            <a:r>
              <a:rPr lang="en-ID" dirty="0" smtClean="0"/>
              <a:t> </a:t>
            </a:r>
            <a:r>
              <a:rPr lang="en-ID" dirty="0" err="1" smtClean="0"/>
              <a:t>masalah</a:t>
            </a:r>
            <a:r>
              <a:rPr lang="en-ID" dirty="0" smtClean="0"/>
              <a:t>.</a:t>
            </a:r>
          </a:p>
          <a:p>
            <a:pPr marL="514350" indent="-514350">
              <a:buFont typeface="+mj-lt"/>
              <a:buAutoNum type="alphaLcPeriod" startAt="6"/>
            </a:pPr>
            <a:r>
              <a:rPr lang="en-ID" dirty="0" smtClean="0"/>
              <a:t>Guru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pengganjar</a:t>
            </a:r>
            <a:r>
              <a:rPr lang="en-ID" dirty="0" smtClean="0"/>
              <a:t>, </a:t>
            </a:r>
            <a:r>
              <a:rPr lang="en-ID" dirty="0" err="1" smtClean="0"/>
              <a:t>perlu</a:t>
            </a:r>
            <a:r>
              <a:rPr lang="en-ID" dirty="0" smtClean="0"/>
              <a:t> </a:t>
            </a:r>
            <a:r>
              <a:rPr lang="en-ID" dirty="0" err="1" smtClean="0"/>
              <a:t>memiliki</a:t>
            </a:r>
            <a:r>
              <a:rPr lang="en-ID" dirty="0" smtClean="0"/>
              <a:t> </a:t>
            </a:r>
            <a:r>
              <a:rPr lang="en-ID" dirty="0" err="1" smtClean="0"/>
              <a:t>keterampilan</a:t>
            </a:r>
            <a:r>
              <a:rPr lang="en-ID" dirty="0" smtClean="0"/>
              <a:t> </a:t>
            </a:r>
            <a:r>
              <a:rPr lang="en-ID" dirty="0" err="1" smtClean="0"/>
              <a:t>cara</a:t>
            </a:r>
            <a:r>
              <a:rPr lang="en-ID" dirty="0" smtClean="0"/>
              <a:t> </a:t>
            </a:r>
            <a:r>
              <a:rPr lang="en-ID" dirty="0" err="1" smtClean="0"/>
              <a:t>memberikan</a:t>
            </a:r>
            <a:r>
              <a:rPr lang="en-ID" dirty="0" smtClean="0"/>
              <a:t> </a:t>
            </a:r>
            <a:r>
              <a:rPr lang="en-ID" dirty="0" err="1" smtClean="0"/>
              <a:t>penghargaan</a:t>
            </a:r>
            <a:r>
              <a:rPr lang="en-ID" dirty="0" smtClean="0"/>
              <a:t> </a:t>
            </a:r>
            <a:r>
              <a:rPr lang="en-ID" dirty="0" err="1" smtClean="0"/>
              <a:t>terhadap</a:t>
            </a:r>
            <a:r>
              <a:rPr lang="en-ID" dirty="0" smtClean="0"/>
              <a:t> </a:t>
            </a:r>
            <a:r>
              <a:rPr lang="en-ID" dirty="0" err="1" smtClean="0"/>
              <a:t>anak-anak</a:t>
            </a:r>
            <a:r>
              <a:rPr lang="en-ID" dirty="0" smtClean="0"/>
              <a:t> yang </a:t>
            </a:r>
            <a:r>
              <a:rPr lang="en-ID" dirty="0" err="1" smtClean="0"/>
              <a:t>berprestasi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9542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54480"/>
            <a:ext cx="10515600" cy="4622483"/>
          </a:xfrm>
        </p:spPr>
        <p:txBody>
          <a:bodyPr/>
          <a:lstStyle/>
          <a:p>
            <a:pPr marL="514350" indent="-514350">
              <a:buFont typeface="+mj-lt"/>
              <a:buAutoNum type="alphaLcPeriod" startAt="12"/>
            </a:pPr>
            <a:r>
              <a:rPr lang="en-ID" dirty="0" smtClean="0"/>
              <a:t>Guru </a:t>
            </a:r>
            <a:r>
              <a:rPr lang="en-ID" dirty="0" err="1" smtClean="0"/>
              <a:t>sebagai</a:t>
            </a:r>
            <a:r>
              <a:rPr lang="en-ID" dirty="0" smtClean="0"/>
              <a:t> evaluator, </a:t>
            </a:r>
            <a:r>
              <a:rPr lang="en-ID" dirty="0" err="1" smtClean="0"/>
              <a:t>perlu</a:t>
            </a:r>
            <a:r>
              <a:rPr lang="en-ID" dirty="0" smtClean="0"/>
              <a:t> </a:t>
            </a:r>
            <a:r>
              <a:rPr lang="en-ID" dirty="0" err="1" smtClean="0"/>
              <a:t>memiliki</a:t>
            </a:r>
            <a:r>
              <a:rPr lang="en-ID" dirty="0" smtClean="0"/>
              <a:t> </a:t>
            </a:r>
            <a:r>
              <a:rPr lang="en-ID" dirty="0" err="1" smtClean="0"/>
              <a:t>keterampilan</a:t>
            </a:r>
            <a:r>
              <a:rPr lang="en-ID" dirty="0" smtClean="0"/>
              <a:t> </a:t>
            </a:r>
            <a:r>
              <a:rPr lang="en-ID" dirty="0" err="1" smtClean="0"/>
              <a:t>cara</a:t>
            </a:r>
            <a:r>
              <a:rPr lang="en-ID" dirty="0" smtClean="0"/>
              <a:t> </a:t>
            </a:r>
            <a:r>
              <a:rPr lang="en-ID" dirty="0" err="1" smtClean="0"/>
              <a:t>menilai</a:t>
            </a:r>
            <a:r>
              <a:rPr lang="en-ID" dirty="0" smtClean="0"/>
              <a:t> </a:t>
            </a:r>
            <a:r>
              <a:rPr lang="en-ID" dirty="0" err="1" smtClean="0"/>
              <a:t>anak-anak</a:t>
            </a:r>
            <a:r>
              <a:rPr lang="en-ID" dirty="0" smtClean="0"/>
              <a:t> </a:t>
            </a:r>
            <a:r>
              <a:rPr lang="en-ID" dirty="0" err="1" smtClean="0"/>
              <a:t>secara</a:t>
            </a:r>
            <a:r>
              <a:rPr lang="en-ID" dirty="0" smtClean="0"/>
              <a:t> </a:t>
            </a:r>
            <a:r>
              <a:rPr lang="en-ID" dirty="0" err="1" smtClean="0"/>
              <a:t>objektif</a:t>
            </a:r>
            <a:r>
              <a:rPr lang="en-ID" dirty="0" smtClean="0"/>
              <a:t>, continue,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komprehensif</a:t>
            </a:r>
            <a:r>
              <a:rPr lang="en-ID" dirty="0" smtClean="0"/>
              <a:t>.</a:t>
            </a:r>
          </a:p>
          <a:p>
            <a:pPr marL="514350" indent="-514350">
              <a:buFont typeface="+mj-lt"/>
              <a:buAutoNum type="alphaLcPeriod" startAt="12"/>
            </a:pPr>
            <a:r>
              <a:rPr lang="en-ID" dirty="0" smtClean="0"/>
              <a:t>Guru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konselor</a:t>
            </a:r>
            <a:r>
              <a:rPr lang="en-ID" dirty="0" smtClean="0"/>
              <a:t>, </a:t>
            </a:r>
            <a:r>
              <a:rPr lang="en-ID" dirty="0" err="1" smtClean="0"/>
              <a:t>memiliki</a:t>
            </a:r>
            <a:r>
              <a:rPr lang="en-ID" dirty="0" smtClean="0"/>
              <a:t> </a:t>
            </a:r>
            <a:r>
              <a:rPr lang="en-ID" dirty="0" err="1" smtClean="0"/>
              <a:t>keterampilan</a:t>
            </a:r>
            <a:r>
              <a:rPr lang="en-ID" dirty="0" smtClean="0"/>
              <a:t> </a:t>
            </a:r>
            <a:r>
              <a:rPr lang="en-ID" dirty="0" err="1" smtClean="0"/>
              <a:t>cara</a:t>
            </a:r>
            <a:r>
              <a:rPr lang="en-ID" dirty="0" smtClean="0"/>
              <a:t> </a:t>
            </a:r>
            <a:r>
              <a:rPr lang="en-ID" dirty="0" err="1" smtClean="0"/>
              <a:t>membantu</a:t>
            </a:r>
            <a:r>
              <a:rPr lang="en-ID" dirty="0" smtClean="0"/>
              <a:t> </a:t>
            </a:r>
            <a:r>
              <a:rPr lang="en-ID" dirty="0" err="1" smtClean="0"/>
              <a:t>anak-anak</a:t>
            </a:r>
            <a:r>
              <a:rPr lang="en-ID" dirty="0" smtClean="0"/>
              <a:t> yang </a:t>
            </a:r>
            <a:r>
              <a:rPr lang="en-ID" dirty="0" err="1" smtClean="0"/>
              <a:t>mengalami</a:t>
            </a:r>
            <a:r>
              <a:rPr lang="en-ID" dirty="0" smtClean="0"/>
              <a:t> </a:t>
            </a:r>
            <a:r>
              <a:rPr lang="en-ID" dirty="0" err="1" smtClean="0"/>
              <a:t>kesulitan</a:t>
            </a:r>
            <a:r>
              <a:rPr lang="en-ID" dirty="0" smtClean="0"/>
              <a:t> </a:t>
            </a:r>
            <a:r>
              <a:rPr lang="en-ID" dirty="0" err="1" smtClean="0"/>
              <a:t>tertentu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7888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47</TotalTime>
  <Words>380</Words>
  <Application>Microsoft Office PowerPoint</Application>
  <PresentationFormat>Widescreen</PresentationFormat>
  <Paragraphs>45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Algerian</vt:lpstr>
      <vt:lpstr>Arial</vt:lpstr>
      <vt:lpstr>Century Gothic</vt:lpstr>
      <vt:lpstr>Wingdings 3</vt:lpstr>
      <vt:lpstr>Ion</vt:lpstr>
      <vt:lpstr>KOMPETENSI GURU</vt:lpstr>
      <vt:lpstr>PENTINGNYA KOMPETENSI GURU:</vt:lpstr>
      <vt:lpstr>KARAKTERISTIK KOMPETENSI GURU</vt:lpstr>
      <vt:lpstr>TINJAUAN KOMPETENSI GURU:</vt:lpstr>
      <vt:lpstr>1. Tanggung Jawab dan Kompetensi Guru </vt:lpstr>
      <vt:lpstr>2. Fungsi, Peranan Guru dan Kompetensinya </vt:lpstr>
      <vt:lpstr>3. Tujuan Sekolah Dasar dan Kompetensi Guru </vt:lpstr>
      <vt:lpstr>4. Peranan dan Kompetensi Guru dalam Proses Mengajar dan Belajar 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KOMPETENSI GURU</dc:title>
  <dc:creator>ASUS</dc:creator>
  <cp:lastModifiedBy>ASUS</cp:lastModifiedBy>
  <cp:revision>6</cp:revision>
  <dcterms:created xsi:type="dcterms:W3CDTF">2019-10-12T01:52:52Z</dcterms:created>
  <dcterms:modified xsi:type="dcterms:W3CDTF">2019-10-12T02:39:56Z</dcterms:modified>
</cp:coreProperties>
</file>