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5pPr>
    <a:lvl6pPr marL="2286000" algn="l" defTabSz="914400" rtl="0" eaLnBrk="1" latinLnBrk="0" hangingPunct="1">
      <a:defRPr kern="1200">
        <a:solidFill>
          <a:schemeClr val="tx1"/>
        </a:solidFill>
        <a:latin typeface="Century Gothic" panose="020B0502020202020204" pitchFamily="34" charset="0"/>
        <a:ea typeface="+mn-ea"/>
        <a:cs typeface="+mn-cs"/>
      </a:defRPr>
    </a:lvl6pPr>
    <a:lvl7pPr marL="2743200" algn="l" defTabSz="914400" rtl="0" eaLnBrk="1" latinLnBrk="0" hangingPunct="1">
      <a:defRPr kern="1200">
        <a:solidFill>
          <a:schemeClr val="tx1"/>
        </a:solidFill>
        <a:latin typeface="Century Gothic" panose="020B0502020202020204" pitchFamily="34" charset="0"/>
        <a:ea typeface="+mn-ea"/>
        <a:cs typeface="+mn-cs"/>
      </a:defRPr>
    </a:lvl7pPr>
    <a:lvl8pPr marL="3200400" algn="l" defTabSz="914400" rtl="0" eaLnBrk="1" latinLnBrk="0" hangingPunct="1">
      <a:defRPr kern="1200">
        <a:solidFill>
          <a:schemeClr val="tx1"/>
        </a:solidFill>
        <a:latin typeface="Century Gothic" panose="020B0502020202020204" pitchFamily="34" charset="0"/>
        <a:ea typeface="+mn-ea"/>
        <a:cs typeface="+mn-cs"/>
      </a:defRPr>
    </a:lvl8pPr>
    <a:lvl9pPr marL="3657600" algn="l" defTabSz="914400" rtl="0" eaLnBrk="1" latinLnBrk="0" hangingPunct="1">
      <a:defRPr kern="1200">
        <a:solidFill>
          <a:schemeClr val="tx1"/>
        </a:solidFill>
        <a:latin typeface="Century Gothic" panose="020B0502020202020204"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53B6AAE9-594F-4984-AC3A-4B24A15C9DAE}" type="datetimeFigureOut">
              <a:rPr lang="en-US"/>
              <a:pPr>
                <a:defRPr/>
              </a:pPr>
              <a:t>11/22/2019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3325F7F-3B7B-4C7A-B0C8-2BB1CB3287B1}" type="slidenum">
              <a:rPr lang="en-US"/>
              <a:pPr>
                <a:defRPr/>
              </a:pPr>
              <a:t>‹#›</a:t>
            </a:fld>
            <a:endParaRPr lang="en-US"/>
          </a:p>
        </p:txBody>
      </p:sp>
    </p:spTree>
    <p:extLst>
      <p:ext uri="{BB962C8B-B14F-4D97-AF65-F5344CB8AC3E}">
        <p14:creationId xmlns:p14="http://schemas.microsoft.com/office/powerpoint/2010/main" val="16018374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E9EFEC2F-A70D-452A-92A1-D89B664901D7}" type="datetimeFigureOut">
              <a:rPr lang="en-US"/>
              <a:pPr>
                <a:defRPr/>
              </a:pPr>
              <a:t>11/22/2019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C2F5A2A-326C-4435-B15A-91F949BD41BA}" type="slidenum">
              <a:rPr lang="en-US"/>
              <a:pPr>
                <a:defRPr/>
              </a:pPr>
              <a:t>‹#›</a:t>
            </a:fld>
            <a:endParaRPr lang="en-US"/>
          </a:p>
        </p:txBody>
      </p:sp>
    </p:spTree>
    <p:extLst>
      <p:ext uri="{BB962C8B-B14F-4D97-AF65-F5344CB8AC3E}">
        <p14:creationId xmlns:p14="http://schemas.microsoft.com/office/powerpoint/2010/main" val="25901303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pPr>
              <a:defRPr/>
            </a:pPr>
            <a:fld id="{5CCAACD8-AE64-48BE-B6CA-1DD5C8D72AF6}" type="datetimeFigureOut">
              <a:rPr lang="en-US"/>
              <a:pPr>
                <a:defRPr/>
              </a:pPr>
              <a:t>11/22/2019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DAFB907-667F-4924-9CB0-DC8BBEDF6513}" type="slidenum">
              <a:rPr lang="en-US"/>
              <a:pPr>
                <a:defRPr/>
              </a:pPr>
              <a:t>‹#›</a:t>
            </a:fld>
            <a:endParaRPr lang="en-US"/>
          </a:p>
        </p:txBody>
      </p:sp>
    </p:spTree>
    <p:extLst>
      <p:ext uri="{BB962C8B-B14F-4D97-AF65-F5344CB8AC3E}">
        <p14:creationId xmlns:p14="http://schemas.microsoft.com/office/powerpoint/2010/main" val="7367878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486F346D-50CB-4B55-AF3E-71D006E34EF5}" type="datetimeFigureOut">
              <a:rPr lang="en-US"/>
              <a:pPr>
                <a:defRPr/>
              </a:pPr>
              <a:t>11/22/2019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D633D7CB-B228-45C1-9F58-8FA1BEA34DE9}" type="slidenum">
              <a:rPr lang="en-US"/>
              <a:pPr>
                <a:defRPr/>
              </a:pPr>
              <a:t>‹#›</a:t>
            </a:fld>
            <a:endParaRPr lang="en-US"/>
          </a:p>
        </p:txBody>
      </p:sp>
    </p:spTree>
    <p:extLst>
      <p:ext uri="{BB962C8B-B14F-4D97-AF65-F5344CB8AC3E}">
        <p14:creationId xmlns:p14="http://schemas.microsoft.com/office/powerpoint/2010/main" val="29420328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4F4DB636-C672-4AED-B1D8-FACA43996115}" type="datetimeFigureOut">
              <a:rPr lang="en-US"/>
              <a:pPr>
                <a:defRPr/>
              </a:pPr>
              <a:t>11/22/2019</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F3C257F6-E9A8-40BF-9400-06431B8A3641}" type="slidenum">
              <a:rPr lang="en-US"/>
              <a:pPr>
                <a:defRPr/>
              </a:pPr>
              <a:t>‹#›</a:t>
            </a:fld>
            <a:endParaRPr lang="en-US"/>
          </a:p>
        </p:txBody>
      </p:sp>
    </p:spTree>
    <p:extLst>
      <p:ext uri="{BB962C8B-B14F-4D97-AF65-F5344CB8AC3E}">
        <p14:creationId xmlns:p14="http://schemas.microsoft.com/office/powerpoint/2010/main" val="4016248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58A6333B-08D1-41C6-B091-1A511C45C227}" type="datetimeFigureOut">
              <a:rPr lang="en-US"/>
              <a:pPr>
                <a:defRPr/>
              </a:pPr>
              <a:t>11/22/2019</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18B6D9F7-53DF-4939-83DE-4453DF9A1005}" type="slidenum">
              <a:rPr lang="en-US"/>
              <a:pPr>
                <a:defRPr/>
              </a:pPr>
              <a:t>‹#›</a:t>
            </a:fld>
            <a:endParaRPr lang="en-US"/>
          </a:p>
        </p:txBody>
      </p:sp>
    </p:spTree>
    <p:extLst>
      <p:ext uri="{BB962C8B-B14F-4D97-AF65-F5344CB8AC3E}">
        <p14:creationId xmlns:p14="http://schemas.microsoft.com/office/powerpoint/2010/main" val="36341351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46DD2F05-A805-4F5F-A171-86B0B214F157}" type="datetimeFigureOut">
              <a:rPr lang="en-US"/>
              <a:pPr>
                <a:defRPr/>
              </a:pPr>
              <a:t>11/22/2019</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A24FFB9-ED77-441C-970E-1B4C68547669}" type="slidenum">
              <a:rPr lang="en-US"/>
              <a:pPr>
                <a:defRPr/>
              </a:pPr>
              <a:t>‹#›</a:t>
            </a:fld>
            <a:endParaRPr lang="en-US"/>
          </a:p>
        </p:txBody>
      </p:sp>
    </p:spTree>
    <p:extLst>
      <p:ext uri="{BB962C8B-B14F-4D97-AF65-F5344CB8AC3E}">
        <p14:creationId xmlns:p14="http://schemas.microsoft.com/office/powerpoint/2010/main" val="34616328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3"/>
          <p:cNvSpPr>
            <a:spLocks noGrp="1"/>
          </p:cNvSpPr>
          <p:nvPr>
            <p:ph type="dt" sz="half" idx="10"/>
          </p:nvPr>
        </p:nvSpPr>
        <p:spPr/>
        <p:txBody>
          <a:bodyPr/>
          <a:lstStyle>
            <a:lvl1pPr>
              <a:defRPr/>
            </a:lvl1pPr>
          </a:lstStyle>
          <a:p>
            <a:pPr>
              <a:defRPr/>
            </a:pPr>
            <a:fld id="{4212CB8B-8B6E-47EA-A8A0-2100BA268D5D}" type="datetimeFigureOut">
              <a:rPr lang="en-US"/>
              <a:pPr>
                <a:defRPr/>
              </a:pPr>
              <a:t>11/22/2019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2548A75-CB8F-428E-B4E1-C8A5221108E9}" type="slidenum">
              <a:rPr lang="en-US"/>
              <a:pPr>
                <a:defRPr/>
              </a:pPr>
              <a:t>‹#›</a:t>
            </a:fld>
            <a:endParaRPr lang="en-US"/>
          </a:p>
        </p:txBody>
      </p:sp>
    </p:spTree>
    <p:extLst>
      <p:ext uri="{BB962C8B-B14F-4D97-AF65-F5344CB8AC3E}">
        <p14:creationId xmlns:p14="http://schemas.microsoft.com/office/powerpoint/2010/main" val="28308646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3"/>
          <p:cNvSpPr>
            <a:spLocks noGrp="1"/>
          </p:cNvSpPr>
          <p:nvPr>
            <p:ph type="dt" sz="half" idx="10"/>
          </p:nvPr>
        </p:nvSpPr>
        <p:spPr/>
        <p:txBody>
          <a:bodyPr/>
          <a:lstStyle>
            <a:lvl1pPr>
              <a:defRPr/>
            </a:lvl1pPr>
          </a:lstStyle>
          <a:p>
            <a:pPr>
              <a:defRPr/>
            </a:pPr>
            <a:fld id="{C62A2EDC-A95E-40DF-898E-0D1545E58600}" type="datetimeFigureOut">
              <a:rPr lang="en-US"/>
              <a:pPr>
                <a:defRPr/>
              </a:pPr>
              <a:t>11/22/2019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E36C61A-A348-4326-B749-7DEAC0E23A06}" type="slidenum">
              <a:rPr lang="en-US"/>
              <a:pPr>
                <a:defRPr/>
              </a:pPr>
              <a:t>‹#›</a:t>
            </a:fld>
            <a:endParaRPr lang="en-US"/>
          </a:p>
        </p:txBody>
      </p:sp>
    </p:spTree>
    <p:extLst>
      <p:ext uri="{BB962C8B-B14F-4D97-AF65-F5344CB8AC3E}">
        <p14:creationId xmlns:p14="http://schemas.microsoft.com/office/powerpoint/2010/main" val="32710410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3"/>
          <p:cNvSpPr>
            <a:spLocks noGrp="1"/>
          </p:cNvSpPr>
          <p:nvPr>
            <p:ph type="dt" sz="half" idx="10"/>
          </p:nvPr>
        </p:nvSpPr>
        <p:spPr/>
        <p:txBody>
          <a:bodyPr/>
          <a:lstStyle>
            <a:lvl1pPr>
              <a:defRPr/>
            </a:lvl1pPr>
          </a:lstStyle>
          <a:p>
            <a:pPr>
              <a:defRPr/>
            </a:pPr>
            <a:fld id="{ADF215DC-EEE8-4197-BDC5-0A222588C1FE}" type="datetimeFigureOut">
              <a:rPr lang="en-US"/>
              <a:pPr>
                <a:defRPr/>
              </a:pPr>
              <a:t>11/22/2019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09CDEFD-1D74-49D7-B7A0-0B8F07DD2505}" type="slidenum">
              <a:rPr lang="en-US"/>
              <a:pPr>
                <a:defRPr/>
              </a:pPr>
              <a:t>‹#›</a:t>
            </a:fld>
            <a:endParaRPr lang="en-US"/>
          </a:p>
        </p:txBody>
      </p:sp>
    </p:spTree>
    <p:extLst>
      <p:ext uri="{BB962C8B-B14F-4D97-AF65-F5344CB8AC3E}">
        <p14:creationId xmlns:p14="http://schemas.microsoft.com/office/powerpoint/2010/main" val="20353978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pPr>
              <a:defRPr/>
            </a:pPr>
            <a:fld id="{EDC12BA4-A197-4D29-90AE-0152DFF059D6}" type="datetimeFigureOut">
              <a:rPr lang="en-US"/>
              <a:pPr>
                <a:defRPr/>
              </a:pPr>
              <a:t>11/22/2019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9E94758-5E75-4AA9-9F7E-7ADF457B5F30}" type="slidenum">
              <a:rPr lang="en-US"/>
              <a:pPr>
                <a:defRPr/>
              </a:pPr>
              <a:t>‹#›</a:t>
            </a:fld>
            <a:endParaRPr lang="en-US"/>
          </a:p>
        </p:txBody>
      </p:sp>
    </p:spTree>
    <p:extLst>
      <p:ext uri="{BB962C8B-B14F-4D97-AF65-F5344CB8AC3E}">
        <p14:creationId xmlns:p14="http://schemas.microsoft.com/office/powerpoint/2010/main" val="14440550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p:nvPr/>
        </p:nvSpPr>
        <p:spPr>
          <a:xfrm>
            <a:off x="898525" y="971550"/>
            <a:ext cx="801688" cy="197008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eaLnBrk="1" fontAlgn="auto" hangingPunct="1">
              <a:spcBef>
                <a:spcPts val="0"/>
              </a:spcBef>
              <a:spcAft>
                <a:spcPts val="0"/>
              </a:spcAft>
              <a:defRPr/>
            </a:pPr>
            <a:r>
              <a:rPr lang="en-US" dirty="0"/>
              <a:t>“</a:t>
            </a:r>
          </a:p>
        </p:txBody>
      </p:sp>
      <p:sp>
        <p:nvSpPr>
          <p:cNvPr id="6" name="TextBox 5"/>
          <p:cNvSpPr txBox="1"/>
          <p:nvPr/>
        </p:nvSpPr>
        <p:spPr>
          <a:xfrm>
            <a:off x="9329738" y="2613025"/>
            <a:ext cx="803275" cy="197008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eaLnBrk="1" fontAlgn="auto" hangingPunct="1">
              <a:spcBef>
                <a:spcPts val="0"/>
              </a:spcBef>
              <a:spcAft>
                <a:spcPts val="0"/>
              </a:spcAft>
              <a:defRPr/>
            </a:pPr>
            <a:r>
              <a:rPr lang="en-US" dirty="0"/>
              <a:t>”</a:t>
            </a:r>
          </a:p>
        </p:txBody>
      </p:sp>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rtlCol="0">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3"/>
          <p:cNvSpPr>
            <a:spLocks noGrp="1"/>
          </p:cNvSpPr>
          <p:nvPr>
            <p:ph type="dt" sz="half" idx="15"/>
          </p:nvPr>
        </p:nvSpPr>
        <p:spPr/>
        <p:txBody>
          <a:bodyPr/>
          <a:lstStyle>
            <a:lvl1pPr>
              <a:defRPr/>
            </a:lvl1pPr>
          </a:lstStyle>
          <a:p>
            <a:pPr>
              <a:defRPr/>
            </a:pPr>
            <a:fld id="{C517B1E6-E7B9-4837-A792-1DD07657CDED}" type="datetimeFigureOut">
              <a:rPr lang="en-US"/>
              <a:pPr>
                <a:defRPr/>
              </a:pPr>
              <a:t>11/22/2019</a:t>
            </a:fld>
            <a:endParaRPr lang="en-US"/>
          </a:p>
        </p:txBody>
      </p:sp>
      <p:sp>
        <p:nvSpPr>
          <p:cNvPr id="8" name="Footer Placeholder 4"/>
          <p:cNvSpPr>
            <a:spLocks noGrp="1"/>
          </p:cNvSpPr>
          <p:nvPr>
            <p:ph type="ftr" sz="quarter" idx="16"/>
          </p:nvPr>
        </p:nvSpPr>
        <p:spPr/>
        <p:txBody>
          <a:bodyPr/>
          <a:lstStyle>
            <a:lvl1pPr>
              <a:defRPr/>
            </a:lvl1pPr>
          </a:lstStyle>
          <a:p>
            <a:pPr>
              <a:defRPr/>
            </a:pPr>
            <a:endParaRPr lang="en-US"/>
          </a:p>
        </p:txBody>
      </p:sp>
      <p:sp>
        <p:nvSpPr>
          <p:cNvPr id="9" name="Slide Number Placeholder 5"/>
          <p:cNvSpPr>
            <a:spLocks noGrp="1"/>
          </p:cNvSpPr>
          <p:nvPr>
            <p:ph type="sldNum" sz="quarter" idx="17"/>
          </p:nvPr>
        </p:nvSpPr>
        <p:spPr/>
        <p:txBody>
          <a:bodyPr/>
          <a:lstStyle>
            <a:lvl1pPr>
              <a:defRPr/>
            </a:lvl1pPr>
          </a:lstStyle>
          <a:p>
            <a:pPr>
              <a:defRPr/>
            </a:pPr>
            <a:fld id="{8ABF1C96-FFE1-42C3-8540-3E58F8322383}" type="slidenum">
              <a:rPr lang="en-US"/>
              <a:pPr>
                <a:defRPr/>
              </a:pPr>
              <a:t>‹#›</a:t>
            </a:fld>
            <a:endParaRPr lang="en-US"/>
          </a:p>
        </p:txBody>
      </p:sp>
    </p:spTree>
    <p:extLst>
      <p:ext uri="{BB962C8B-B14F-4D97-AF65-F5344CB8AC3E}">
        <p14:creationId xmlns:p14="http://schemas.microsoft.com/office/powerpoint/2010/main" val="32449494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pPr>
              <a:defRPr/>
            </a:pPr>
            <a:fld id="{0508EE17-0F24-43B1-9FBB-A0CC0297FB88}" type="datetimeFigureOut">
              <a:rPr lang="en-US"/>
              <a:pPr>
                <a:defRPr/>
              </a:pPr>
              <a:t>11/22/2019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2B84420-4767-4192-AB41-E78013520E90}" type="slidenum">
              <a:rPr lang="en-US"/>
              <a:pPr>
                <a:defRPr/>
              </a:pPr>
              <a:t>‹#›</a:t>
            </a:fld>
            <a:endParaRPr lang="en-US"/>
          </a:p>
        </p:txBody>
      </p:sp>
    </p:spTree>
    <p:extLst>
      <p:ext uri="{BB962C8B-B14F-4D97-AF65-F5344CB8AC3E}">
        <p14:creationId xmlns:p14="http://schemas.microsoft.com/office/powerpoint/2010/main" val="38747811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cxnSp>
        <p:nvCxnSpPr>
          <p:cNvPr id="9" name="Straight Connector 8"/>
          <p:cNvCxnSpPr/>
          <p:nvPr/>
        </p:nvCxnSpPr>
        <p:spPr>
          <a:xfrm>
            <a:off x="3725863"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a:off x="69627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652463" y="2667000"/>
            <a:ext cx="2927350"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3873106" y="2667000"/>
            <a:ext cx="2946794"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124700" y="2667000"/>
            <a:ext cx="2932113"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Date Placeholder 3"/>
          <p:cNvSpPr>
            <a:spLocks noGrp="1"/>
          </p:cNvSpPr>
          <p:nvPr>
            <p:ph type="dt" sz="half" idx="18"/>
          </p:nvPr>
        </p:nvSpPr>
        <p:spPr/>
        <p:txBody>
          <a:bodyPr/>
          <a:lstStyle>
            <a:lvl1pPr>
              <a:defRPr/>
            </a:lvl1pPr>
          </a:lstStyle>
          <a:p>
            <a:pPr>
              <a:defRPr/>
            </a:pPr>
            <a:fld id="{BE950F39-5EDD-4D81-A145-199CF3EAD274}" type="datetimeFigureOut">
              <a:rPr lang="en-US"/>
              <a:pPr>
                <a:defRPr/>
              </a:pPr>
              <a:t>11/22/2019</a:t>
            </a:fld>
            <a:endParaRPr lang="en-US"/>
          </a:p>
        </p:txBody>
      </p:sp>
      <p:sp>
        <p:nvSpPr>
          <p:cNvPr id="12" name="Footer Placeholder 4"/>
          <p:cNvSpPr>
            <a:spLocks noGrp="1"/>
          </p:cNvSpPr>
          <p:nvPr>
            <p:ph type="ftr" sz="quarter" idx="19"/>
          </p:nvPr>
        </p:nvSpPr>
        <p:spPr/>
        <p:txBody>
          <a:bodyPr/>
          <a:lstStyle>
            <a:lvl1pPr>
              <a:defRPr/>
            </a:lvl1pPr>
          </a:lstStyle>
          <a:p>
            <a:pPr>
              <a:defRPr/>
            </a:pPr>
            <a:endParaRPr lang="en-US"/>
          </a:p>
        </p:txBody>
      </p:sp>
      <p:sp>
        <p:nvSpPr>
          <p:cNvPr id="13" name="Slide Number Placeholder 5"/>
          <p:cNvSpPr>
            <a:spLocks noGrp="1"/>
          </p:cNvSpPr>
          <p:nvPr>
            <p:ph type="sldNum" sz="quarter" idx="20"/>
          </p:nvPr>
        </p:nvSpPr>
        <p:spPr/>
        <p:txBody>
          <a:bodyPr/>
          <a:lstStyle>
            <a:lvl1pPr>
              <a:defRPr/>
            </a:lvl1pPr>
          </a:lstStyle>
          <a:p>
            <a:pPr>
              <a:defRPr/>
            </a:pPr>
            <a:fld id="{3F9CFC17-126C-4957-9959-3D2D8D4A0584}" type="slidenum">
              <a:rPr lang="en-US"/>
              <a:pPr>
                <a:defRPr/>
              </a:pPr>
              <a:t>‹#›</a:t>
            </a:fld>
            <a:endParaRPr lang="en-US"/>
          </a:p>
        </p:txBody>
      </p:sp>
    </p:spTree>
    <p:extLst>
      <p:ext uri="{BB962C8B-B14F-4D97-AF65-F5344CB8AC3E}">
        <p14:creationId xmlns:p14="http://schemas.microsoft.com/office/powerpoint/2010/main" val="18891693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cxnSp>
        <p:nvCxnSpPr>
          <p:cNvPr id="12" name="Straight Connector 11"/>
          <p:cNvCxnSpPr/>
          <p:nvPr/>
        </p:nvCxnSpPr>
        <p:spPr>
          <a:xfrm>
            <a:off x="3725863"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a:off x="69627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22" name="Text Placeholder 3"/>
          <p:cNvSpPr>
            <a:spLocks noGrp="1"/>
          </p:cNvSpPr>
          <p:nvPr>
            <p:ph type="body" sz="half" idx="18"/>
          </p:nvPr>
        </p:nvSpPr>
        <p:spPr>
          <a:xfrm>
            <a:off x="652463" y="4827211"/>
            <a:ext cx="2940050"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23" name="Text Placeholder 3"/>
          <p:cNvSpPr>
            <a:spLocks noGrp="1"/>
          </p:cNvSpPr>
          <p:nvPr>
            <p:ph type="body" sz="half" idx="19"/>
          </p:nvPr>
        </p:nvSpPr>
        <p:spPr>
          <a:xfrm>
            <a:off x="3888022" y="4827210"/>
            <a:ext cx="2934406"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24" name="Text Placeholder 3"/>
          <p:cNvSpPr>
            <a:spLocks noGrp="1"/>
          </p:cNvSpPr>
          <p:nvPr>
            <p:ph type="body" sz="half" idx="20"/>
          </p:nvPr>
        </p:nvSpPr>
        <p:spPr>
          <a:xfrm>
            <a:off x="7124575" y="4827208"/>
            <a:ext cx="2935997"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5" name="Date Placeholder 3"/>
          <p:cNvSpPr>
            <a:spLocks noGrp="1"/>
          </p:cNvSpPr>
          <p:nvPr>
            <p:ph type="dt" sz="half" idx="23"/>
          </p:nvPr>
        </p:nvSpPr>
        <p:spPr/>
        <p:txBody>
          <a:bodyPr/>
          <a:lstStyle>
            <a:lvl1pPr>
              <a:defRPr/>
            </a:lvl1pPr>
          </a:lstStyle>
          <a:p>
            <a:pPr>
              <a:defRPr/>
            </a:pPr>
            <a:fld id="{7EE13163-C7C1-4A50-8B76-95DC0AD57192}" type="datetimeFigureOut">
              <a:rPr lang="en-US"/>
              <a:pPr>
                <a:defRPr/>
              </a:pPr>
              <a:t>11/22/2019</a:t>
            </a:fld>
            <a:endParaRPr lang="en-US"/>
          </a:p>
        </p:txBody>
      </p:sp>
      <p:sp>
        <p:nvSpPr>
          <p:cNvPr id="16" name="Footer Placeholder 4"/>
          <p:cNvSpPr>
            <a:spLocks noGrp="1"/>
          </p:cNvSpPr>
          <p:nvPr>
            <p:ph type="ftr" sz="quarter" idx="24"/>
          </p:nvPr>
        </p:nvSpPr>
        <p:spPr/>
        <p:txBody>
          <a:bodyPr/>
          <a:lstStyle>
            <a:lvl1pPr>
              <a:defRPr/>
            </a:lvl1pPr>
          </a:lstStyle>
          <a:p>
            <a:pPr>
              <a:defRPr/>
            </a:pPr>
            <a:endParaRPr lang="en-US"/>
          </a:p>
        </p:txBody>
      </p:sp>
      <p:sp>
        <p:nvSpPr>
          <p:cNvPr id="17" name="Slide Number Placeholder 5"/>
          <p:cNvSpPr>
            <a:spLocks noGrp="1"/>
          </p:cNvSpPr>
          <p:nvPr>
            <p:ph type="sldNum" sz="quarter" idx="25"/>
          </p:nvPr>
        </p:nvSpPr>
        <p:spPr/>
        <p:txBody>
          <a:bodyPr/>
          <a:lstStyle>
            <a:lvl1pPr>
              <a:defRPr/>
            </a:lvl1pPr>
          </a:lstStyle>
          <a:p>
            <a:pPr>
              <a:defRPr/>
            </a:pPr>
            <a:fld id="{0836E874-DA19-42F7-94F5-955D94518433}" type="slidenum">
              <a:rPr lang="en-US"/>
              <a:pPr>
                <a:defRPr/>
              </a:pPr>
              <a:t>‹#›</a:t>
            </a:fld>
            <a:endParaRPr lang="en-US"/>
          </a:p>
        </p:txBody>
      </p:sp>
    </p:spTree>
    <p:extLst>
      <p:ext uri="{BB962C8B-B14F-4D97-AF65-F5344CB8AC3E}">
        <p14:creationId xmlns:p14="http://schemas.microsoft.com/office/powerpoint/2010/main" val="32487777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2FF672C7-D93B-4D6E-B355-F3CFDCDBA8DF}" type="datetimeFigureOut">
              <a:rPr lang="en-US"/>
              <a:pPr>
                <a:defRPr/>
              </a:pPr>
              <a:t>11/22/2019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6C1B129-E529-4960-A4FD-B3E38735B3E7}" type="slidenum">
              <a:rPr lang="en-US"/>
              <a:pPr>
                <a:defRPr/>
              </a:pPr>
              <a:t>‹#›</a:t>
            </a:fld>
            <a:endParaRPr lang="en-US"/>
          </a:p>
        </p:txBody>
      </p:sp>
    </p:spTree>
    <p:extLst>
      <p:ext uri="{BB962C8B-B14F-4D97-AF65-F5344CB8AC3E}">
        <p14:creationId xmlns:p14="http://schemas.microsoft.com/office/powerpoint/2010/main" val="3846912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F0BD5B6D-9CC6-4168-AACA-5CFB69CCAB67}" type="datetimeFigureOut">
              <a:rPr lang="en-US"/>
              <a:pPr>
                <a:defRPr/>
              </a:pPr>
              <a:t>11/22/2019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948C67F-5D18-4CF1-B82E-32265A5BA68F}" type="slidenum">
              <a:rPr lang="en-US"/>
              <a:pPr>
                <a:defRPr/>
              </a:pPr>
              <a:t>‹#›</a:t>
            </a:fld>
            <a:endParaRPr lang="en-US"/>
          </a:p>
        </p:txBody>
      </p:sp>
    </p:spTree>
    <p:extLst>
      <p:ext uri="{BB962C8B-B14F-4D97-AF65-F5344CB8AC3E}">
        <p14:creationId xmlns:p14="http://schemas.microsoft.com/office/powerpoint/2010/main" val="512048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6.png"/><Relationship Id="rId10" Type="http://schemas.openxmlformats.org/officeDocument/2006/relationships/slideLayout" Target="../slideLayouts/slideLayout10.xml"/><Relationship Id="rId19"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9"/>
          <a:srcRect/>
          <a:stretch>
            <a:fillRect/>
          </a:stretch>
        </a:blipFill>
        <a:effectLst/>
      </p:bgPr>
    </p:bg>
    <p:spTree>
      <p:nvGrpSpPr>
        <p:cNvPr id="1" name=""/>
        <p:cNvGrpSpPr/>
        <p:nvPr/>
      </p:nvGrpSpPr>
      <p:grpSpPr>
        <a:xfrm>
          <a:off x="0" y="0"/>
          <a:ext cx="0" cy="0"/>
          <a:chOff x="0" y="0"/>
          <a:chExt cx="0" cy="0"/>
        </a:xfrm>
      </p:grpSpPr>
      <p:pic>
        <p:nvPicPr>
          <p:cNvPr id="1026" name="Picture 7"/>
          <p:cNvPicPr>
            <a:picLocks noChangeAspect="1"/>
          </p:cNvPicPr>
          <p:nvPr/>
        </p:nvPicPr>
        <p:blipFill>
          <a:blip r:embed="rId20">
            <a:extLst>
              <a:ext uri="{28A0092B-C50C-407E-A947-70E740481C1C}">
                <a14:useLocalDpi xmlns:a14="http://schemas.microsoft.com/office/drawing/2010/main" val="0"/>
              </a:ext>
            </a:extLst>
          </a:blip>
          <a:srcRect l="3613"/>
          <a:stretch>
            <a:fillRect/>
          </a:stretch>
        </p:blipFill>
        <p:spPr bwMode="auto">
          <a:xfrm>
            <a:off x="0" y="2670175"/>
            <a:ext cx="4037013" cy="418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6"/>
          <p:cNvPicPr>
            <a:picLocks noChangeAspect="1"/>
          </p:cNvPicPr>
          <p:nvPr/>
        </p:nvPicPr>
        <p:blipFill>
          <a:blip r:embed="rId21">
            <a:extLst>
              <a:ext uri="{28A0092B-C50C-407E-A947-70E740481C1C}">
                <a14:useLocalDpi xmlns:a14="http://schemas.microsoft.com/office/drawing/2010/main" val="0"/>
              </a:ext>
            </a:extLst>
          </a:blip>
          <a:srcRect l="35640"/>
          <a:stretch>
            <a:fillRect/>
          </a:stretch>
        </p:blipFill>
        <p:spPr bwMode="auto">
          <a:xfrm>
            <a:off x="0" y="2892425"/>
            <a:ext cx="1522413" cy="236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031" name="Picture 8"/>
          <p:cNvPicPr>
            <a:picLocks noChangeAspect="1"/>
          </p:cNvPicPr>
          <p:nvPr/>
        </p:nvPicPr>
        <p:blipFill>
          <a:blip r:embed="rId22">
            <a:extLst>
              <a:ext uri="{28A0092B-C50C-407E-A947-70E740481C1C}">
                <a14:useLocalDpi xmlns:a14="http://schemas.microsoft.com/office/drawing/2010/main" val="0"/>
              </a:ext>
            </a:extLst>
          </a:blip>
          <a:srcRect t="28813"/>
          <a:stretch>
            <a:fillRect/>
          </a:stretch>
        </p:blipFill>
        <p:spPr bwMode="auto">
          <a:xfrm>
            <a:off x="7999413" y="0"/>
            <a:ext cx="1603375" cy="1141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2" name="Picture 9"/>
          <p:cNvPicPr>
            <a:picLocks noChangeAspect="1"/>
          </p:cNvPicPr>
          <p:nvPr/>
        </p:nvPicPr>
        <p:blipFill>
          <a:blip r:embed="rId23">
            <a:extLst>
              <a:ext uri="{28A0092B-C50C-407E-A947-70E740481C1C}">
                <a14:useLocalDpi xmlns:a14="http://schemas.microsoft.com/office/drawing/2010/main" val="0"/>
              </a:ext>
            </a:extLst>
          </a:blip>
          <a:srcRect b="23320"/>
          <a:stretch>
            <a:fillRect/>
          </a:stretch>
        </p:blipFill>
        <p:spPr bwMode="auto">
          <a:xfrm>
            <a:off x="8605838" y="6096000"/>
            <a:ext cx="99377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13"/>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34" name="Title Placeholder 1"/>
          <p:cNvSpPr>
            <a:spLocks noGrp="1"/>
          </p:cNvSpPr>
          <p:nvPr>
            <p:ph type="title"/>
          </p:nvPr>
        </p:nvSpPr>
        <p:spPr bwMode="auto">
          <a:xfrm>
            <a:off x="646113" y="452438"/>
            <a:ext cx="9404350"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1035" name="Text Placeholder 2"/>
          <p:cNvSpPr>
            <a:spLocks noGrp="1"/>
          </p:cNvSpPr>
          <p:nvPr>
            <p:ph type="body" idx="1"/>
          </p:nvPr>
        </p:nvSpPr>
        <p:spPr bwMode="auto">
          <a:xfrm>
            <a:off x="1103313" y="2052638"/>
            <a:ext cx="8947150" cy="419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rot="5400000">
            <a:off x="10155238" y="1790700"/>
            <a:ext cx="990600" cy="304800"/>
          </a:xfrm>
          <a:prstGeom prst="rect">
            <a:avLst/>
          </a:prstGeom>
        </p:spPr>
        <p:txBody>
          <a:bodyPr vert="horz" lIns="91440" tIns="45720" rIns="91440" bIns="45720" rtlCol="0" anchor="t"/>
          <a:lstStyle>
            <a:lvl1pPr algn="l" eaLnBrk="1" fontAlgn="auto" hangingPunct="1">
              <a:spcBef>
                <a:spcPts val="0"/>
              </a:spcBef>
              <a:spcAft>
                <a:spcPts val="0"/>
              </a:spcAft>
              <a:defRPr sz="1100" b="0" i="0" smtClean="0">
                <a:solidFill>
                  <a:schemeClr val="tx1">
                    <a:tint val="75000"/>
                    <a:alpha val="60000"/>
                  </a:schemeClr>
                </a:solidFill>
                <a:latin typeface="+mn-lt"/>
              </a:defRPr>
            </a:lvl1pPr>
          </a:lstStyle>
          <a:p>
            <a:pPr>
              <a:defRPr/>
            </a:pPr>
            <a:fld id="{3E5CFFB0-69DA-451E-9EA1-BACE4F5E3C2E}" type="datetimeFigureOut">
              <a:rPr lang="en-US"/>
              <a:pPr>
                <a:defRPr/>
              </a:pPr>
              <a:t>11/22/2019</a:t>
            </a:fld>
            <a:endParaRPr lang="en-US"/>
          </a:p>
        </p:txBody>
      </p:sp>
      <p:sp>
        <p:nvSpPr>
          <p:cNvPr id="5" name="Footer Placeholder 4"/>
          <p:cNvSpPr>
            <a:spLocks noGrp="1"/>
          </p:cNvSpPr>
          <p:nvPr>
            <p:ph type="ftr" sz="quarter" idx="3"/>
          </p:nvPr>
        </p:nvSpPr>
        <p:spPr>
          <a:xfrm rot="5400000">
            <a:off x="8951118" y="3225007"/>
            <a:ext cx="3859213" cy="304800"/>
          </a:xfrm>
          <a:prstGeom prst="rect">
            <a:avLst/>
          </a:prstGeom>
        </p:spPr>
        <p:txBody>
          <a:bodyPr vert="horz" lIns="91440" tIns="45720" rIns="91440" bIns="45720" rtlCol="0" anchor="b"/>
          <a:lstStyle>
            <a:lvl1pPr algn="l" eaLnBrk="1" fontAlgn="auto" hangingPunct="1">
              <a:spcBef>
                <a:spcPts val="0"/>
              </a:spcBef>
              <a:spcAft>
                <a:spcPts val="0"/>
              </a:spcAft>
              <a:defRPr sz="1100" b="0" i="0">
                <a:solidFill>
                  <a:schemeClr val="tx1">
                    <a:tint val="75000"/>
                    <a:alpha val="60000"/>
                  </a:schemeClr>
                </a:solidFill>
                <a:latin typeface="+mn-lt"/>
              </a:defRPr>
            </a:lvl1pPr>
          </a:lstStyle>
          <a:p>
            <a:pPr>
              <a:defRPr/>
            </a:pPr>
            <a:endParaRPr lang="en-US"/>
          </a:p>
        </p:txBody>
      </p:sp>
      <p:sp>
        <p:nvSpPr>
          <p:cNvPr id="6" name="Slide Number Placeholder 5"/>
          <p:cNvSpPr>
            <a:spLocks noGrp="1"/>
          </p:cNvSpPr>
          <p:nvPr>
            <p:ph type="sldNum" sz="quarter" idx="4"/>
          </p:nvPr>
        </p:nvSpPr>
        <p:spPr bwMode="gray">
          <a:xfrm>
            <a:off x="10352088" y="295275"/>
            <a:ext cx="838200" cy="768350"/>
          </a:xfrm>
          <a:prstGeom prst="rect">
            <a:avLst/>
          </a:prstGeom>
        </p:spPr>
        <p:txBody>
          <a:bodyPr vert="horz" lIns="91440" tIns="45720" rIns="91440" bIns="45720" rtlCol="0" anchor="b"/>
          <a:lstStyle>
            <a:lvl1pPr algn="ctr" eaLnBrk="1" fontAlgn="auto" hangingPunct="1">
              <a:spcBef>
                <a:spcPts val="0"/>
              </a:spcBef>
              <a:spcAft>
                <a:spcPts val="0"/>
              </a:spcAft>
              <a:defRPr sz="2800" b="0" i="0" smtClean="0">
                <a:solidFill>
                  <a:schemeClr val="tx1">
                    <a:tint val="75000"/>
                  </a:schemeClr>
                </a:solidFill>
                <a:latin typeface="+mn-lt"/>
              </a:defRPr>
            </a:lvl1pPr>
          </a:lstStyle>
          <a:p>
            <a:pPr>
              <a:defRPr/>
            </a:pPr>
            <a:fld id="{F94C40BE-CFB1-4EA0-B74B-5AE05BE3A930}" type="slidenum">
              <a:rPr lang="en-US"/>
              <a:pPr>
                <a:defRPr/>
              </a:pPr>
              <a:t>‹#›</a:t>
            </a:fld>
            <a:endParaRPr lang="en-US"/>
          </a:p>
        </p:txBody>
      </p:sp>
    </p:spTree>
  </p:cSld>
  <p:clrMap bg1="dk1" tx1="lt1" bg2="dk2" tx2="lt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 id="2147483731" r:id="rId12"/>
    <p:sldLayoutId id="2147483728" r:id="rId13"/>
    <p:sldLayoutId id="2147483732" r:id="rId14"/>
    <p:sldLayoutId id="2147483733" r:id="rId15"/>
    <p:sldLayoutId id="2147483729" r:id="rId16"/>
    <p:sldLayoutId id="2147483730" r:id="rId17"/>
  </p:sldLayoutIdLst>
  <p:txStyles>
    <p:titleStyle>
      <a:lvl1pPr algn="l" defTabSz="457200" rtl="0" fontAlgn="base">
        <a:spcBef>
          <a:spcPct val="0"/>
        </a:spcBef>
        <a:spcAft>
          <a:spcPct val="0"/>
        </a:spcAft>
        <a:defRPr sz="4200" kern="1200">
          <a:solidFill>
            <a:schemeClr val="tx2"/>
          </a:solidFill>
          <a:latin typeface="+mj-lt"/>
          <a:ea typeface="+mj-ea"/>
          <a:cs typeface="+mj-cs"/>
        </a:defRPr>
      </a:lvl1pPr>
      <a:lvl2pPr algn="l" defTabSz="457200" rtl="0" fontAlgn="base">
        <a:spcBef>
          <a:spcPct val="0"/>
        </a:spcBef>
        <a:spcAft>
          <a:spcPct val="0"/>
        </a:spcAft>
        <a:defRPr sz="4200">
          <a:solidFill>
            <a:schemeClr val="tx2"/>
          </a:solidFill>
          <a:latin typeface="Century Gothic" panose="020B0502020202020204" pitchFamily="34" charset="0"/>
        </a:defRPr>
      </a:lvl2pPr>
      <a:lvl3pPr algn="l" defTabSz="457200" rtl="0" fontAlgn="base">
        <a:spcBef>
          <a:spcPct val="0"/>
        </a:spcBef>
        <a:spcAft>
          <a:spcPct val="0"/>
        </a:spcAft>
        <a:defRPr sz="4200">
          <a:solidFill>
            <a:schemeClr val="tx2"/>
          </a:solidFill>
          <a:latin typeface="Century Gothic" panose="020B0502020202020204" pitchFamily="34" charset="0"/>
        </a:defRPr>
      </a:lvl3pPr>
      <a:lvl4pPr algn="l" defTabSz="457200" rtl="0" fontAlgn="base">
        <a:spcBef>
          <a:spcPct val="0"/>
        </a:spcBef>
        <a:spcAft>
          <a:spcPct val="0"/>
        </a:spcAft>
        <a:defRPr sz="4200">
          <a:solidFill>
            <a:schemeClr val="tx2"/>
          </a:solidFill>
          <a:latin typeface="Century Gothic" panose="020B0502020202020204" pitchFamily="34" charset="0"/>
        </a:defRPr>
      </a:lvl4pPr>
      <a:lvl5pPr algn="l" defTabSz="457200" rtl="0" fontAlgn="base">
        <a:spcBef>
          <a:spcPct val="0"/>
        </a:spcBef>
        <a:spcAft>
          <a:spcPct val="0"/>
        </a:spcAft>
        <a:defRPr sz="4200">
          <a:solidFill>
            <a:schemeClr val="tx2"/>
          </a:solidFill>
          <a:latin typeface="Century Gothic" panose="020B0502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rgbClr val="8AD0D6"/>
        </a:buClr>
        <a:buSzPct val="80000"/>
        <a:buFont typeface="Wingdings 3" panose="05040102010807070707" pitchFamily="18" charset="2"/>
        <a:buChar char=""/>
        <a:defRPr sz="2000" kern="1200">
          <a:solidFill>
            <a:schemeClr val="tx1"/>
          </a:solidFill>
          <a:latin typeface="+mj-lt"/>
          <a:ea typeface="+mj-ea"/>
          <a:cs typeface="+mj-cs"/>
        </a:defRPr>
      </a:lvl1pPr>
      <a:lvl2pPr marL="742950" indent="-285750" algn="l" defTabSz="457200" rtl="0" fontAlgn="base">
        <a:spcBef>
          <a:spcPts val="1000"/>
        </a:spcBef>
        <a:spcAft>
          <a:spcPct val="0"/>
        </a:spcAft>
        <a:buClr>
          <a:srgbClr val="8AD0D6"/>
        </a:buClr>
        <a:buSzPct val="80000"/>
        <a:buFont typeface="Wingdings 3" panose="05040102010807070707" pitchFamily="18" charset="2"/>
        <a:buChar char=""/>
        <a:defRPr kern="1200">
          <a:solidFill>
            <a:schemeClr val="tx1"/>
          </a:solidFill>
          <a:latin typeface="+mj-lt"/>
          <a:ea typeface="+mj-ea"/>
          <a:cs typeface="+mj-cs"/>
        </a:defRPr>
      </a:lvl2pPr>
      <a:lvl3pPr marL="1143000" indent="-228600" algn="l" defTabSz="457200" rtl="0" fontAlgn="base">
        <a:spcBef>
          <a:spcPts val="1000"/>
        </a:spcBef>
        <a:spcAft>
          <a:spcPct val="0"/>
        </a:spcAft>
        <a:buClr>
          <a:srgbClr val="8AD0D6"/>
        </a:buClr>
        <a:buSzPct val="80000"/>
        <a:buFont typeface="Wingdings 3" panose="05040102010807070707" pitchFamily="18" charset="2"/>
        <a:buChar char=""/>
        <a:defRPr sz="1600" kern="1200">
          <a:solidFill>
            <a:schemeClr val="tx1"/>
          </a:solidFill>
          <a:latin typeface="+mj-lt"/>
          <a:ea typeface="+mj-ea"/>
          <a:cs typeface="+mj-cs"/>
        </a:defRPr>
      </a:lvl3pPr>
      <a:lvl4pPr marL="1600200" indent="-228600" algn="l" defTabSz="457200" rtl="0" fontAlgn="base">
        <a:spcBef>
          <a:spcPts val="1000"/>
        </a:spcBef>
        <a:spcAft>
          <a:spcPct val="0"/>
        </a:spcAft>
        <a:buClr>
          <a:srgbClr val="8AD0D6"/>
        </a:buClr>
        <a:buSzPct val="80000"/>
        <a:buFont typeface="Wingdings 3" panose="05040102010807070707" pitchFamily="18" charset="2"/>
        <a:buChar char=""/>
        <a:defRPr sz="1400" kern="1200">
          <a:solidFill>
            <a:schemeClr val="tx1"/>
          </a:solidFill>
          <a:latin typeface="+mj-lt"/>
          <a:ea typeface="+mj-ea"/>
          <a:cs typeface="+mj-cs"/>
        </a:defRPr>
      </a:lvl4pPr>
      <a:lvl5pPr marL="2057400" indent="-228600" algn="l" defTabSz="457200" rtl="0" fontAlgn="base">
        <a:spcBef>
          <a:spcPts val="1000"/>
        </a:spcBef>
        <a:spcAft>
          <a:spcPct val="0"/>
        </a:spcAft>
        <a:buClr>
          <a:srgbClr val="8AD0D6"/>
        </a:buClr>
        <a:buSzPct val="80000"/>
        <a:buFont typeface="Wingdings 3" panose="05040102010807070707" pitchFamily="18" charset="2"/>
        <a:buChar char=""/>
        <a:defRPr sz="140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ctrTitle"/>
          </p:nvPr>
        </p:nvSpPr>
        <p:spPr>
          <a:xfrm>
            <a:off x="1341438" y="1736725"/>
            <a:ext cx="9144000" cy="1446213"/>
          </a:xfrm>
        </p:spPr>
        <p:txBody>
          <a:bodyPr/>
          <a:lstStyle/>
          <a:p>
            <a:r>
              <a:rPr lang="en-ID" altLang="en-US" smtClean="0">
                <a:latin typeface="Algerian" panose="04020705040A02060702" pitchFamily="82" charset="0"/>
              </a:rPr>
              <a:t>KEDUDUKAN ANAK DIDIK</a:t>
            </a:r>
            <a:endParaRPr lang="en-US" altLang="en-US" smtClean="0">
              <a:latin typeface="Algerian" panose="04020705040A02060702" pitchFamily="82" charset="0"/>
            </a:endParaRPr>
          </a:p>
        </p:txBody>
      </p:sp>
      <p:sp>
        <p:nvSpPr>
          <p:cNvPr id="3" name="Subtitle 2"/>
          <p:cNvSpPr>
            <a:spLocks noGrp="1"/>
          </p:cNvSpPr>
          <p:nvPr>
            <p:ph type="subTitle" idx="1"/>
          </p:nvPr>
        </p:nvSpPr>
        <p:spPr>
          <a:xfrm>
            <a:off x="1155700" y="4776788"/>
            <a:ext cx="8824913" cy="862012"/>
          </a:xfrm>
        </p:spPr>
        <p:txBody>
          <a:bodyPr rtlCol="0">
            <a:normAutofit/>
          </a:bodyPr>
          <a:lstStyle/>
          <a:p>
            <a:pPr fontAlgn="auto">
              <a:spcAft>
                <a:spcPts val="0"/>
              </a:spcAft>
              <a:buClr>
                <a:schemeClr val="bg2">
                  <a:lumMod val="40000"/>
                  <a:lumOff val="60000"/>
                </a:schemeClr>
              </a:buClr>
              <a:buFont typeface="Wingdings 3" charset="2"/>
              <a:buNone/>
              <a:defRPr/>
            </a:pPr>
            <a:r>
              <a:rPr lang="en-ID" sz="2800" dirty="0" smtClean="0">
                <a:latin typeface="Algerian" panose="04020705040A02060702" pitchFamily="82" charset="0"/>
              </a:rPr>
              <a:t>DWI PRASETIYAWATI D.H., S.PD., M.PD</a:t>
            </a:r>
            <a:endParaRPr lang="en-US" sz="2800" dirty="0">
              <a:latin typeface="Algerian" panose="04020705040A02060702" pitchFamily="82"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ID" altLang="en-US" smtClean="0"/>
              <a:t>ANAK DIDIK SEBAGAI POKOK PERSOALAN</a:t>
            </a:r>
            <a:endParaRPr lang="en-US" altLang="en-US" smtClean="0"/>
          </a:p>
        </p:txBody>
      </p:sp>
      <p:sp>
        <p:nvSpPr>
          <p:cNvPr id="6147" name="Content Placeholder 2"/>
          <p:cNvSpPr>
            <a:spLocks noGrp="1"/>
          </p:cNvSpPr>
          <p:nvPr>
            <p:ph idx="1"/>
          </p:nvPr>
        </p:nvSpPr>
        <p:spPr>
          <a:xfrm>
            <a:off x="874713" y="1712913"/>
            <a:ext cx="10398125" cy="4195762"/>
          </a:xfrm>
        </p:spPr>
        <p:txBody>
          <a:bodyPr/>
          <a:lstStyle/>
          <a:p>
            <a:pPr>
              <a:buFont typeface="Wingdings" panose="05000000000000000000" pitchFamily="2" charset="2"/>
              <a:buChar char="Ø"/>
            </a:pPr>
            <a:r>
              <a:rPr lang="en-ID" altLang="en-US" sz="2800" smtClean="0"/>
              <a:t>Anak didik adalah orang yang menerima pengaruh dari seseorang atau sekelompok orang yang menjalankan kegiatan pendidikan.</a:t>
            </a:r>
          </a:p>
          <a:p>
            <a:pPr>
              <a:buFont typeface="Wingdings" panose="05000000000000000000" pitchFamily="2" charset="2"/>
              <a:buChar char="Ø"/>
            </a:pPr>
            <a:r>
              <a:rPr lang="en-ID" altLang="en-US" sz="2800" smtClean="0"/>
              <a:t>Anak didik adalah unsur manusiawi yang mempunyai akal dalam kegiatan interaksi edukatif.</a:t>
            </a:r>
          </a:p>
          <a:p>
            <a:pPr>
              <a:buFont typeface="Wingdings" panose="05000000000000000000" pitchFamily="2" charset="2"/>
              <a:buChar char="Ø"/>
            </a:pPr>
            <a:r>
              <a:rPr lang="en-ID" altLang="en-US" sz="2800" smtClean="0"/>
              <a:t>Guru tidak mempunyai arti apa-apa tanpa kehadiran anak didik sebagai subjek pembinaan. Jadi, anak didik adalah “kunci” yang menentukan untuk terjadinya interaksi edukatif.</a:t>
            </a:r>
            <a:endParaRPr lang="en-US" altLang="en-US" sz="280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646113" y="452438"/>
            <a:ext cx="9404350" cy="1036637"/>
          </a:xfrm>
        </p:spPr>
        <p:txBody>
          <a:bodyPr/>
          <a:lstStyle/>
          <a:p>
            <a:r>
              <a:rPr lang="en-ID" altLang="en-US" smtClean="0"/>
              <a:t>KARAKTERISTIK ANAK DIDIK</a:t>
            </a:r>
            <a:endParaRPr lang="en-US" altLang="en-US" smtClean="0"/>
          </a:p>
        </p:txBody>
      </p:sp>
      <p:sp>
        <p:nvSpPr>
          <p:cNvPr id="7171" name="Content Placeholder 2"/>
          <p:cNvSpPr>
            <a:spLocks noGrp="1"/>
          </p:cNvSpPr>
          <p:nvPr>
            <p:ph idx="1"/>
          </p:nvPr>
        </p:nvSpPr>
        <p:spPr>
          <a:xfrm>
            <a:off x="738188" y="1387475"/>
            <a:ext cx="10090150" cy="4568825"/>
          </a:xfrm>
        </p:spPr>
        <p:txBody>
          <a:bodyPr/>
          <a:lstStyle/>
          <a:p>
            <a:pPr marL="514350" indent="-514350">
              <a:buFont typeface="Century Gothic" panose="020B0502020202020204" pitchFamily="34" charset="0"/>
              <a:buAutoNum type="arabicPeriod"/>
            </a:pPr>
            <a:r>
              <a:rPr lang="en-ID" altLang="en-US" sz="2400" smtClean="0"/>
              <a:t>Belum memiliki pribadi dewasa susila sehingga masih menjadi tanggung jawab pendidik (guru); atau</a:t>
            </a:r>
          </a:p>
          <a:p>
            <a:pPr marL="514350" indent="-514350">
              <a:buFont typeface="Century Gothic" panose="020B0502020202020204" pitchFamily="34" charset="0"/>
              <a:buAutoNum type="arabicPeriod"/>
            </a:pPr>
            <a:r>
              <a:rPr lang="en-ID" altLang="en-US" sz="2400" smtClean="0"/>
              <a:t>Masih menyempurnakan aspek tertentu dari kedewasaannya, sehingga masih menjadi tanggung jawab pendidik;</a:t>
            </a:r>
          </a:p>
          <a:p>
            <a:pPr marL="514350" indent="-514350">
              <a:buFont typeface="Century Gothic" panose="020B0502020202020204" pitchFamily="34" charset="0"/>
              <a:buAutoNum type="arabicPeriod"/>
            </a:pPr>
            <a:r>
              <a:rPr lang="en-ID" altLang="en-US" sz="2400" smtClean="0"/>
              <a:t>Memiliki sifat-sifat dasar manusia yang berkembang secara terpadu yaitu kebutuhan biologis, rohani, social, intelengensi, emosi, kemampuan berbicara, anggota tubuh untuk bekerja (kaki, tangan, jari), latar belakang social, latar belakang biologis (warna kulit, bentuk tubuh, dan lainnya), serta perbedaan individual.</a:t>
            </a:r>
            <a:endParaRPr lang="en-US" altLang="en-US" sz="240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Content Placeholder 2"/>
          <p:cNvSpPr>
            <a:spLocks noGrp="1"/>
          </p:cNvSpPr>
          <p:nvPr>
            <p:ph idx="1"/>
          </p:nvPr>
        </p:nvSpPr>
        <p:spPr>
          <a:xfrm>
            <a:off x="838200" y="639763"/>
            <a:ext cx="10515600" cy="5537200"/>
          </a:xfrm>
        </p:spPr>
        <p:txBody>
          <a:bodyPr/>
          <a:lstStyle/>
          <a:p>
            <a:pPr>
              <a:buFont typeface="Wingdings" panose="05000000000000000000" pitchFamily="2" charset="2"/>
              <a:buChar char="Ø"/>
            </a:pPr>
            <a:r>
              <a:rPr lang="en-ID" altLang="en-US" sz="3200" smtClean="0"/>
              <a:t>Guru perlu memahami karakteristik anak didik sehingga mudah melaksanakan interaksi edukatif.</a:t>
            </a:r>
          </a:p>
          <a:p>
            <a:pPr>
              <a:buFont typeface="Wingdings" panose="05000000000000000000" pitchFamily="2" charset="2"/>
              <a:buChar char="Ø"/>
            </a:pPr>
            <a:r>
              <a:rPr lang="en-ID" altLang="en-US" sz="3200" smtClean="0"/>
              <a:t>Kegagalan menciptakan interaksi edukatif yang kondusif, berpangkal dari kedangkalan pemahaman guru terhadapt karakteristik anak didik sebagai individu.</a:t>
            </a:r>
          </a:p>
          <a:p>
            <a:pPr>
              <a:buFont typeface="Wingdings" panose="05000000000000000000" pitchFamily="2" charset="2"/>
              <a:buChar char="Ø"/>
            </a:pPr>
            <a:r>
              <a:rPr lang="en-ID" altLang="en-US" sz="3200" smtClean="0"/>
              <a:t>Pemahaman guru terhadap karakteristik anak didik, menjadi hal utama yang harus dilakukan sebelum mempersiapkan tahapan-tahapan interaksi edukatif.</a:t>
            </a:r>
            <a:endParaRPr lang="en-US" altLang="en-US" sz="320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ID" altLang="en-US" smtClean="0"/>
              <a:t>PEMBAWAAN DAN LINGKUNGAN ANAK DIDIK</a:t>
            </a:r>
            <a:endParaRPr lang="en-US" altLang="en-US" smtClean="0"/>
          </a:p>
        </p:txBody>
      </p:sp>
      <p:sp>
        <p:nvSpPr>
          <p:cNvPr id="9219" name="Content Placeholder 2"/>
          <p:cNvSpPr>
            <a:spLocks noGrp="1"/>
          </p:cNvSpPr>
          <p:nvPr>
            <p:ph idx="1"/>
          </p:nvPr>
        </p:nvSpPr>
        <p:spPr/>
        <p:txBody>
          <a:bodyPr/>
          <a:lstStyle/>
          <a:p>
            <a:pPr>
              <a:buFont typeface="Wingdings" panose="05000000000000000000" pitchFamily="2" charset="2"/>
              <a:buChar char="Ø"/>
            </a:pPr>
            <a:r>
              <a:rPr lang="en-ID" altLang="en-US" smtClean="0"/>
              <a:t>Situasi interaksi edukatif tidak bias terlepas dari pengaruh latar belakang kehidupan anak (pembawaan dan lingkungan yang mempengaruhi anak didik sebelum masuk ke lembaga pendidikan).</a:t>
            </a:r>
          </a:p>
          <a:p>
            <a:pPr>
              <a:buFont typeface="Wingdings" panose="05000000000000000000" pitchFamily="2" charset="2"/>
              <a:buChar char="Ø"/>
            </a:pPr>
            <a:r>
              <a:rPr lang="en-ID" altLang="en-US" smtClean="0"/>
              <a:t>Secara umum sikap dan kepribadian anak didik ditentukan oleh pendidikan, pengalaman, dan latihan-latihan yang dilalui sejak masa kecil.</a:t>
            </a:r>
          </a:p>
          <a:p>
            <a:pPr>
              <a:buFont typeface="Wingdings" panose="05000000000000000000" pitchFamily="2" charset="2"/>
              <a:buChar char="Ø"/>
            </a:pPr>
            <a:r>
              <a:rPr lang="en-ID" altLang="en-US" smtClean="0"/>
              <a:t>Perkembangan dan kematangan jiwa seseorang anak dipengaruhi oleh faktor pembawaan dan lingkungan. </a:t>
            </a:r>
          </a:p>
          <a:p>
            <a:pPr>
              <a:buFont typeface="Wingdings" panose="05000000000000000000" pitchFamily="2" charset="2"/>
              <a:buChar char="Ø"/>
            </a:pPr>
            <a:r>
              <a:rPr lang="en-ID" altLang="en-US" smtClean="0"/>
              <a:t>Anak yang dilahirkan ke dunia adalah sebagai individu yang memiliki ciri-ciri dan bakat tertentu yang bersifat laten.</a:t>
            </a:r>
          </a:p>
          <a:p>
            <a:pPr>
              <a:buFont typeface="Wingdings" panose="05000000000000000000" pitchFamily="2" charset="2"/>
              <a:buChar char="Ø"/>
            </a:pPr>
            <a:endParaRPr lang="en-US" altLang="en-US"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p:cNvSpPr>
            <a:spLocks noGrp="1"/>
          </p:cNvSpPr>
          <p:nvPr>
            <p:ph idx="1"/>
          </p:nvPr>
        </p:nvSpPr>
        <p:spPr>
          <a:xfrm>
            <a:off x="838200" y="561975"/>
            <a:ext cx="10515600" cy="5614988"/>
          </a:xfrm>
        </p:spPr>
        <p:txBody>
          <a:bodyPr/>
          <a:lstStyle/>
          <a:p>
            <a:pPr>
              <a:buFont typeface="Wingdings" panose="05000000000000000000" pitchFamily="2" charset="2"/>
              <a:buChar char="Ø"/>
            </a:pPr>
            <a:r>
              <a:rPr lang="en-ID" altLang="en-US" sz="3200" smtClean="0"/>
              <a:t>Ciri-ciri dan bakat inilah yang akan membedakan anak dari anak lainnya dalam lingkungan social.</a:t>
            </a:r>
          </a:p>
          <a:p>
            <a:pPr>
              <a:buFont typeface="Wingdings" panose="05000000000000000000" pitchFamily="2" charset="2"/>
              <a:buChar char="Ø"/>
            </a:pPr>
            <a:r>
              <a:rPr lang="en-ID" altLang="en-US" sz="3200" smtClean="0"/>
              <a:t>Ciri-ciri ini dapat dijadikan tolok ukur perbedaan anak sebagai individu.</a:t>
            </a:r>
          </a:p>
          <a:p>
            <a:pPr>
              <a:buFont typeface="Wingdings" panose="05000000000000000000" pitchFamily="2" charset="2"/>
              <a:buChar char="Ø"/>
            </a:pPr>
            <a:r>
              <a:rPr lang="en-ID" altLang="en-US" sz="3200" smtClean="0"/>
              <a:t>Dalam rangka pengelolaan pengajaran, guru perlu memahami karakteristik anak didik dengan melihat ciri-cirinya yang khusus sebagai individu, baik dari segi fisik ataupun psikis dalam pertumbuhan dan perkembangannya sebagai makhluk yang dinamis.</a:t>
            </a:r>
            <a:endParaRPr lang="en-US" altLang="en-US" sz="320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ID" altLang="en-US" smtClean="0"/>
              <a:t>PERBEDAAN INDIVIDUAL ANAK DIDIK</a:t>
            </a:r>
            <a:endParaRPr lang="en-US" altLang="en-US" smtClean="0"/>
          </a:p>
        </p:txBody>
      </p:sp>
      <p:sp>
        <p:nvSpPr>
          <p:cNvPr id="3" name="Content Placeholder 2"/>
          <p:cNvSpPr>
            <a:spLocks noGrp="1"/>
          </p:cNvSpPr>
          <p:nvPr>
            <p:ph idx="1"/>
          </p:nvPr>
        </p:nvSpPr>
        <p:spPr/>
        <p:txBody>
          <a:bodyPr rtlCol="0">
            <a:normAutofit lnSpcReduction="10000"/>
          </a:bodyPr>
          <a:lstStyle/>
          <a:p>
            <a:pPr marL="514350" indent="-514350" fontAlgn="auto">
              <a:spcAft>
                <a:spcPts val="0"/>
              </a:spcAft>
              <a:buClr>
                <a:schemeClr val="bg2">
                  <a:lumMod val="40000"/>
                  <a:lumOff val="60000"/>
                </a:schemeClr>
              </a:buClr>
              <a:buFont typeface="Wingdings 3" charset="2"/>
              <a:buAutoNum type="arabicPeriod"/>
              <a:defRPr/>
            </a:pPr>
            <a:r>
              <a:rPr lang="en-ID" dirty="0" err="1" smtClean="0"/>
              <a:t>Perbedaan</a:t>
            </a:r>
            <a:r>
              <a:rPr lang="en-ID" dirty="0" smtClean="0"/>
              <a:t> </a:t>
            </a:r>
            <a:r>
              <a:rPr lang="en-ID" dirty="0" err="1" smtClean="0"/>
              <a:t>Biologis</a:t>
            </a:r>
            <a:endParaRPr lang="en-ID" dirty="0" smtClean="0"/>
          </a:p>
          <a:p>
            <a:pPr fontAlgn="auto">
              <a:spcAft>
                <a:spcPts val="0"/>
              </a:spcAft>
              <a:buClr>
                <a:schemeClr val="bg2">
                  <a:lumMod val="40000"/>
                  <a:lumOff val="60000"/>
                </a:schemeClr>
              </a:buClr>
              <a:buFont typeface="Wingdings" panose="05000000000000000000" pitchFamily="2" charset="2"/>
              <a:buChar char="Ø"/>
              <a:defRPr/>
            </a:pPr>
            <a:r>
              <a:rPr lang="en-ID" dirty="0" smtClean="0"/>
              <a:t>Di </a:t>
            </a:r>
            <a:r>
              <a:rPr lang="en-ID" dirty="0" err="1" smtClean="0"/>
              <a:t>dunia</a:t>
            </a:r>
            <a:r>
              <a:rPr lang="en-ID" dirty="0" smtClean="0"/>
              <a:t> </a:t>
            </a:r>
            <a:r>
              <a:rPr lang="en-ID" dirty="0" err="1" smtClean="0"/>
              <a:t>ini</a:t>
            </a:r>
            <a:r>
              <a:rPr lang="en-ID" dirty="0" smtClean="0"/>
              <a:t> </a:t>
            </a:r>
            <a:r>
              <a:rPr lang="en-ID" dirty="0" err="1" smtClean="0"/>
              <a:t>tidak</a:t>
            </a:r>
            <a:r>
              <a:rPr lang="en-ID" dirty="0" smtClean="0"/>
              <a:t> </a:t>
            </a:r>
            <a:r>
              <a:rPr lang="en-ID" dirty="0" err="1" smtClean="0"/>
              <a:t>ada</a:t>
            </a:r>
            <a:r>
              <a:rPr lang="en-ID" dirty="0" smtClean="0"/>
              <a:t> </a:t>
            </a:r>
            <a:r>
              <a:rPr lang="en-ID" dirty="0" err="1" smtClean="0"/>
              <a:t>seorangpun</a:t>
            </a:r>
            <a:r>
              <a:rPr lang="en-ID" dirty="0" smtClean="0"/>
              <a:t> yang </a:t>
            </a:r>
            <a:r>
              <a:rPr lang="en-ID" dirty="0" err="1" smtClean="0"/>
              <a:t>memiliki</a:t>
            </a:r>
            <a:r>
              <a:rPr lang="en-ID" dirty="0" smtClean="0"/>
              <a:t> </a:t>
            </a:r>
            <a:r>
              <a:rPr lang="en-ID" dirty="0" err="1" smtClean="0"/>
              <a:t>jasmani</a:t>
            </a:r>
            <a:r>
              <a:rPr lang="en-ID" dirty="0" smtClean="0"/>
              <a:t> </a:t>
            </a:r>
            <a:r>
              <a:rPr lang="en-ID" dirty="0" err="1" smtClean="0"/>
              <a:t>sama</a:t>
            </a:r>
            <a:r>
              <a:rPr lang="en-ID" dirty="0" smtClean="0"/>
              <a:t> </a:t>
            </a:r>
            <a:r>
              <a:rPr lang="en-ID" dirty="0" err="1" smtClean="0"/>
              <a:t>persis</a:t>
            </a:r>
            <a:r>
              <a:rPr lang="en-ID" dirty="0" smtClean="0"/>
              <a:t>, </a:t>
            </a:r>
            <a:r>
              <a:rPr lang="en-ID" dirty="0" err="1" smtClean="0"/>
              <a:t>sekalipun</a:t>
            </a:r>
            <a:r>
              <a:rPr lang="en-ID" dirty="0" smtClean="0"/>
              <a:t> </a:t>
            </a:r>
            <a:r>
              <a:rPr lang="en-ID" dirty="0" err="1" smtClean="0"/>
              <a:t>anak</a:t>
            </a:r>
            <a:r>
              <a:rPr lang="en-ID" dirty="0" smtClean="0"/>
              <a:t> </a:t>
            </a:r>
            <a:r>
              <a:rPr lang="en-ID" dirty="0" err="1" smtClean="0"/>
              <a:t>kembar</a:t>
            </a:r>
            <a:r>
              <a:rPr lang="en-ID" dirty="0" smtClean="0"/>
              <a:t> </a:t>
            </a:r>
            <a:r>
              <a:rPr lang="en-ID" dirty="0" err="1" smtClean="0"/>
              <a:t>identik</a:t>
            </a:r>
            <a:r>
              <a:rPr lang="en-ID" dirty="0" smtClean="0"/>
              <a:t>. </a:t>
            </a:r>
          </a:p>
          <a:p>
            <a:pPr fontAlgn="auto">
              <a:spcAft>
                <a:spcPts val="0"/>
              </a:spcAft>
              <a:buClr>
                <a:schemeClr val="bg2">
                  <a:lumMod val="40000"/>
                  <a:lumOff val="60000"/>
                </a:schemeClr>
              </a:buClr>
              <a:buFont typeface="Wingdings" panose="05000000000000000000" pitchFamily="2" charset="2"/>
              <a:buChar char="Ø"/>
              <a:defRPr/>
            </a:pPr>
            <a:r>
              <a:rPr lang="en-ID" dirty="0" err="1" smtClean="0"/>
              <a:t>Aspek</a:t>
            </a:r>
            <a:r>
              <a:rPr lang="en-ID" dirty="0" smtClean="0"/>
              <a:t> </a:t>
            </a:r>
            <a:r>
              <a:rPr lang="en-ID" dirty="0" err="1" smtClean="0"/>
              <a:t>biologis</a:t>
            </a:r>
            <a:r>
              <a:rPr lang="en-ID" dirty="0" smtClean="0"/>
              <a:t> </a:t>
            </a:r>
            <a:r>
              <a:rPr lang="en-ID" dirty="0" err="1" smtClean="0"/>
              <a:t>lainnya</a:t>
            </a:r>
            <a:r>
              <a:rPr lang="en-ID" dirty="0" smtClean="0"/>
              <a:t> </a:t>
            </a:r>
            <a:r>
              <a:rPr lang="en-ID" dirty="0" err="1" smtClean="0"/>
              <a:t>adalah</a:t>
            </a:r>
            <a:r>
              <a:rPr lang="en-ID" dirty="0" smtClean="0"/>
              <a:t> </a:t>
            </a:r>
            <a:r>
              <a:rPr lang="en-ID" dirty="0" err="1" smtClean="0"/>
              <a:t>hal-hal</a:t>
            </a:r>
            <a:r>
              <a:rPr lang="en-ID" dirty="0" smtClean="0"/>
              <a:t> yang </a:t>
            </a:r>
            <a:r>
              <a:rPr lang="en-ID" dirty="0" err="1" smtClean="0"/>
              <a:t>menyangkut</a:t>
            </a:r>
            <a:r>
              <a:rPr lang="en-ID" dirty="0" smtClean="0"/>
              <a:t> </a:t>
            </a:r>
            <a:r>
              <a:rPr lang="en-ID" dirty="0" err="1" smtClean="0"/>
              <a:t>kesehatan</a:t>
            </a:r>
            <a:r>
              <a:rPr lang="en-ID" dirty="0" smtClean="0"/>
              <a:t> </a:t>
            </a:r>
            <a:r>
              <a:rPr lang="en-ID" dirty="0" err="1" smtClean="0"/>
              <a:t>anak</a:t>
            </a:r>
            <a:r>
              <a:rPr lang="en-ID" dirty="0" smtClean="0"/>
              <a:t> </a:t>
            </a:r>
            <a:r>
              <a:rPr lang="en-ID" dirty="0" err="1" smtClean="0"/>
              <a:t>didik</a:t>
            </a:r>
            <a:r>
              <a:rPr lang="en-ID" dirty="0" smtClean="0"/>
              <a:t>, </a:t>
            </a:r>
            <a:r>
              <a:rPr lang="en-ID" dirty="0" err="1" smtClean="0"/>
              <a:t>misalnya</a:t>
            </a:r>
            <a:r>
              <a:rPr lang="en-ID" dirty="0" smtClean="0"/>
              <a:t> </a:t>
            </a:r>
            <a:r>
              <a:rPr lang="en-ID" dirty="0" err="1" smtClean="0"/>
              <a:t>adalah</a:t>
            </a:r>
            <a:r>
              <a:rPr lang="en-ID" dirty="0" smtClean="0"/>
              <a:t> </a:t>
            </a:r>
            <a:r>
              <a:rPr lang="en-ID" dirty="0" err="1" smtClean="0"/>
              <a:t>kesehatan</a:t>
            </a:r>
            <a:r>
              <a:rPr lang="en-ID" dirty="0" smtClean="0"/>
              <a:t> </a:t>
            </a:r>
            <a:r>
              <a:rPr lang="en-ID" dirty="0" err="1" smtClean="0"/>
              <a:t>mata</a:t>
            </a:r>
            <a:r>
              <a:rPr lang="en-ID" dirty="0" smtClean="0"/>
              <a:t> </a:t>
            </a:r>
            <a:r>
              <a:rPr lang="en-ID" dirty="0" err="1" smtClean="0"/>
              <a:t>dan</a:t>
            </a:r>
            <a:r>
              <a:rPr lang="en-ID" dirty="0" smtClean="0"/>
              <a:t> </a:t>
            </a:r>
            <a:r>
              <a:rPr lang="en-ID" dirty="0" err="1" smtClean="0"/>
              <a:t>telinga</a:t>
            </a:r>
            <a:r>
              <a:rPr lang="en-ID" dirty="0" smtClean="0"/>
              <a:t> yang </a:t>
            </a:r>
            <a:r>
              <a:rPr lang="en-ID" dirty="0" err="1" smtClean="0"/>
              <a:t>langsung</a:t>
            </a:r>
            <a:r>
              <a:rPr lang="en-ID" dirty="0" smtClean="0"/>
              <a:t> </a:t>
            </a:r>
            <a:r>
              <a:rPr lang="en-ID" dirty="0" err="1" smtClean="0"/>
              <a:t>berkaitan</a:t>
            </a:r>
            <a:r>
              <a:rPr lang="en-ID" dirty="0" smtClean="0"/>
              <a:t> </a:t>
            </a:r>
            <a:r>
              <a:rPr lang="en-ID" dirty="0" err="1" smtClean="0"/>
              <a:t>dengan</a:t>
            </a:r>
            <a:r>
              <a:rPr lang="en-ID" dirty="0" smtClean="0"/>
              <a:t> </a:t>
            </a:r>
            <a:r>
              <a:rPr lang="en-ID" dirty="0" err="1" smtClean="0"/>
              <a:t>penerimaan</a:t>
            </a:r>
            <a:r>
              <a:rPr lang="en-ID" dirty="0" smtClean="0"/>
              <a:t> </a:t>
            </a:r>
            <a:r>
              <a:rPr lang="en-ID" dirty="0" err="1" smtClean="0"/>
              <a:t>bahan</a:t>
            </a:r>
            <a:r>
              <a:rPr lang="en-ID" dirty="0" smtClean="0"/>
              <a:t> </a:t>
            </a:r>
            <a:r>
              <a:rPr lang="en-ID" dirty="0" err="1" smtClean="0"/>
              <a:t>pelajaran</a:t>
            </a:r>
            <a:r>
              <a:rPr lang="en-ID" dirty="0" smtClean="0"/>
              <a:t> di </a:t>
            </a:r>
            <a:r>
              <a:rPr lang="en-ID" dirty="0" err="1" smtClean="0"/>
              <a:t>kelas</a:t>
            </a:r>
            <a:r>
              <a:rPr lang="en-ID" dirty="0" smtClean="0"/>
              <a:t>.</a:t>
            </a:r>
          </a:p>
          <a:p>
            <a:pPr fontAlgn="auto">
              <a:spcAft>
                <a:spcPts val="0"/>
              </a:spcAft>
              <a:buClr>
                <a:schemeClr val="bg2">
                  <a:lumMod val="40000"/>
                  <a:lumOff val="60000"/>
                </a:schemeClr>
              </a:buClr>
              <a:buFont typeface="Wingdings" panose="05000000000000000000" pitchFamily="2" charset="2"/>
              <a:buChar char="Ø"/>
              <a:defRPr/>
            </a:pPr>
            <a:r>
              <a:rPr lang="en-ID" dirty="0" err="1" smtClean="0"/>
              <a:t>Aspek</a:t>
            </a:r>
            <a:r>
              <a:rPr lang="en-ID" dirty="0" smtClean="0"/>
              <a:t> </a:t>
            </a:r>
            <a:r>
              <a:rPr lang="en-ID" dirty="0" err="1" smtClean="0"/>
              <a:t>biologis</a:t>
            </a:r>
            <a:r>
              <a:rPr lang="en-ID" dirty="0" smtClean="0"/>
              <a:t> </a:t>
            </a:r>
            <a:r>
              <a:rPr lang="en-ID" dirty="0" err="1" smtClean="0"/>
              <a:t>ini</a:t>
            </a:r>
            <a:r>
              <a:rPr lang="en-ID" dirty="0" smtClean="0"/>
              <a:t> </a:t>
            </a:r>
            <a:r>
              <a:rPr lang="en-ID" dirty="0" err="1" smtClean="0"/>
              <a:t>menjadi</a:t>
            </a:r>
            <a:r>
              <a:rPr lang="en-ID" dirty="0" smtClean="0"/>
              <a:t> </a:t>
            </a:r>
            <a:r>
              <a:rPr lang="en-ID" dirty="0" err="1" smtClean="0"/>
              <a:t>hal</a:t>
            </a:r>
            <a:r>
              <a:rPr lang="en-ID" dirty="0" smtClean="0"/>
              <a:t> yang </a:t>
            </a:r>
            <a:r>
              <a:rPr lang="en-ID" dirty="0" err="1" smtClean="0"/>
              <a:t>penting</a:t>
            </a:r>
            <a:r>
              <a:rPr lang="en-ID" dirty="0" smtClean="0"/>
              <a:t> </a:t>
            </a:r>
            <a:r>
              <a:rPr lang="en-ID" dirty="0" err="1" smtClean="0"/>
              <a:t>karena</a:t>
            </a:r>
            <a:r>
              <a:rPr lang="en-ID" dirty="0" smtClean="0"/>
              <a:t> </a:t>
            </a:r>
            <a:r>
              <a:rPr lang="en-ID" dirty="0" err="1" smtClean="0"/>
              <a:t>berkaitan</a:t>
            </a:r>
            <a:r>
              <a:rPr lang="en-ID" dirty="0" smtClean="0"/>
              <a:t> </a:t>
            </a:r>
            <a:r>
              <a:rPr lang="en-ID" dirty="0" err="1" smtClean="0"/>
              <a:t>dengan</a:t>
            </a:r>
            <a:r>
              <a:rPr lang="en-ID" dirty="0" smtClean="0"/>
              <a:t> </a:t>
            </a:r>
            <a:r>
              <a:rPr lang="en-ID" dirty="0" err="1" smtClean="0"/>
              <a:t>masalah</a:t>
            </a:r>
            <a:r>
              <a:rPr lang="en-ID" dirty="0" smtClean="0"/>
              <a:t> </a:t>
            </a:r>
            <a:r>
              <a:rPr lang="en-ID" dirty="0" err="1" smtClean="0"/>
              <a:t>pembangunan</a:t>
            </a:r>
            <a:r>
              <a:rPr lang="en-ID" dirty="0" smtClean="0"/>
              <a:t> </a:t>
            </a:r>
            <a:r>
              <a:rPr lang="en-ID" dirty="0" err="1" smtClean="0"/>
              <a:t>gedung</a:t>
            </a:r>
            <a:r>
              <a:rPr lang="en-ID" dirty="0" smtClean="0"/>
              <a:t>, </a:t>
            </a:r>
            <a:r>
              <a:rPr lang="en-ID" dirty="0" err="1" smtClean="0"/>
              <a:t>pengaturan</a:t>
            </a:r>
            <a:r>
              <a:rPr lang="en-ID" dirty="0" smtClean="0"/>
              <a:t> </a:t>
            </a:r>
            <a:r>
              <a:rPr lang="en-ID" dirty="0" err="1" smtClean="0"/>
              <a:t>jadwal</a:t>
            </a:r>
            <a:r>
              <a:rPr lang="en-ID" dirty="0" smtClean="0"/>
              <a:t> </a:t>
            </a:r>
            <a:r>
              <a:rPr lang="en-ID" dirty="0" err="1" smtClean="0"/>
              <a:t>pelajaran</a:t>
            </a:r>
            <a:r>
              <a:rPr lang="en-ID" dirty="0" smtClean="0"/>
              <a:t>, </a:t>
            </a:r>
            <a:r>
              <a:rPr lang="en-ID" dirty="0" err="1" smtClean="0"/>
              <a:t>pengaturan</a:t>
            </a:r>
            <a:r>
              <a:rPr lang="en-ID" dirty="0" smtClean="0"/>
              <a:t> </a:t>
            </a:r>
            <a:r>
              <a:rPr lang="en-ID" dirty="0" err="1" smtClean="0"/>
              <a:t>tempat</a:t>
            </a:r>
            <a:r>
              <a:rPr lang="en-ID" dirty="0" smtClean="0"/>
              <a:t> duduk, </a:t>
            </a:r>
            <a:r>
              <a:rPr lang="en-ID" dirty="0" err="1" smtClean="0"/>
              <a:t>pengelompokan</a:t>
            </a:r>
            <a:r>
              <a:rPr lang="en-ID" dirty="0" smtClean="0"/>
              <a:t> </a:t>
            </a:r>
            <a:r>
              <a:rPr lang="en-ID" dirty="0" err="1" smtClean="0"/>
              <a:t>anak</a:t>
            </a:r>
            <a:r>
              <a:rPr lang="en-ID" dirty="0" smtClean="0"/>
              <a:t> </a:t>
            </a:r>
            <a:r>
              <a:rPr lang="en-ID" dirty="0" err="1" smtClean="0"/>
              <a:t>didik</a:t>
            </a:r>
            <a:r>
              <a:rPr lang="en-ID" dirty="0" smtClean="0"/>
              <a:t> di </a:t>
            </a:r>
            <a:r>
              <a:rPr lang="en-ID" dirty="0" err="1" smtClean="0"/>
              <a:t>kelas</a:t>
            </a:r>
            <a:r>
              <a:rPr lang="en-ID" dirty="0" smtClean="0"/>
              <a:t>.</a:t>
            </a:r>
          </a:p>
          <a:p>
            <a:pPr fontAlgn="auto">
              <a:spcAft>
                <a:spcPts val="0"/>
              </a:spcAft>
              <a:buClr>
                <a:schemeClr val="bg2">
                  <a:lumMod val="40000"/>
                  <a:lumOff val="60000"/>
                </a:schemeClr>
              </a:buClr>
              <a:buFont typeface="Wingdings" panose="05000000000000000000" pitchFamily="2" charset="2"/>
              <a:buChar char="Ø"/>
              <a:defRPr/>
            </a:pPr>
            <a:r>
              <a:rPr lang="en-ID" dirty="0" err="1" smtClean="0"/>
              <a:t>Pengelolaan</a:t>
            </a:r>
            <a:r>
              <a:rPr lang="en-ID" dirty="0" smtClean="0"/>
              <a:t> </a:t>
            </a:r>
            <a:r>
              <a:rPr lang="en-ID" dirty="0" err="1" smtClean="0"/>
              <a:t>pengajaran</a:t>
            </a:r>
            <a:r>
              <a:rPr lang="en-ID" dirty="0" smtClean="0"/>
              <a:t> yang </a:t>
            </a:r>
            <a:r>
              <a:rPr lang="en-ID" dirty="0" err="1" smtClean="0"/>
              <a:t>hanya</a:t>
            </a:r>
            <a:r>
              <a:rPr lang="en-ID" dirty="0" smtClean="0"/>
              <a:t> </a:t>
            </a:r>
            <a:r>
              <a:rPr lang="en-ID" dirty="0" err="1" smtClean="0"/>
              <a:t>memperhatikan</a:t>
            </a:r>
            <a:r>
              <a:rPr lang="en-ID" dirty="0" smtClean="0"/>
              <a:t> </a:t>
            </a:r>
            <a:r>
              <a:rPr lang="en-ID" dirty="0" err="1" smtClean="0"/>
              <a:t>aspek</a:t>
            </a:r>
            <a:r>
              <a:rPr lang="en-ID" dirty="0" smtClean="0"/>
              <a:t> mental </a:t>
            </a:r>
            <a:r>
              <a:rPr lang="en-ID" dirty="0" err="1" smtClean="0"/>
              <a:t>dengan</a:t>
            </a:r>
            <a:r>
              <a:rPr lang="en-ID" dirty="0" smtClean="0"/>
              <a:t> </a:t>
            </a:r>
            <a:r>
              <a:rPr lang="en-ID" dirty="0" err="1" smtClean="0"/>
              <a:t>mengabaikan</a:t>
            </a:r>
            <a:r>
              <a:rPr lang="en-ID" dirty="0" smtClean="0"/>
              <a:t> </a:t>
            </a:r>
            <a:r>
              <a:rPr lang="en-ID" dirty="0" err="1" smtClean="0"/>
              <a:t>aspek</a:t>
            </a:r>
            <a:r>
              <a:rPr lang="en-ID" dirty="0" smtClean="0"/>
              <a:t> </a:t>
            </a:r>
            <a:r>
              <a:rPr lang="en-ID" dirty="0" err="1" smtClean="0"/>
              <a:t>biologis</a:t>
            </a:r>
            <a:r>
              <a:rPr lang="en-ID" dirty="0" smtClean="0"/>
              <a:t> </a:t>
            </a:r>
            <a:r>
              <a:rPr lang="en-ID" dirty="0" err="1" smtClean="0"/>
              <a:t>akan</a:t>
            </a:r>
            <a:r>
              <a:rPr lang="en-ID" dirty="0" smtClean="0"/>
              <a:t> </a:t>
            </a:r>
            <a:r>
              <a:rPr lang="en-ID" dirty="0" err="1" smtClean="0"/>
              <a:t>menyebabkan</a:t>
            </a:r>
            <a:r>
              <a:rPr lang="en-ID" dirty="0" smtClean="0"/>
              <a:t> </a:t>
            </a:r>
            <a:r>
              <a:rPr lang="en-ID" dirty="0" err="1" smtClean="0"/>
              <a:t>suasana</a:t>
            </a:r>
            <a:r>
              <a:rPr lang="en-ID" dirty="0" smtClean="0"/>
              <a:t> </a:t>
            </a:r>
            <a:r>
              <a:rPr lang="en-ID" dirty="0" err="1" smtClean="0"/>
              <a:t>belajar</a:t>
            </a:r>
            <a:r>
              <a:rPr lang="en-ID" dirty="0" smtClean="0"/>
              <a:t> di </a:t>
            </a:r>
            <a:r>
              <a:rPr lang="en-ID" dirty="0" err="1" smtClean="0"/>
              <a:t>kelas</a:t>
            </a:r>
            <a:r>
              <a:rPr lang="en-ID" dirty="0" smtClean="0"/>
              <a:t> </a:t>
            </a:r>
            <a:r>
              <a:rPr lang="en-ID" dirty="0" err="1" smtClean="0"/>
              <a:t>menjadi</a:t>
            </a:r>
            <a:r>
              <a:rPr lang="en-ID" dirty="0" smtClean="0"/>
              <a:t> </a:t>
            </a:r>
            <a:r>
              <a:rPr lang="en-ID" dirty="0" err="1" smtClean="0"/>
              <a:t>kurang</a:t>
            </a:r>
            <a:r>
              <a:rPr lang="en-ID" dirty="0" smtClean="0"/>
              <a:t> </a:t>
            </a:r>
            <a:r>
              <a:rPr lang="en-ID" dirty="0" err="1" smtClean="0"/>
              <a:t>kondusif</a:t>
            </a:r>
            <a:r>
              <a:rPr lang="en-ID" dirty="0" smtClean="0"/>
              <a:t>.</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6750"/>
            <a:ext cx="10515600" cy="5510213"/>
          </a:xfrm>
        </p:spPr>
        <p:txBody>
          <a:bodyPr rtlCol="0">
            <a:normAutofit/>
          </a:bodyPr>
          <a:lstStyle/>
          <a:p>
            <a:pPr marL="0" indent="0" fontAlgn="auto">
              <a:spcAft>
                <a:spcPts val="0"/>
              </a:spcAft>
              <a:buClr>
                <a:schemeClr val="bg2">
                  <a:lumMod val="40000"/>
                  <a:lumOff val="60000"/>
                </a:schemeClr>
              </a:buClr>
              <a:buFont typeface="Wingdings 3" charset="2"/>
              <a:buNone/>
              <a:defRPr/>
            </a:pPr>
            <a:r>
              <a:rPr lang="en-ID" dirty="0" smtClean="0"/>
              <a:t>2. </a:t>
            </a:r>
            <a:r>
              <a:rPr lang="en-ID" dirty="0" err="1" smtClean="0"/>
              <a:t>Perbedaan</a:t>
            </a:r>
            <a:r>
              <a:rPr lang="en-ID" dirty="0" smtClean="0"/>
              <a:t> Individual</a:t>
            </a:r>
          </a:p>
          <a:p>
            <a:pPr fontAlgn="auto">
              <a:spcAft>
                <a:spcPts val="0"/>
              </a:spcAft>
              <a:buClr>
                <a:schemeClr val="bg2">
                  <a:lumMod val="40000"/>
                  <a:lumOff val="60000"/>
                </a:schemeClr>
              </a:buClr>
              <a:buFont typeface="Wingdings" panose="05000000000000000000" pitchFamily="2" charset="2"/>
              <a:buChar char="Ø"/>
              <a:defRPr/>
            </a:pPr>
            <a:r>
              <a:rPr lang="en-ID" dirty="0" err="1" smtClean="0"/>
              <a:t>Inteligensi</a:t>
            </a:r>
            <a:r>
              <a:rPr lang="en-ID" dirty="0" smtClean="0"/>
              <a:t> </a:t>
            </a:r>
            <a:r>
              <a:rPr lang="en-ID" dirty="0" err="1" smtClean="0"/>
              <a:t>merupakan</a:t>
            </a:r>
            <a:r>
              <a:rPr lang="en-ID" dirty="0" smtClean="0"/>
              <a:t> </a:t>
            </a:r>
            <a:r>
              <a:rPr lang="en-ID" dirty="0" err="1" smtClean="0"/>
              <a:t>salah</a:t>
            </a:r>
            <a:r>
              <a:rPr lang="en-ID" dirty="0" smtClean="0"/>
              <a:t> </a:t>
            </a:r>
            <a:r>
              <a:rPr lang="en-ID" dirty="0" err="1" smtClean="0"/>
              <a:t>satu</a:t>
            </a:r>
            <a:r>
              <a:rPr lang="en-ID" dirty="0" smtClean="0"/>
              <a:t> </a:t>
            </a:r>
            <a:r>
              <a:rPr lang="en-ID" dirty="0" err="1" smtClean="0"/>
              <a:t>aspek</a:t>
            </a:r>
            <a:r>
              <a:rPr lang="en-ID" dirty="0" smtClean="0"/>
              <a:t> yang </a:t>
            </a:r>
            <a:r>
              <a:rPr lang="en-ID" dirty="0" err="1" smtClean="0"/>
              <a:t>selalu</a:t>
            </a:r>
            <a:r>
              <a:rPr lang="en-ID" dirty="0" smtClean="0"/>
              <a:t> actual </a:t>
            </a:r>
            <a:r>
              <a:rPr lang="en-ID" dirty="0" err="1" smtClean="0"/>
              <a:t>untuk</a:t>
            </a:r>
            <a:r>
              <a:rPr lang="en-ID" dirty="0" smtClean="0"/>
              <a:t> </a:t>
            </a:r>
            <a:r>
              <a:rPr lang="en-ID" dirty="0" err="1" smtClean="0"/>
              <a:t>dibicarakan</a:t>
            </a:r>
            <a:r>
              <a:rPr lang="en-ID" dirty="0" smtClean="0"/>
              <a:t> </a:t>
            </a:r>
            <a:r>
              <a:rPr lang="en-ID" dirty="0" err="1" smtClean="0"/>
              <a:t>dalam</a:t>
            </a:r>
            <a:r>
              <a:rPr lang="en-ID" dirty="0" smtClean="0"/>
              <a:t> </a:t>
            </a:r>
            <a:r>
              <a:rPr lang="en-ID" dirty="0" err="1" smtClean="0"/>
              <a:t>dunia</a:t>
            </a:r>
            <a:r>
              <a:rPr lang="en-ID" dirty="0" smtClean="0"/>
              <a:t> </a:t>
            </a:r>
            <a:r>
              <a:rPr lang="en-ID" dirty="0" err="1" smtClean="0"/>
              <a:t>pendidikan</a:t>
            </a:r>
            <a:r>
              <a:rPr lang="en-ID" dirty="0" smtClean="0"/>
              <a:t>.</a:t>
            </a:r>
          </a:p>
          <a:p>
            <a:pPr fontAlgn="auto">
              <a:spcAft>
                <a:spcPts val="0"/>
              </a:spcAft>
              <a:buClr>
                <a:schemeClr val="bg2">
                  <a:lumMod val="40000"/>
                  <a:lumOff val="60000"/>
                </a:schemeClr>
              </a:buClr>
              <a:buFont typeface="Wingdings" panose="05000000000000000000" pitchFamily="2" charset="2"/>
              <a:buChar char="Ø"/>
              <a:defRPr/>
            </a:pPr>
            <a:r>
              <a:rPr lang="en-ID" dirty="0" err="1" smtClean="0"/>
              <a:t>Keaktualan</a:t>
            </a:r>
            <a:r>
              <a:rPr lang="en-ID" dirty="0" smtClean="0"/>
              <a:t> </a:t>
            </a:r>
            <a:r>
              <a:rPr lang="en-ID" dirty="0" err="1" smtClean="0"/>
              <a:t>itu</a:t>
            </a:r>
            <a:r>
              <a:rPr lang="en-ID" dirty="0" smtClean="0"/>
              <a:t> </a:t>
            </a:r>
            <a:r>
              <a:rPr lang="en-ID" dirty="0" err="1" smtClean="0"/>
              <a:t>dikarenakan</a:t>
            </a:r>
            <a:r>
              <a:rPr lang="en-ID" dirty="0" smtClean="0"/>
              <a:t> </a:t>
            </a:r>
            <a:r>
              <a:rPr lang="en-ID" dirty="0" err="1" smtClean="0"/>
              <a:t>inteligensi</a:t>
            </a:r>
            <a:r>
              <a:rPr lang="en-ID" dirty="0" smtClean="0"/>
              <a:t> </a:t>
            </a:r>
            <a:r>
              <a:rPr lang="en-ID" dirty="0" err="1" smtClean="0"/>
              <a:t>adalah</a:t>
            </a:r>
            <a:r>
              <a:rPr lang="en-ID" dirty="0" smtClean="0"/>
              <a:t> </a:t>
            </a:r>
            <a:r>
              <a:rPr lang="en-ID" dirty="0" err="1" smtClean="0"/>
              <a:t>unsur</a:t>
            </a:r>
            <a:r>
              <a:rPr lang="en-ID" dirty="0" smtClean="0"/>
              <a:t> yang </a:t>
            </a:r>
            <a:r>
              <a:rPr lang="en-ID" dirty="0" err="1" smtClean="0"/>
              <a:t>ikut</a:t>
            </a:r>
            <a:r>
              <a:rPr lang="en-ID" dirty="0" smtClean="0"/>
              <a:t> </a:t>
            </a:r>
            <a:r>
              <a:rPr lang="en-ID" dirty="0" err="1" smtClean="0"/>
              <a:t>mempengaruhi</a:t>
            </a:r>
            <a:r>
              <a:rPr lang="en-ID" dirty="0" smtClean="0"/>
              <a:t> </a:t>
            </a:r>
            <a:r>
              <a:rPr lang="en-ID" dirty="0" err="1" smtClean="0"/>
              <a:t>keberhasilan</a:t>
            </a:r>
            <a:r>
              <a:rPr lang="en-ID" dirty="0" smtClean="0"/>
              <a:t> </a:t>
            </a:r>
            <a:r>
              <a:rPr lang="en-ID" dirty="0" err="1" smtClean="0"/>
              <a:t>belajar</a:t>
            </a:r>
            <a:r>
              <a:rPr lang="en-ID" dirty="0" smtClean="0"/>
              <a:t> </a:t>
            </a:r>
            <a:r>
              <a:rPr lang="en-ID" dirty="0" err="1" smtClean="0"/>
              <a:t>anak</a:t>
            </a:r>
            <a:r>
              <a:rPr lang="en-ID" dirty="0" smtClean="0"/>
              <a:t> </a:t>
            </a:r>
            <a:r>
              <a:rPr lang="en-ID" dirty="0" err="1" smtClean="0"/>
              <a:t>didik</a:t>
            </a:r>
            <a:r>
              <a:rPr lang="en-ID" dirty="0" smtClean="0"/>
              <a:t>.</a:t>
            </a:r>
          </a:p>
          <a:p>
            <a:pPr fontAlgn="auto">
              <a:spcAft>
                <a:spcPts val="0"/>
              </a:spcAft>
              <a:buClr>
                <a:schemeClr val="bg2">
                  <a:lumMod val="40000"/>
                  <a:lumOff val="60000"/>
                </a:schemeClr>
              </a:buClr>
              <a:buFont typeface="Wingdings" panose="05000000000000000000" pitchFamily="2" charset="2"/>
              <a:buChar char="Ø"/>
              <a:defRPr/>
            </a:pPr>
            <a:r>
              <a:rPr lang="en-ID" dirty="0" err="1" smtClean="0"/>
              <a:t>Inteligensi</a:t>
            </a:r>
            <a:r>
              <a:rPr lang="en-ID" dirty="0" smtClean="0"/>
              <a:t> </a:t>
            </a:r>
            <a:r>
              <a:rPr lang="en-ID" dirty="0" err="1" smtClean="0"/>
              <a:t>adalah</a:t>
            </a:r>
            <a:r>
              <a:rPr lang="en-ID" dirty="0" smtClean="0"/>
              <a:t> </a:t>
            </a:r>
            <a:r>
              <a:rPr lang="en-ID" dirty="0" err="1" smtClean="0"/>
              <a:t>kemampuan</a:t>
            </a:r>
            <a:r>
              <a:rPr lang="en-ID" dirty="0" smtClean="0"/>
              <a:t> </a:t>
            </a:r>
            <a:r>
              <a:rPr lang="en-ID" dirty="0" err="1" smtClean="0"/>
              <a:t>untuk</a:t>
            </a:r>
            <a:r>
              <a:rPr lang="en-ID" dirty="0" smtClean="0"/>
              <a:t> </a:t>
            </a:r>
            <a:r>
              <a:rPr lang="en-ID" dirty="0" err="1" smtClean="0"/>
              <a:t>memahami</a:t>
            </a:r>
            <a:r>
              <a:rPr lang="en-ID" dirty="0" smtClean="0"/>
              <a:t> </a:t>
            </a:r>
            <a:r>
              <a:rPr lang="en-ID" dirty="0" err="1" smtClean="0"/>
              <a:t>dan</a:t>
            </a:r>
            <a:r>
              <a:rPr lang="en-ID" dirty="0" smtClean="0"/>
              <a:t> </a:t>
            </a:r>
            <a:r>
              <a:rPr lang="en-ID" dirty="0" err="1" smtClean="0"/>
              <a:t>beradaptasi</a:t>
            </a:r>
            <a:r>
              <a:rPr lang="en-ID" dirty="0" smtClean="0"/>
              <a:t> </a:t>
            </a:r>
            <a:r>
              <a:rPr lang="en-ID" dirty="0" err="1" smtClean="0"/>
              <a:t>dengan</a:t>
            </a:r>
            <a:r>
              <a:rPr lang="en-ID" dirty="0" smtClean="0"/>
              <a:t> </a:t>
            </a:r>
            <a:r>
              <a:rPr lang="en-ID" dirty="0" err="1" smtClean="0"/>
              <a:t>situasi</a:t>
            </a:r>
            <a:r>
              <a:rPr lang="en-ID" dirty="0" smtClean="0"/>
              <a:t> yang </a:t>
            </a:r>
            <a:r>
              <a:rPr lang="en-ID" dirty="0" err="1" smtClean="0"/>
              <a:t>baru</a:t>
            </a:r>
            <a:r>
              <a:rPr lang="en-ID" dirty="0" smtClean="0"/>
              <a:t> </a:t>
            </a:r>
            <a:r>
              <a:rPr lang="en-ID" dirty="0" err="1" smtClean="0"/>
              <a:t>dengan</a:t>
            </a:r>
            <a:r>
              <a:rPr lang="en-ID" dirty="0" smtClean="0"/>
              <a:t> </a:t>
            </a:r>
            <a:r>
              <a:rPr lang="en-ID" dirty="0" err="1" smtClean="0"/>
              <a:t>cepat</a:t>
            </a:r>
            <a:r>
              <a:rPr lang="en-ID" dirty="0" smtClean="0"/>
              <a:t> </a:t>
            </a:r>
            <a:r>
              <a:rPr lang="en-ID" dirty="0" err="1" smtClean="0"/>
              <a:t>dan</a:t>
            </a:r>
            <a:r>
              <a:rPr lang="en-ID" dirty="0" smtClean="0"/>
              <a:t> </a:t>
            </a:r>
            <a:r>
              <a:rPr lang="en-ID" dirty="0" err="1" smtClean="0"/>
              <a:t>efektif</a:t>
            </a:r>
            <a:r>
              <a:rPr lang="en-ID" dirty="0" smtClean="0"/>
              <a:t>, </a:t>
            </a:r>
            <a:r>
              <a:rPr lang="en-ID" dirty="0" err="1" smtClean="0"/>
              <a:t>kemampuan</a:t>
            </a:r>
            <a:r>
              <a:rPr lang="en-ID" dirty="0" smtClean="0"/>
              <a:t> </a:t>
            </a:r>
            <a:r>
              <a:rPr lang="en-ID" dirty="0" err="1" smtClean="0"/>
              <a:t>untuk</a:t>
            </a:r>
            <a:r>
              <a:rPr lang="en-ID" dirty="0" smtClean="0"/>
              <a:t> </a:t>
            </a:r>
            <a:r>
              <a:rPr lang="en-ID" dirty="0" err="1" smtClean="0"/>
              <a:t>menggunakan</a:t>
            </a:r>
            <a:r>
              <a:rPr lang="en-ID" dirty="0" smtClean="0"/>
              <a:t> </a:t>
            </a:r>
            <a:r>
              <a:rPr lang="en-ID" dirty="0" err="1" smtClean="0"/>
              <a:t>konsep</a:t>
            </a:r>
            <a:r>
              <a:rPr lang="en-ID" dirty="0" smtClean="0"/>
              <a:t> yang </a:t>
            </a:r>
            <a:r>
              <a:rPr lang="en-ID" dirty="0" err="1" smtClean="0"/>
              <a:t>abstrak</a:t>
            </a:r>
            <a:r>
              <a:rPr lang="en-ID" dirty="0" smtClean="0"/>
              <a:t> </a:t>
            </a:r>
            <a:r>
              <a:rPr lang="en-ID" dirty="0" err="1" smtClean="0"/>
              <a:t>secara</a:t>
            </a:r>
            <a:r>
              <a:rPr lang="en-ID" dirty="0" smtClean="0"/>
              <a:t> </a:t>
            </a:r>
            <a:r>
              <a:rPr lang="en-ID" dirty="0" err="1" smtClean="0"/>
              <a:t>efektif</a:t>
            </a:r>
            <a:r>
              <a:rPr lang="en-ID" dirty="0" smtClean="0"/>
              <a:t>, </a:t>
            </a:r>
            <a:r>
              <a:rPr lang="en-ID" dirty="0" err="1" smtClean="0"/>
              <a:t>dan</a:t>
            </a:r>
            <a:r>
              <a:rPr lang="en-ID" dirty="0" smtClean="0"/>
              <a:t> </a:t>
            </a:r>
            <a:r>
              <a:rPr lang="en-ID" dirty="0" err="1" smtClean="0"/>
              <a:t>kemampuan</a:t>
            </a:r>
            <a:r>
              <a:rPr lang="en-ID" dirty="0" smtClean="0"/>
              <a:t> </a:t>
            </a:r>
            <a:r>
              <a:rPr lang="en-ID" dirty="0" err="1" smtClean="0"/>
              <a:t>untuk</a:t>
            </a:r>
            <a:r>
              <a:rPr lang="en-ID" dirty="0" smtClean="0"/>
              <a:t> </a:t>
            </a:r>
            <a:r>
              <a:rPr lang="en-ID" dirty="0" err="1" smtClean="0"/>
              <a:t>memahami</a:t>
            </a:r>
            <a:r>
              <a:rPr lang="en-ID" dirty="0" smtClean="0"/>
              <a:t> </a:t>
            </a:r>
            <a:r>
              <a:rPr lang="en-ID" dirty="0" err="1" smtClean="0"/>
              <a:t>hubungan</a:t>
            </a:r>
            <a:r>
              <a:rPr lang="en-ID" dirty="0" smtClean="0"/>
              <a:t> </a:t>
            </a:r>
            <a:r>
              <a:rPr lang="en-ID" dirty="0" err="1" smtClean="0"/>
              <a:t>dan</a:t>
            </a:r>
            <a:r>
              <a:rPr lang="en-ID" dirty="0" smtClean="0"/>
              <a:t> </a:t>
            </a:r>
            <a:r>
              <a:rPr lang="en-ID" dirty="0" err="1" smtClean="0"/>
              <a:t>mempelajarinya</a:t>
            </a:r>
            <a:r>
              <a:rPr lang="en-ID" dirty="0" smtClean="0"/>
              <a:t> </a:t>
            </a:r>
            <a:r>
              <a:rPr lang="en-ID" dirty="0" err="1" smtClean="0"/>
              <a:t>dengan</a:t>
            </a:r>
            <a:r>
              <a:rPr lang="en-ID" dirty="0" smtClean="0"/>
              <a:t> </a:t>
            </a:r>
            <a:r>
              <a:rPr lang="en-ID" dirty="0" err="1" smtClean="0"/>
              <a:t>cepat</a:t>
            </a:r>
            <a:r>
              <a:rPr lang="en-ID" dirty="0" smtClean="0"/>
              <a:t>.</a:t>
            </a:r>
          </a:p>
          <a:p>
            <a:pPr fontAlgn="auto">
              <a:spcAft>
                <a:spcPts val="0"/>
              </a:spcAft>
              <a:buClr>
                <a:schemeClr val="bg2">
                  <a:lumMod val="40000"/>
                  <a:lumOff val="60000"/>
                </a:schemeClr>
              </a:buClr>
              <a:buFont typeface="Wingdings" panose="05000000000000000000" pitchFamily="2" charset="2"/>
              <a:buChar char="Ø"/>
              <a:defRPr/>
            </a:pPr>
            <a:r>
              <a:rPr lang="en-ID" dirty="0" err="1" smtClean="0"/>
              <a:t>Perbedaan</a:t>
            </a:r>
            <a:r>
              <a:rPr lang="en-ID" dirty="0" smtClean="0"/>
              <a:t> </a:t>
            </a:r>
            <a:r>
              <a:rPr lang="en-ID" dirty="0" err="1" smtClean="0"/>
              <a:t>inteligensi</a:t>
            </a:r>
            <a:r>
              <a:rPr lang="en-ID" dirty="0" smtClean="0"/>
              <a:t> </a:t>
            </a:r>
            <a:r>
              <a:rPr lang="en-ID" dirty="0" err="1" smtClean="0"/>
              <a:t>dalam</a:t>
            </a:r>
            <a:r>
              <a:rPr lang="en-ID" dirty="0" smtClean="0"/>
              <a:t> </a:t>
            </a:r>
            <a:r>
              <a:rPr lang="en-ID" dirty="0" err="1" smtClean="0"/>
              <a:t>bidang</a:t>
            </a:r>
            <a:r>
              <a:rPr lang="en-ID" dirty="0" smtClean="0"/>
              <a:t> </a:t>
            </a:r>
            <a:r>
              <a:rPr lang="en-ID" dirty="0" err="1" smtClean="0"/>
              <a:t>intelektual</a:t>
            </a:r>
            <a:r>
              <a:rPr lang="en-ID" dirty="0" smtClean="0"/>
              <a:t> </a:t>
            </a:r>
            <a:r>
              <a:rPr lang="en-ID" dirty="0" err="1" smtClean="0"/>
              <a:t>ini</a:t>
            </a:r>
            <a:r>
              <a:rPr lang="en-ID" dirty="0" smtClean="0"/>
              <a:t> </a:t>
            </a:r>
            <a:r>
              <a:rPr lang="en-ID" dirty="0" err="1" smtClean="0"/>
              <a:t>perlu</a:t>
            </a:r>
            <a:r>
              <a:rPr lang="en-ID" dirty="0" smtClean="0"/>
              <a:t> </a:t>
            </a:r>
            <a:r>
              <a:rPr lang="en-ID" dirty="0" err="1" smtClean="0"/>
              <a:t>diketahui</a:t>
            </a:r>
            <a:r>
              <a:rPr lang="en-ID" dirty="0" smtClean="0"/>
              <a:t> </a:t>
            </a:r>
            <a:r>
              <a:rPr lang="en-ID" dirty="0" err="1" smtClean="0"/>
              <a:t>dan</a:t>
            </a:r>
            <a:r>
              <a:rPr lang="en-ID" dirty="0" smtClean="0"/>
              <a:t> </a:t>
            </a:r>
            <a:r>
              <a:rPr lang="en-ID" dirty="0" err="1" smtClean="0"/>
              <a:t>pahami</a:t>
            </a:r>
            <a:r>
              <a:rPr lang="en-ID" dirty="0" smtClean="0"/>
              <a:t>, </a:t>
            </a:r>
            <a:r>
              <a:rPr lang="en-ID" dirty="0" err="1" smtClean="0"/>
              <a:t>terutama</a:t>
            </a:r>
            <a:r>
              <a:rPr lang="en-ID" dirty="0" smtClean="0"/>
              <a:t> yang </a:t>
            </a:r>
            <a:r>
              <a:rPr lang="en-ID" dirty="0" err="1" smtClean="0"/>
              <a:t>hubungannya</a:t>
            </a:r>
            <a:r>
              <a:rPr lang="en-ID" dirty="0" smtClean="0"/>
              <a:t> </a:t>
            </a:r>
            <a:r>
              <a:rPr lang="en-ID" dirty="0" err="1" smtClean="0"/>
              <a:t>dengan</a:t>
            </a:r>
            <a:r>
              <a:rPr lang="en-ID" dirty="0" smtClean="0"/>
              <a:t> </a:t>
            </a:r>
            <a:r>
              <a:rPr lang="en-ID" dirty="0" err="1" smtClean="0"/>
              <a:t>pengelompokkan</a:t>
            </a:r>
            <a:r>
              <a:rPr lang="en-ID" dirty="0" smtClean="0"/>
              <a:t> </a:t>
            </a:r>
            <a:r>
              <a:rPr lang="en-ID" dirty="0" err="1" smtClean="0"/>
              <a:t>dengan</a:t>
            </a:r>
            <a:r>
              <a:rPr lang="en-ID" dirty="0" smtClean="0"/>
              <a:t> </a:t>
            </a:r>
            <a:r>
              <a:rPr lang="en-ID" dirty="0" err="1" smtClean="0"/>
              <a:t>anak</a:t>
            </a:r>
            <a:r>
              <a:rPr lang="en-ID" dirty="0" smtClean="0"/>
              <a:t> </a:t>
            </a:r>
            <a:r>
              <a:rPr lang="en-ID" dirty="0" err="1" smtClean="0"/>
              <a:t>didik</a:t>
            </a:r>
            <a:r>
              <a:rPr lang="en-ID" dirty="0" smtClean="0"/>
              <a:t> di </a:t>
            </a:r>
            <a:r>
              <a:rPr lang="en-ID" dirty="0" err="1" smtClean="0"/>
              <a:t>kelas</a:t>
            </a:r>
            <a:r>
              <a:rPr lang="en-ID" dirty="0" smtClean="0"/>
              <a:t>.</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4363"/>
            <a:ext cx="10515600" cy="5562600"/>
          </a:xfrm>
        </p:spPr>
        <p:txBody>
          <a:bodyPr rtlCol="0">
            <a:normAutofit/>
          </a:bodyPr>
          <a:lstStyle/>
          <a:p>
            <a:pPr marL="0" indent="0" fontAlgn="auto">
              <a:spcAft>
                <a:spcPts val="0"/>
              </a:spcAft>
              <a:buClr>
                <a:schemeClr val="bg2">
                  <a:lumMod val="40000"/>
                  <a:lumOff val="60000"/>
                </a:schemeClr>
              </a:buClr>
              <a:buFont typeface="Wingdings 3" charset="2"/>
              <a:buNone/>
              <a:defRPr/>
            </a:pPr>
            <a:r>
              <a:rPr lang="en-ID" dirty="0" smtClean="0"/>
              <a:t>3. </a:t>
            </a:r>
            <a:r>
              <a:rPr lang="en-ID" dirty="0" err="1" smtClean="0"/>
              <a:t>Perbedaan</a:t>
            </a:r>
            <a:r>
              <a:rPr lang="en-ID" dirty="0" smtClean="0"/>
              <a:t> </a:t>
            </a:r>
            <a:r>
              <a:rPr lang="en-ID" dirty="0" err="1" smtClean="0"/>
              <a:t>Psikologis</a:t>
            </a:r>
            <a:endParaRPr lang="en-ID" dirty="0" smtClean="0"/>
          </a:p>
          <a:p>
            <a:pPr fontAlgn="auto">
              <a:spcAft>
                <a:spcPts val="0"/>
              </a:spcAft>
              <a:buClr>
                <a:schemeClr val="bg2">
                  <a:lumMod val="40000"/>
                  <a:lumOff val="60000"/>
                </a:schemeClr>
              </a:buClr>
              <a:buFont typeface="Wingdings" panose="05000000000000000000" pitchFamily="2" charset="2"/>
              <a:buChar char="Ø"/>
              <a:defRPr/>
            </a:pPr>
            <a:r>
              <a:rPr lang="en-ID" dirty="0" smtClean="0"/>
              <a:t>Ahli </a:t>
            </a:r>
            <a:r>
              <a:rPr lang="en-ID" dirty="0" err="1" smtClean="0"/>
              <a:t>psikologis</a:t>
            </a:r>
            <a:r>
              <a:rPr lang="en-ID" dirty="0" smtClean="0"/>
              <a:t> </a:t>
            </a:r>
            <a:r>
              <a:rPr lang="en-ID" dirty="0" err="1" smtClean="0"/>
              <a:t>dan</a:t>
            </a:r>
            <a:r>
              <a:rPr lang="en-ID" dirty="0" smtClean="0"/>
              <a:t> </a:t>
            </a:r>
            <a:r>
              <a:rPr lang="en-ID" dirty="0" err="1" smtClean="0"/>
              <a:t>pendidikan</a:t>
            </a:r>
            <a:r>
              <a:rPr lang="en-ID" dirty="0" smtClean="0"/>
              <a:t> </a:t>
            </a:r>
            <a:r>
              <a:rPr lang="en-ID" dirty="0" err="1" smtClean="0"/>
              <a:t>serta</a:t>
            </a:r>
            <a:r>
              <a:rPr lang="en-ID" dirty="0" smtClean="0"/>
              <a:t> </a:t>
            </a:r>
            <a:r>
              <a:rPr lang="en-ID" dirty="0" err="1" smtClean="0"/>
              <a:t>semua</a:t>
            </a:r>
            <a:r>
              <a:rPr lang="en-ID" dirty="0" smtClean="0"/>
              <a:t> orang </a:t>
            </a:r>
            <a:r>
              <a:rPr lang="en-ID" dirty="0" err="1" smtClean="0"/>
              <a:t>berpendapat</a:t>
            </a:r>
            <a:r>
              <a:rPr lang="en-ID" dirty="0" smtClean="0"/>
              <a:t> </a:t>
            </a:r>
            <a:r>
              <a:rPr lang="en-ID" dirty="0" err="1" smtClean="0"/>
              <a:t>bahwa</a:t>
            </a:r>
            <a:r>
              <a:rPr lang="en-ID" dirty="0" smtClean="0"/>
              <a:t> </a:t>
            </a:r>
            <a:r>
              <a:rPr lang="en-ID" dirty="0" err="1" smtClean="0"/>
              <a:t>setiap</a:t>
            </a:r>
            <a:r>
              <a:rPr lang="en-ID" dirty="0" smtClean="0"/>
              <a:t> </a:t>
            </a:r>
            <a:r>
              <a:rPr lang="en-ID" dirty="0" err="1" smtClean="0"/>
              <a:t>anak</a:t>
            </a:r>
            <a:r>
              <a:rPr lang="en-ID" dirty="0" smtClean="0"/>
              <a:t> </a:t>
            </a:r>
            <a:r>
              <a:rPr lang="en-ID" dirty="0" err="1" smtClean="0"/>
              <a:t>manusia</a:t>
            </a:r>
            <a:r>
              <a:rPr lang="en-ID" dirty="0" smtClean="0"/>
              <a:t> </a:t>
            </a:r>
            <a:r>
              <a:rPr lang="en-ID" dirty="0" err="1" smtClean="0"/>
              <a:t>berbeda</a:t>
            </a:r>
            <a:r>
              <a:rPr lang="en-ID" dirty="0" smtClean="0"/>
              <a:t> </a:t>
            </a:r>
            <a:r>
              <a:rPr lang="en-ID" dirty="0" err="1" smtClean="0"/>
              <a:t>secara</a:t>
            </a:r>
            <a:r>
              <a:rPr lang="en-ID" dirty="0" smtClean="0"/>
              <a:t> </a:t>
            </a:r>
            <a:r>
              <a:rPr lang="en-ID" dirty="0" err="1" smtClean="0"/>
              <a:t>lahur</a:t>
            </a:r>
            <a:r>
              <a:rPr lang="en-ID" dirty="0" smtClean="0"/>
              <a:t> </a:t>
            </a:r>
            <a:r>
              <a:rPr lang="en-ID" dirty="0" err="1" smtClean="0"/>
              <a:t>dan</a:t>
            </a:r>
            <a:r>
              <a:rPr lang="en-ID" dirty="0" smtClean="0"/>
              <a:t> </a:t>
            </a:r>
            <a:r>
              <a:rPr lang="en-ID" dirty="0" err="1" smtClean="0"/>
              <a:t>batin</a:t>
            </a:r>
            <a:r>
              <a:rPr lang="en-ID" dirty="0" smtClean="0"/>
              <a:t>.</a:t>
            </a:r>
          </a:p>
          <a:p>
            <a:pPr fontAlgn="auto">
              <a:spcAft>
                <a:spcPts val="0"/>
              </a:spcAft>
              <a:buClr>
                <a:schemeClr val="bg2">
                  <a:lumMod val="40000"/>
                  <a:lumOff val="60000"/>
                </a:schemeClr>
              </a:buClr>
              <a:buFont typeface="Wingdings" panose="05000000000000000000" pitchFamily="2" charset="2"/>
              <a:buChar char="Ø"/>
              <a:defRPr/>
            </a:pPr>
            <a:r>
              <a:rPr lang="en-ID" dirty="0" smtClean="0"/>
              <a:t>Di </a:t>
            </a:r>
            <a:r>
              <a:rPr lang="en-ID" dirty="0" err="1" smtClean="0"/>
              <a:t>sekolah</a:t>
            </a:r>
            <a:r>
              <a:rPr lang="en-ID" dirty="0" smtClean="0"/>
              <a:t> </a:t>
            </a:r>
            <a:r>
              <a:rPr lang="en-ID" dirty="0" err="1" smtClean="0"/>
              <a:t>perbedaan</a:t>
            </a:r>
            <a:r>
              <a:rPr lang="en-ID" dirty="0" smtClean="0"/>
              <a:t> </a:t>
            </a:r>
            <a:r>
              <a:rPr lang="en-ID" dirty="0" err="1" smtClean="0"/>
              <a:t>aspek</a:t>
            </a:r>
            <a:r>
              <a:rPr lang="en-ID" dirty="0" smtClean="0"/>
              <a:t> </a:t>
            </a:r>
            <a:r>
              <a:rPr lang="en-ID" dirty="0" err="1" smtClean="0"/>
              <a:t>psikologis</a:t>
            </a:r>
            <a:r>
              <a:rPr lang="en-ID" dirty="0" smtClean="0"/>
              <a:t> </a:t>
            </a:r>
            <a:r>
              <a:rPr lang="en-ID" dirty="0" err="1" smtClean="0"/>
              <a:t>ini</a:t>
            </a:r>
            <a:r>
              <a:rPr lang="en-ID" dirty="0" smtClean="0"/>
              <a:t> </a:t>
            </a:r>
            <a:r>
              <a:rPr lang="en-ID" dirty="0" err="1" smtClean="0"/>
              <a:t>tak</a:t>
            </a:r>
            <a:r>
              <a:rPr lang="en-ID" dirty="0" smtClean="0"/>
              <a:t> </a:t>
            </a:r>
            <a:r>
              <a:rPr lang="en-ID" dirty="0" err="1" smtClean="0"/>
              <a:t>dapat</a:t>
            </a:r>
            <a:r>
              <a:rPr lang="en-ID" dirty="0" smtClean="0"/>
              <a:t> </a:t>
            </a:r>
            <a:r>
              <a:rPr lang="en-ID" dirty="0" err="1" smtClean="0"/>
              <a:t>dihindari</a:t>
            </a:r>
            <a:r>
              <a:rPr lang="en-ID" dirty="0" smtClean="0"/>
              <a:t>, </a:t>
            </a:r>
            <a:r>
              <a:rPr lang="en-ID" dirty="0" err="1" smtClean="0"/>
              <a:t>disebabkan</a:t>
            </a:r>
            <a:r>
              <a:rPr lang="en-ID" dirty="0" smtClean="0"/>
              <a:t> </a:t>
            </a:r>
            <a:r>
              <a:rPr lang="en-ID" dirty="0" err="1" smtClean="0"/>
              <a:t>pembawaan</a:t>
            </a:r>
            <a:r>
              <a:rPr lang="en-ID" dirty="0" smtClean="0"/>
              <a:t> </a:t>
            </a:r>
            <a:r>
              <a:rPr lang="en-ID" dirty="0" err="1" smtClean="0"/>
              <a:t>dan</a:t>
            </a:r>
            <a:r>
              <a:rPr lang="en-ID" dirty="0" smtClean="0"/>
              <a:t> </a:t>
            </a:r>
            <a:r>
              <a:rPr lang="en-ID" dirty="0" err="1" smtClean="0"/>
              <a:t>lingkungan</a:t>
            </a:r>
            <a:r>
              <a:rPr lang="en-ID" dirty="0" smtClean="0"/>
              <a:t> </a:t>
            </a:r>
            <a:r>
              <a:rPr lang="en-ID" dirty="0" err="1" smtClean="0"/>
              <a:t>anak</a:t>
            </a:r>
            <a:r>
              <a:rPr lang="en-ID" dirty="0" smtClean="0"/>
              <a:t> </a:t>
            </a:r>
            <a:r>
              <a:rPr lang="en-ID" dirty="0" err="1" smtClean="0"/>
              <a:t>didik</a:t>
            </a:r>
            <a:r>
              <a:rPr lang="en-ID" dirty="0" smtClean="0"/>
              <a:t> yang </a:t>
            </a:r>
            <a:r>
              <a:rPr lang="en-ID" dirty="0" err="1" smtClean="0"/>
              <a:t>berlainan</a:t>
            </a:r>
            <a:r>
              <a:rPr lang="en-ID" dirty="0" smtClean="0"/>
              <a:t> </a:t>
            </a:r>
            <a:r>
              <a:rPr lang="en-ID" dirty="0" err="1" smtClean="0"/>
              <a:t>antara</a:t>
            </a:r>
            <a:r>
              <a:rPr lang="en-ID" dirty="0" smtClean="0"/>
              <a:t> yang </a:t>
            </a:r>
            <a:r>
              <a:rPr lang="en-ID" dirty="0" err="1" smtClean="0"/>
              <a:t>satu</a:t>
            </a:r>
            <a:r>
              <a:rPr lang="en-ID" dirty="0" smtClean="0"/>
              <a:t> </a:t>
            </a:r>
            <a:r>
              <a:rPr lang="en-ID" dirty="0" err="1" smtClean="0"/>
              <a:t>dengan</a:t>
            </a:r>
            <a:r>
              <a:rPr lang="en-ID" dirty="0" smtClean="0"/>
              <a:t> yang </a:t>
            </a:r>
            <a:r>
              <a:rPr lang="en-ID" dirty="0" err="1" smtClean="0"/>
              <a:t>lainnya</a:t>
            </a:r>
            <a:r>
              <a:rPr lang="en-ID" dirty="0" smtClean="0"/>
              <a:t>.</a:t>
            </a:r>
          </a:p>
          <a:p>
            <a:pPr fontAlgn="auto">
              <a:spcAft>
                <a:spcPts val="0"/>
              </a:spcAft>
              <a:buClr>
                <a:schemeClr val="bg2">
                  <a:lumMod val="40000"/>
                  <a:lumOff val="60000"/>
                </a:schemeClr>
              </a:buClr>
              <a:buFont typeface="Wingdings" panose="05000000000000000000" pitchFamily="2" charset="2"/>
              <a:buChar char="Ø"/>
              <a:defRPr/>
            </a:pPr>
            <a:r>
              <a:rPr lang="en-ID" dirty="0" err="1" smtClean="0"/>
              <a:t>Aspek</a:t>
            </a:r>
            <a:r>
              <a:rPr lang="en-ID" dirty="0" smtClean="0"/>
              <a:t> </a:t>
            </a:r>
            <a:r>
              <a:rPr lang="en-ID" dirty="0" err="1" smtClean="0"/>
              <a:t>psikologis</a:t>
            </a:r>
            <a:r>
              <a:rPr lang="en-ID" dirty="0" smtClean="0"/>
              <a:t> </a:t>
            </a:r>
            <a:r>
              <a:rPr lang="en-ID" dirty="0" err="1" smtClean="0"/>
              <a:t>dalam</a:t>
            </a:r>
            <a:r>
              <a:rPr lang="en-ID" dirty="0" smtClean="0"/>
              <a:t> </a:t>
            </a:r>
            <a:r>
              <a:rPr lang="en-ID" dirty="0" err="1" smtClean="0"/>
              <a:t>pembelajaran</a:t>
            </a:r>
            <a:r>
              <a:rPr lang="en-ID" dirty="0" smtClean="0"/>
              <a:t> </a:t>
            </a:r>
            <a:r>
              <a:rPr lang="en-ID" dirty="0" err="1" smtClean="0"/>
              <a:t>berkaitan</a:t>
            </a:r>
            <a:r>
              <a:rPr lang="en-ID" dirty="0" smtClean="0"/>
              <a:t> </a:t>
            </a:r>
            <a:r>
              <a:rPr lang="en-ID" dirty="0" err="1" smtClean="0"/>
              <a:t>dengan</a:t>
            </a:r>
            <a:r>
              <a:rPr lang="en-ID" dirty="0" smtClean="0"/>
              <a:t> </a:t>
            </a:r>
            <a:r>
              <a:rPr lang="en-ID" dirty="0" err="1" smtClean="0"/>
              <a:t>minat</a:t>
            </a:r>
            <a:r>
              <a:rPr lang="en-ID" dirty="0" smtClean="0"/>
              <a:t> </a:t>
            </a:r>
            <a:r>
              <a:rPr lang="en-ID" dirty="0" err="1" smtClean="0"/>
              <a:t>dan</a:t>
            </a:r>
            <a:r>
              <a:rPr lang="en-ID" dirty="0" smtClean="0"/>
              <a:t> </a:t>
            </a:r>
            <a:r>
              <a:rPr lang="en-ID" dirty="0" err="1" smtClean="0"/>
              <a:t>perhatian</a:t>
            </a:r>
            <a:r>
              <a:rPr lang="en-ID" dirty="0" smtClean="0"/>
              <a:t> </a:t>
            </a:r>
            <a:r>
              <a:rPr lang="en-ID" dirty="0" err="1" smtClean="0"/>
              <a:t>anak</a:t>
            </a:r>
            <a:r>
              <a:rPr lang="en-ID" dirty="0" smtClean="0"/>
              <a:t> </a:t>
            </a:r>
            <a:r>
              <a:rPr lang="en-ID" dirty="0" err="1" smtClean="0"/>
              <a:t>didik</a:t>
            </a:r>
            <a:r>
              <a:rPr lang="en-ID" dirty="0" smtClean="0"/>
              <a:t> </a:t>
            </a:r>
            <a:r>
              <a:rPr lang="en-ID" dirty="0" err="1" smtClean="0"/>
              <a:t>terhadap</a:t>
            </a:r>
            <a:r>
              <a:rPr lang="en-ID" dirty="0" smtClean="0"/>
              <a:t> </a:t>
            </a:r>
            <a:r>
              <a:rPr lang="en-ID" dirty="0" err="1" smtClean="0"/>
              <a:t>bahan</a:t>
            </a:r>
            <a:r>
              <a:rPr lang="en-ID" dirty="0" smtClean="0"/>
              <a:t> </a:t>
            </a:r>
            <a:r>
              <a:rPr lang="en-ID" dirty="0" err="1" smtClean="0"/>
              <a:t>pelajaran</a:t>
            </a:r>
            <a:r>
              <a:rPr lang="en-ID" dirty="0" smtClean="0"/>
              <a:t> yang </a:t>
            </a:r>
            <a:r>
              <a:rPr lang="en-ID" dirty="0" err="1" smtClean="0"/>
              <a:t>diberikan</a:t>
            </a:r>
            <a:r>
              <a:rPr lang="en-ID" dirty="0" smtClean="0"/>
              <a:t>.</a:t>
            </a:r>
          </a:p>
          <a:p>
            <a:pPr fontAlgn="auto">
              <a:spcAft>
                <a:spcPts val="0"/>
              </a:spcAft>
              <a:buClr>
                <a:schemeClr val="bg2">
                  <a:lumMod val="40000"/>
                  <a:lumOff val="60000"/>
                </a:schemeClr>
              </a:buClr>
              <a:buFont typeface="Wingdings" panose="05000000000000000000" pitchFamily="2" charset="2"/>
              <a:buChar char="Ø"/>
              <a:defRPr/>
            </a:pPr>
            <a:r>
              <a:rPr lang="en-ID" dirty="0" err="1" smtClean="0"/>
              <a:t>Untuk</a:t>
            </a:r>
            <a:r>
              <a:rPr lang="en-ID" dirty="0" smtClean="0"/>
              <a:t> </a:t>
            </a:r>
            <a:r>
              <a:rPr lang="en-ID" dirty="0" err="1" smtClean="0"/>
              <a:t>memahami</a:t>
            </a:r>
            <a:r>
              <a:rPr lang="en-ID" dirty="0" smtClean="0"/>
              <a:t> </a:t>
            </a:r>
            <a:r>
              <a:rPr lang="en-ID" dirty="0" err="1" smtClean="0"/>
              <a:t>jiwa</a:t>
            </a:r>
            <a:r>
              <a:rPr lang="en-ID" dirty="0" smtClean="0"/>
              <a:t> </a:t>
            </a:r>
            <a:r>
              <a:rPr lang="en-ID" dirty="0" err="1" smtClean="0"/>
              <a:t>anak</a:t>
            </a:r>
            <a:r>
              <a:rPr lang="en-ID" dirty="0" smtClean="0"/>
              <a:t> </a:t>
            </a:r>
            <a:r>
              <a:rPr lang="en-ID" dirty="0" err="1" smtClean="0"/>
              <a:t>didik</a:t>
            </a:r>
            <a:r>
              <a:rPr lang="en-ID" dirty="0" smtClean="0"/>
              <a:t> guru </a:t>
            </a:r>
            <a:r>
              <a:rPr lang="en-ID" dirty="0" err="1" smtClean="0"/>
              <a:t>dapat</a:t>
            </a:r>
            <a:r>
              <a:rPr lang="en-ID" dirty="0" smtClean="0"/>
              <a:t> </a:t>
            </a:r>
            <a:r>
              <a:rPr lang="en-ID" dirty="0" err="1" smtClean="0"/>
              <a:t>melakukan</a:t>
            </a:r>
            <a:r>
              <a:rPr lang="en-ID" dirty="0" smtClean="0"/>
              <a:t> </a:t>
            </a:r>
            <a:r>
              <a:rPr lang="en-ID" dirty="0" err="1" smtClean="0"/>
              <a:t>pendekatan</a:t>
            </a:r>
            <a:r>
              <a:rPr lang="en-ID" dirty="0" smtClean="0"/>
              <a:t> </a:t>
            </a:r>
            <a:r>
              <a:rPr lang="en-ID" dirty="0" err="1" smtClean="0"/>
              <a:t>kepada</a:t>
            </a:r>
            <a:r>
              <a:rPr lang="en-ID" dirty="0" smtClean="0"/>
              <a:t> </a:t>
            </a:r>
            <a:r>
              <a:rPr lang="en-ID" dirty="0" err="1" smtClean="0"/>
              <a:t>anak</a:t>
            </a:r>
            <a:r>
              <a:rPr lang="en-ID" dirty="0" smtClean="0"/>
              <a:t> </a:t>
            </a:r>
            <a:r>
              <a:rPr lang="en-ID" dirty="0" err="1" smtClean="0"/>
              <a:t>didik</a:t>
            </a:r>
            <a:r>
              <a:rPr lang="en-ID" dirty="0" smtClean="0"/>
              <a:t> </a:t>
            </a:r>
            <a:r>
              <a:rPr lang="en-ID" dirty="0" err="1" smtClean="0"/>
              <a:t>secara</a:t>
            </a:r>
            <a:r>
              <a:rPr lang="en-ID" dirty="0" smtClean="0"/>
              <a:t> individual (</a:t>
            </a:r>
            <a:r>
              <a:rPr lang="en-ID" dirty="0" err="1" smtClean="0"/>
              <a:t>anak</a:t>
            </a:r>
            <a:r>
              <a:rPr lang="en-ID" dirty="0" smtClean="0"/>
              <a:t> </a:t>
            </a:r>
            <a:r>
              <a:rPr lang="en-ID" dirty="0" err="1" smtClean="0"/>
              <a:t>merasa</a:t>
            </a:r>
            <a:r>
              <a:rPr lang="en-ID" dirty="0" smtClean="0"/>
              <a:t> </a:t>
            </a:r>
            <a:r>
              <a:rPr lang="en-ID" dirty="0" err="1" smtClean="0"/>
              <a:t>diperhatikan</a:t>
            </a:r>
            <a:r>
              <a:rPr lang="en-ID" dirty="0" smtClean="0"/>
              <a:t> </a:t>
            </a:r>
            <a:r>
              <a:rPr lang="en-ID" dirty="0" err="1" smtClean="0"/>
              <a:t>dan</a:t>
            </a:r>
            <a:r>
              <a:rPr lang="en-ID" dirty="0" smtClean="0"/>
              <a:t> </a:t>
            </a:r>
            <a:r>
              <a:rPr lang="en-ID" dirty="0" err="1" smtClean="0"/>
              <a:t>dilayani</a:t>
            </a:r>
            <a:r>
              <a:rPr lang="en-ID" dirty="0" smtClean="0"/>
              <a:t> </a:t>
            </a:r>
            <a:r>
              <a:rPr lang="en-ID" dirty="0" err="1" smtClean="0"/>
              <a:t>kebutuhannya</a:t>
            </a:r>
            <a:r>
              <a:rPr lang="en-ID" dirty="0" smtClean="0"/>
              <a:t> </a:t>
            </a:r>
            <a:r>
              <a:rPr lang="en-ID" dirty="0" err="1" smtClean="0"/>
              <a:t>oleh</a:t>
            </a:r>
            <a:r>
              <a:rPr lang="en-ID" dirty="0" smtClean="0"/>
              <a:t> guru).</a:t>
            </a:r>
          </a:p>
          <a:p>
            <a:pPr fontAlgn="auto">
              <a:spcAft>
                <a:spcPts val="0"/>
              </a:spcAft>
              <a:buClr>
                <a:schemeClr val="bg2">
                  <a:lumMod val="40000"/>
                  <a:lumOff val="60000"/>
                </a:schemeClr>
              </a:buClr>
              <a:buFont typeface="Wingdings" panose="05000000000000000000" pitchFamily="2" charset="2"/>
              <a:buChar char="Ø"/>
              <a:defRPr/>
            </a:pPr>
            <a:r>
              <a:rPr lang="en-ID" dirty="0" err="1" smtClean="0"/>
              <a:t>Pemahaman</a:t>
            </a:r>
            <a:r>
              <a:rPr lang="en-ID" dirty="0" smtClean="0"/>
              <a:t> </a:t>
            </a:r>
            <a:r>
              <a:rPr lang="en-ID" dirty="0" err="1" smtClean="0"/>
              <a:t>terhadap</a:t>
            </a:r>
            <a:r>
              <a:rPr lang="en-ID" dirty="0" smtClean="0"/>
              <a:t> </a:t>
            </a:r>
            <a:r>
              <a:rPr lang="en-ID" dirty="0" err="1" smtClean="0"/>
              <a:t>perbedaan</a:t>
            </a:r>
            <a:r>
              <a:rPr lang="en-ID" dirty="0" smtClean="0"/>
              <a:t> </a:t>
            </a:r>
            <a:r>
              <a:rPr lang="en-ID" dirty="0" err="1" smtClean="0"/>
              <a:t>psikologis</a:t>
            </a:r>
            <a:r>
              <a:rPr lang="en-ID" dirty="0" smtClean="0"/>
              <a:t> </a:t>
            </a:r>
            <a:r>
              <a:rPr lang="en-ID" dirty="0" err="1" smtClean="0"/>
              <a:t>anak</a:t>
            </a:r>
            <a:r>
              <a:rPr lang="en-ID" dirty="0" smtClean="0"/>
              <a:t> </a:t>
            </a:r>
            <a:r>
              <a:rPr lang="en-ID" dirty="0" err="1" smtClean="0"/>
              <a:t>didik</a:t>
            </a:r>
            <a:r>
              <a:rPr lang="en-ID" dirty="0" smtClean="0"/>
              <a:t> </a:t>
            </a:r>
            <a:r>
              <a:rPr lang="en-ID" dirty="0" err="1" smtClean="0"/>
              <a:t>merupakan</a:t>
            </a:r>
            <a:r>
              <a:rPr lang="en-ID" dirty="0" smtClean="0"/>
              <a:t> </a:t>
            </a:r>
            <a:r>
              <a:rPr lang="en-ID" dirty="0" err="1" smtClean="0"/>
              <a:t>strategi</a:t>
            </a:r>
            <a:r>
              <a:rPr lang="en-ID" dirty="0" smtClean="0"/>
              <a:t> yang </a:t>
            </a:r>
            <a:r>
              <a:rPr lang="en-ID" dirty="0" err="1" smtClean="0"/>
              <a:t>ampuh</a:t>
            </a:r>
            <a:r>
              <a:rPr lang="en-ID" dirty="0" smtClean="0"/>
              <a:t> </a:t>
            </a:r>
            <a:r>
              <a:rPr lang="en-ID" dirty="0" err="1" smtClean="0"/>
              <a:t>untuk</a:t>
            </a:r>
            <a:r>
              <a:rPr lang="en-ID" dirty="0" smtClean="0"/>
              <a:t> </a:t>
            </a:r>
            <a:r>
              <a:rPr lang="en-ID" dirty="0" err="1" smtClean="0"/>
              <a:t>mendukung</a:t>
            </a:r>
            <a:r>
              <a:rPr lang="en-ID" dirty="0" smtClean="0"/>
              <a:t> </a:t>
            </a:r>
            <a:r>
              <a:rPr lang="en-ID" dirty="0" err="1" smtClean="0"/>
              <a:t>keberhasilan</a:t>
            </a:r>
            <a:r>
              <a:rPr lang="en-ID" dirty="0" smtClean="0"/>
              <a:t> </a:t>
            </a:r>
            <a:r>
              <a:rPr lang="en-ID" dirty="0" err="1" smtClean="0"/>
              <a:t>kegiatan</a:t>
            </a:r>
            <a:r>
              <a:rPr lang="en-ID" dirty="0" smtClean="0"/>
              <a:t> </a:t>
            </a:r>
            <a:r>
              <a:rPr lang="en-ID" dirty="0" err="1" smtClean="0"/>
              <a:t>interaksi</a:t>
            </a:r>
            <a:r>
              <a:rPr lang="en-ID" dirty="0" smtClean="0"/>
              <a:t> </a:t>
            </a:r>
            <a:r>
              <a:rPr lang="en-ID" dirty="0" err="1" smtClean="0"/>
              <a:t>edukatif</a:t>
            </a:r>
            <a:r>
              <a:rPr lang="en-ID" dirty="0" smtClean="0"/>
              <a:t>.</a:t>
            </a:r>
          </a:p>
          <a:p>
            <a:pPr marL="0" indent="0" fontAlgn="auto">
              <a:spcAft>
                <a:spcPts val="0"/>
              </a:spcAft>
              <a:buClr>
                <a:schemeClr val="bg2">
                  <a:lumMod val="40000"/>
                  <a:lumOff val="60000"/>
                </a:schemeClr>
              </a:buClr>
              <a:buFont typeface="Wingdings 3" charset="2"/>
              <a:buNone/>
              <a:defRPr/>
            </a:pPr>
            <a:endParaRPr lang="en-ID" dirty="0" smtClean="0"/>
          </a:p>
          <a:p>
            <a:pPr fontAlgn="auto">
              <a:spcAft>
                <a:spcPts val="0"/>
              </a:spcAft>
              <a:buClr>
                <a:schemeClr val="bg2">
                  <a:lumMod val="40000"/>
                  <a:lumOff val="60000"/>
                </a:schemeClr>
              </a:buClr>
              <a:buFont typeface="Wingdings" panose="05000000000000000000" pitchFamily="2" charset="2"/>
              <a:buChar char="Ø"/>
              <a:defRPr/>
            </a:pPr>
            <a:endParaRPr 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42</TotalTime>
  <Words>646</Words>
  <Application>Microsoft Office PowerPoint</Application>
  <PresentationFormat>Widescreen</PresentationFormat>
  <Paragraphs>38</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Century Gothic</vt:lpstr>
      <vt:lpstr>Arial</vt:lpstr>
      <vt:lpstr>Wingdings 3</vt:lpstr>
      <vt:lpstr>Calibri</vt:lpstr>
      <vt:lpstr>Algerian</vt:lpstr>
      <vt:lpstr>Wingdings</vt:lpstr>
      <vt:lpstr>Ion</vt:lpstr>
      <vt:lpstr>KEDUDUKAN ANAK DIDIK</vt:lpstr>
      <vt:lpstr>ANAK DIDIK SEBAGAI POKOK PERSOALAN</vt:lpstr>
      <vt:lpstr>KARAKTERISTIK ANAK DIDIK</vt:lpstr>
      <vt:lpstr>PowerPoint Presentation</vt:lpstr>
      <vt:lpstr>PEMBAWAAN DAN LINGKUNGAN ANAK DIDIK</vt:lpstr>
      <vt:lpstr>PowerPoint Presentation</vt:lpstr>
      <vt:lpstr>PERBEDAAN INDIVIDUAL ANAK DIDIK</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KEDUDUKAN ANAK DIDIK</dc:title>
  <dc:creator>ASUS</dc:creator>
  <cp:lastModifiedBy>ASUS</cp:lastModifiedBy>
  <cp:revision>7</cp:revision>
  <dcterms:created xsi:type="dcterms:W3CDTF">2019-11-22T12:02:39Z</dcterms:created>
  <dcterms:modified xsi:type="dcterms:W3CDTF">2019-11-22T12:45:49Z</dcterms:modified>
</cp:coreProperties>
</file>