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2" r:id="rId4"/>
    <p:sldId id="258" r:id="rId5"/>
    <p:sldId id="271" r:id="rId6"/>
    <p:sldId id="276" r:id="rId7"/>
    <p:sldId id="260" r:id="rId8"/>
    <p:sldId id="277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9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8B047A-B10E-4A3F-9AFE-E95B8F5AB823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75DEB7C0-A334-4313-97B1-77E57DF85920}">
      <dgm:prSet phldrT="[Text]"/>
      <dgm:spPr/>
      <dgm:t>
        <a:bodyPr/>
        <a:lstStyle/>
        <a:p>
          <a:r>
            <a:rPr lang="id-ID" dirty="0" smtClean="0"/>
            <a:t>MASA BAYI</a:t>
          </a:r>
          <a:endParaRPr lang="id-ID" dirty="0"/>
        </a:p>
      </dgm:t>
    </dgm:pt>
    <dgm:pt modelId="{FCEF35D4-8EF7-4459-8BC8-8F6D7BA63F73}" type="parTrans" cxnId="{EFAA5481-33C7-4A95-BEF3-317A9ABF516F}">
      <dgm:prSet/>
      <dgm:spPr/>
      <dgm:t>
        <a:bodyPr/>
        <a:lstStyle/>
        <a:p>
          <a:endParaRPr lang="id-ID"/>
        </a:p>
      </dgm:t>
    </dgm:pt>
    <dgm:pt modelId="{AE7E534D-501A-43BC-A1FE-ED89B8E410AE}" type="sibTrans" cxnId="{EFAA5481-33C7-4A95-BEF3-317A9ABF516F}">
      <dgm:prSet/>
      <dgm:spPr/>
      <dgm:t>
        <a:bodyPr/>
        <a:lstStyle/>
        <a:p>
          <a:endParaRPr lang="id-ID"/>
        </a:p>
      </dgm:t>
    </dgm:pt>
    <dgm:pt modelId="{26797E28-FEE6-47FD-BEB7-B9EA3B259EDB}">
      <dgm:prSet phldrT="[Text]"/>
      <dgm:spPr/>
      <dgm:t>
        <a:bodyPr/>
        <a:lstStyle/>
        <a:p>
          <a:r>
            <a:rPr lang="id-ID" dirty="0" smtClean="0"/>
            <a:t>MASA KANAK-KANAK</a:t>
          </a:r>
          <a:endParaRPr lang="id-ID" dirty="0"/>
        </a:p>
      </dgm:t>
    </dgm:pt>
    <dgm:pt modelId="{9445D1C9-DED7-4010-9195-BA53EE665562}" type="parTrans" cxnId="{E9279B65-AF7F-42EC-933B-8EB85902B094}">
      <dgm:prSet/>
      <dgm:spPr/>
      <dgm:t>
        <a:bodyPr/>
        <a:lstStyle/>
        <a:p>
          <a:endParaRPr lang="id-ID"/>
        </a:p>
      </dgm:t>
    </dgm:pt>
    <dgm:pt modelId="{EFC42EB4-AE9C-43D4-BC1B-C37372EA5A73}" type="sibTrans" cxnId="{E9279B65-AF7F-42EC-933B-8EB85902B094}">
      <dgm:prSet/>
      <dgm:spPr/>
      <dgm:t>
        <a:bodyPr/>
        <a:lstStyle/>
        <a:p>
          <a:endParaRPr lang="id-ID"/>
        </a:p>
      </dgm:t>
    </dgm:pt>
    <dgm:pt modelId="{88C0BAE8-8AA0-4EF4-B0A0-C10B9CE9BF45}">
      <dgm:prSet phldrT="[Text]"/>
      <dgm:spPr/>
      <dgm:t>
        <a:bodyPr/>
        <a:lstStyle/>
        <a:p>
          <a:r>
            <a:rPr lang="id-ID" altLang="en-US" dirty="0" smtClean="0">
              <a:solidFill>
                <a:schemeClr val="accent6">
                  <a:lumMod val="75000"/>
                </a:schemeClr>
              </a:solidFill>
              <a:latin typeface="Bebas Neue" pitchFamily="34" charset="0"/>
              <a:sym typeface="Wingdings" pitchFamily="2" charset="2"/>
            </a:rPr>
            <a:t>MASA ANAK-ANAK</a:t>
          </a:r>
          <a:endParaRPr lang="id-ID" dirty="0"/>
        </a:p>
      </dgm:t>
    </dgm:pt>
    <dgm:pt modelId="{13636871-7CD9-4E8A-BA9E-87DD78B4DA0F}" type="parTrans" cxnId="{D95EF6B6-DA06-425C-AA7F-00D352180653}">
      <dgm:prSet/>
      <dgm:spPr/>
      <dgm:t>
        <a:bodyPr/>
        <a:lstStyle/>
        <a:p>
          <a:endParaRPr lang="id-ID"/>
        </a:p>
      </dgm:t>
    </dgm:pt>
    <dgm:pt modelId="{821F1155-7D0B-4ABB-A3EB-61BAEB883CA0}" type="sibTrans" cxnId="{D95EF6B6-DA06-425C-AA7F-00D352180653}">
      <dgm:prSet/>
      <dgm:spPr/>
      <dgm:t>
        <a:bodyPr/>
        <a:lstStyle/>
        <a:p>
          <a:endParaRPr lang="id-ID"/>
        </a:p>
      </dgm:t>
    </dgm:pt>
    <dgm:pt modelId="{33A129E8-C319-4870-84E0-8DB0987DC07A}">
      <dgm:prSet/>
      <dgm:spPr/>
      <dgm:t>
        <a:bodyPr/>
        <a:lstStyle/>
        <a:p>
          <a:r>
            <a:rPr lang="id-ID" dirty="0" smtClean="0"/>
            <a:t>MASA REMAJA</a:t>
          </a:r>
          <a:endParaRPr lang="id-ID" dirty="0"/>
        </a:p>
      </dgm:t>
    </dgm:pt>
    <dgm:pt modelId="{BFA800EF-CD5D-40AF-A913-6E778AB15749}" type="parTrans" cxnId="{940CA157-9901-4529-AE73-8091C4BBCABA}">
      <dgm:prSet/>
      <dgm:spPr/>
      <dgm:t>
        <a:bodyPr/>
        <a:lstStyle/>
        <a:p>
          <a:endParaRPr lang="id-ID"/>
        </a:p>
      </dgm:t>
    </dgm:pt>
    <dgm:pt modelId="{AA14CCBC-37D2-4168-A4C3-FB45181397B3}" type="sibTrans" cxnId="{940CA157-9901-4529-AE73-8091C4BBCABA}">
      <dgm:prSet/>
      <dgm:spPr/>
      <dgm:t>
        <a:bodyPr/>
        <a:lstStyle/>
        <a:p>
          <a:endParaRPr lang="id-ID"/>
        </a:p>
      </dgm:t>
    </dgm:pt>
    <dgm:pt modelId="{CF257B8F-2F25-4B61-AA07-BBB7AB5462E7}">
      <dgm:prSet/>
      <dgm:spPr/>
      <dgm:t>
        <a:bodyPr/>
        <a:lstStyle/>
        <a:p>
          <a:r>
            <a:rPr lang="id-ID" dirty="0" smtClean="0"/>
            <a:t>MASA DEWASA AWAL</a:t>
          </a:r>
          <a:endParaRPr lang="id-ID" dirty="0"/>
        </a:p>
      </dgm:t>
    </dgm:pt>
    <dgm:pt modelId="{8ADBB88B-91F7-4C9E-8434-95728ED1CE84}" type="parTrans" cxnId="{E9454D08-CB0A-4919-89B4-2A6B401120F0}">
      <dgm:prSet/>
      <dgm:spPr/>
      <dgm:t>
        <a:bodyPr/>
        <a:lstStyle/>
        <a:p>
          <a:endParaRPr lang="id-ID"/>
        </a:p>
      </dgm:t>
    </dgm:pt>
    <dgm:pt modelId="{B54BEBFA-6E4C-4D7F-987A-A45F71CC899D}" type="sibTrans" cxnId="{E9454D08-CB0A-4919-89B4-2A6B401120F0}">
      <dgm:prSet/>
      <dgm:spPr/>
      <dgm:t>
        <a:bodyPr/>
        <a:lstStyle/>
        <a:p>
          <a:endParaRPr lang="id-ID"/>
        </a:p>
      </dgm:t>
    </dgm:pt>
    <dgm:pt modelId="{CAC73522-EA1F-46D5-A296-04E2F8904E7A}">
      <dgm:prSet/>
      <dgm:spPr/>
      <dgm:t>
        <a:bodyPr/>
        <a:lstStyle/>
        <a:p>
          <a:r>
            <a:rPr lang="id-ID" dirty="0" smtClean="0"/>
            <a:t>MASA DEWASA TENGAH</a:t>
          </a:r>
          <a:endParaRPr lang="id-ID" dirty="0"/>
        </a:p>
      </dgm:t>
    </dgm:pt>
    <dgm:pt modelId="{1B9D6EB3-B194-4BEA-A7F1-82D48984D410}" type="parTrans" cxnId="{050A6B65-BC62-43AF-B713-E5FE66DC968A}">
      <dgm:prSet/>
      <dgm:spPr/>
      <dgm:t>
        <a:bodyPr/>
        <a:lstStyle/>
        <a:p>
          <a:endParaRPr lang="id-ID"/>
        </a:p>
      </dgm:t>
    </dgm:pt>
    <dgm:pt modelId="{76BB4407-070F-4222-9376-2E570867CF27}" type="sibTrans" cxnId="{050A6B65-BC62-43AF-B713-E5FE66DC968A}">
      <dgm:prSet/>
      <dgm:spPr/>
      <dgm:t>
        <a:bodyPr/>
        <a:lstStyle/>
        <a:p>
          <a:endParaRPr lang="id-ID"/>
        </a:p>
      </dgm:t>
    </dgm:pt>
    <dgm:pt modelId="{D8CCE7B2-ECA6-4F17-8FFF-8A5A7B60AD41}">
      <dgm:prSet/>
      <dgm:spPr/>
      <dgm:t>
        <a:bodyPr/>
        <a:lstStyle/>
        <a:p>
          <a:r>
            <a:rPr lang="id-ID" dirty="0" smtClean="0"/>
            <a:t>MASA DEWAASA  AKHIR</a:t>
          </a:r>
          <a:endParaRPr lang="id-ID" dirty="0"/>
        </a:p>
      </dgm:t>
    </dgm:pt>
    <dgm:pt modelId="{0D60D2BF-262B-4065-8EAA-E0BEA6F61542}" type="parTrans" cxnId="{E76AFA82-FB90-4F66-A696-01B98A72D4F5}">
      <dgm:prSet/>
      <dgm:spPr/>
      <dgm:t>
        <a:bodyPr/>
        <a:lstStyle/>
        <a:p>
          <a:endParaRPr lang="id-ID"/>
        </a:p>
      </dgm:t>
    </dgm:pt>
    <dgm:pt modelId="{95271317-5958-470F-8CAD-A08579403459}" type="sibTrans" cxnId="{E76AFA82-FB90-4F66-A696-01B98A72D4F5}">
      <dgm:prSet/>
      <dgm:spPr/>
      <dgm:t>
        <a:bodyPr/>
        <a:lstStyle/>
        <a:p>
          <a:endParaRPr lang="id-ID"/>
        </a:p>
      </dgm:t>
    </dgm:pt>
    <dgm:pt modelId="{BC707090-A1DB-4728-AB02-8E41ACED465A}" type="pres">
      <dgm:prSet presAssocID="{CB8B047A-B10E-4A3F-9AFE-E95B8F5AB823}" presName="Name0" presStyleCnt="0">
        <dgm:presLayoutVars>
          <dgm:dir/>
          <dgm:animLvl val="lvl"/>
          <dgm:resizeHandles val="exact"/>
        </dgm:presLayoutVars>
      </dgm:prSet>
      <dgm:spPr/>
    </dgm:pt>
    <dgm:pt modelId="{A0573F67-F8E8-4E68-B9B7-DE7C111E4659}" type="pres">
      <dgm:prSet presAssocID="{75DEB7C0-A334-4313-97B1-77E57DF85920}" presName="parTxOnly" presStyleLbl="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9E184DD-BD64-4BF1-9C84-F9C173DA4B32}" type="pres">
      <dgm:prSet presAssocID="{AE7E534D-501A-43BC-A1FE-ED89B8E410AE}" presName="parTxOnlySpace" presStyleCnt="0"/>
      <dgm:spPr/>
    </dgm:pt>
    <dgm:pt modelId="{EE481084-7DD2-443B-8450-E512291C7BA7}" type="pres">
      <dgm:prSet presAssocID="{26797E28-FEE6-47FD-BEB7-B9EA3B259EDB}" presName="parTxOnly" presStyleLbl="node1" presStyleIdx="1" presStyleCnt="7">
        <dgm:presLayoutVars>
          <dgm:chMax val="0"/>
          <dgm:chPref val="0"/>
          <dgm:bulletEnabled val="1"/>
        </dgm:presLayoutVars>
      </dgm:prSet>
      <dgm:spPr/>
    </dgm:pt>
    <dgm:pt modelId="{F9073DCC-0806-44B7-A408-7F965C856E6D}" type="pres">
      <dgm:prSet presAssocID="{EFC42EB4-AE9C-43D4-BC1B-C37372EA5A73}" presName="parTxOnlySpace" presStyleCnt="0"/>
      <dgm:spPr/>
    </dgm:pt>
    <dgm:pt modelId="{BB90C142-7526-4AC7-82E1-DFA409E67EAE}" type="pres">
      <dgm:prSet presAssocID="{88C0BAE8-8AA0-4EF4-B0A0-C10B9CE9BF45}" presName="parTxOnly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62933EB-99FC-4E65-97A4-D8F1E0926E7A}" type="pres">
      <dgm:prSet presAssocID="{821F1155-7D0B-4ABB-A3EB-61BAEB883CA0}" presName="parTxOnlySpace" presStyleCnt="0"/>
      <dgm:spPr/>
    </dgm:pt>
    <dgm:pt modelId="{1FAA1D3E-331F-4653-873B-FE1C01F909E3}" type="pres">
      <dgm:prSet presAssocID="{33A129E8-C319-4870-84E0-8DB0987DC07A}" presName="parTxOnly" presStyleLbl="node1" presStyleIdx="3" presStyleCnt="7">
        <dgm:presLayoutVars>
          <dgm:chMax val="0"/>
          <dgm:chPref val="0"/>
          <dgm:bulletEnabled val="1"/>
        </dgm:presLayoutVars>
      </dgm:prSet>
      <dgm:spPr/>
    </dgm:pt>
    <dgm:pt modelId="{3F559BF1-6A87-4270-9573-C234DC9A97BD}" type="pres">
      <dgm:prSet presAssocID="{AA14CCBC-37D2-4168-A4C3-FB45181397B3}" presName="parTxOnlySpace" presStyleCnt="0"/>
      <dgm:spPr/>
    </dgm:pt>
    <dgm:pt modelId="{09852DCE-9942-4CAF-AF4B-8CD27692790A}" type="pres">
      <dgm:prSet presAssocID="{CF257B8F-2F25-4B61-AA07-BBB7AB5462E7}" presName="parTxOnly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79CDA73-FA54-41E1-A0FA-368E99BD4CE3}" type="pres">
      <dgm:prSet presAssocID="{B54BEBFA-6E4C-4D7F-987A-A45F71CC899D}" presName="parTxOnlySpace" presStyleCnt="0"/>
      <dgm:spPr/>
    </dgm:pt>
    <dgm:pt modelId="{5850A2FD-1805-4F14-9CD5-7D0EB7A6858F}" type="pres">
      <dgm:prSet presAssocID="{CAC73522-EA1F-46D5-A296-04E2F8904E7A}" presName="parTxOnly" presStyleLbl="node1" presStyleIdx="5" presStyleCnt="7">
        <dgm:presLayoutVars>
          <dgm:chMax val="0"/>
          <dgm:chPref val="0"/>
          <dgm:bulletEnabled val="1"/>
        </dgm:presLayoutVars>
      </dgm:prSet>
      <dgm:spPr/>
    </dgm:pt>
    <dgm:pt modelId="{CBA361A7-B1BF-4A98-8849-762DE984F98A}" type="pres">
      <dgm:prSet presAssocID="{76BB4407-070F-4222-9376-2E570867CF27}" presName="parTxOnlySpace" presStyleCnt="0"/>
      <dgm:spPr/>
    </dgm:pt>
    <dgm:pt modelId="{866E518F-BC0B-454A-886F-6C7000A552CA}" type="pres">
      <dgm:prSet presAssocID="{D8CCE7B2-ECA6-4F17-8FFF-8A5A7B60AD41}" presName="parTxOnly" presStyleLbl="node1" presStyleIdx="6" presStyleCnt="7">
        <dgm:presLayoutVars>
          <dgm:chMax val="0"/>
          <dgm:chPref val="0"/>
          <dgm:bulletEnabled val="1"/>
        </dgm:presLayoutVars>
      </dgm:prSet>
      <dgm:spPr/>
    </dgm:pt>
  </dgm:ptLst>
  <dgm:cxnLst>
    <dgm:cxn modelId="{6117F030-24FC-4F7C-97D8-51792BBA8BAC}" type="presOf" srcId="{88C0BAE8-8AA0-4EF4-B0A0-C10B9CE9BF45}" destId="{BB90C142-7526-4AC7-82E1-DFA409E67EAE}" srcOrd="0" destOrd="0" presId="urn:microsoft.com/office/officeart/2005/8/layout/chevron1"/>
    <dgm:cxn modelId="{940CA157-9901-4529-AE73-8091C4BBCABA}" srcId="{CB8B047A-B10E-4A3F-9AFE-E95B8F5AB823}" destId="{33A129E8-C319-4870-84E0-8DB0987DC07A}" srcOrd="3" destOrd="0" parTransId="{BFA800EF-CD5D-40AF-A913-6E778AB15749}" sibTransId="{AA14CCBC-37D2-4168-A4C3-FB45181397B3}"/>
    <dgm:cxn modelId="{D95EF6B6-DA06-425C-AA7F-00D352180653}" srcId="{CB8B047A-B10E-4A3F-9AFE-E95B8F5AB823}" destId="{88C0BAE8-8AA0-4EF4-B0A0-C10B9CE9BF45}" srcOrd="2" destOrd="0" parTransId="{13636871-7CD9-4E8A-BA9E-87DD78B4DA0F}" sibTransId="{821F1155-7D0B-4ABB-A3EB-61BAEB883CA0}"/>
    <dgm:cxn modelId="{4407AA2F-25CF-4B26-9AF5-89F26AD134DC}" type="presOf" srcId="{CB8B047A-B10E-4A3F-9AFE-E95B8F5AB823}" destId="{BC707090-A1DB-4728-AB02-8E41ACED465A}" srcOrd="0" destOrd="0" presId="urn:microsoft.com/office/officeart/2005/8/layout/chevron1"/>
    <dgm:cxn modelId="{8CC08BD0-4211-4800-9D99-C479DB2FBB2F}" type="presOf" srcId="{26797E28-FEE6-47FD-BEB7-B9EA3B259EDB}" destId="{EE481084-7DD2-443B-8450-E512291C7BA7}" srcOrd="0" destOrd="0" presId="urn:microsoft.com/office/officeart/2005/8/layout/chevron1"/>
    <dgm:cxn modelId="{E76AFA82-FB90-4F66-A696-01B98A72D4F5}" srcId="{CB8B047A-B10E-4A3F-9AFE-E95B8F5AB823}" destId="{D8CCE7B2-ECA6-4F17-8FFF-8A5A7B60AD41}" srcOrd="6" destOrd="0" parTransId="{0D60D2BF-262B-4065-8EAA-E0BEA6F61542}" sibTransId="{95271317-5958-470F-8CAD-A08579403459}"/>
    <dgm:cxn modelId="{050A6B65-BC62-43AF-B713-E5FE66DC968A}" srcId="{CB8B047A-B10E-4A3F-9AFE-E95B8F5AB823}" destId="{CAC73522-EA1F-46D5-A296-04E2F8904E7A}" srcOrd="5" destOrd="0" parTransId="{1B9D6EB3-B194-4BEA-A7F1-82D48984D410}" sibTransId="{76BB4407-070F-4222-9376-2E570867CF27}"/>
    <dgm:cxn modelId="{E9279B65-AF7F-42EC-933B-8EB85902B094}" srcId="{CB8B047A-B10E-4A3F-9AFE-E95B8F5AB823}" destId="{26797E28-FEE6-47FD-BEB7-B9EA3B259EDB}" srcOrd="1" destOrd="0" parTransId="{9445D1C9-DED7-4010-9195-BA53EE665562}" sibTransId="{EFC42EB4-AE9C-43D4-BC1B-C37372EA5A73}"/>
    <dgm:cxn modelId="{82343CEF-9D3F-4509-AE90-A370AC53D97D}" type="presOf" srcId="{CAC73522-EA1F-46D5-A296-04E2F8904E7A}" destId="{5850A2FD-1805-4F14-9CD5-7D0EB7A6858F}" srcOrd="0" destOrd="0" presId="urn:microsoft.com/office/officeart/2005/8/layout/chevron1"/>
    <dgm:cxn modelId="{EFAA5481-33C7-4A95-BEF3-317A9ABF516F}" srcId="{CB8B047A-B10E-4A3F-9AFE-E95B8F5AB823}" destId="{75DEB7C0-A334-4313-97B1-77E57DF85920}" srcOrd="0" destOrd="0" parTransId="{FCEF35D4-8EF7-4459-8BC8-8F6D7BA63F73}" sibTransId="{AE7E534D-501A-43BC-A1FE-ED89B8E410AE}"/>
    <dgm:cxn modelId="{29AEC129-8BB4-4D03-93AA-557210EE76A6}" type="presOf" srcId="{33A129E8-C319-4870-84E0-8DB0987DC07A}" destId="{1FAA1D3E-331F-4653-873B-FE1C01F909E3}" srcOrd="0" destOrd="0" presId="urn:microsoft.com/office/officeart/2005/8/layout/chevron1"/>
    <dgm:cxn modelId="{E9454D08-CB0A-4919-89B4-2A6B401120F0}" srcId="{CB8B047A-B10E-4A3F-9AFE-E95B8F5AB823}" destId="{CF257B8F-2F25-4B61-AA07-BBB7AB5462E7}" srcOrd="4" destOrd="0" parTransId="{8ADBB88B-91F7-4C9E-8434-95728ED1CE84}" sibTransId="{B54BEBFA-6E4C-4D7F-987A-A45F71CC899D}"/>
    <dgm:cxn modelId="{FA9244A4-28AD-4CF8-8131-60E5C394AD93}" type="presOf" srcId="{D8CCE7B2-ECA6-4F17-8FFF-8A5A7B60AD41}" destId="{866E518F-BC0B-454A-886F-6C7000A552CA}" srcOrd="0" destOrd="0" presId="urn:microsoft.com/office/officeart/2005/8/layout/chevron1"/>
    <dgm:cxn modelId="{E8E18F74-E078-4C66-8FBB-3EAD60F0D81F}" type="presOf" srcId="{CF257B8F-2F25-4B61-AA07-BBB7AB5462E7}" destId="{09852DCE-9942-4CAF-AF4B-8CD27692790A}" srcOrd="0" destOrd="0" presId="urn:microsoft.com/office/officeart/2005/8/layout/chevron1"/>
    <dgm:cxn modelId="{FDB0F98C-C256-4881-83FB-DAB71BD68E91}" type="presOf" srcId="{75DEB7C0-A334-4313-97B1-77E57DF85920}" destId="{A0573F67-F8E8-4E68-B9B7-DE7C111E4659}" srcOrd="0" destOrd="0" presId="urn:microsoft.com/office/officeart/2005/8/layout/chevron1"/>
    <dgm:cxn modelId="{4756591F-F423-42A9-9883-C38C0550DB76}" type="presParOf" srcId="{BC707090-A1DB-4728-AB02-8E41ACED465A}" destId="{A0573F67-F8E8-4E68-B9B7-DE7C111E4659}" srcOrd="0" destOrd="0" presId="urn:microsoft.com/office/officeart/2005/8/layout/chevron1"/>
    <dgm:cxn modelId="{6AD7D63A-9CA0-4F29-A26A-F7630FF76435}" type="presParOf" srcId="{BC707090-A1DB-4728-AB02-8E41ACED465A}" destId="{89E184DD-BD64-4BF1-9C84-F9C173DA4B32}" srcOrd="1" destOrd="0" presId="urn:microsoft.com/office/officeart/2005/8/layout/chevron1"/>
    <dgm:cxn modelId="{C207147F-2F25-4FBB-A3BE-BD61E957F9FB}" type="presParOf" srcId="{BC707090-A1DB-4728-AB02-8E41ACED465A}" destId="{EE481084-7DD2-443B-8450-E512291C7BA7}" srcOrd="2" destOrd="0" presId="urn:microsoft.com/office/officeart/2005/8/layout/chevron1"/>
    <dgm:cxn modelId="{62399D09-A392-46FD-9703-739AA6BED55F}" type="presParOf" srcId="{BC707090-A1DB-4728-AB02-8E41ACED465A}" destId="{F9073DCC-0806-44B7-A408-7F965C856E6D}" srcOrd="3" destOrd="0" presId="urn:microsoft.com/office/officeart/2005/8/layout/chevron1"/>
    <dgm:cxn modelId="{7442E4BE-7ED0-4585-A90E-4CA0F8C7887F}" type="presParOf" srcId="{BC707090-A1DB-4728-AB02-8E41ACED465A}" destId="{BB90C142-7526-4AC7-82E1-DFA409E67EAE}" srcOrd="4" destOrd="0" presId="urn:microsoft.com/office/officeart/2005/8/layout/chevron1"/>
    <dgm:cxn modelId="{FEA8DEBE-0145-4448-A3F4-85072F3F82C5}" type="presParOf" srcId="{BC707090-A1DB-4728-AB02-8E41ACED465A}" destId="{562933EB-99FC-4E65-97A4-D8F1E0926E7A}" srcOrd="5" destOrd="0" presId="urn:microsoft.com/office/officeart/2005/8/layout/chevron1"/>
    <dgm:cxn modelId="{42F0F8E2-1278-4841-B456-F97330A0C7EF}" type="presParOf" srcId="{BC707090-A1DB-4728-AB02-8E41ACED465A}" destId="{1FAA1D3E-331F-4653-873B-FE1C01F909E3}" srcOrd="6" destOrd="0" presId="urn:microsoft.com/office/officeart/2005/8/layout/chevron1"/>
    <dgm:cxn modelId="{08A512DD-BBE8-4064-AA9B-105F4B295908}" type="presParOf" srcId="{BC707090-A1DB-4728-AB02-8E41ACED465A}" destId="{3F559BF1-6A87-4270-9573-C234DC9A97BD}" srcOrd="7" destOrd="0" presId="urn:microsoft.com/office/officeart/2005/8/layout/chevron1"/>
    <dgm:cxn modelId="{8FBF8EE4-2761-4A68-8C3E-73A3CCB2E142}" type="presParOf" srcId="{BC707090-A1DB-4728-AB02-8E41ACED465A}" destId="{09852DCE-9942-4CAF-AF4B-8CD27692790A}" srcOrd="8" destOrd="0" presId="urn:microsoft.com/office/officeart/2005/8/layout/chevron1"/>
    <dgm:cxn modelId="{B0151F26-9379-48F7-A5F2-6839CF85F3C4}" type="presParOf" srcId="{BC707090-A1DB-4728-AB02-8E41ACED465A}" destId="{779CDA73-FA54-41E1-A0FA-368E99BD4CE3}" srcOrd="9" destOrd="0" presId="urn:microsoft.com/office/officeart/2005/8/layout/chevron1"/>
    <dgm:cxn modelId="{4D36B587-EBC7-45F0-A29D-EC4A78452765}" type="presParOf" srcId="{BC707090-A1DB-4728-AB02-8E41ACED465A}" destId="{5850A2FD-1805-4F14-9CD5-7D0EB7A6858F}" srcOrd="10" destOrd="0" presId="urn:microsoft.com/office/officeart/2005/8/layout/chevron1"/>
    <dgm:cxn modelId="{1706E198-8D41-466D-B6F2-28A4B6439A2C}" type="presParOf" srcId="{BC707090-A1DB-4728-AB02-8E41ACED465A}" destId="{CBA361A7-B1BF-4A98-8849-762DE984F98A}" srcOrd="11" destOrd="0" presId="urn:microsoft.com/office/officeart/2005/8/layout/chevron1"/>
    <dgm:cxn modelId="{64F75E1D-1268-41DC-AD87-61839398678D}" type="presParOf" srcId="{BC707090-A1DB-4728-AB02-8E41ACED465A}" destId="{866E518F-BC0B-454A-886F-6C7000A552CA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A66B08-95A0-4A14-B218-277EF39D15C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E2955B60-97F2-476A-888B-5E06D8A5BF72}">
      <dgm:prSet phldrT="[Text]" custT="1"/>
      <dgm:spPr>
        <a:xfrm>
          <a:off x="3847492" y="642917"/>
          <a:ext cx="2653332" cy="1007929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id-ID" sz="36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Pendidikan</a:t>
          </a:r>
          <a:endParaRPr lang="id-ID" sz="36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gm:t>
    </dgm:pt>
    <dgm:pt modelId="{CEEA0007-301F-4D4A-8313-D76426CAA0E6}" type="parTrans" cxnId="{E8969A45-BCE5-4211-87FC-387B7A726573}">
      <dgm:prSet/>
      <dgm:spPr/>
      <dgm:t>
        <a:bodyPr/>
        <a:lstStyle/>
        <a:p>
          <a:endParaRPr lang="id-ID"/>
        </a:p>
      </dgm:t>
    </dgm:pt>
    <dgm:pt modelId="{3A95666A-9F3C-4C95-A808-3A258C73248A}" type="sibTrans" cxnId="{E8969A45-BCE5-4211-87FC-387B7A726573}">
      <dgm:prSet/>
      <dgm:spPr/>
      <dgm:t>
        <a:bodyPr/>
        <a:lstStyle/>
        <a:p>
          <a:endParaRPr lang="id-ID"/>
        </a:p>
      </dgm:t>
    </dgm:pt>
    <dgm:pt modelId="{75C4B09D-A938-470D-9294-E20B5B6DBB44}">
      <dgm:prSet phldrT="[Text]"/>
      <dgm:spPr>
        <a:xfrm>
          <a:off x="2035892" y="2380661"/>
          <a:ext cx="1667619" cy="501216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id-ID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Ilmu </a:t>
          </a:r>
          <a:endParaRPr lang="id-ID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gm:t>
    </dgm:pt>
    <dgm:pt modelId="{745D37C7-D1F0-405B-8750-A201797A9C4D}" type="parTrans" cxnId="{564A416D-FBE7-4DBB-BDDE-FD0B4B705C08}">
      <dgm:prSet/>
      <dgm:spPr>
        <a:xfrm>
          <a:off x="2684410" y="1474819"/>
          <a:ext cx="2304456" cy="729815"/>
        </a:xfrm>
        <a:custGeom>
          <a:avLst/>
          <a:gdLst/>
          <a:ahLst/>
          <a:cxnLst/>
          <a:rect l="0" t="0" r="0" b="0"/>
          <a:pathLst>
            <a:path>
              <a:moveTo>
                <a:pt x="2304456" y="0"/>
              </a:moveTo>
              <a:lnTo>
                <a:pt x="2304456" y="575328"/>
              </a:lnTo>
              <a:lnTo>
                <a:pt x="0" y="575328"/>
              </a:lnTo>
              <a:lnTo>
                <a:pt x="0" y="729815"/>
              </a:lnTo>
            </a:path>
          </a:pathLst>
        </a:custGeom>
        <a:noFill/>
        <a:ln w="25400" cap="flat" cmpd="sng" algn="ctr">
          <a:solidFill>
            <a:srgbClr val="F0A22E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id-ID"/>
        </a:p>
      </dgm:t>
    </dgm:pt>
    <dgm:pt modelId="{FDC5B26F-E40B-4D67-9BEC-0ECE9F90CB6D}" type="sibTrans" cxnId="{564A416D-FBE7-4DBB-BDDE-FD0B4B705C08}">
      <dgm:prSet/>
      <dgm:spPr/>
      <dgm:t>
        <a:bodyPr/>
        <a:lstStyle/>
        <a:p>
          <a:endParaRPr lang="id-ID"/>
        </a:p>
      </dgm:t>
    </dgm:pt>
    <dgm:pt modelId="{6F0D27A9-7060-4DE8-9862-9CE15D48B4C7}">
      <dgm:prSet phldrT="[Text]" custT="1"/>
      <dgm:spPr>
        <a:xfrm>
          <a:off x="190561" y="3803985"/>
          <a:ext cx="2600551" cy="188147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/>
          <a:r>
            <a:rPr lang="id-ID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Mempelajari apa yang terjadi dalam upaya manusia melakukan </a:t>
          </a:r>
        </a:p>
        <a:p>
          <a:pPr algn="just"/>
          <a:r>
            <a:rPr lang="id-ID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pendidikan</a:t>
          </a:r>
          <a:endParaRPr lang="id-ID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gm:t>
    </dgm:pt>
    <dgm:pt modelId="{DC8FB58B-359C-4E2D-A2C6-FF33F60CE5FA}" type="parTrans" cxnId="{5CCE24B3-0409-4071-9609-BB4B96C40CAD}">
      <dgm:prSet/>
      <dgm:spPr>
        <a:xfrm>
          <a:off x="1305546" y="2705851"/>
          <a:ext cx="1378864" cy="922107"/>
        </a:xfrm>
        <a:custGeom>
          <a:avLst/>
          <a:gdLst/>
          <a:ahLst/>
          <a:cxnLst/>
          <a:rect l="0" t="0" r="0" b="0"/>
          <a:pathLst>
            <a:path>
              <a:moveTo>
                <a:pt x="1378864" y="0"/>
              </a:moveTo>
              <a:lnTo>
                <a:pt x="1378864" y="767621"/>
              </a:lnTo>
              <a:lnTo>
                <a:pt x="0" y="767621"/>
              </a:lnTo>
              <a:lnTo>
                <a:pt x="0" y="922107"/>
              </a:lnTo>
            </a:path>
          </a:pathLst>
        </a:custGeom>
        <a:noFill/>
        <a:ln w="25400" cap="flat" cmpd="sng" algn="ctr">
          <a:solidFill>
            <a:srgbClr val="F0A22E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id-ID"/>
        </a:p>
      </dgm:t>
    </dgm:pt>
    <dgm:pt modelId="{57B34C14-1ED0-47F6-AEF9-70BC422985DD}" type="sibTrans" cxnId="{5CCE24B3-0409-4071-9609-BB4B96C40CAD}">
      <dgm:prSet/>
      <dgm:spPr/>
      <dgm:t>
        <a:bodyPr/>
        <a:lstStyle/>
        <a:p>
          <a:endParaRPr lang="id-ID"/>
        </a:p>
      </dgm:t>
    </dgm:pt>
    <dgm:pt modelId="{5D0B9C70-B13B-403A-B5F4-DD4F24B05E21}">
      <dgm:prSet phldrT="[Text]" custT="1"/>
      <dgm:spPr>
        <a:xfrm>
          <a:off x="3161695" y="3803985"/>
          <a:ext cx="2510117" cy="186108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just">
            <a:lnSpc>
              <a:spcPct val="100000"/>
            </a:lnSpc>
          </a:pPr>
          <a:r>
            <a:rPr lang="id-ID" sz="18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Tujuan :</a:t>
          </a:r>
        </a:p>
        <a:p>
          <a:pPr algn="just">
            <a:lnSpc>
              <a:spcPct val="100000"/>
            </a:lnSpc>
          </a:pPr>
          <a:r>
            <a:rPr lang="id-ID" sz="18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Menemukan kebenaran, dirumuskan dalam  bentuk prinsip, generalisasi, teori, hukum.</a:t>
          </a:r>
          <a:endParaRPr lang="id-ID" sz="18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gm:t>
    </dgm:pt>
    <dgm:pt modelId="{4FC9AED7-4435-4FB4-AC9F-9CE847525DAC}" type="parTrans" cxnId="{B4BAD7C1-1E34-42C0-A420-2ACD46C0A3C7}">
      <dgm:prSet/>
      <dgm:spPr>
        <a:xfrm>
          <a:off x="2684410" y="2705851"/>
          <a:ext cx="1547052" cy="9221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7621"/>
              </a:lnTo>
              <a:lnTo>
                <a:pt x="1547052" y="767621"/>
              </a:lnTo>
              <a:lnTo>
                <a:pt x="1547052" y="922107"/>
              </a:lnTo>
            </a:path>
          </a:pathLst>
        </a:custGeom>
        <a:noFill/>
        <a:ln w="25400" cap="flat" cmpd="sng" algn="ctr">
          <a:solidFill>
            <a:srgbClr val="F0A22E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id-ID"/>
        </a:p>
      </dgm:t>
    </dgm:pt>
    <dgm:pt modelId="{D18C28C8-D527-49AC-B598-748282727267}" type="sibTrans" cxnId="{B4BAD7C1-1E34-42C0-A420-2ACD46C0A3C7}">
      <dgm:prSet/>
      <dgm:spPr/>
      <dgm:t>
        <a:bodyPr/>
        <a:lstStyle/>
        <a:p>
          <a:endParaRPr lang="id-ID"/>
        </a:p>
      </dgm:t>
    </dgm:pt>
    <dgm:pt modelId="{50373CC8-AD68-4C07-AACE-F21D9BBD27EF}">
      <dgm:prSet phldrT="[Text]"/>
      <dgm:spPr>
        <a:xfrm>
          <a:off x="6778131" y="2380661"/>
          <a:ext cx="1667619" cy="61657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id-ID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Upaya</a:t>
          </a:r>
          <a:r>
            <a:rPr lang="id-ID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 </a:t>
          </a:r>
          <a:endParaRPr lang="id-ID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gm:t>
    </dgm:pt>
    <dgm:pt modelId="{C89C09CD-EAD8-4E92-91F7-7C329D07886B}" type="parTrans" cxnId="{58D080A7-5F26-4915-B2E1-99B4D0EEA1E9}">
      <dgm:prSet/>
      <dgm:spPr>
        <a:xfrm>
          <a:off x="4988867" y="1474819"/>
          <a:ext cx="2437782" cy="7298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328"/>
              </a:lnTo>
              <a:lnTo>
                <a:pt x="2437782" y="575328"/>
              </a:lnTo>
              <a:lnTo>
                <a:pt x="2437782" y="729815"/>
              </a:lnTo>
            </a:path>
          </a:pathLst>
        </a:custGeom>
        <a:noFill/>
        <a:ln w="25400" cap="flat" cmpd="sng" algn="ctr">
          <a:solidFill>
            <a:srgbClr val="F0A22E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id-ID"/>
        </a:p>
      </dgm:t>
    </dgm:pt>
    <dgm:pt modelId="{3A03E236-B4A7-4407-AE62-74C16D37B998}" type="sibTrans" cxnId="{58D080A7-5F26-4915-B2E1-99B4D0EEA1E9}">
      <dgm:prSet/>
      <dgm:spPr/>
      <dgm:t>
        <a:bodyPr/>
        <a:lstStyle/>
        <a:p>
          <a:endParaRPr lang="id-ID"/>
        </a:p>
      </dgm:t>
    </dgm:pt>
    <dgm:pt modelId="{1F2C408B-3EEB-4BA1-A93E-0D88517AD56B}">
      <dgm:prSet phldrT="[Text]" custT="1"/>
      <dgm:spPr>
        <a:xfrm>
          <a:off x="6047664" y="3844850"/>
          <a:ext cx="3096335" cy="178983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>
            <a:lnSpc>
              <a:spcPct val="100000"/>
            </a:lnSpc>
          </a:pPr>
          <a:r>
            <a:rPr lang="id-ID" sz="19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Usaha sadar menyiapkan peserta didik melalui  kegiatan bimbingan,pengajaran,pelatih</a:t>
          </a:r>
          <a:r>
            <a:rPr lang="en-US" sz="19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an</a:t>
          </a:r>
          <a:r>
            <a:rPr lang="id-ID" sz="19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 untuk peran di masa depan</a:t>
          </a:r>
          <a:endParaRPr lang="id-ID" sz="19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gm:t>
    </dgm:pt>
    <dgm:pt modelId="{52C43E54-1778-462C-92EE-77AFFA4AFB0F}" type="parTrans" cxnId="{67F7B500-CDCE-4B3B-BFFB-640B308B5937}">
      <dgm:prSet/>
      <dgm:spPr>
        <a:xfrm>
          <a:off x="7364821" y="2821212"/>
          <a:ext cx="91440" cy="847611"/>
        </a:xfrm>
        <a:custGeom>
          <a:avLst/>
          <a:gdLst/>
          <a:ahLst/>
          <a:cxnLst/>
          <a:rect l="0" t="0" r="0" b="0"/>
          <a:pathLst>
            <a:path>
              <a:moveTo>
                <a:pt x="61828" y="0"/>
              </a:moveTo>
              <a:lnTo>
                <a:pt x="61828" y="693125"/>
              </a:lnTo>
              <a:lnTo>
                <a:pt x="45720" y="693125"/>
              </a:lnTo>
              <a:lnTo>
                <a:pt x="45720" y="847611"/>
              </a:lnTo>
            </a:path>
          </a:pathLst>
        </a:custGeom>
        <a:noFill/>
        <a:ln w="25400" cap="flat" cmpd="sng" algn="ctr">
          <a:solidFill>
            <a:srgbClr val="F0A22E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id-ID"/>
        </a:p>
      </dgm:t>
    </dgm:pt>
    <dgm:pt modelId="{A50B2E75-B06D-4E93-8485-245D69CD3AA5}" type="sibTrans" cxnId="{67F7B500-CDCE-4B3B-BFFB-640B308B5937}">
      <dgm:prSet/>
      <dgm:spPr/>
      <dgm:t>
        <a:bodyPr/>
        <a:lstStyle/>
        <a:p>
          <a:endParaRPr lang="id-ID"/>
        </a:p>
      </dgm:t>
    </dgm:pt>
    <dgm:pt modelId="{0EE77C15-EDA9-4942-B697-46AAC29D94CF}" type="pres">
      <dgm:prSet presAssocID="{D4A66B08-95A0-4A14-B218-277EF39D15C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44909C3-CB3E-4801-BDCE-9C68F09615FE}" type="pres">
      <dgm:prSet presAssocID="{E2955B60-97F2-476A-888B-5E06D8A5BF72}" presName="hierRoot1" presStyleCnt="0"/>
      <dgm:spPr/>
    </dgm:pt>
    <dgm:pt modelId="{F4A3C70E-41D4-40FE-939E-63B02F354249}" type="pres">
      <dgm:prSet presAssocID="{E2955B60-97F2-476A-888B-5E06D8A5BF72}" presName="composite" presStyleCnt="0"/>
      <dgm:spPr/>
    </dgm:pt>
    <dgm:pt modelId="{6B395F81-3888-436C-A7C2-3FEE557B86FA}" type="pres">
      <dgm:prSet presAssocID="{E2955B60-97F2-476A-888B-5E06D8A5BF72}" presName="background" presStyleLbl="node0" presStyleIdx="0" presStyleCnt="1"/>
      <dgm:spPr>
        <a:xfrm>
          <a:off x="3662201" y="466890"/>
          <a:ext cx="2653332" cy="1007929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B6D50499-A6C2-41CA-9B7B-1BD342652FAB}" type="pres">
      <dgm:prSet presAssocID="{E2955B60-97F2-476A-888B-5E06D8A5BF72}" presName="text" presStyleLbl="fgAcc0" presStyleIdx="0" presStyleCnt="1" custScaleX="159109" custScaleY="95183" custLinFactNeighborX="-11381" custLinFactNeighborY="-846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849BCC7-AF7A-42E8-9320-34D30A6064D1}" type="pres">
      <dgm:prSet presAssocID="{E2955B60-97F2-476A-888B-5E06D8A5BF72}" presName="hierChild2" presStyleCnt="0"/>
      <dgm:spPr/>
    </dgm:pt>
    <dgm:pt modelId="{D7F74046-4A54-4CC7-A5D6-800626152301}" type="pres">
      <dgm:prSet presAssocID="{745D37C7-D1F0-405B-8750-A201797A9C4D}" presName="Name10" presStyleLbl="parChTrans1D2" presStyleIdx="0" presStyleCnt="2"/>
      <dgm:spPr/>
      <dgm:t>
        <a:bodyPr/>
        <a:lstStyle/>
        <a:p>
          <a:endParaRPr lang="en-US"/>
        </a:p>
      </dgm:t>
    </dgm:pt>
    <dgm:pt modelId="{3D60038B-41C8-4B29-9A1B-36648FB430B9}" type="pres">
      <dgm:prSet presAssocID="{75C4B09D-A938-470D-9294-E20B5B6DBB44}" presName="hierRoot2" presStyleCnt="0"/>
      <dgm:spPr/>
    </dgm:pt>
    <dgm:pt modelId="{19AD04AD-6D86-43B1-96DA-5E3A719BA42C}" type="pres">
      <dgm:prSet presAssocID="{75C4B09D-A938-470D-9294-E20B5B6DBB44}" presName="composite2" presStyleCnt="0"/>
      <dgm:spPr/>
    </dgm:pt>
    <dgm:pt modelId="{4DB63A1D-BD5E-4227-A66F-FD656B5078F6}" type="pres">
      <dgm:prSet presAssocID="{75C4B09D-A938-470D-9294-E20B5B6DBB44}" presName="background2" presStyleLbl="node2" presStyleIdx="0" presStyleCnt="2"/>
      <dgm:spPr>
        <a:xfrm>
          <a:off x="1850601" y="2204634"/>
          <a:ext cx="1667619" cy="501216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F019F11A-8BE3-4B62-AE5C-620F02BCAA3F}" type="pres">
      <dgm:prSet presAssocID="{75C4B09D-A938-470D-9294-E20B5B6DBB44}" presName="text2" presStyleLbl="fgAcc2" presStyleIdx="0" presStyleCnt="2" custScaleY="47332" custLinFactNeighborX="-6709" custLinFactNeighborY="-6620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CFA430-8E17-4AB2-B202-115FEEF134E0}" type="pres">
      <dgm:prSet presAssocID="{75C4B09D-A938-470D-9294-E20B5B6DBB44}" presName="hierChild3" presStyleCnt="0"/>
      <dgm:spPr/>
    </dgm:pt>
    <dgm:pt modelId="{1E6D113A-3AC0-47F1-ABB7-B15EEBB6DCE0}" type="pres">
      <dgm:prSet presAssocID="{DC8FB58B-359C-4E2D-A2C6-FF33F60CE5FA}" presName="Name17" presStyleLbl="parChTrans1D3" presStyleIdx="0" presStyleCnt="3"/>
      <dgm:spPr/>
      <dgm:t>
        <a:bodyPr/>
        <a:lstStyle/>
        <a:p>
          <a:endParaRPr lang="en-US"/>
        </a:p>
      </dgm:t>
    </dgm:pt>
    <dgm:pt modelId="{475588EE-E93D-4BBB-AEE6-CA69E642A9A9}" type="pres">
      <dgm:prSet presAssocID="{6F0D27A9-7060-4DE8-9862-9CE15D48B4C7}" presName="hierRoot3" presStyleCnt="0"/>
      <dgm:spPr/>
    </dgm:pt>
    <dgm:pt modelId="{235E6F61-0005-4CAF-8619-FAE5330EF0F7}" type="pres">
      <dgm:prSet presAssocID="{6F0D27A9-7060-4DE8-9862-9CE15D48B4C7}" presName="composite3" presStyleCnt="0"/>
      <dgm:spPr/>
    </dgm:pt>
    <dgm:pt modelId="{F009A1F4-C1E6-4B82-88E5-3A0DFE06A5B6}" type="pres">
      <dgm:prSet presAssocID="{6F0D27A9-7060-4DE8-9862-9CE15D48B4C7}" presName="background3" presStyleLbl="node3" presStyleIdx="0" presStyleCnt="3"/>
      <dgm:spPr>
        <a:xfrm>
          <a:off x="5270" y="3627959"/>
          <a:ext cx="2600551" cy="1881478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FF57EF50-128F-4F0E-8C7C-29BF03E6C9B9}" type="pres">
      <dgm:prSet presAssocID="{6F0D27A9-7060-4DE8-9862-9CE15D48B4C7}" presName="text3" presStyleLbl="fgAcc3" presStyleIdx="0" presStyleCnt="3" custScaleX="155944" custScaleY="164027" custLinFactNeighborX="5016" custLinFactNeighborY="-3049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2D8B0D6E-F7E4-4FB4-9003-3C6E8449A6AE}" type="pres">
      <dgm:prSet presAssocID="{6F0D27A9-7060-4DE8-9862-9CE15D48B4C7}" presName="hierChild4" presStyleCnt="0"/>
      <dgm:spPr/>
    </dgm:pt>
    <dgm:pt modelId="{F1556F9D-D6E1-442D-8117-1488C0CFD97C}" type="pres">
      <dgm:prSet presAssocID="{4FC9AED7-4435-4FB4-AC9F-9CE847525DAC}" presName="Name17" presStyleLbl="parChTrans1D3" presStyleIdx="1" presStyleCnt="3"/>
      <dgm:spPr/>
      <dgm:t>
        <a:bodyPr/>
        <a:lstStyle/>
        <a:p>
          <a:endParaRPr lang="en-US"/>
        </a:p>
      </dgm:t>
    </dgm:pt>
    <dgm:pt modelId="{C6F6B724-6A1C-4D4B-9EB4-879B033848E1}" type="pres">
      <dgm:prSet presAssocID="{5D0B9C70-B13B-403A-B5F4-DD4F24B05E21}" presName="hierRoot3" presStyleCnt="0"/>
      <dgm:spPr/>
    </dgm:pt>
    <dgm:pt modelId="{CFA223AA-3EDD-4EE2-B016-61707B3A7C99}" type="pres">
      <dgm:prSet presAssocID="{5D0B9C70-B13B-403A-B5F4-DD4F24B05E21}" presName="composite3" presStyleCnt="0"/>
      <dgm:spPr/>
    </dgm:pt>
    <dgm:pt modelId="{2CEABFD7-4795-40CD-A294-529669F7648E}" type="pres">
      <dgm:prSet presAssocID="{5D0B9C70-B13B-403A-B5F4-DD4F24B05E21}" presName="background3" presStyleLbl="node3" presStyleIdx="1" presStyleCnt="3"/>
      <dgm:spPr>
        <a:xfrm>
          <a:off x="2976404" y="3627959"/>
          <a:ext cx="2510117" cy="1861083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80AFDD8D-2F68-4242-9E67-9EC2D9A4493B}" type="pres">
      <dgm:prSet presAssocID="{5D0B9C70-B13B-403A-B5F4-DD4F24B05E21}" presName="text3" presStyleLbl="fgAcc3" presStyleIdx="1" presStyleCnt="3" custScaleX="152538" custScaleY="165726" custLinFactNeighborX="1251" custLinFactNeighborY="-3049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C5E35832-6A59-455D-8874-6E477F2D0D9B}" type="pres">
      <dgm:prSet presAssocID="{5D0B9C70-B13B-403A-B5F4-DD4F24B05E21}" presName="hierChild4" presStyleCnt="0"/>
      <dgm:spPr/>
    </dgm:pt>
    <dgm:pt modelId="{C820E7F7-765B-4BB2-90AC-D11742B6D447}" type="pres">
      <dgm:prSet presAssocID="{C89C09CD-EAD8-4E92-91F7-7C329D07886B}" presName="Name10" presStyleLbl="parChTrans1D2" presStyleIdx="1" presStyleCnt="2"/>
      <dgm:spPr/>
      <dgm:t>
        <a:bodyPr/>
        <a:lstStyle/>
        <a:p>
          <a:endParaRPr lang="en-US"/>
        </a:p>
      </dgm:t>
    </dgm:pt>
    <dgm:pt modelId="{13AC627D-B2FC-494C-AB96-28302577509C}" type="pres">
      <dgm:prSet presAssocID="{50373CC8-AD68-4C07-AACE-F21D9BBD27EF}" presName="hierRoot2" presStyleCnt="0"/>
      <dgm:spPr/>
    </dgm:pt>
    <dgm:pt modelId="{3932B4D5-7BDB-4BF8-8217-376F4050C253}" type="pres">
      <dgm:prSet presAssocID="{50373CC8-AD68-4C07-AACE-F21D9BBD27EF}" presName="composite2" presStyleCnt="0"/>
      <dgm:spPr/>
    </dgm:pt>
    <dgm:pt modelId="{49C573BB-8875-4978-97DA-406544CABBC5}" type="pres">
      <dgm:prSet presAssocID="{50373CC8-AD68-4C07-AACE-F21D9BBD27EF}" presName="background2" presStyleLbl="node2" presStyleIdx="1" presStyleCnt="2"/>
      <dgm:spPr>
        <a:xfrm>
          <a:off x="6592840" y="2204634"/>
          <a:ext cx="1667619" cy="616577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818580BB-D12B-4229-8DFE-0E40F22B781A}" type="pres">
      <dgm:prSet presAssocID="{50373CC8-AD68-4C07-AACE-F21D9BBD27EF}" presName="text2" presStyleLbl="fgAcc2" presStyleIdx="1" presStyleCnt="2" custScaleY="58226" custLinFactNeighborX="720" custLinFactNeighborY="-6923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B98523-AAA7-4FA2-A738-DF906C0604EB}" type="pres">
      <dgm:prSet presAssocID="{50373CC8-AD68-4C07-AACE-F21D9BBD27EF}" presName="hierChild3" presStyleCnt="0"/>
      <dgm:spPr/>
    </dgm:pt>
    <dgm:pt modelId="{225AC3F5-330E-4BD1-8EE9-E152794C36BF}" type="pres">
      <dgm:prSet presAssocID="{52C43E54-1778-462C-92EE-77AFFA4AFB0F}" presName="Name17" presStyleLbl="parChTrans1D3" presStyleIdx="2" presStyleCnt="3"/>
      <dgm:spPr/>
      <dgm:t>
        <a:bodyPr/>
        <a:lstStyle/>
        <a:p>
          <a:endParaRPr lang="en-US"/>
        </a:p>
      </dgm:t>
    </dgm:pt>
    <dgm:pt modelId="{341B4C44-D6D9-4DE8-8497-FD3D7A0CC41F}" type="pres">
      <dgm:prSet presAssocID="{1F2C408B-3EEB-4BA1-A93E-0D88517AD56B}" presName="hierRoot3" presStyleCnt="0"/>
      <dgm:spPr/>
    </dgm:pt>
    <dgm:pt modelId="{7C5A7940-5166-4380-B13A-50158CA155B8}" type="pres">
      <dgm:prSet presAssocID="{1F2C408B-3EEB-4BA1-A93E-0D88517AD56B}" presName="composite3" presStyleCnt="0"/>
      <dgm:spPr/>
    </dgm:pt>
    <dgm:pt modelId="{13F58FDC-DE21-464E-AF1D-31143FAD85FF}" type="pres">
      <dgm:prSet presAssocID="{1F2C408B-3EEB-4BA1-A93E-0D88517AD56B}" presName="background3" presStyleLbl="node3" presStyleIdx="2" presStyleCnt="3"/>
      <dgm:spPr>
        <a:xfrm>
          <a:off x="5862373" y="3668823"/>
          <a:ext cx="3096335" cy="1789838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2CB467D6-7CD5-4236-82A9-EACB14B03BF9}" type="pres">
      <dgm:prSet presAssocID="{1F2C408B-3EEB-4BA1-A93E-0D88517AD56B}" presName="text3" presStyleLbl="fgAcc3" presStyleIdx="2" presStyleCnt="3" custScaleX="186427" custScaleY="169677" custLinFactNeighborX="892" custLinFactNeighborY="-4825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7EB44D14-4BDA-4983-B75C-1BEE1B800405}" type="pres">
      <dgm:prSet presAssocID="{1F2C408B-3EEB-4BA1-A93E-0D88517AD56B}" presName="hierChild4" presStyleCnt="0"/>
      <dgm:spPr/>
    </dgm:pt>
  </dgm:ptLst>
  <dgm:cxnLst>
    <dgm:cxn modelId="{A39A95B9-28CD-412E-A412-C0DDD7F2846D}" type="presOf" srcId="{5D0B9C70-B13B-403A-B5F4-DD4F24B05E21}" destId="{80AFDD8D-2F68-4242-9E67-9EC2D9A4493B}" srcOrd="0" destOrd="0" presId="urn:microsoft.com/office/officeart/2005/8/layout/hierarchy1"/>
    <dgm:cxn modelId="{724D22AE-8767-4E84-8C68-5FF3F6B30B92}" type="presOf" srcId="{1F2C408B-3EEB-4BA1-A93E-0D88517AD56B}" destId="{2CB467D6-7CD5-4236-82A9-EACB14B03BF9}" srcOrd="0" destOrd="0" presId="urn:microsoft.com/office/officeart/2005/8/layout/hierarchy1"/>
    <dgm:cxn modelId="{93B8ED65-619A-47A0-9B6F-4BD8E0313976}" type="presOf" srcId="{E2955B60-97F2-476A-888B-5E06D8A5BF72}" destId="{B6D50499-A6C2-41CA-9B7B-1BD342652FAB}" srcOrd="0" destOrd="0" presId="urn:microsoft.com/office/officeart/2005/8/layout/hierarchy1"/>
    <dgm:cxn modelId="{B4BAD7C1-1E34-42C0-A420-2ACD46C0A3C7}" srcId="{75C4B09D-A938-470D-9294-E20B5B6DBB44}" destId="{5D0B9C70-B13B-403A-B5F4-DD4F24B05E21}" srcOrd="1" destOrd="0" parTransId="{4FC9AED7-4435-4FB4-AC9F-9CE847525DAC}" sibTransId="{D18C28C8-D527-49AC-B598-748282727267}"/>
    <dgm:cxn modelId="{E3844359-05E6-4573-8256-0D586C65BF2E}" type="presOf" srcId="{DC8FB58B-359C-4E2D-A2C6-FF33F60CE5FA}" destId="{1E6D113A-3AC0-47F1-ABB7-B15EEBB6DCE0}" srcOrd="0" destOrd="0" presId="urn:microsoft.com/office/officeart/2005/8/layout/hierarchy1"/>
    <dgm:cxn modelId="{1B9D7571-63B5-4B6E-883A-809BDF38A28B}" type="presOf" srcId="{D4A66B08-95A0-4A14-B218-277EF39D15C8}" destId="{0EE77C15-EDA9-4942-B697-46AAC29D94CF}" srcOrd="0" destOrd="0" presId="urn:microsoft.com/office/officeart/2005/8/layout/hierarchy1"/>
    <dgm:cxn modelId="{A04C9D2B-BA8E-471D-A0AE-8C6AA0C2A86D}" type="presOf" srcId="{52C43E54-1778-462C-92EE-77AFFA4AFB0F}" destId="{225AC3F5-330E-4BD1-8EE9-E152794C36BF}" srcOrd="0" destOrd="0" presId="urn:microsoft.com/office/officeart/2005/8/layout/hierarchy1"/>
    <dgm:cxn modelId="{E8969A45-BCE5-4211-87FC-387B7A726573}" srcId="{D4A66B08-95A0-4A14-B218-277EF39D15C8}" destId="{E2955B60-97F2-476A-888B-5E06D8A5BF72}" srcOrd="0" destOrd="0" parTransId="{CEEA0007-301F-4D4A-8313-D76426CAA0E6}" sibTransId="{3A95666A-9F3C-4C95-A808-3A258C73248A}"/>
    <dgm:cxn modelId="{8E464EDF-4BFD-4178-8FA9-80DEDBF8A29A}" type="presOf" srcId="{6F0D27A9-7060-4DE8-9862-9CE15D48B4C7}" destId="{FF57EF50-128F-4F0E-8C7C-29BF03E6C9B9}" srcOrd="0" destOrd="0" presId="urn:microsoft.com/office/officeart/2005/8/layout/hierarchy1"/>
    <dgm:cxn modelId="{C896B277-3C82-47FF-9C50-994AF60AD3D7}" type="presOf" srcId="{745D37C7-D1F0-405B-8750-A201797A9C4D}" destId="{D7F74046-4A54-4CC7-A5D6-800626152301}" srcOrd="0" destOrd="0" presId="urn:microsoft.com/office/officeart/2005/8/layout/hierarchy1"/>
    <dgm:cxn modelId="{CA2E16EB-3F77-4C01-AD9C-DB342EF835FD}" type="presOf" srcId="{4FC9AED7-4435-4FB4-AC9F-9CE847525DAC}" destId="{F1556F9D-D6E1-442D-8117-1488C0CFD97C}" srcOrd="0" destOrd="0" presId="urn:microsoft.com/office/officeart/2005/8/layout/hierarchy1"/>
    <dgm:cxn modelId="{5300E6F5-DB20-4045-A49C-B4FC8262A802}" type="presOf" srcId="{50373CC8-AD68-4C07-AACE-F21D9BBD27EF}" destId="{818580BB-D12B-4229-8DFE-0E40F22B781A}" srcOrd="0" destOrd="0" presId="urn:microsoft.com/office/officeart/2005/8/layout/hierarchy1"/>
    <dgm:cxn modelId="{29EAC079-6708-41D5-A95D-8A5D083C513A}" type="presOf" srcId="{75C4B09D-A938-470D-9294-E20B5B6DBB44}" destId="{F019F11A-8BE3-4B62-AE5C-620F02BCAA3F}" srcOrd="0" destOrd="0" presId="urn:microsoft.com/office/officeart/2005/8/layout/hierarchy1"/>
    <dgm:cxn modelId="{58D080A7-5F26-4915-B2E1-99B4D0EEA1E9}" srcId="{E2955B60-97F2-476A-888B-5E06D8A5BF72}" destId="{50373CC8-AD68-4C07-AACE-F21D9BBD27EF}" srcOrd="1" destOrd="0" parTransId="{C89C09CD-EAD8-4E92-91F7-7C329D07886B}" sibTransId="{3A03E236-B4A7-4407-AE62-74C16D37B998}"/>
    <dgm:cxn modelId="{564A416D-FBE7-4DBB-BDDE-FD0B4B705C08}" srcId="{E2955B60-97F2-476A-888B-5E06D8A5BF72}" destId="{75C4B09D-A938-470D-9294-E20B5B6DBB44}" srcOrd="0" destOrd="0" parTransId="{745D37C7-D1F0-405B-8750-A201797A9C4D}" sibTransId="{FDC5B26F-E40B-4D67-9BEC-0ECE9F90CB6D}"/>
    <dgm:cxn modelId="{7FCAF437-672A-48A4-A401-E75DFF7B3B72}" type="presOf" srcId="{C89C09CD-EAD8-4E92-91F7-7C329D07886B}" destId="{C820E7F7-765B-4BB2-90AC-D11742B6D447}" srcOrd="0" destOrd="0" presId="urn:microsoft.com/office/officeart/2005/8/layout/hierarchy1"/>
    <dgm:cxn modelId="{5CCE24B3-0409-4071-9609-BB4B96C40CAD}" srcId="{75C4B09D-A938-470D-9294-E20B5B6DBB44}" destId="{6F0D27A9-7060-4DE8-9862-9CE15D48B4C7}" srcOrd="0" destOrd="0" parTransId="{DC8FB58B-359C-4E2D-A2C6-FF33F60CE5FA}" sibTransId="{57B34C14-1ED0-47F6-AEF9-70BC422985DD}"/>
    <dgm:cxn modelId="{67F7B500-CDCE-4B3B-BFFB-640B308B5937}" srcId="{50373CC8-AD68-4C07-AACE-F21D9BBD27EF}" destId="{1F2C408B-3EEB-4BA1-A93E-0D88517AD56B}" srcOrd="0" destOrd="0" parTransId="{52C43E54-1778-462C-92EE-77AFFA4AFB0F}" sibTransId="{A50B2E75-B06D-4E93-8485-245D69CD3AA5}"/>
    <dgm:cxn modelId="{18CC9C97-8B54-4DB0-B7B4-0BF053C9931E}" type="presParOf" srcId="{0EE77C15-EDA9-4942-B697-46AAC29D94CF}" destId="{D44909C3-CB3E-4801-BDCE-9C68F09615FE}" srcOrd="0" destOrd="0" presId="urn:microsoft.com/office/officeart/2005/8/layout/hierarchy1"/>
    <dgm:cxn modelId="{D500EC03-FFA1-4712-8E9E-15A8A1CB87F1}" type="presParOf" srcId="{D44909C3-CB3E-4801-BDCE-9C68F09615FE}" destId="{F4A3C70E-41D4-40FE-939E-63B02F354249}" srcOrd="0" destOrd="0" presId="urn:microsoft.com/office/officeart/2005/8/layout/hierarchy1"/>
    <dgm:cxn modelId="{65CF814E-3C70-4ED7-9855-631E3BC72949}" type="presParOf" srcId="{F4A3C70E-41D4-40FE-939E-63B02F354249}" destId="{6B395F81-3888-436C-A7C2-3FEE557B86FA}" srcOrd="0" destOrd="0" presId="urn:microsoft.com/office/officeart/2005/8/layout/hierarchy1"/>
    <dgm:cxn modelId="{CD909C02-8732-4E12-BCD1-85119577050A}" type="presParOf" srcId="{F4A3C70E-41D4-40FE-939E-63B02F354249}" destId="{B6D50499-A6C2-41CA-9B7B-1BD342652FAB}" srcOrd="1" destOrd="0" presId="urn:microsoft.com/office/officeart/2005/8/layout/hierarchy1"/>
    <dgm:cxn modelId="{629E97E7-27A3-4F40-ADB6-3588D9EFBCB3}" type="presParOf" srcId="{D44909C3-CB3E-4801-BDCE-9C68F09615FE}" destId="{8849BCC7-AF7A-42E8-9320-34D30A6064D1}" srcOrd="1" destOrd="0" presId="urn:microsoft.com/office/officeart/2005/8/layout/hierarchy1"/>
    <dgm:cxn modelId="{5B24665C-47C9-4A3F-B157-3B52E4B1570B}" type="presParOf" srcId="{8849BCC7-AF7A-42E8-9320-34D30A6064D1}" destId="{D7F74046-4A54-4CC7-A5D6-800626152301}" srcOrd="0" destOrd="0" presId="urn:microsoft.com/office/officeart/2005/8/layout/hierarchy1"/>
    <dgm:cxn modelId="{1134EEC3-0C9D-4D77-A3E1-2DD532F8B577}" type="presParOf" srcId="{8849BCC7-AF7A-42E8-9320-34D30A6064D1}" destId="{3D60038B-41C8-4B29-9A1B-36648FB430B9}" srcOrd="1" destOrd="0" presId="urn:microsoft.com/office/officeart/2005/8/layout/hierarchy1"/>
    <dgm:cxn modelId="{3FE19D6F-82FB-436D-ADBD-3768D4625237}" type="presParOf" srcId="{3D60038B-41C8-4B29-9A1B-36648FB430B9}" destId="{19AD04AD-6D86-43B1-96DA-5E3A719BA42C}" srcOrd="0" destOrd="0" presId="urn:microsoft.com/office/officeart/2005/8/layout/hierarchy1"/>
    <dgm:cxn modelId="{7273C10D-7E44-4AB6-84D2-3B3EEBFC4FD4}" type="presParOf" srcId="{19AD04AD-6D86-43B1-96DA-5E3A719BA42C}" destId="{4DB63A1D-BD5E-4227-A66F-FD656B5078F6}" srcOrd="0" destOrd="0" presId="urn:microsoft.com/office/officeart/2005/8/layout/hierarchy1"/>
    <dgm:cxn modelId="{97970946-214C-402A-A2F0-87E6942E0EF3}" type="presParOf" srcId="{19AD04AD-6D86-43B1-96DA-5E3A719BA42C}" destId="{F019F11A-8BE3-4B62-AE5C-620F02BCAA3F}" srcOrd="1" destOrd="0" presId="urn:microsoft.com/office/officeart/2005/8/layout/hierarchy1"/>
    <dgm:cxn modelId="{25DBFC3D-A53A-4459-A9DF-8E1FF01DEB91}" type="presParOf" srcId="{3D60038B-41C8-4B29-9A1B-36648FB430B9}" destId="{2DCFA430-8E17-4AB2-B202-115FEEF134E0}" srcOrd="1" destOrd="0" presId="urn:microsoft.com/office/officeart/2005/8/layout/hierarchy1"/>
    <dgm:cxn modelId="{D8424EAC-C02C-42BD-B64D-AC25029BF3BC}" type="presParOf" srcId="{2DCFA430-8E17-4AB2-B202-115FEEF134E0}" destId="{1E6D113A-3AC0-47F1-ABB7-B15EEBB6DCE0}" srcOrd="0" destOrd="0" presId="urn:microsoft.com/office/officeart/2005/8/layout/hierarchy1"/>
    <dgm:cxn modelId="{BAD51418-B48D-4D0C-8348-EED8441AA0DC}" type="presParOf" srcId="{2DCFA430-8E17-4AB2-B202-115FEEF134E0}" destId="{475588EE-E93D-4BBB-AEE6-CA69E642A9A9}" srcOrd="1" destOrd="0" presId="urn:microsoft.com/office/officeart/2005/8/layout/hierarchy1"/>
    <dgm:cxn modelId="{4DDFFE7E-227D-41D3-84DE-51F34322EAD8}" type="presParOf" srcId="{475588EE-E93D-4BBB-AEE6-CA69E642A9A9}" destId="{235E6F61-0005-4CAF-8619-FAE5330EF0F7}" srcOrd="0" destOrd="0" presId="urn:microsoft.com/office/officeart/2005/8/layout/hierarchy1"/>
    <dgm:cxn modelId="{DD50317A-1ADA-4DCB-9A54-2CA26322929B}" type="presParOf" srcId="{235E6F61-0005-4CAF-8619-FAE5330EF0F7}" destId="{F009A1F4-C1E6-4B82-88E5-3A0DFE06A5B6}" srcOrd="0" destOrd="0" presId="urn:microsoft.com/office/officeart/2005/8/layout/hierarchy1"/>
    <dgm:cxn modelId="{23587B2F-9EF8-4442-9E96-8A6655C29CBC}" type="presParOf" srcId="{235E6F61-0005-4CAF-8619-FAE5330EF0F7}" destId="{FF57EF50-128F-4F0E-8C7C-29BF03E6C9B9}" srcOrd="1" destOrd="0" presId="urn:microsoft.com/office/officeart/2005/8/layout/hierarchy1"/>
    <dgm:cxn modelId="{8BB8E94C-129E-4504-B683-22C52E904629}" type="presParOf" srcId="{475588EE-E93D-4BBB-AEE6-CA69E642A9A9}" destId="{2D8B0D6E-F7E4-4FB4-9003-3C6E8449A6AE}" srcOrd="1" destOrd="0" presId="urn:microsoft.com/office/officeart/2005/8/layout/hierarchy1"/>
    <dgm:cxn modelId="{AE29E997-8C18-4A15-82A4-DEE488160930}" type="presParOf" srcId="{2DCFA430-8E17-4AB2-B202-115FEEF134E0}" destId="{F1556F9D-D6E1-442D-8117-1488C0CFD97C}" srcOrd="2" destOrd="0" presId="urn:microsoft.com/office/officeart/2005/8/layout/hierarchy1"/>
    <dgm:cxn modelId="{67FF2C37-E355-44DA-A14B-EA4E23095B18}" type="presParOf" srcId="{2DCFA430-8E17-4AB2-B202-115FEEF134E0}" destId="{C6F6B724-6A1C-4D4B-9EB4-879B033848E1}" srcOrd="3" destOrd="0" presId="urn:microsoft.com/office/officeart/2005/8/layout/hierarchy1"/>
    <dgm:cxn modelId="{F9FF9B91-2A99-4BC8-97C0-AD08664FC19B}" type="presParOf" srcId="{C6F6B724-6A1C-4D4B-9EB4-879B033848E1}" destId="{CFA223AA-3EDD-4EE2-B016-61707B3A7C99}" srcOrd="0" destOrd="0" presId="urn:microsoft.com/office/officeart/2005/8/layout/hierarchy1"/>
    <dgm:cxn modelId="{39E33523-0B4D-4819-BE4B-8EAB38530745}" type="presParOf" srcId="{CFA223AA-3EDD-4EE2-B016-61707B3A7C99}" destId="{2CEABFD7-4795-40CD-A294-529669F7648E}" srcOrd="0" destOrd="0" presId="urn:microsoft.com/office/officeart/2005/8/layout/hierarchy1"/>
    <dgm:cxn modelId="{D9E45713-0F0C-4EC5-A74C-69380A674C9D}" type="presParOf" srcId="{CFA223AA-3EDD-4EE2-B016-61707B3A7C99}" destId="{80AFDD8D-2F68-4242-9E67-9EC2D9A4493B}" srcOrd="1" destOrd="0" presId="urn:microsoft.com/office/officeart/2005/8/layout/hierarchy1"/>
    <dgm:cxn modelId="{62C35415-EC05-4A60-9424-0A7F7E40FB89}" type="presParOf" srcId="{C6F6B724-6A1C-4D4B-9EB4-879B033848E1}" destId="{C5E35832-6A59-455D-8874-6E477F2D0D9B}" srcOrd="1" destOrd="0" presId="urn:microsoft.com/office/officeart/2005/8/layout/hierarchy1"/>
    <dgm:cxn modelId="{79A3ABE8-C919-4622-A930-5F7753654D82}" type="presParOf" srcId="{8849BCC7-AF7A-42E8-9320-34D30A6064D1}" destId="{C820E7F7-765B-4BB2-90AC-D11742B6D447}" srcOrd="2" destOrd="0" presId="urn:microsoft.com/office/officeart/2005/8/layout/hierarchy1"/>
    <dgm:cxn modelId="{3A37E6D1-51B0-4974-9E05-E0B2F4CD58DC}" type="presParOf" srcId="{8849BCC7-AF7A-42E8-9320-34D30A6064D1}" destId="{13AC627D-B2FC-494C-AB96-28302577509C}" srcOrd="3" destOrd="0" presId="urn:microsoft.com/office/officeart/2005/8/layout/hierarchy1"/>
    <dgm:cxn modelId="{AE8BB4E6-D773-4942-B30D-AD11836C4F64}" type="presParOf" srcId="{13AC627D-B2FC-494C-AB96-28302577509C}" destId="{3932B4D5-7BDB-4BF8-8217-376F4050C253}" srcOrd="0" destOrd="0" presId="urn:microsoft.com/office/officeart/2005/8/layout/hierarchy1"/>
    <dgm:cxn modelId="{F8FF0093-66BE-43F1-87B2-8DE2165F2F91}" type="presParOf" srcId="{3932B4D5-7BDB-4BF8-8217-376F4050C253}" destId="{49C573BB-8875-4978-97DA-406544CABBC5}" srcOrd="0" destOrd="0" presId="urn:microsoft.com/office/officeart/2005/8/layout/hierarchy1"/>
    <dgm:cxn modelId="{4DC919E4-6B35-4803-B273-94A45691CB43}" type="presParOf" srcId="{3932B4D5-7BDB-4BF8-8217-376F4050C253}" destId="{818580BB-D12B-4229-8DFE-0E40F22B781A}" srcOrd="1" destOrd="0" presId="urn:microsoft.com/office/officeart/2005/8/layout/hierarchy1"/>
    <dgm:cxn modelId="{5404B1DF-0495-4F00-8671-7A22504E6686}" type="presParOf" srcId="{13AC627D-B2FC-494C-AB96-28302577509C}" destId="{2FB98523-AAA7-4FA2-A738-DF906C0604EB}" srcOrd="1" destOrd="0" presId="urn:microsoft.com/office/officeart/2005/8/layout/hierarchy1"/>
    <dgm:cxn modelId="{C0F2094F-A29B-44EF-8251-DA3EE6B9EB17}" type="presParOf" srcId="{2FB98523-AAA7-4FA2-A738-DF906C0604EB}" destId="{225AC3F5-330E-4BD1-8EE9-E152794C36BF}" srcOrd="0" destOrd="0" presId="urn:microsoft.com/office/officeart/2005/8/layout/hierarchy1"/>
    <dgm:cxn modelId="{61A2A7B6-C3D9-47BC-B2E9-F19F287BE112}" type="presParOf" srcId="{2FB98523-AAA7-4FA2-A738-DF906C0604EB}" destId="{341B4C44-D6D9-4DE8-8497-FD3D7A0CC41F}" srcOrd="1" destOrd="0" presId="urn:microsoft.com/office/officeart/2005/8/layout/hierarchy1"/>
    <dgm:cxn modelId="{22315A53-D996-4869-B592-DC6ECB76D718}" type="presParOf" srcId="{341B4C44-D6D9-4DE8-8497-FD3D7A0CC41F}" destId="{7C5A7940-5166-4380-B13A-50158CA155B8}" srcOrd="0" destOrd="0" presId="urn:microsoft.com/office/officeart/2005/8/layout/hierarchy1"/>
    <dgm:cxn modelId="{453670F1-9BF7-4F17-8272-ABDA4E56708B}" type="presParOf" srcId="{7C5A7940-5166-4380-B13A-50158CA155B8}" destId="{13F58FDC-DE21-464E-AF1D-31143FAD85FF}" srcOrd="0" destOrd="0" presId="urn:microsoft.com/office/officeart/2005/8/layout/hierarchy1"/>
    <dgm:cxn modelId="{1A0BDB68-E2A0-4125-BC7B-C4AE217640F2}" type="presParOf" srcId="{7C5A7940-5166-4380-B13A-50158CA155B8}" destId="{2CB467D6-7CD5-4236-82A9-EACB14B03BF9}" srcOrd="1" destOrd="0" presId="urn:microsoft.com/office/officeart/2005/8/layout/hierarchy1"/>
    <dgm:cxn modelId="{A34B04AF-C6A9-4B25-87C6-06859B16C0B0}" type="presParOf" srcId="{341B4C44-D6D9-4DE8-8497-FD3D7A0CC41F}" destId="{7EB44D14-4BDA-4983-B75C-1BEE1B80040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573F67-F8E8-4E68-B9B7-DE7C111E4659}">
      <dsp:nvSpPr>
        <dsp:cNvPr id="0" name=""/>
        <dsp:cNvSpPr/>
      </dsp:nvSpPr>
      <dsp:spPr>
        <a:xfrm>
          <a:off x="0" y="2231138"/>
          <a:ext cx="1445706" cy="57828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MASA BAYI</a:t>
          </a:r>
          <a:endParaRPr lang="id-ID" sz="1200" kern="1200" dirty="0"/>
        </a:p>
      </dsp:txBody>
      <dsp:txXfrm>
        <a:off x="289141" y="2231138"/>
        <a:ext cx="867424" cy="578282"/>
      </dsp:txXfrm>
    </dsp:sp>
    <dsp:sp modelId="{EE481084-7DD2-443B-8450-E512291C7BA7}">
      <dsp:nvSpPr>
        <dsp:cNvPr id="0" name=""/>
        <dsp:cNvSpPr/>
      </dsp:nvSpPr>
      <dsp:spPr>
        <a:xfrm>
          <a:off x="1301135" y="2231138"/>
          <a:ext cx="1445706" cy="57828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MASA KANAK-KANAK</a:t>
          </a:r>
          <a:endParaRPr lang="id-ID" sz="1200" kern="1200" dirty="0"/>
        </a:p>
      </dsp:txBody>
      <dsp:txXfrm>
        <a:off x="1590276" y="2231138"/>
        <a:ext cx="867424" cy="578282"/>
      </dsp:txXfrm>
    </dsp:sp>
    <dsp:sp modelId="{BB90C142-7526-4AC7-82E1-DFA409E67EAE}">
      <dsp:nvSpPr>
        <dsp:cNvPr id="0" name=""/>
        <dsp:cNvSpPr/>
      </dsp:nvSpPr>
      <dsp:spPr>
        <a:xfrm>
          <a:off x="2602271" y="2231138"/>
          <a:ext cx="1445706" cy="578282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altLang="en-US" sz="1200" kern="1200" dirty="0" smtClean="0">
              <a:solidFill>
                <a:schemeClr val="accent6">
                  <a:lumMod val="75000"/>
                </a:schemeClr>
              </a:solidFill>
              <a:latin typeface="Bebas Neue" pitchFamily="34" charset="0"/>
              <a:sym typeface="Wingdings" pitchFamily="2" charset="2"/>
            </a:rPr>
            <a:t>MASA ANAK-ANAK</a:t>
          </a:r>
          <a:endParaRPr lang="id-ID" sz="1200" kern="1200" dirty="0"/>
        </a:p>
      </dsp:txBody>
      <dsp:txXfrm>
        <a:off x="2891412" y="2231138"/>
        <a:ext cx="867424" cy="578282"/>
      </dsp:txXfrm>
    </dsp:sp>
    <dsp:sp modelId="{1FAA1D3E-331F-4653-873B-FE1C01F909E3}">
      <dsp:nvSpPr>
        <dsp:cNvPr id="0" name=""/>
        <dsp:cNvSpPr/>
      </dsp:nvSpPr>
      <dsp:spPr>
        <a:xfrm>
          <a:off x="3903406" y="2231138"/>
          <a:ext cx="1445706" cy="57828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MASA REMAJA</a:t>
          </a:r>
          <a:endParaRPr lang="id-ID" sz="1200" kern="1200" dirty="0"/>
        </a:p>
      </dsp:txBody>
      <dsp:txXfrm>
        <a:off x="4192547" y="2231138"/>
        <a:ext cx="867424" cy="578282"/>
      </dsp:txXfrm>
    </dsp:sp>
    <dsp:sp modelId="{09852DCE-9942-4CAF-AF4B-8CD27692790A}">
      <dsp:nvSpPr>
        <dsp:cNvPr id="0" name=""/>
        <dsp:cNvSpPr/>
      </dsp:nvSpPr>
      <dsp:spPr>
        <a:xfrm>
          <a:off x="5204542" y="2231138"/>
          <a:ext cx="1445706" cy="578282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MASA DEWASA AWAL</a:t>
          </a:r>
          <a:endParaRPr lang="id-ID" sz="1200" kern="1200" dirty="0"/>
        </a:p>
      </dsp:txBody>
      <dsp:txXfrm>
        <a:off x="5493683" y="2231138"/>
        <a:ext cx="867424" cy="578282"/>
      </dsp:txXfrm>
    </dsp:sp>
    <dsp:sp modelId="{5850A2FD-1805-4F14-9CD5-7D0EB7A6858F}">
      <dsp:nvSpPr>
        <dsp:cNvPr id="0" name=""/>
        <dsp:cNvSpPr/>
      </dsp:nvSpPr>
      <dsp:spPr>
        <a:xfrm>
          <a:off x="6505678" y="2231138"/>
          <a:ext cx="1445706" cy="57828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MASA DEWASA TENGAH</a:t>
          </a:r>
          <a:endParaRPr lang="id-ID" sz="1200" kern="1200" dirty="0"/>
        </a:p>
      </dsp:txBody>
      <dsp:txXfrm>
        <a:off x="6794819" y="2231138"/>
        <a:ext cx="867424" cy="578282"/>
      </dsp:txXfrm>
    </dsp:sp>
    <dsp:sp modelId="{866E518F-BC0B-454A-886F-6C7000A552CA}">
      <dsp:nvSpPr>
        <dsp:cNvPr id="0" name=""/>
        <dsp:cNvSpPr/>
      </dsp:nvSpPr>
      <dsp:spPr>
        <a:xfrm>
          <a:off x="7806813" y="2231138"/>
          <a:ext cx="1445706" cy="57828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200" kern="1200" dirty="0" smtClean="0"/>
            <a:t>MASA DEWAASA  AKHIR</a:t>
          </a:r>
          <a:endParaRPr lang="id-ID" sz="1200" kern="1200" dirty="0"/>
        </a:p>
      </dsp:txBody>
      <dsp:txXfrm>
        <a:off x="8095954" y="2231138"/>
        <a:ext cx="867424" cy="5782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AC3F5-330E-4BD1-8EE9-E152794C36BF}">
      <dsp:nvSpPr>
        <dsp:cNvPr id="0" name=""/>
        <dsp:cNvSpPr/>
      </dsp:nvSpPr>
      <dsp:spPr>
        <a:xfrm>
          <a:off x="7366927" y="2526101"/>
          <a:ext cx="91440" cy="703724"/>
        </a:xfrm>
        <a:custGeom>
          <a:avLst/>
          <a:gdLst/>
          <a:ahLst/>
          <a:cxnLst/>
          <a:rect l="0" t="0" r="0" b="0"/>
          <a:pathLst>
            <a:path>
              <a:moveTo>
                <a:pt x="61828" y="0"/>
              </a:moveTo>
              <a:lnTo>
                <a:pt x="61828" y="693125"/>
              </a:lnTo>
              <a:lnTo>
                <a:pt x="45720" y="693125"/>
              </a:lnTo>
              <a:lnTo>
                <a:pt x="45720" y="847611"/>
              </a:lnTo>
            </a:path>
          </a:pathLst>
        </a:custGeom>
        <a:noFill/>
        <a:ln w="25400" cap="flat" cmpd="sng" algn="ctr">
          <a:solidFill>
            <a:srgbClr val="F0A22E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20E7F7-765B-4BB2-90AC-D11742B6D447}">
      <dsp:nvSpPr>
        <dsp:cNvPr id="0" name=""/>
        <dsp:cNvSpPr/>
      </dsp:nvSpPr>
      <dsp:spPr>
        <a:xfrm>
          <a:off x="4889523" y="1267363"/>
          <a:ext cx="2530778" cy="6451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328"/>
              </a:lnTo>
              <a:lnTo>
                <a:pt x="2437782" y="575328"/>
              </a:lnTo>
              <a:lnTo>
                <a:pt x="2437782" y="729815"/>
              </a:lnTo>
            </a:path>
          </a:pathLst>
        </a:custGeom>
        <a:noFill/>
        <a:ln w="25400" cap="flat" cmpd="sng" algn="ctr">
          <a:solidFill>
            <a:srgbClr val="F0A22E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556F9D-D6E1-442D-8117-1488C0CFD97C}">
      <dsp:nvSpPr>
        <dsp:cNvPr id="0" name=""/>
        <dsp:cNvSpPr/>
      </dsp:nvSpPr>
      <dsp:spPr>
        <a:xfrm>
          <a:off x="2637106" y="2443153"/>
          <a:ext cx="1610510" cy="859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7621"/>
              </a:lnTo>
              <a:lnTo>
                <a:pt x="1547052" y="767621"/>
              </a:lnTo>
              <a:lnTo>
                <a:pt x="1547052" y="922107"/>
              </a:lnTo>
            </a:path>
          </a:pathLst>
        </a:custGeom>
        <a:noFill/>
        <a:ln w="25400" cap="flat" cmpd="sng" algn="ctr">
          <a:solidFill>
            <a:srgbClr val="F0A22E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6D113A-3AC0-47F1-ABB7-B15EEBB6DCE0}">
      <dsp:nvSpPr>
        <dsp:cNvPr id="0" name=""/>
        <dsp:cNvSpPr/>
      </dsp:nvSpPr>
      <dsp:spPr>
        <a:xfrm>
          <a:off x="1381547" y="2443153"/>
          <a:ext cx="1255558" cy="859028"/>
        </a:xfrm>
        <a:custGeom>
          <a:avLst/>
          <a:gdLst/>
          <a:ahLst/>
          <a:cxnLst/>
          <a:rect l="0" t="0" r="0" b="0"/>
          <a:pathLst>
            <a:path>
              <a:moveTo>
                <a:pt x="1378864" y="0"/>
              </a:moveTo>
              <a:lnTo>
                <a:pt x="1378864" y="767621"/>
              </a:lnTo>
              <a:lnTo>
                <a:pt x="0" y="767621"/>
              </a:lnTo>
              <a:lnTo>
                <a:pt x="0" y="922107"/>
              </a:lnTo>
            </a:path>
          </a:pathLst>
        </a:custGeom>
        <a:noFill/>
        <a:ln w="25400" cap="flat" cmpd="sng" algn="ctr">
          <a:solidFill>
            <a:srgbClr val="F0A22E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F74046-4A54-4CC7-A5D6-800626152301}">
      <dsp:nvSpPr>
        <dsp:cNvPr id="0" name=""/>
        <dsp:cNvSpPr/>
      </dsp:nvSpPr>
      <dsp:spPr>
        <a:xfrm>
          <a:off x="2637106" y="1267363"/>
          <a:ext cx="2252417" cy="676989"/>
        </a:xfrm>
        <a:custGeom>
          <a:avLst/>
          <a:gdLst/>
          <a:ahLst/>
          <a:cxnLst/>
          <a:rect l="0" t="0" r="0" b="0"/>
          <a:pathLst>
            <a:path>
              <a:moveTo>
                <a:pt x="2304456" y="0"/>
              </a:moveTo>
              <a:lnTo>
                <a:pt x="2304456" y="575328"/>
              </a:lnTo>
              <a:lnTo>
                <a:pt x="0" y="575328"/>
              </a:lnTo>
              <a:lnTo>
                <a:pt x="0" y="729815"/>
              </a:lnTo>
            </a:path>
          </a:pathLst>
        </a:custGeom>
        <a:noFill/>
        <a:ln w="25400" cap="flat" cmpd="sng" algn="ctr">
          <a:solidFill>
            <a:srgbClr val="F0A22E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395F81-3888-436C-A7C2-3FEE557B86FA}">
      <dsp:nvSpPr>
        <dsp:cNvPr id="0" name=""/>
        <dsp:cNvSpPr/>
      </dsp:nvSpPr>
      <dsp:spPr>
        <a:xfrm>
          <a:off x="3569251" y="264291"/>
          <a:ext cx="2640544" cy="1003071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D50499-A6C2-41CA-9B7B-1BD342652FAB}">
      <dsp:nvSpPr>
        <dsp:cNvPr id="0" name=""/>
        <dsp:cNvSpPr/>
      </dsp:nvSpPr>
      <dsp:spPr>
        <a:xfrm>
          <a:off x="3753649" y="439470"/>
          <a:ext cx="2640544" cy="100307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6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Pendidikan</a:t>
          </a:r>
          <a:endParaRPr lang="id-ID" sz="36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sp:txBody>
      <dsp:txXfrm>
        <a:off x="3783028" y="468849"/>
        <a:ext cx="2581786" cy="944313"/>
      </dsp:txXfrm>
    </dsp:sp>
    <dsp:sp modelId="{4DB63A1D-BD5E-4227-A66F-FD656B5078F6}">
      <dsp:nvSpPr>
        <dsp:cNvPr id="0" name=""/>
        <dsp:cNvSpPr/>
      </dsp:nvSpPr>
      <dsp:spPr>
        <a:xfrm>
          <a:off x="1807315" y="1944352"/>
          <a:ext cx="1659582" cy="498801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9F11A-8BE3-4B62-AE5C-620F02BCAA3F}">
      <dsp:nvSpPr>
        <dsp:cNvPr id="0" name=""/>
        <dsp:cNvSpPr/>
      </dsp:nvSpPr>
      <dsp:spPr>
        <a:xfrm>
          <a:off x="1991713" y="2119530"/>
          <a:ext cx="1659582" cy="49880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Ilmu </a:t>
          </a:r>
          <a:endParaRPr lang="id-ID" sz="19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sp:txBody>
      <dsp:txXfrm>
        <a:off x="2006322" y="2134139"/>
        <a:ext cx="1630364" cy="469583"/>
      </dsp:txXfrm>
    </dsp:sp>
    <dsp:sp modelId="{F009A1F4-C1E6-4B82-88E5-3A0DFE06A5B6}">
      <dsp:nvSpPr>
        <dsp:cNvPr id="0" name=""/>
        <dsp:cNvSpPr/>
      </dsp:nvSpPr>
      <dsp:spPr>
        <a:xfrm>
          <a:off x="87538" y="3302182"/>
          <a:ext cx="2588019" cy="1728573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57EF50-128F-4F0E-8C7C-29BF03E6C9B9}">
      <dsp:nvSpPr>
        <dsp:cNvPr id="0" name=""/>
        <dsp:cNvSpPr/>
      </dsp:nvSpPr>
      <dsp:spPr>
        <a:xfrm>
          <a:off x="271936" y="3477360"/>
          <a:ext cx="2588019" cy="172857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Mempelajari apa yang terjadi dalam upaya manusia melakukan </a:t>
          </a: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pendidikan</a:t>
          </a:r>
          <a:endParaRPr lang="id-ID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sp:txBody>
      <dsp:txXfrm>
        <a:off x="322564" y="3527988"/>
        <a:ext cx="2486763" cy="1627317"/>
      </dsp:txXfrm>
    </dsp:sp>
    <dsp:sp modelId="{2CEABFD7-4795-40CD-A294-529669F7648E}">
      <dsp:nvSpPr>
        <dsp:cNvPr id="0" name=""/>
        <dsp:cNvSpPr/>
      </dsp:nvSpPr>
      <dsp:spPr>
        <a:xfrm>
          <a:off x="2981870" y="3302182"/>
          <a:ext cx="2531493" cy="1746478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AFDD8D-2F68-4242-9E67-9EC2D9A4493B}">
      <dsp:nvSpPr>
        <dsp:cNvPr id="0" name=""/>
        <dsp:cNvSpPr/>
      </dsp:nvSpPr>
      <dsp:spPr>
        <a:xfrm>
          <a:off x="3166268" y="3477360"/>
          <a:ext cx="2531493" cy="174647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Tujuan :</a:t>
          </a:r>
        </a:p>
        <a:p>
          <a:pPr lvl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Menemukan kebenaran, dirumuskan dalam  bentuk prinsip, generalisasi, teori, hukum.</a:t>
          </a:r>
          <a:endParaRPr lang="id-ID" sz="1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sp:txBody>
      <dsp:txXfrm>
        <a:off x="3217421" y="3528513"/>
        <a:ext cx="2429187" cy="1644172"/>
      </dsp:txXfrm>
    </dsp:sp>
    <dsp:sp modelId="{49C573BB-8875-4978-97DA-406544CABBC5}">
      <dsp:nvSpPr>
        <dsp:cNvPr id="0" name=""/>
        <dsp:cNvSpPr/>
      </dsp:nvSpPr>
      <dsp:spPr>
        <a:xfrm>
          <a:off x="6590511" y="1912495"/>
          <a:ext cx="1659582" cy="613605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8580BB-D12B-4229-8DFE-0E40F22B781A}">
      <dsp:nvSpPr>
        <dsp:cNvPr id="0" name=""/>
        <dsp:cNvSpPr/>
      </dsp:nvSpPr>
      <dsp:spPr>
        <a:xfrm>
          <a:off x="6774909" y="2087673"/>
          <a:ext cx="1659582" cy="613605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Upaya</a:t>
          </a:r>
          <a:r>
            <a:rPr lang="id-ID" sz="19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 </a:t>
          </a:r>
          <a:endParaRPr lang="id-ID" sz="1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sp:txBody>
      <dsp:txXfrm>
        <a:off x="6792881" y="2105645"/>
        <a:ext cx="1623638" cy="577661"/>
      </dsp:txXfrm>
    </dsp:sp>
    <dsp:sp modelId="{13F58FDC-DE21-464E-AF1D-31143FAD85FF}">
      <dsp:nvSpPr>
        <dsp:cNvPr id="0" name=""/>
        <dsp:cNvSpPr/>
      </dsp:nvSpPr>
      <dsp:spPr>
        <a:xfrm>
          <a:off x="5865692" y="3229825"/>
          <a:ext cx="3093909" cy="1788115"/>
        </a:xfrm>
        <a:prstGeom prst="roundRect">
          <a:avLst>
            <a:gd name="adj" fmla="val 10000"/>
          </a:avLst>
        </a:prstGeom>
        <a:solidFill>
          <a:srgbClr val="F0A22E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B467D6-7CD5-4236-82A9-EACB14B03BF9}">
      <dsp:nvSpPr>
        <dsp:cNvPr id="0" name=""/>
        <dsp:cNvSpPr/>
      </dsp:nvSpPr>
      <dsp:spPr>
        <a:xfrm>
          <a:off x="6050090" y="3405004"/>
          <a:ext cx="3093909" cy="1788115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F0A22E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id-ID" sz="19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Usaha sadar menyiapkan peserta didik melalui  kegiatan bimbingan,pengajaran,pelatih</a:t>
          </a:r>
          <a:r>
            <a:rPr lang="en-US" sz="19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an</a:t>
          </a:r>
          <a:r>
            <a:rPr lang="id-ID" sz="19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radeGothic" panose="02000606000000020004" pitchFamily="2" charset="0"/>
              <a:ea typeface="+mn-ea"/>
              <a:cs typeface="+mn-cs"/>
            </a:rPr>
            <a:t> untuk peran di masa depan</a:t>
          </a:r>
          <a:endParaRPr lang="id-ID" sz="19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adeGothic" panose="02000606000000020004" pitchFamily="2" charset="0"/>
            <a:ea typeface="+mn-ea"/>
            <a:cs typeface="+mn-cs"/>
          </a:endParaRPr>
        </a:p>
      </dsp:txBody>
      <dsp:txXfrm>
        <a:off x="6102462" y="3457376"/>
        <a:ext cx="2989165" cy="16833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E5EDD-B07B-4FEC-B77B-C330E2580938}" type="datetimeFigureOut">
              <a:rPr lang="id-ID" smtClean="0"/>
              <a:t>17/01/2019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10EFD-7FAD-4675-BFC5-7A3C293C950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8864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10EFD-7FAD-4675-BFC5-7A3C293C9508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6498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50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860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099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43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024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98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870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929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18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21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386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3F1DC-7AC4-482C-B32B-141B0D2125BD}" type="datetimeFigureOut">
              <a:rPr lang="en-US" smtClean="0"/>
              <a:pPr/>
              <a:t>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4636B-173E-4DC8-B2F9-FFD28D7C4A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6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file:///C:\Users\KHUSNUL%20FAJRIYAH\Downloads\Ancaman%20Ledakan%20Penduduk%20(Editorial%20Media%20Indonesia).flv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C:\Users\KHUSNUL%20FAJRIYAH\Downloads\PERTUMBUHAN%20PENDUDUK%20DUNIA%20DAN%20LINGKUNGAN%20HIDUP.flv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87388" y="1285860"/>
            <a:ext cx="816922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id-ID" sz="4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HAKIKAT </a:t>
            </a:r>
            <a:r>
              <a:rPr lang="id-ID" sz="4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IPS </a:t>
            </a:r>
          </a:p>
          <a:p>
            <a:pPr algn="ctr"/>
            <a:r>
              <a:rPr lang="id-ID" sz="4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DAN HUBUNGANNYA DENGAN ILMU SOSIAL</a:t>
            </a:r>
            <a:endParaRPr lang="en-US" sz="44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347864" y="4824036"/>
            <a:ext cx="5000660" cy="5040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altLang="en-US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wis721 BlkCn BT" panose="020B0806030502040204" pitchFamily="34" charset="0"/>
                <a:cs typeface="Aharoni" pitchFamily="2" charset="-79"/>
              </a:rPr>
              <a:t>Khusnul Fajriyah, M.Pd</a:t>
            </a:r>
            <a:endParaRPr lang="en-US" altLang="en-US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Swis721 BlkCn BT" panose="020B080603050204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2122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Admin\Downloads\woman-stages-development-vector-illustration-s-childhood-to-old-age-3248763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84984"/>
            <a:ext cx="5184942" cy="282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PERIODE KEHIDUPAN MANUSIA</a:t>
            </a:r>
            <a:endParaRPr lang="id-ID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467527590"/>
              </p:ext>
            </p:extLst>
          </p:nvPr>
        </p:nvGraphicFramePr>
        <p:xfrm>
          <a:off x="0" y="692696"/>
          <a:ext cx="925252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4696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0" y="0"/>
            <a:ext cx="914400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70C0"/>
                </a:solidFill>
                <a:latin typeface="Agency FB" pitchFamily="34" charset="0"/>
              </a:rPr>
              <a:t>2. </a:t>
            </a:r>
            <a:r>
              <a:rPr lang="id-ID" sz="3600" b="1" dirty="0" smtClean="0">
                <a:solidFill>
                  <a:srgbClr val="0070C0"/>
                </a:solidFill>
                <a:latin typeface="Agency FB" pitchFamily="34" charset="0"/>
              </a:rPr>
              <a:t>Tugas perkembangan </a:t>
            </a:r>
            <a:r>
              <a:rPr lang="en-US" sz="3600" b="1" dirty="0" err="1" smtClean="0">
                <a:solidFill>
                  <a:srgbClr val="0070C0"/>
                </a:solidFill>
                <a:latin typeface="Agency FB" pitchFamily="34" charset="0"/>
              </a:rPr>
              <a:t>Masa</a:t>
            </a:r>
            <a:r>
              <a:rPr lang="en-US" sz="3600" b="1" dirty="0" smtClean="0">
                <a:solidFill>
                  <a:srgbClr val="0070C0"/>
                </a:solidFill>
                <a:latin typeface="Agency FB" pitchFamily="34" charset="0"/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  <a:latin typeface="Agency FB" pitchFamily="34" charset="0"/>
              </a:rPr>
              <a:t>sekolah</a:t>
            </a:r>
            <a:r>
              <a:rPr lang="en-US" sz="3600" b="1" dirty="0" smtClean="0">
                <a:solidFill>
                  <a:srgbClr val="0070C0"/>
                </a:solidFill>
                <a:latin typeface="Agency FB" pitchFamily="34" charset="0"/>
              </a:rPr>
              <a:t> (6 – 12 </a:t>
            </a:r>
            <a:r>
              <a:rPr lang="en-US" sz="3600" b="1" dirty="0" err="1" smtClean="0">
                <a:solidFill>
                  <a:srgbClr val="0070C0"/>
                </a:solidFill>
                <a:latin typeface="Agency FB" pitchFamily="34" charset="0"/>
              </a:rPr>
              <a:t>tahun</a:t>
            </a:r>
            <a:r>
              <a:rPr lang="en-US" sz="3600" b="1" dirty="0" smtClean="0">
                <a:solidFill>
                  <a:srgbClr val="0070C0"/>
                </a:solidFill>
                <a:latin typeface="Agency FB" pitchFamily="34" charset="0"/>
              </a:rPr>
              <a:t>)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1.    </a:t>
            </a:r>
            <a:r>
              <a:rPr lang="en-US" sz="2800" dirty="0" err="1" smtClean="0">
                <a:latin typeface="Agency FB" pitchFamily="34" charset="0"/>
              </a:rPr>
              <a:t>Belajar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memperoleh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keterampilan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fisik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melakukan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permainan</a:t>
            </a:r>
            <a:r>
              <a:rPr lang="en-US" sz="2800" dirty="0" smtClean="0">
                <a:latin typeface="Agency FB" pitchFamily="34" charset="0"/>
              </a:rPr>
              <a:t> : </a:t>
            </a:r>
            <a:r>
              <a:rPr lang="en-US" sz="2800" dirty="0" err="1" smtClean="0">
                <a:latin typeface="Agency FB" pitchFamily="34" charset="0"/>
              </a:rPr>
              <a:t>bermain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sepak</a:t>
            </a:r>
            <a:r>
              <a:rPr lang="en-US" sz="2800" dirty="0" smtClean="0">
                <a:latin typeface="Agency FB" pitchFamily="34" charset="0"/>
              </a:rPr>
              <a:t> bola, </a:t>
            </a:r>
            <a:r>
              <a:rPr lang="en-US" sz="2800" dirty="0" err="1" smtClean="0">
                <a:latin typeface="Agency FB" pitchFamily="34" charset="0"/>
              </a:rPr>
              <a:t>loncat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tali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berenang</a:t>
            </a:r>
            <a:r>
              <a:rPr lang="en-US" sz="2800" dirty="0" smtClean="0">
                <a:latin typeface="Agency FB" pitchFamily="34" charset="0"/>
              </a:rPr>
              <a:t>.  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2.    </a:t>
            </a:r>
            <a:r>
              <a:rPr lang="en-US" sz="2800" dirty="0" err="1" smtClean="0">
                <a:latin typeface="Agency FB" pitchFamily="34" charset="0"/>
              </a:rPr>
              <a:t>Belajar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membentuk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sikap</a:t>
            </a:r>
            <a:r>
              <a:rPr lang="en-US" sz="2800" dirty="0" smtClean="0">
                <a:latin typeface="Agency FB" pitchFamily="34" charset="0"/>
              </a:rPr>
              <a:t>  yang  </a:t>
            </a:r>
            <a:r>
              <a:rPr lang="en-US" sz="2800" dirty="0" err="1" smtClean="0">
                <a:latin typeface="Agency FB" pitchFamily="34" charset="0"/>
              </a:rPr>
              <a:t>sehat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terhadap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dirinya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sendiri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sebagai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makhluk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biologis</a:t>
            </a:r>
            <a:r>
              <a:rPr lang="en-US" sz="2800" dirty="0" smtClean="0">
                <a:latin typeface="Agency FB" pitchFamily="34" charset="0"/>
              </a:rPr>
              <a:t>. 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3.    </a:t>
            </a:r>
            <a:r>
              <a:rPr lang="en-US" sz="2800" dirty="0" err="1" smtClean="0">
                <a:latin typeface="Agency FB" pitchFamily="34" charset="0"/>
              </a:rPr>
              <a:t>Belajar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bergaul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teman</a:t>
            </a:r>
            <a:r>
              <a:rPr lang="en-US" sz="2800" dirty="0" smtClean="0">
                <a:latin typeface="Agency FB" pitchFamily="34" charset="0"/>
              </a:rPr>
              <a:t> – </a:t>
            </a:r>
            <a:r>
              <a:rPr lang="en-US" sz="2800" dirty="0" err="1" smtClean="0">
                <a:latin typeface="Agency FB" pitchFamily="34" charset="0"/>
              </a:rPr>
              <a:t>teman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sebaya</a:t>
            </a:r>
            <a:r>
              <a:rPr lang="en-US" sz="2800" dirty="0" smtClean="0">
                <a:latin typeface="Agency FB" pitchFamily="34" charset="0"/>
              </a:rPr>
              <a:t>.  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4.    </a:t>
            </a:r>
            <a:r>
              <a:rPr lang="en-US" sz="2800" dirty="0" err="1" smtClean="0">
                <a:latin typeface="Agency FB" pitchFamily="34" charset="0"/>
              </a:rPr>
              <a:t>Belajar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memainkan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sesuai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jenis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kelaminnya</a:t>
            </a:r>
            <a:r>
              <a:rPr lang="en-US" sz="2800" dirty="0" smtClean="0">
                <a:latin typeface="Agency FB" pitchFamily="34" charset="0"/>
              </a:rPr>
              <a:t>. 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5.    </a:t>
            </a:r>
            <a:r>
              <a:rPr lang="en-US" sz="2800" dirty="0" err="1" smtClean="0">
                <a:latin typeface="Agency FB" pitchFamily="34" charset="0"/>
              </a:rPr>
              <a:t>Belajar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keterampilan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dasar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dalam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membaca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menulis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berhitung</a:t>
            </a:r>
            <a:endParaRPr lang="en-US" sz="2800" dirty="0" smtClean="0">
              <a:latin typeface="Agency FB" pitchFamily="34" charset="0"/>
            </a:endParaRPr>
          </a:p>
          <a:p>
            <a:pPr lvl="0"/>
            <a:r>
              <a:rPr lang="en-US" sz="2800" dirty="0" smtClean="0">
                <a:latin typeface="Agency FB" pitchFamily="34" charset="0"/>
              </a:rPr>
              <a:t>6.    </a:t>
            </a:r>
            <a:r>
              <a:rPr lang="en-US" sz="2800" dirty="0" err="1" smtClean="0">
                <a:latin typeface="Agency FB" pitchFamily="34" charset="0"/>
              </a:rPr>
              <a:t>Belajar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mengembangkan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konsep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sehari</a:t>
            </a:r>
            <a:r>
              <a:rPr lang="en-US" sz="2800" dirty="0" smtClean="0">
                <a:latin typeface="Agency FB" pitchFamily="34" charset="0"/>
              </a:rPr>
              <a:t> – </a:t>
            </a:r>
            <a:r>
              <a:rPr lang="en-US" sz="2800" dirty="0" err="1" smtClean="0">
                <a:latin typeface="Agency FB" pitchFamily="34" charset="0"/>
              </a:rPr>
              <a:t>hari</a:t>
            </a:r>
            <a:r>
              <a:rPr lang="en-US" sz="2800" dirty="0" smtClean="0">
                <a:latin typeface="Agency FB" pitchFamily="34" charset="0"/>
              </a:rPr>
              <a:t>. 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7.    </a:t>
            </a:r>
            <a:r>
              <a:rPr lang="en-US" sz="2800" dirty="0" err="1" smtClean="0">
                <a:latin typeface="Agency FB" pitchFamily="34" charset="0"/>
              </a:rPr>
              <a:t>Mengembangkan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kata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hati</a:t>
            </a:r>
            <a:r>
              <a:rPr lang="en-US" sz="2800" dirty="0" smtClean="0">
                <a:latin typeface="Agency FB" pitchFamily="34" charset="0"/>
              </a:rPr>
              <a:t> 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8.    </a:t>
            </a:r>
            <a:r>
              <a:rPr lang="en-US" sz="2800" dirty="0" err="1" smtClean="0">
                <a:latin typeface="Agency FB" pitchFamily="34" charset="0"/>
              </a:rPr>
              <a:t>Belajar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memperoleh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kebebasan</a:t>
            </a:r>
            <a:r>
              <a:rPr lang="en-US" sz="2800" dirty="0" smtClean="0">
                <a:latin typeface="Agency FB" pitchFamily="34" charset="0"/>
              </a:rPr>
              <a:t> yang </a:t>
            </a:r>
            <a:r>
              <a:rPr lang="en-US" sz="2800" dirty="0" err="1" smtClean="0">
                <a:latin typeface="Agency FB" pitchFamily="34" charset="0"/>
              </a:rPr>
              <a:t>bersifat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pribadi</a:t>
            </a:r>
            <a:r>
              <a:rPr lang="en-US" sz="2800" dirty="0" smtClean="0">
                <a:latin typeface="Agency FB" pitchFamily="34" charset="0"/>
              </a:rPr>
              <a:t> </a:t>
            </a:r>
          </a:p>
          <a:p>
            <a:pPr lvl="0"/>
            <a:r>
              <a:rPr lang="en-US" sz="2800" dirty="0" smtClean="0">
                <a:latin typeface="Agency FB" pitchFamily="34" charset="0"/>
              </a:rPr>
              <a:t>9.    </a:t>
            </a:r>
            <a:r>
              <a:rPr lang="en-US" sz="2800" dirty="0" err="1" smtClean="0">
                <a:latin typeface="Agency FB" pitchFamily="34" charset="0"/>
              </a:rPr>
              <a:t>Mengembangkan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sikap</a:t>
            </a:r>
            <a:r>
              <a:rPr lang="en-US" sz="2800" dirty="0" smtClean="0">
                <a:latin typeface="Agency FB" pitchFamily="34" charset="0"/>
              </a:rPr>
              <a:t>  yang  </a:t>
            </a:r>
            <a:r>
              <a:rPr lang="en-US" sz="2800" dirty="0" err="1" smtClean="0">
                <a:latin typeface="Agency FB" pitchFamily="34" charset="0"/>
              </a:rPr>
              <a:t>positif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terhadap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kelompok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sosial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 </a:t>
            </a:r>
            <a:r>
              <a:rPr lang="en-US" sz="2800" dirty="0" err="1" smtClean="0">
                <a:latin typeface="Agency FB" pitchFamily="34" charset="0"/>
              </a:rPr>
              <a:t>lembaga</a:t>
            </a:r>
            <a:r>
              <a:rPr lang="en-US" sz="2800" dirty="0" smtClean="0">
                <a:latin typeface="Agency FB" pitchFamily="34" charset="0"/>
              </a:rPr>
              <a:t> – </a:t>
            </a:r>
            <a:r>
              <a:rPr lang="en-US" sz="2800" dirty="0" err="1" smtClean="0">
                <a:latin typeface="Agency FB" pitchFamily="34" charset="0"/>
              </a:rPr>
              <a:t>lembaga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23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8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170145"/>
              </p:ext>
            </p:extLst>
          </p:nvPr>
        </p:nvGraphicFramePr>
        <p:xfrm>
          <a:off x="19492" y="116632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4986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1115616" y="1412776"/>
            <a:ext cx="756084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ABAD </a:t>
            </a:r>
            <a:r>
              <a:rPr lang="id-ID" sz="3600" b="1" dirty="0" smtClean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21 </a:t>
            </a:r>
            <a:r>
              <a:rPr lang="id-ID" sz="3600" b="1" dirty="0" smtClean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terjadi </a:t>
            </a: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perkembangan pesat pada berbagai </a:t>
            </a:r>
            <a:r>
              <a:rPr lang="sv-SE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bidang kehidupan, seperti</a:t>
            </a: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:</a:t>
            </a:r>
          </a:p>
          <a:p>
            <a:pPr marL="514350" indent="-514350">
              <a:buFontTx/>
              <a:buAutoNum type="arabicPeriod"/>
              <a:defRPr/>
            </a:pPr>
            <a:r>
              <a:rPr lang="sv-SE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ledakan penduduk</a:t>
            </a:r>
            <a:endParaRPr lang="id-ID" sz="3600" b="1" dirty="0">
              <a:solidFill>
                <a:schemeClr val="accent6">
                  <a:lumMod val="75000"/>
                </a:schemeClr>
              </a:solidFill>
              <a:latin typeface="TradeGothic" panose="02000606000000020004" pitchFamily="2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sv-SE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ledakan ilmu pengetahuan</a:t>
            </a:r>
            <a:endParaRPr lang="id-ID" sz="3600" b="1" dirty="0">
              <a:solidFill>
                <a:schemeClr val="accent6">
                  <a:lumMod val="75000"/>
                </a:schemeClr>
              </a:solidFill>
              <a:latin typeface="TradeGothic" panose="02000606000000020004" pitchFamily="2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ledakan </a:t>
            </a:r>
            <a:r>
              <a:rPr lang="id-ID" sz="3600" b="1" dirty="0" smtClean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teknologi informasi dan komunikasi</a:t>
            </a:r>
            <a:endParaRPr lang="id-ID" sz="3600" b="1" dirty="0">
              <a:solidFill>
                <a:schemeClr val="accent6">
                  <a:lumMod val="75000"/>
                </a:schemeClr>
              </a:solidFill>
              <a:latin typeface="TradeGothic" panose="02000606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23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2"/>
            <a:ext cx="9144000" cy="6858000"/>
          </a:xfrm>
          <a:prstGeom prst="rect">
            <a:avLst/>
          </a:prstGeom>
        </p:spPr>
      </p:pic>
      <p:sp>
        <p:nvSpPr>
          <p:cNvPr id="3" name="TextBox 6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2123728" y="1980024"/>
            <a:ext cx="4824536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sv-SE" sz="3600" b="1" dirty="0" smtClean="0">
                <a:solidFill>
                  <a:srgbClr val="F79646">
                    <a:lumMod val="75000"/>
                  </a:srgbClr>
                </a:solidFill>
                <a:latin typeface="TradeGothic" panose="02000606000000020004" pitchFamily="2" charset="0"/>
              </a:rPr>
              <a:t>LEDAKAN PENDUDUK</a:t>
            </a:r>
            <a:endParaRPr lang="id-ID" sz="3600" b="1" dirty="0">
              <a:solidFill>
                <a:srgbClr val="F79646">
                  <a:lumMod val="75000"/>
                </a:srgbClr>
              </a:solidFill>
              <a:latin typeface="TradeGothic" panose="02000606000000020004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728" y="2996952"/>
            <a:ext cx="4896544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sz="3600" b="1" dirty="0" smtClean="0">
                <a:solidFill>
                  <a:schemeClr val="accent6">
                    <a:lumMod val="75000"/>
                  </a:schemeClr>
                </a:solidFill>
                <a:latin typeface="TradeGothic"/>
                <a:hlinkClick r:id="rId4" action="ppaction://hlinkfile"/>
              </a:rPr>
              <a:t>P</a:t>
            </a:r>
            <a:r>
              <a:rPr lang="id-ID" sz="3600" b="1" dirty="0" smtClean="0">
                <a:solidFill>
                  <a:schemeClr val="accent6">
                    <a:lumMod val="75000"/>
                  </a:schemeClr>
                </a:solidFill>
                <a:latin typeface="TradeGothic"/>
              </a:rPr>
              <a:t>ERTUMBUHAN PENDUDUK</a:t>
            </a:r>
            <a:endParaRPr lang="id-ID" sz="3600" b="1" dirty="0">
              <a:solidFill>
                <a:schemeClr val="accent6">
                  <a:lumMod val="75000"/>
                </a:schemeClr>
              </a:solidFill>
              <a:latin typeface="TradeGothic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542583"/>
            <a:ext cx="8280920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 smtClean="0">
                <a:latin typeface="TradeGothic"/>
              </a:rPr>
              <a:t>CHEK THIS OUT </a:t>
            </a:r>
            <a:endParaRPr lang="id-ID" sz="4000" b="1" dirty="0">
              <a:latin typeface="TradeGothic"/>
            </a:endParaRPr>
          </a:p>
        </p:txBody>
      </p:sp>
    </p:spTree>
    <p:extLst>
      <p:ext uri="{BB962C8B-B14F-4D97-AF65-F5344CB8AC3E}">
        <p14:creationId xmlns:p14="http://schemas.microsoft.com/office/powerpoint/2010/main" val="288876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id-ID" sz="3600" b="1" dirty="0" smtClean="0"/>
              <a:t>Relevansi pengetahuan konsep dasar IPS</a:t>
            </a:r>
            <a:endParaRPr lang="id-ID" sz="36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052736"/>
            <a:ext cx="8686800" cy="5256584"/>
          </a:xfrm>
        </p:spPr>
        <p:txBody>
          <a:bodyPr>
            <a:normAutofit fontScale="92500" lnSpcReduction="20000"/>
          </a:bodyPr>
          <a:lstStyle/>
          <a:p>
            <a:r>
              <a:rPr lang="id-ID" sz="2800" dirty="0" smtClean="0"/>
              <a:t>Perkembangan dan perubahan di dalam dan di luar negeri dan isu-isu mutakhir yang dapat mempengaruhi kehidupan masyarakat dan bangsa indonesia</a:t>
            </a:r>
          </a:p>
          <a:p>
            <a:r>
              <a:rPr lang="id-ID" sz="2800" dirty="0" smtClean="0"/>
              <a:t>Kedudukan konsep ilmu, teknologi, dan kemasyarakatan semakin penting dalam pemecahan masalsah pada era masy modern yang banyak menimbulkan masalah kompleks.</a:t>
            </a:r>
          </a:p>
          <a:p>
            <a:r>
              <a:rPr lang="id-ID" sz="2800" dirty="0" smtClean="0"/>
              <a:t>Peran strategis IPS untuk mempersiapkan warga negara yang baik melalui penguasaan </a:t>
            </a:r>
            <a:r>
              <a:rPr lang="id-ID" sz="2800" i="1" dirty="0" smtClean="0"/>
              <a:t>life skill </a:t>
            </a:r>
            <a:r>
              <a:rPr lang="id-ID" sz="2800" dirty="0" smtClean="0"/>
              <a:t>terwujud dalam pencapaian kompetensi adaptasi, mengolah informasi, pemecahan masalah.</a:t>
            </a:r>
          </a:p>
          <a:p>
            <a:r>
              <a:rPr lang="id-ID" sz="2800" dirty="0" smtClean="0"/>
              <a:t>Pengetahuan konsep dasar IPS sebagai modal dasar calon guru menyelenggarakan pembelajaran IPS untuk peserta didik yang akan menghadapi tantangan berat kehidupan masyarakat  lokal maupun global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3831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683568" y="764704"/>
            <a:ext cx="777686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Hakikat IPS dan hubungannya dengan ilmu sosial</a:t>
            </a:r>
            <a: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:</a:t>
            </a:r>
            <a:endParaRPr lang="id-ID" sz="3600" b="1" dirty="0">
              <a:solidFill>
                <a:srgbClr val="0070C0"/>
              </a:solidFill>
              <a:latin typeface="TradeGothic" panose="02000606000000020004" pitchFamily="2" charset="0"/>
            </a:endParaRPr>
          </a:p>
          <a:p>
            <a:pPr marL="742950" indent="-742950">
              <a:buFontTx/>
              <a:buAutoNum type="arabicPeriod"/>
              <a:defRPr/>
            </a:pPr>
            <a:r>
              <a:rPr lang="id-ID" sz="3600" b="1" dirty="0">
                <a:solidFill>
                  <a:srgbClr val="0070C0"/>
                </a:solidFill>
                <a:latin typeface="TradeGothic" panose="02000606000000020004" pitchFamily="2" charset="0"/>
              </a:rPr>
              <a:t>Ilmu Sosial </a:t>
            </a:r>
          </a:p>
          <a:p>
            <a:pPr marL="742950" indent="-742950">
              <a:buFontTx/>
              <a:buAutoNum type="arabicPeriod"/>
              <a:defRPr/>
            </a:pPr>
            <a:r>
              <a:rPr lang="id-ID" sz="3600" b="1" dirty="0">
                <a:solidFill>
                  <a:srgbClr val="0070C0"/>
                </a:solidFill>
                <a:latin typeface="TradeGothic" panose="02000606000000020004" pitchFamily="2" charset="0"/>
              </a:rPr>
              <a:t>Studi </a:t>
            </a:r>
            <a: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Sosial </a:t>
            </a:r>
            <a:endParaRPr lang="id-ID" sz="3600" b="1" dirty="0">
              <a:solidFill>
                <a:srgbClr val="0070C0"/>
              </a:solidFill>
              <a:latin typeface="TradeGothic" panose="02000606000000020004" pitchFamily="2" charset="0"/>
            </a:endParaRPr>
          </a:p>
          <a:p>
            <a:pPr marL="742950" indent="-742950">
              <a:buFontTx/>
              <a:buAutoNum type="arabicPeriod"/>
              <a:defRPr/>
            </a:pPr>
            <a:r>
              <a:rPr lang="id-ID" sz="3600" b="1" dirty="0">
                <a:solidFill>
                  <a:srgbClr val="0070C0"/>
                </a:solidFill>
                <a:latin typeface="TradeGothic" panose="02000606000000020004" pitchFamily="2" charset="0"/>
              </a:rPr>
              <a:t>Ilmu Pengetahuan </a:t>
            </a:r>
            <a: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Sosial (IPS)</a:t>
            </a:r>
            <a:endParaRPr lang="id-ID" sz="3600" b="1" dirty="0">
              <a:solidFill>
                <a:srgbClr val="0070C0"/>
              </a:solidFill>
              <a:latin typeface="TradeGothic" panose="02000606000000020004" pitchFamily="2" charset="0"/>
            </a:endParaRPr>
          </a:p>
          <a:p>
            <a:pPr>
              <a:defRPr/>
            </a:pPr>
            <a:endParaRPr lang="id-ID" sz="3600" b="1" dirty="0">
              <a:solidFill>
                <a:srgbClr val="0070C0"/>
              </a:solidFill>
              <a:latin typeface="TradeGothic" panose="02000606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9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755576" y="1268760"/>
            <a:ext cx="78488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742950" indent="-7429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eaLnBrk="1" hangingPunct="1"/>
            <a:r>
              <a:rPr lang="id-ID" altLang="en-US" sz="3600" b="1" dirty="0" smtClean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Ilmu </a:t>
            </a:r>
            <a:r>
              <a:rPr lang="id-ID" altLang="en-US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yang mempelajari tingkah laku manusia, baik secara perorangan maupun kelompok.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47664" y="47667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03648" y="308555"/>
            <a:ext cx="60608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altLang="en-US" sz="44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ILMU SOSIAL </a:t>
            </a:r>
          </a:p>
        </p:txBody>
      </p:sp>
      <p:sp>
        <p:nvSpPr>
          <p:cNvPr id="9" name="Left-Right Arrow 8"/>
          <p:cNvSpPr/>
          <p:nvPr/>
        </p:nvSpPr>
        <p:spPr>
          <a:xfrm>
            <a:off x="2159732" y="3390900"/>
            <a:ext cx="1368152" cy="610292"/>
          </a:xfrm>
          <a:prstGeom prst="left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3077" name="Picture 5" descr="C:\Users\Admin\Downloads\free-vector-children-cartoon-illustration-vector_094473_Kids vector (2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972851"/>
            <a:ext cx="5474342" cy="2056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Downloads\o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03525"/>
            <a:ext cx="1800200" cy="200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42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4802054" y="1082025"/>
            <a:ext cx="21718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Catatan tentang waktu, kronologi</a:t>
            </a:r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5028165" y="2708919"/>
            <a:ext cx="19442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Tempat </a:t>
            </a:r>
            <a:r>
              <a:rPr lang="id-ID" altLang="en-US" sz="2400" dirty="0" smtClean="0">
                <a:latin typeface="TradeGothic" panose="02000606000000020004" pitchFamily="2" charset="0"/>
              </a:rPr>
              <a:t>tinggal, </a:t>
            </a:r>
            <a:r>
              <a:rPr lang="id-ID" altLang="en-US" sz="2400" dirty="0">
                <a:latin typeface="TradeGothic" panose="02000606000000020004" pitchFamily="2" charset="0"/>
              </a:rPr>
              <a:t>ruang </a:t>
            </a:r>
          </a:p>
        </p:txBody>
      </p:sp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1999820" y="1562655"/>
            <a:ext cx="14370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Kebutuhan </a:t>
            </a:r>
          </a:p>
        </p:txBody>
      </p:sp>
      <p:sp>
        <p:nvSpPr>
          <p:cNvPr id="8" name="TextBox 15"/>
          <p:cNvSpPr txBox="1">
            <a:spLocks noChangeArrowheads="1"/>
          </p:cNvSpPr>
          <p:nvPr/>
        </p:nvSpPr>
        <p:spPr bwMode="auto">
          <a:xfrm>
            <a:off x="5561764" y="4230326"/>
            <a:ext cx="7200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Jiwa </a:t>
            </a:r>
          </a:p>
        </p:txBody>
      </p:sp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1746457" y="2780544"/>
            <a:ext cx="15450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Kebudayaan </a:t>
            </a:r>
          </a:p>
        </p:txBody>
      </p:sp>
      <p:sp>
        <p:nvSpPr>
          <p:cNvPr id="10" name="TextBox 23"/>
          <p:cNvSpPr txBox="1">
            <a:spLocks noChangeArrowheads="1"/>
          </p:cNvSpPr>
          <p:nvPr/>
        </p:nvSpPr>
        <p:spPr bwMode="auto">
          <a:xfrm>
            <a:off x="1937410" y="4305707"/>
            <a:ext cx="18988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Interaksi sosial</a:t>
            </a:r>
          </a:p>
        </p:txBody>
      </p:sp>
      <p:pic>
        <p:nvPicPr>
          <p:cNvPr id="4099" name="Picture 3" descr="C:\Users\Admin\Documents\ki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088" y="1913021"/>
            <a:ext cx="2254422" cy="285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7281499" y="851192"/>
            <a:ext cx="11521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Sejarah </a:t>
            </a:r>
          </a:p>
        </p:txBody>
      </p:sp>
      <p:sp>
        <p:nvSpPr>
          <p:cNvPr id="13" name="Right Arrow 12"/>
          <p:cNvSpPr/>
          <p:nvPr/>
        </p:nvSpPr>
        <p:spPr>
          <a:xfrm rot="18939727">
            <a:off x="6848225" y="1203618"/>
            <a:ext cx="387564" cy="288722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7336863" y="2859903"/>
            <a:ext cx="11329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altLang="en-US" sz="2400" dirty="0">
                <a:latin typeface="TradeGothic" panose="02000606000000020004" pitchFamily="2" charset="0"/>
              </a:rPr>
              <a:t>Geografi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936" y="2913730"/>
            <a:ext cx="42068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881936" y="4581128"/>
            <a:ext cx="1021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742608" y="4771348"/>
            <a:ext cx="12420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 err="1" smtClean="0">
                <a:latin typeface="TradeGothic" panose="02000606000000020004" pitchFamily="2" charset="0"/>
              </a:rPr>
              <a:t>Psikologi</a:t>
            </a:r>
            <a:endParaRPr lang="id-ID" altLang="en-US" sz="2400" dirty="0">
              <a:latin typeface="TradeGothic" panose="02000606000000020004" pitchFamily="2" charset="0"/>
            </a:endParaRP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88253">
            <a:off x="1454172" y="1193127"/>
            <a:ext cx="42068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7895">
            <a:off x="6319792" y="4588788"/>
            <a:ext cx="42068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28758" y="731462"/>
            <a:ext cx="11329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 err="1" smtClean="0">
                <a:latin typeface="TradeGothic"/>
              </a:rPr>
              <a:t>Ekonomi</a:t>
            </a:r>
            <a:endParaRPr lang="id-ID" altLang="en-US" sz="2400" dirty="0">
              <a:latin typeface="TradeGothic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-1" y="2782879"/>
            <a:ext cx="1454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 err="1" smtClean="0">
                <a:latin typeface="TradeGothic"/>
              </a:rPr>
              <a:t>Antropologi</a:t>
            </a:r>
            <a:endParaRPr lang="id-ID" altLang="en-US" sz="2400" dirty="0">
              <a:latin typeface="TradeGothic"/>
            </a:endParaRPr>
          </a:p>
        </p:txBody>
      </p:sp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1382" y="2861500"/>
            <a:ext cx="42068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459541" y="4950460"/>
            <a:ext cx="12049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 err="1" smtClean="0">
                <a:latin typeface="TradeGothic" panose="02000606000000020004" pitchFamily="2" charset="0"/>
              </a:rPr>
              <a:t>Sosiologi</a:t>
            </a:r>
            <a:endParaRPr lang="id-ID" altLang="en-US" sz="2400" dirty="0">
              <a:latin typeface="TradeGothic" panose="02000606000000020004" pitchFamily="2" charset="0"/>
            </a:endParaRPr>
          </a:p>
        </p:txBody>
      </p:sp>
      <p:pic>
        <p:nvPicPr>
          <p:cNvPr id="2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08779">
            <a:off x="1626142" y="4673290"/>
            <a:ext cx="42068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73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20" grpId="0"/>
      <p:bldP spid="25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5112567" cy="838423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d-ID" sz="3600" b="1" dirty="0" smtClean="0">
                <a:solidFill>
                  <a:srgbClr val="0070C0"/>
                </a:solidFill>
                <a:latin typeface="Agency FB" pitchFamily="34" charset="0"/>
              </a:rPr>
              <a:t/>
            </a:r>
            <a:br>
              <a:rPr lang="id-ID" sz="3600" b="1" dirty="0" smtClean="0">
                <a:solidFill>
                  <a:srgbClr val="0070C0"/>
                </a:solidFill>
                <a:latin typeface="Agency FB" pitchFamily="34" charset="0"/>
              </a:rPr>
            </a:br>
            <a:r>
              <a:rPr lang="id-ID" sz="3600" b="1" dirty="0" smtClean="0">
                <a:solidFill>
                  <a:srgbClr val="0070C0"/>
                </a:solidFill>
                <a:latin typeface="Agency FB" pitchFamily="34" charset="0"/>
              </a:rPr>
              <a:t>Studi Sosial </a:t>
            </a:r>
            <a:br>
              <a:rPr lang="id-ID" sz="3600" b="1" dirty="0" smtClean="0">
                <a:solidFill>
                  <a:srgbClr val="0070C0"/>
                </a:solidFill>
                <a:latin typeface="Agency FB" pitchFamily="34" charset="0"/>
              </a:rPr>
            </a:br>
            <a:endParaRPr lang="id-ID" sz="3600" b="1" dirty="0" smtClean="0">
              <a:solidFill>
                <a:srgbClr val="0070C0"/>
              </a:solidFill>
              <a:latin typeface="Agency FB" pitchFamily="34" charset="0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942109" y="1861369"/>
            <a:ext cx="8208912" cy="1567631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id-ID" dirty="0" smtClean="0">
                <a:solidFill>
                  <a:srgbClr val="FF0000"/>
                </a:solidFill>
                <a:latin typeface="Agency FB" pitchFamily="34" charset="0"/>
              </a:rPr>
              <a:t>Suatu pengkajian tentang gejala dan masalah sosial menggunakan bidang-bidang ilmu sosial</a:t>
            </a:r>
          </a:p>
          <a:p>
            <a:pPr marL="742950" indent="-742950" fontAlgn="auto">
              <a:spcAft>
                <a:spcPts val="0"/>
              </a:spcAft>
              <a:buFont typeface="Wingdings 2"/>
              <a:buChar char=""/>
              <a:defRPr/>
            </a:pPr>
            <a:endParaRPr lang="id-ID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id-ID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55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195736" y="116632"/>
            <a:ext cx="5112567" cy="838423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/>
            </a:r>
            <a:b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</a:br>
            <a: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Studi Sosial </a:t>
            </a:r>
            <a:br>
              <a:rPr lang="id-ID" sz="36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</a:br>
            <a:endParaRPr lang="id-ID" sz="3600" b="1" dirty="0" smtClean="0">
              <a:solidFill>
                <a:srgbClr val="0070C0"/>
              </a:solidFill>
              <a:latin typeface="TradeGothic" panose="02000606000000020004" pitchFamily="2" charset="0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755576" y="908720"/>
            <a:ext cx="813690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Contoh-contoh pengkajian dalam studi sosial:</a:t>
            </a:r>
          </a:p>
          <a:p>
            <a:pPr marL="742950" indent="-742950">
              <a:buFontTx/>
              <a:buAutoNum type="arabicPeriod"/>
              <a:defRPr/>
            </a:pP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Harga sembako melonjak menjelang hari raya</a:t>
            </a:r>
          </a:p>
          <a:p>
            <a:pPr marL="742950" indent="-742950">
              <a:buFontTx/>
              <a:buAutoNum type="arabicPeriod"/>
              <a:defRPr/>
            </a:pP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Menurunnya kesehatan lingkungan akibat sampah</a:t>
            </a:r>
          </a:p>
          <a:p>
            <a:pPr marL="742950" indent="-742950">
              <a:buFontTx/>
              <a:buAutoNum type="arabicPeriod"/>
              <a:defRPr/>
            </a:pPr>
            <a:r>
              <a:rPr lang="id-ID" sz="3600" b="1" dirty="0" smtClean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Maraknya tindakan kriminal</a:t>
            </a:r>
            <a:endParaRPr lang="id-ID" sz="3600" b="1" dirty="0">
              <a:solidFill>
                <a:schemeClr val="accent6">
                  <a:lumMod val="75000"/>
                </a:schemeClr>
              </a:solidFill>
              <a:latin typeface="TradeGothic" panose="02000606000000020004" pitchFamily="2" charset="0"/>
            </a:endParaRPr>
          </a:p>
          <a:p>
            <a:pPr marL="742950" indent="-742950">
              <a:buFontTx/>
              <a:buAutoNum type="arabicPeriod"/>
              <a:defRPr/>
            </a:pPr>
            <a:r>
              <a:rPr lang="id-ID" sz="3600" b="1" dirty="0" smtClean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Dampak tsunami  Palu Donggala bagi kehidupan warga masyarakat</a:t>
            </a:r>
            <a:endParaRPr lang="id-ID" sz="3600" b="1" dirty="0">
              <a:solidFill>
                <a:schemeClr val="accent6">
                  <a:lumMod val="75000"/>
                </a:schemeClr>
              </a:solidFill>
              <a:latin typeface="TradeGothic" panose="02000606000000020004" pitchFamily="2" charset="0"/>
            </a:endParaRPr>
          </a:p>
          <a:p>
            <a:pPr>
              <a:defRPr/>
            </a:pPr>
            <a:r>
              <a:rPr lang="id-ID" sz="3600" b="1" dirty="0">
                <a:solidFill>
                  <a:schemeClr val="accent6">
                    <a:lumMod val="75000"/>
                  </a:schemeClr>
                </a:solidFill>
                <a:latin typeface="TradeGothic" panose="02000606000000020004" pitchFamily="2" charset="0"/>
              </a:rPr>
              <a:t>coba temukan contoh lainnya ....</a:t>
            </a:r>
          </a:p>
        </p:txBody>
      </p:sp>
    </p:spTree>
    <p:extLst>
      <p:ext uri="{BB962C8B-B14F-4D97-AF65-F5344CB8AC3E}">
        <p14:creationId xmlns:p14="http://schemas.microsoft.com/office/powerpoint/2010/main" val="26486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d-ID" sz="4000" b="1" dirty="0" smtClean="0">
                <a:solidFill>
                  <a:srgbClr val="0070C0"/>
                </a:solidFill>
                <a:latin typeface="Agency FB" pitchFamily="34" charset="0"/>
              </a:rPr>
              <a:t>Ilmu Pengetahuan Sosial (IPS) </a:t>
            </a:r>
            <a:endParaRPr lang="en-US" sz="4000" b="1" dirty="0">
              <a:latin typeface="Agency FB" pitchFamily="34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2800" dirty="0" smtClean="0">
                <a:latin typeface="Agency FB" pitchFamily="34" charset="0"/>
              </a:rPr>
              <a:t>IPS adalah ilmu-ilmu sosial yang disederhanakan (Udin, S. Winataputra dkk).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2800" dirty="0" smtClean="0">
                <a:latin typeface="Agency FB" pitchFamily="34" charset="0"/>
              </a:rPr>
              <a:t> IPS (</a:t>
            </a:r>
            <a:r>
              <a:rPr lang="id-ID" sz="2800" i="1" dirty="0" smtClean="0">
                <a:latin typeface="Agency FB" pitchFamily="34" charset="0"/>
              </a:rPr>
              <a:t>social studies</a:t>
            </a:r>
            <a:r>
              <a:rPr lang="id-ID" sz="2800" dirty="0" smtClean="0">
                <a:latin typeface="Agency FB" pitchFamily="34" charset="0"/>
              </a:rPr>
              <a:t>) berisikan aspek-aspek ilmu sejarah, ekonomi, politik, sosiologi, antropologi, psikologi, yg dipilih untuk tujuan pembelajaran sekolah (Darr dkk).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2800" dirty="0" smtClean="0">
                <a:latin typeface="Agency FB" pitchFamily="34" charset="0"/>
              </a:rPr>
              <a:t>Program pendidikan yang mengintegrasikan konsep-konsep terpilih dari ilmu sosial dan humaniora untuk tujuan pembinaan menjadi </a:t>
            </a:r>
            <a:r>
              <a:rPr lang="id-ID" sz="2800" dirty="0" smtClean="0">
                <a:solidFill>
                  <a:srgbClr val="FF3300"/>
                </a:solidFill>
                <a:latin typeface="Agency FB" pitchFamily="34" charset="0"/>
              </a:rPr>
              <a:t>warga negara yang baik</a:t>
            </a:r>
            <a:r>
              <a:rPr lang="id-ID" sz="2800" dirty="0" smtClean="0">
                <a:latin typeface="Agency FB" pitchFamily="34" charset="0"/>
              </a:rPr>
              <a:t>.</a:t>
            </a: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endParaRPr lang="id-ID" sz="2800" dirty="0" smtClean="0">
              <a:latin typeface="Agency FB" pitchFamily="34" charset="0"/>
            </a:endParaRP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r>
              <a:rPr lang="id-ID" sz="2800" dirty="0" smtClean="0">
                <a:latin typeface="Agency FB" pitchFamily="34" charset="0"/>
              </a:rPr>
              <a:t> </a:t>
            </a:r>
            <a:endParaRPr lang="id-ID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99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d-ID" sz="40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Ilmu Pengetahuan Sosial (IPS) </a:t>
            </a:r>
            <a:endParaRPr lang="en-US" sz="4000" b="1" dirty="0">
              <a:latin typeface="TradeGothic" panose="02000606000000020004" pitchFamily="2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2800" dirty="0" smtClean="0">
                <a:latin typeface="Agency FB" pitchFamily="34" charset="0"/>
              </a:rPr>
              <a:t>IPS adalah ilmu-ilmu sosial yang disederhanakan (Udin, S. Winataputra dkk).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2800" dirty="0" smtClean="0">
                <a:latin typeface="Agency FB" pitchFamily="34" charset="0"/>
              </a:rPr>
              <a:t> IPS (</a:t>
            </a:r>
            <a:r>
              <a:rPr lang="id-ID" sz="2800" i="1" dirty="0" smtClean="0">
                <a:latin typeface="Agency FB" pitchFamily="34" charset="0"/>
              </a:rPr>
              <a:t>social studies</a:t>
            </a:r>
            <a:r>
              <a:rPr lang="id-ID" sz="2800" dirty="0" smtClean="0">
                <a:latin typeface="Agency FB" pitchFamily="34" charset="0"/>
              </a:rPr>
              <a:t>) berisikan aspek-aspek ilmu sejarah, ekonomi, politik, sosiologi, antropologi, psikologi, yg dipilih untuk tujuan pembelajaran sekolah (Darr dkk).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2800" dirty="0" smtClean="0">
                <a:latin typeface="Agency FB" pitchFamily="34" charset="0"/>
              </a:rPr>
              <a:t>Program pendidikan yang mengintegrasikan konsep-konsep terpilih dari ilmu sosial dan humaniora untuk tujuan pembinaan menjadi </a:t>
            </a:r>
            <a:r>
              <a:rPr lang="id-ID" sz="2800" dirty="0" smtClean="0">
                <a:solidFill>
                  <a:srgbClr val="FF3300"/>
                </a:solidFill>
                <a:latin typeface="Agency FB" pitchFamily="34" charset="0"/>
              </a:rPr>
              <a:t>warga negara yang baik</a:t>
            </a:r>
            <a:r>
              <a:rPr lang="id-ID" sz="2800" dirty="0" smtClean="0">
                <a:latin typeface="Agency FB" pitchFamily="34" charset="0"/>
              </a:rPr>
              <a:t>.</a:t>
            </a: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endParaRPr lang="id-ID" sz="2800" dirty="0" smtClean="0">
              <a:latin typeface="Agency FB" pitchFamily="34" charset="0"/>
            </a:endParaRP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r>
              <a:rPr lang="id-ID" sz="2800" dirty="0" smtClean="0">
                <a:latin typeface="Agency FB" pitchFamily="34" charset="0"/>
              </a:rPr>
              <a:t> </a:t>
            </a:r>
            <a:endParaRPr lang="id-ID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30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sz="40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Apa hubungan ketiganya?</a:t>
            </a:r>
            <a:br>
              <a:rPr lang="id-ID" sz="40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</a:br>
            <a:endParaRPr lang="en-US" sz="4000" b="1" dirty="0">
              <a:latin typeface="TradeGothic" panose="02000606000000020004" pitchFamily="2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Autofit/>
          </a:bodyPr>
          <a:lstStyle/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endParaRPr lang="id-ID" sz="2800" dirty="0" smtClean="0">
              <a:latin typeface="Agency FB" pitchFamily="34" charset="0"/>
            </a:endParaRP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r>
              <a:rPr lang="id-ID" sz="2800" dirty="0" smtClean="0">
                <a:latin typeface="Agency FB" pitchFamily="34" charset="0"/>
              </a:rPr>
              <a:t> 1. IPS adalah </a:t>
            </a:r>
            <a:r>
              <a:rPr lang="id-ID" sz="2800" dirty="0" smtClean="0">
                <a:latin typeface="Agency FB" pitchFamily="34" charset="0"/>
              </a:rPr>
              <a:t>integrasi dari konsep-konsep sederhana dari ilmu-ilmu </a:t>
            </a:r>
            <a:r>
              <a:rPr lang="id-ID" sz="2800" dirty="0" smtClean="0">
                <a:latin typeface="Agency FB" pitchFamily="34" charset="0"/>
              </a:rPr>
              <a:t>sosial</a:t>
            </a: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r>
              <a:rPr lang="id-ID" sz="2800" dirty="0" smtClean="0">
                <a:latin typeface="Agency FB" pitchFamily="34" charset="0"/>
              </a:rPr>
              <a:t>2. Studi sosial merupakan pengkajian masalah sosial menggunakan beberapa bidang ilmu sosial .</a:t>
            </a: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r>
              <a:rPr lang="id-ID" sz="2800" dirty="0" smtClean="0">
                <a:latin typeface="Agency FB" pitchFamily="34" charset="0"/>
              </a:rPr>
              <a:t>3. IPS </a:t>
            </a:r>
            <a:r>
              <a:rPr lang="id-ID" sz="2800" dirty="0" smtClean="0">
                <a:latin typeface="Agency FB" pitchFamily="34" charset="0"/>
              </a:rPr>
              <a:t>adalah bukanlah </a:t>
            </a:r>
            <a:r>
              <a:rPr lang="id-ID" sz="2800" dirty="0" smtClean="0">
                <a:latin typeface="Agency FB" pitchFamily="34" charset="0"/>
              </a:rPr>
              <a:t>cabang dari ilmu sosial. </a:t>
            </a:r>
            <a:endParaRPr lang="id-ID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30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229600" cy="922114"/>
          </a:xfrm>
        </p:spPr>
        <p:txBody>
          <a:bodyPr>
            <a:normAutofit/>
          </a:bodyPr>
          <a:lstStyle/>
          <a:p>
            <a:r>
              <a:rPr lang="id-ID" sz="4000" b="1" dirty="0" smtClean="0">
                <a:solidFill>
                  <a:srgbClr val="0070C0"/>
                </a:solidFill>
                <a:latin typeface="TradeGothic" panose="02000606000000020004" pitchFamily="2" charset="0"/>
              </a:rPr>
              <a:t>Terimakasih </a:t>
            </a:r>
            <a:endParaRPr lang="en-US" sz="4000" b="1" dirty="0">
              <a:latin typeface="TradeGothic" panose="02000606000000020004" pitchFamily="2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txBody>
          <a:bodyPr>
            <a:noAutofit/>
          </a:bodyPr>
          <a:lstStyle/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endParaRPr lang="id-ID" sz="2800" dirty="0" smtClean="0">
              <a:latin typeface="Agency FB" pitchFamily="34" charset="0"/>
            </a:endParaRPr>
          </a:p>
          <a:p>
            <a:pPr marL="514350" indent="-514350" fontAlgn="auto">
              <a:spcAft>
                <a:spcPts val="0"/>
              </a:spcAft>
              <a:buClr>
                <a:srgbClr val="FF0000"/>
              </a:buClr>
              <a:buFontTx/>
              <a:buNone/>
              <a:defRPr/>
            </a:pPr>
            <a:r>
              <a:rPr lang="id-ID" sz="2800" dirty="0" smtClean="0">
                <a:latin typeface="Agency FB" pitchFamily="34" charset="0"/>
              </a:rPr>
              <a:t> </a:t>
            </a:r>
            <a:endParaRPr lang="id-ID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30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498</Words>
  <Application>Microsoft Office PowerPoint</Application>
  <PresentationFormat>On-screen Show (4:3)</PresentationFormat>
  <Paragraphs>89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PERIODE KEHIDUPAN MANUSIA</vt:lpstr>
      <vt:lpstr>PowerPoint Presentation</vt:lpstr>
      <vt:lpstr>PowerPoint Presentation</vt:lpstr>
      <vt:lpstr>PowerPoint Presentation</vt:lpstr>
      <vt:lpstr>PowerPoint Presentation</vt:lpstr>
      <vt:lpstr>Relevansi pengetahuan konsep dasar IPS</vt:lpstr>
      <vt:lpstr>PowerPoint Presentation</vt:lpstr>
      <vt:lpstr>PowerPoint Presentation</vt:lpstr>
      <vt:lpstr>PowerPoint Presentation</vt:lpstr>
      <vt:lpstr> Studi Sosial  </vt:lpstr>
      <vt:lpstr> Studi Sosial  </vt:lpstr>
      <vt:lpstr>Ilmu Pengetahuan Sosial (IPS) </vt:lpstr>
      <vt:lpstr>Ilmu Pengetahuan Sosial (IPS) </vt:lpstr>
      <vt:lpstr>Apa hubungan ketiganya? </vt:lpstr>
      <vt:lpstr>Terimakasih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asus</cp:lastModifiedBy>
  <cp:revision>33</cp:revision>
  <dcterms:created xsi:type="dcterms:W3CDTF">2014-09-20T09:21:46Z</dcterms:created>
  <dcterms:modified xsi:type="dcterms:W3CDTF">2019-01-17T02:00:05Z</dcterms:modified>
</cp:coreProperties>
</file>