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9" r:id="rId3"/>
    <p:sldId id="260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0B9E4E-5A74-4E37-9B37-D47BD3DB8613}" type="doc">
      <dgm:prSet loTypeId="urn:microsoft.com/office/officeart/2005/8/layout/hList6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5FC90B8-BDC9-4764-A1F9-65CF96C77354}">
      <dgm:prSet phldrT="[Text]"/>
      <dgm:spPr/>
      <dgm:t>
        <a:bodyPr/>
        <a:lstStyle/>
        <a:p>
          <a:r>
            <a:rPr lang="en-US" dirty="0" err="1" smtClean="0"/>
            <a:t>Hormon</a:t>
          </a:r>
          <a:r>
            <a:rPr lang="en-US" dirty="0" smtClean="0"/>
            <a:t> insulin</a:t>
          </a:r>
          <a:endParaRPr lang="en-US" dirty="0"/>
        </a:p>
      </dgm:t>
    </dgm:pt>
    <dgm:pt modelId="{FDFDB37F-6454-4876-B443-68C5476EDE37}" type="parTrans" cxnId="{0C01AD9C-6EEC-496F-869E-6ACBC544EF82}">
      <dgm:prSet/>
      <dgm:spPr/>
      <dgm:t>
        <a:bodyPr/>
        <a:lstStyle/>
        <a:p>
          <a:endParaRPr lang="en-US"/>
        </a:p>
      </dgm:t>
    </dgm:pt>
    <dgm:pt modelId="{02ACBD05-3D32-47B9-BD72-27E128310642}" type="sibTrans" cxnId="{0C01AD9C-6EEC-496F-869E-6ACBC544EF82}">
      <dgm:prSet/>
      <dgm:spPr/>
      <dgm:t>
        <a:bodyPr/>
        <a:lstStyle/>
        <a:p>
          <a:endParaRPr lang="en-US"/>
        </a:p>
      </dgm:t>
    </dgm:pt>
    <dgm:pt modelId="{D604E641-B118-419F-8098-A0F29AD9EB59}">
      <dgm:prSet phldrT="[Text]"/>
      <dgm:spPr/>
      <dgm:t>
        <a:bodyPr/>
        <a:lstStyle/>
        <a:p>
          <a:r>
            <a:rPr lang="en-US" dirty="0" err="1" smtClean="0"/>
            <a:t>Meningkatkan</a:t>
          </a:r>
          <a:r>
            <a:rPr lang="en-US" dirty="0" smtClean="0"/>
            <a:t> </a:t>
          </a:r>
          <a:r>
            <a:rPr lang="en-US" dirty="0" err="1" smtClean="0"/>
            <a:t>difusi</a:t>
          </a:r>
          <a:r>
            <a:rPr lang="en-US" dirty="0" smtClean="0"/>
            <a:t> </a:t>
          </a:r>
          <a:r>
            <a:rPr lang="en-US" dirty="0" err="1" smtClean="0"/>
            <a:t>berfasilitas</a:t>
          </a:r>
          <a:endParaRPr lang="en-US" dirty="0"/>
        </a:p>
      </dgm:t>
    </dgm:pt>
    <dgm:pt modelId="{B94C89DE-79EC-4037-AF9D-25C0585DA5B8}" type="parTrans" cxnId="{5533BC08-188F-47BC-A0C9-883F7F0A9B8F}">
      <dgm:prSet/>
      <dgm:spPr/>
      <dgm:t>
        <a:bodyPr/>
        <a:lstStyle/>
        <a:p>
          <a:endParaRPr lang="en-US"/>
        </a:p>
      </dgm:t>
    </dgm:pt>
    <dgm:pt modelId="{145F8EE5-34CF-4CC5-A2C6-BE07FDAE2301}" type="sibTrans" cxnId="{5533BC08-188F-47BC-A0C9-883F7F0A9B8F}">
      <dgm:prSet/>
      <dgm:spPr/>
      <dgm:t>
        <a:bodyPr/>
        <a:lstStyle/>
        <a:p>
          <a:endParaRPr lang="en-US"/>
        </a:p>
      </dgm:t>
    </dgm:pt>
    <dgm:pt modelId="{8188652B-CE0B-41AB-A2BF-6886124690F3}">
      <dgm:prSet phldrT="[Text]"/>
      <dgm:spPr/>
      <dgm:t>
        <a:bodyPr/>
        <a:lstStyle/>
        <a:p>
          <a:r>
            <a:rPr lang="en-US" dirty="0" err="1" smtClean="0"/>
            <a:t>Menurunkan</a:t>
          </a:r>
          <a:r>
            <a:rPr lang="en-US" dirty="0" smtClean="0"/>
            <a:t> </a:t>
          </a:r>
          <a:r>
            <a:rPr lang="en-US" dirty="0" err="1" smtClean="0"/>
            <a:t>kadar</a:t>
          </a:r>
          <a:r>
            <a:rPr lang="en-US" dirty="0" smtClean="0"/>
            <a:t> </a:t>
          </a:r>
          <a:r>
            <a:rPr lang="en-US" dirty="0" err="1" smtClean="0"/>
            <a:t>glukosa</a:t>
          </a:r>
          <a:r>
            <a:rPr lang="en-US" dirty="0" smtClean="0"/>
            <a:t> (output)</a:t>
          </a:r>
          <a:endParaRPr lang="en-US" dirty="0"/>
        </a:p>
      </dgm:t>
    </dgm:pt>
    <dgm:pt modelId="{6BA5C669-84CF-402C-829C-28F42E71CA23}" type="parTrans" cxnId="{1486E860-371D-4625-A601-941A0323BDE3}">
      <dgm:prSet/>
      <dgm:spPr/>
      <dgm:t>
        <a:bodyPr/>
        <a:lstStyle/>
        <a:p>
          <a:endParaRPr lang="en-US"/>
        </a:p>
      </dgm:t>
    </dgm:pt>
    <dgm:pt modelId="{DB6210E3-33E8-4455-B2B1-57739278E397}" type="sibTrans" cxnId="{1486E860-371D-4625-A601-941A0323BDE3}">
      <dgm:prSet/>
      <dgm:spPr/>
      <dgm:t>
        <a:bodyPr/>
        <a:lstStyle/>
        <a:p>
          <a:endParaRPr lang="en-US"/>
        </a:p>
      </dgm:t>
    </dgm:pt>
    <dgm:pt modelId="{4EB6BF6E-1554-4ABF-B09B-76741D2210BA}">
      <dgm:prSet phldrT="[Text]"/>
      <dgm:spPr/>
      <dgm:t>
        <a:bodyPr/>
        <a:lstStyle/>
        <a:p>
          <a:r>
            <a:rPr lang="en-US" sz="2400" dirty="0" err="1" smtClean="0"/>
            <a:t>Hormon</a:t>
          </a:r>
          <a:r>
            <a:rPr lang="en-US" sz="2400" dirty="0" smtClean="0"/>
            <a:t> parathyroid</a:t>
          </a:r>
          <a:endParaRPr lang="en-US" sz="2400" dirty="0"/>
        </a:p>
      </dgm:t>
    </dgm:pt>
    <dgm:pt modelId="{E68FC2EA-030F-4567-970F-E14C6212933C}" type="parTrans" cxnId="{73787F45-558D-46C7-B318-882EDE86E18C}">
      <dgm:prSet/>
      <dgm:spPr/>
      <dgm:t>
        <a:bodyPr/>
        <a:lstStyle/>
        <a:p>
          <a:endParaRPr lang="en-US"/>
        </a:p>
      </dgm:t>
    </dgm:pt>
    <dgm:pt modelId="{84A57114-081F-44B2-809C-ED0BF1D81CE3}" type="sibTrans" cxnId="{73787F45-558D-46C7-B318-882EDE86E18C}">
      <dgm:prSet/>
      <dgm:spPr/>
      <dgm:t>
        <a:bodyPr/>
        <a:lstStyle/>
        <a:p>
          <a:endParaRPr lang="en-US"/>
        </a:p>
      </dgm:t>
    </dgm:pt>
    <dgm:pt modelId="{CA7235B8-719C-4339-9DC5-6AB8ED63BDF5}">
      <dgm:prSet phldrT="[Text]" custT="1"/>
      <dgm:spPr/>
      <dgm:t>
        <a:bodyPr/>
        <a:lstStyle/>
        <a:p>
          <a:r>
            <a:rPr lang="en-US" sz="1900" dirty="0" err="1" smtClean="0"/>
            <a:t>Melepaskan</a:t>
          </a:r>
          <a:r>
            <a:rPr lang="en-US" sz="1900" dirty="0" smtClean="0"/>
            <a:t> Ca</a:t>
          </a:r>
          <a:r>
            <a:rPr lang="en-US" sz="1400" dirty="0" smtClean="0"/>
            <a:t>++ </a:t>
          </a:r>
          <a:r>
            <a:rPr lang="en-US" sz="1900" dirty="0" err="1" smtClean="0"/>
            <a:t>ke</a:t>
          </a:r>
          <a:r>
            <a:rPr lang="en-US" sz="1900" dirty="0" smtClean="0"/>
            <a:t> </a:t>
          </a:r>
          <a:r>
            <a:rPr lang="en-US" sz="1900" dirty="0" err="1" smtClean="0"/>
            <a:t>dalam</a:t>
          </a:r>
          <a:r>
            <a:rPr lang="en-US" sz="1900" dirty="0" smtClean="0"/>
            <a:t> </a:t>
          </a:r>
          <a:r>
            <a:rPr lang="en-US" sz="1900" dirty="0" err="1" smtClean="0"/>
            <a:t>darah</a:t>
          </a:r>
          <a:r>
            <a:rPr lang="en-US" sz="1900" dirty="0" smtClean="0"/>
            <a:t> (output)</a:t>
          </a:r>
          <a:endParaRPr lang="en-US" sz="1900" dirty="0"/>
        </a:p>
      </dgm:t>
    </dgm:pt>
    <dgm:pt modelId="{27F2FDDB-6F6B-4271-9E74-D226844C50C3}" type="parTrans" cxnId="{78A6D22A-AE70-48F1-96A4-BC03F98C65AD}">
      <dgm:prSet/>
      <dgm:spPr/>
      <dgm:t>
        <a:bodyPr/>
        <a:lstStyle/>
        <a:p>
          <a:endParaRPr lang="en-US"/>
        </a:p>
      </dgm:t>
    </dgm:pt>
    <dgm:pt modelId="{23BC73D2-A9B8-4A04-8132-E3AB618A82CF}" type="sibTrans" cxnId="{78A6D22A-AE70-48F1-96A4-BC03F98C65AD}">
      <dgm:prSet/>
      <dgm:spPr/>
      <dgm:t>
        <a:bodyPr/>
        <a:lstStyle/>
        <a:p>
          <a:endParaRPr lang="en-US"/>
        </a:p>
      </dgm:t>
    </dgm:pt>
    <dgm:pt modelId="{DDDF86B5-87D1-49F6-8A83-5268B1A1204F}">
      <dgm:prSet phldrT="[Text]" custT="1"/>
      <dgm:spPr/>
      <dgm:t>
        <a:bodyPr/>
        <a:lstStyle/>
        <a:p>
          <a:r>
            <a:rPr lang="en-US" sz="1900" dirty="0" smtClean="0"/>
            <a:t>Kadar Ca</a:t>
          </a:r>
          <a:r>
            <a:rPr lang="en-US" sz="1400" dirty="0" smtClean="0"/>
            <a:t>++ </a:t>
          </a:r>
          <a:r>
            <a:rPr lang="en-US" sz="1900" dirty="0" err="1" smtClean="0"/>
            <a:t>meningkat</a:t>
          </a:r>
          <a:endParaRPr lang="en-US" sz="1900" dirty="0"/>
        </a:p>
      </dgm:t>
    </dgm:pt>
    <dgm:pt modelId="{62ACE277-6FA9-495A-816A-8BB37A4A3F88}" type="parTrans" cxnId="{DA46E861-0D26-4AA2-A940-804F68BF4E37}">
      <dgm:prSet/>
      <dgm:spPr/>
      <dgm:t>
        <a:bodyPr/>
        <a:lstStyle/>
        <a:p>
          <a:endParaRPr lang="en-US"/>
        </a:p>
      </dgm:t>
    </dgm:pt>
    <dgm:pt modelId="{6DAA0CD2-8BCE-4880-ACA3-4C7897447871}" type="sibTrans" cxnId="{DA46E861-0D26-4AA2-A940-804F68BF4E37}">
      <dgm:prSet/>
      <dgm:spPr/>
      <dgm:t>
        <a:bodyPr/>
        <a:lstStyle/>
        <a:p>
          <a:endParaRPr lang="en-US"/>
        </a:p>
      </dgm:t>
    </dgm:pt>
    <dgm:pt modelId="{09E94364-2012-4CB0-952F-81BB1D16E9A4}">
      <dgm:prSet phldrT="[Text]"/>
      <dgm:spPr/>
      <dgm:t>
        <a:bodyPr/>
        <a:lstStyle/>
        <a:p>
          <a:r>
            <a:rPr lang="en-US" dirty="0" err="1" smtClean="0"/>
            <a:t>Mengurangi</a:t>
          </a:r>
          <a:r>
            <a:rPr lang="en-US" dirty="0" smtClean="0"/>
            <a:t> </a:t>
          </a:r>
          <a:r>
            <a:rPr lang="en-US" dirty="0" err="1" smtClean="0"/>
            <a:t>sekresi</a:t>
          </a:r>
          <a:r>
            <a:rPr lang="en-US" dirty="0" smtClean="0"/>
            <a:t> insulin (input)</a:t>
          </a:r>
          <a:endParaRPr lang="en-US" dirty="0"/>
        </a:p>
      </dgm:t>
    </dgm:pt>
    <dgm:pt modelId="{81A92C93-F71E-49DC-9E69-807288E0B359}" type="parTrans" cxnId="{7B39FC14-F41D-4A42-8628-49DE95F888CF}">
      <dgm:prSet/>
      <dgm:spPr/>
    </dgm:pt>
    <dgm:pt modelId="{2AEE6BFE-1A9C-47A5-BAB9-5E37B2EA0F5D}" type="sibTrans" cxnId="{7B39FC14-F41D-4A42-8628-49DE95F888CF}">
      <dgm:prSet/>
      <dgm:spPr/>
    </dgm:pt>
    <dgm:pt modelId="{E225ECB7-7BB7-4B26-858A-01045A97AF95}">
      <dgm:prSet phldrT="[Text]" custT="1"/>
      <dgm:spPr/>
      <dgm:t>
        <a:bodyPr/>
        <a:lstStyle/>
        <a:p>
          <a:r>
            <a:rPr lang="en-US" sz="1900" dirty="0" err="1" smtClean="0"/>
            <a:t>Menghambat</a:t>
          </a:r>
          <a:r>
            <a:rPr lang="en-US" sz="1900" dirty="0" smtClean="0"/>
            <a:t> </a:t>
          </a:r>
          <a:r>
            <a:rPr lang="en-US" sz="1900" dirty="0" err="1" smtClean="0"/>
            <a:t>pengeluaran</a:t>
          </a:r>
          <a:r>
            <a:rPr lang="en-US" sz="1900" dirty="0" smtClean="0"/>
            <a:t> </a:t>
          </a:r>
          <a:r>
            <a:rPr lang="en-US" sz="1900" dirty="0" err="1" smtClean="0"/>
            <a:t>hormon</a:t>
          </a:r>
          <a:r>
            <a:rPr lang="en-US" sz="1900" dirty="0" smtClean="0"/>
            <a:t> parathyroid</a:t>
          </a:r>
          <a:endParaRPr lang="en-US" sz="1900" dirty="0"/>
        </a:p>
      </dgm:t>
    </dgm:pt>
    <dgm:pt modelId="{FD9910CB-14F5-4161-BCCC-5616A522B165}" type="parTrans" cxnId="{CEC32819-8AB9-477B-A66C-808CFE80CBF1}">
      <dgm:prSet/>
      <dgm:spPr/>
    </dgm:pt>
    <dgm:pt modelId="{AF790CB4-8F08-4862-8DF8-332BA76773AD}" type="sibTrans" cxnId="{CEC32819-8AB9-477B-A66C-808CFE80CBF1}">
      <dgm:prSet/>
      <dgm:spPr/>
    </dgm:pt>
    <dgm:pt modelId="{105DF4F9-D511-47E9-AD4A-8E90EDE97CFF}" type="pres">
      <dgm:prSet presAssocID="{9B0B9E4E-5A74-4E37-9B37-D47BD3DB8613}" presName="Name0" presStyleCnt="0">
        <dgm:presLayoutVars>
          <dgm:dir/>
          <dgm:resizeHandles val="exact"/>
        </dgm:presLayoutVars>
      </dgm:prSet>
      <dgm:spPr/>
    </dgm:pt>
    <dgm:pt modelId="{43116298-10D9-402C-967C-A714BCFFB22C}" type="pres">
      <dgm:prSet presAssocID="{05FC90B8-BDC9-4764-A1F9-65CF96C77354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3FDF81-AC95-4545-9DC7-F25A2E636196}" type="pres">
      <dgm:prSet presAssocID="{02ACBD05-3D32-47B9-BD72-27E128310642}" presName="sibTrans" presStyleCnt="0"/>
      <dgm:spPr/>
    </dgm:pt>
    <dgm:pt modelId="{3406FF56-9AC5-402E-91DD-71FEA3324183}" type="pres">
      <dgm:prSet presAssocID="{4EB6BF6E-1554-4ABF-B09B-76741D2210BA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8A6D22A-AE70-48F1-96A4-BC03F98C65AD}" srcId="{4EB6BF6E-1554-4ABF-B09B-76741D2210BA}" destId="{CA7235B8-719C-4339-9DC5-6AB8ED63BDF5}" srcOrd="0" destOrd="0" parTransId="{27F2FDDB-6F6B-4271-9E74-D226844C50C3}" sibTransId="{23BC73D2-A9B8-4A04-8132-E3AB618A82CF}"/>
    <dgm:cxn modelId="{FF4FC5E8-011E-41DB-A965-50AA85C4C58D}" type="presOf" srcId="{9B0B9E4E-5A74-4E37-9B37-D47BD3DB8613}" destId="{105DF4F9-D511-47E9-AD4A-8E90EDE97CFF}" srcOrd="0" destOrd="0" presId="urn:microsoft.com/office/officeart/2005/8/layout/hList6"/>
    <dgm:cxn modelId="{AD8F80BF-5D16-48A2-8700-A035B419D3BF}" type="presOf" srcId="{05FC90B8-BDC9-4764-A1F9-65CF96C77354}" destId="{43116298-10D9-402C-967C-A714BCFFB22C}" srcOrd="0" destOrd="0" presId="urn:microsoft.com/office/officeart/2005/8/layout/hList6"/>
    <dgm:cxn modelId="{4F0DDF7A-DE0C-4CDC-8EB4-8DDA9BE61AB5}" type="presOf" srcId="{E225ECB7-7BB7-4B26-858A-01045A97AF95}" destId="{3406FF56-9AC5-402E-91DD-71FEA3324183}" srcOrd="0" destOrd="3" presId="urn:microsoft.com/office/officeart/2005/8/layout/hList6"/>
    <dgm:cxn modelId="{A04F1204-3767-4486-86C3-011DA7F418DF}" type="presOf" srcId="{09E94364-2012-4CB0-952F-81BB1D16E9A4}" destId="{43116298-10D9-402C-967C-A714BCFFB22C}" srcOrd="0" destOrd="3" presId="urn:microsoft.com/office/officeart/2005/8/layout/hList6"/>
    <dgm:cxn modelId="{2181BE07-BCEB-4D30-A532-970CEC99F418}" type="presOf" srcId="{4EB6BF6E-1554-4ABF-B09B-76741D2210BA}" destId="{3406FF56-9AC5-402E-91DD-71FEA3324183}" srcOrd="0" destOrd="0" presId="urn:microsoft.com/office/officeart/2005/8/layout/hList6"/>
    <dgm:cxn modelId="{1486E860-371D-4625-A601-941A0323BDE3}" srcId="{05FC90B8-BDC9-4764-A1F9-65CF96C77354}" destId="{8188652B-CE0B-41AB-A2BF-6886124690F3}" srcOrd="1" destOrd="0" parTransId="{6BA5C669-84CF-402C-829C-28F42E71CA23}" sibTransId="{DB6210E3-33E8-4455-B2B1-57739278E397}"/>
    <dgm:cxn modelId="{E957E66E-1069-4986-B132-8936A1E2556B}" type="presOf" srcId="{D604E641-B118-419F-8098-A0F29AD9EB59}" destId="{43116298-10D9-402C-967C-A714BCFFB22C}" srcOrd="0" destOrd="1" presId="urn:microsoft.com/office/officeart/2005/8/layout/hList6"/>
    <dgm:cxn modelId="{7B39FC14-F41D-4A42-8628-49DE95F888CF}" srcId="{05FC90B8-BDC9-4764-A1F9-65CF96C77354}" destId="{09E94364-2012-4CB0-952F-81BB1D16E9A4}" srcOrd="2" destOrd="0" parTransId="{81A92C93-F71E-49DC-9E69-807288E0B359}" sibTransId="{2AEE6BFE-1A9C-47A5-BAB9-5E37B2EA0F5D}"/>
    <dgm:cxn modelId="{CEC32819-8AB9-477B-A66C-808CFE80CBF1}" srcId="{4EB6BF6E-1554-4ABF-B09B-76741D2210BA}" destId="{E225ECB7-7BB7-4B26-858A-01045A97AF95}" srcOrd="2" destOrd="0" parTransId="{FD9910CB-14F5-4161-BCCC-5616A522B165}" sibTransId="{AF790CB4-8F08-4862-8DF8-332BA76773AD}"/>
    <dgm:cxn modelId="{73787F45-558D-46C7-B318-882EDE86E18C}" srcId="{9B0B9E4E-5A74-4E37-9B37-D47BD3DB8613}" destId="{4EB6BF6E-1554-4ABF-B09B-76741D2210BA}" srcOrd="1" destOrd="0" parTransId="{E68FC2EA-030F-4567-970F-E14C6212933C}" sibTransId="{84A57114-081F-44B2-809C-ED0BF1D81CE3}"/>
    <dgm:cxn modelId="{2F808F3C-F732-4DB0-9CC4-3B47B8595511}" type="presOf" srcId="{CA7235B8-719C-4339-9DC5-6AB8ED63BDF5}" destId="{3406FF56-9AC5-402E-91DD-71FEA3324183}" srcOrd="0" destOrd="1" presId="urn:microsoft.com/office/officeart/2005/8/layout/hList6"/>
    <dgm:cxn modelId="{5533BC08-188F-47BC-A0C9-883F7F0A9B8F}" srcId="{05FC90B8-BDC9-4764-A1F9-65CF96C77354}" destId="{D604E641-B118-419F-8098-A0F29AD9EB59}" srcOrd="0" destOrd="0" parTransId="{B94C89DE-79EC-4037-AF9D-25C0585DA5B8}" sibTransId="{145F8EE5-34CF-4CC5-A2C6-BE07FDAE2301}"/>
    <dgm:cxn modelId="{DA46E861-0D26-4AA2-A940-804F68BF4E37}" srcId="{4EB6BF6E-1554-4ABF-B09B-76741D2210BA}" destId="{DDDF86B5-87D1-49F6-8A83-5268B1A1204F}" srcOrd="1" destOrd="0" parTransId="{62ACE277-6FA9-495A-816A-8BB37A4A3F88}" sibTransId="{6DAA0CD2-8BCE-4880-ACA3-4C7897447871}"/>
    <dgm:cxn modelId="{D1C61F43-4209-4C5E-A7F5-31BA0AD66DF2}" type="presOf" srcId="{DDDF86B5-87D1-49F6-8A83-5268B1A1204F}" destId="{3406FF56-9AC5-402E-91DD-71FEA3324183}" srcOrd="0" destOrd="2" presId="urn:microsoft.com/office/officeart/2005/8/layout/hList6"/>
    <dgm:cxn modelId="{0C01AD9C-6EEC-496F-869E-6ACBC544EF82}" srcId="{9B0B9E4E-5A74-4E37-9B37-D47BD3DB8613}" destId="{05FC90B8-BDC9-4764-A1F9-65CF96C77354}" srcOrd="0" destOrd="0" parTransId="{FDFDB37F-6454-4876-B443-68C5476EDE37}" sibTransId="{02ACBD05-3D32-47B9-BD72-27E128310642}"/>
    <dgm:cxn modelId="{F79A0362-7B20-40DE-8180-99EC930D14D9}" type="presOf" srcId="{8188652B-CE0B-41AB-A2BF-6886124690F3}" destId="{43116298-10D9-402C-967C-A714BCFFB22C}" srcOrd="0" destOrd="2" presId="urn:microsoft.com/office/officeart/2005/8/layout/hList6"/>
    <dgm:cxn modelId="{24D4A58B-1FB0-43D8-91D7-3C57447A3654}" type="presParOf" srcId="{105DF4F9-D511-47E9-AD4A-8E90EDE97CFF}" destId="{43116298-10D9-402C-967C-A714BCFFB22C}" srcOrd="0" destOrd="0" presId="urn:microsoft.com/office/officeart/2005/8/layout/hList6"/>
    <dgm:cxn modelId="{14FE06D1-F3C4-439E-811D-2E62BD06F502}" type="presParOf" srcId="{105DF4F9-D511-47E9-AD4A-8E90EDE97CFF}" destId="{C33FDF81-AC95-4545-9DC7-F25A2E636196}" srcOrd="1" destOrd="0" presId="urn:microsoft.com/office/officeart/2005/8/layout/hList6"/>
    <dgm:cxn modelId="{3C884299-1945-477F-9510-0CB9976ACB0A}" type="presParOf" srcId="{105DF4F9-D511-47E9-AD4A-8E90EDE97CFF}" destId="{3406FF56-9AC5-402E-91DD-71FEA3324183}" srcOrd="2" destOrd="0" presId="urn:microsoft.com/office/officeart/2005/8/layout/hList6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EE13E49-3E03-44D6-AEEF-00840525D2FD}" type="doc">
      <dgm:prSet loTypeId="urn:microsoft.com/office/officeart/2005/8/layout/bProcess3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150ADAA-353F-4596-876C-CC82AC1BADC3}">
      <dgm:prSet phldrT="[Text]"/>
      <dgm:spPr/>
      <dgm:t>
        <a:bodyPr/>
        <a:lstStyle/>
        <a:p>
          <a:r>
            <a:rPr lang="en-US" dirty="0" err="1" smtClean="0"/>
            <a:t>Hormon</a:t>
          </a:r>
          <a:r>
            <a:rPr lang="en-US" dirty="0" smtClean="0"/>
            <a:t> </a:t>
          </a:r>
          <a:r>
            <a:rPr lang="en-US" dirty="0" err="1" smtClean="0"/>
            <a:t>hypophyse</a:t>
          </a:r>
          <a:endParaRPr lang="en-US" dirty="0"/>
        </a:p>
      </dgm:t>
    </dgm:pt>
    <dgm:pt modelId="{B2C6E8BF-63D9-4F75-BDCB-5510CEA2A7DF}" type="parTrans" cxnId="{C15BD9CF-F857-4B90-AA07-46524141ED2F}">
      <dgm:prSet/>
      <dgm:spPr/>
      <dgm:t>
        <a:bodyPr/>
        <a:lstStyle/>
        <a:p>
          <a:endParaRPr lang="en-US"/>
        </a:p>
      </dgm:t>
    </dgm:pt>
    <dgm:pt modelId="{6C09E90F-0856-4D66-A78B-FFC4F59F82DF}" type="sibTrans" cxnId="{C15BD9CF-F857-4B90-AA07-46524141ED2F}">
      <dgm:prSet/>
      <dgm:spPr/>
      <dgm:t>
        <a:bodyPr/>
        <a:lstStyle/>
        <a:p>
          <a:endParaRPr lang="en-US"/>
        </a:p>
      </dgm:t>
    </dgm:pt>
    <dgm:pt modelId="{8A0AB2A5-6DAB-456C-9E9A-D15AAD0FCFBA}">
      <dgm:prSet phldrT="[Text]"/>
      <dgm:spPr/>
      <dgm:t>
        <a:bodyPr/>
        <a:lstStyle/>
        <a:p>
          <a:r>
            <a:rPr lang="en-US" dirty="0" err="1" smtClean="0"/>
            <a:t>Merangsang</a:t>
          </a:r>
          <a:r>
            <a:rPr lang="en-US" dirty="0" smtClean="0"/>
            <a:t> </a:t>
          </a:r>
          <a:r>
            <a:rPr lang="en-US" dirty="0" err="1" smtClean="0"/>
            <a:t>kontraksi</a:t>
          </a:r>
          <a:r>
            <a:rPr lang="en-US" dirty="0" smtClean="0"/>
            <a:t> </a:t>
          </a:r>
          <a:r>
            <a:rPr lang="en-US" dirty="0" err="1" smtClean="0"/>
            <a:t>otot</a:t>
          </a:r>
          <a:endParaRPr lang="en-US" dirty="0"/>
        </a:p>
      </dgm:t>
    </dgm:pt>
    <dgm:pt modelId="{5BA19EE6-7A33-42A9-8953-6ABF24E1F4C1}" type="parTrans" cxnId="{F7DFB18D-2288-4E27-B8EA-0F65B21B7A92}">
      <dgm:prSet/>
      <dgm:spPr/>
      <dgm:t>
        <a:bodyPr/>
        <a:lstStyle/>
        <a:p>
          <a:endParaRPr lang="en-US"/>
        </a:p>
      </dgm:t>
    </dgm:pt>
    <dgm:pt modelId="{3DBE9AB9-7A28-459D-BFCB-4BD6678F4753}" type="sibTrans" cxnId="{F7DFB18D-2288-4E27-B8EA-0F65B21B7A92}">
      <dgm:prSet/>
      <dgm:spPr/>
      <dgm:t>
        <a:bodyPr/>
        <a:lstStyle/>
        <a:p>
          <a:endParaRPr lang="en-US"/>
        </a:p>
      </dgm:t>
    </dgm:pt>
    <dgm:pt modelId="{9BDA6C5A-AD8F-4A3E-95D3-F277B3FFEF91}">
      <dgm:prSet phldrT="[Text]"/>
      <dgm:spPr/>
      <dgm:t>
        <a:bodyPr/>
        <a:lstStyle/>
        <a:p>
          <a:r>
            <a:rPr lang="en-US" dirty="0" err="1" smtClean="0"/>
            <a:t>Membuka</a:t>
          </a:r>
          <a:r>
            <a:rPr lang="en-US" dirty="0" smtClean="0"/>
            <a:t> diameter cervix</a:t>
          </a:r>
          <a:endParaRPr lang="en-US" dirty="0"/>
        </a:p>
      </dgm:t>
    </dgm:pt>
    <dgm:pt modelId="{58E68B2F-5944-4BA0-8774-A45D53E516CD}" type="parTrans" cxnId="{CA764EEA-BB77-499C-B1C1-0FA38F62CAC1}">
      <dgm:prSet/>
      <dgm:spPr/>
      <dgm:t>
        <a:bodyPr/>
        <a:lstStyle/>
        <a:p>
          <a:endParaRPr lang="en-US"/>
        </a:p>
      </dgm:t>
    </dgm:pt>
    <dgm:pt modelId="{19134C0E-E3C8-423B-A2A2-3BDE8DF300D8}" type="sibTrans" cxnId="{CA764EEA-BB77-499C-B1C1-0FA38F62CAC1}">
      <dgm:prSet/>
      <dgm:spPr/>
      <dgm:t>
        <a:bodyPr/>
        <a:lstStyle/>
        <a:p>
          <a:endParaRPr lang="en-US"/>
        </a:p>
      </dgm:t>
    </dgm:pt>
    <dgm:pt modelId="{C9316F10-A10E-4A5C-9D18-1F8BC5EEABDF}">
      <dgm:prSet phldrT="[Text]"/>
      <dgm:spPr/>
      <dgm:t>
        <a:bodyPr/>
        <a:lstStyle/>
        <a:p>
          <a:r>
            <a:rPr lang="en-US" dirty="0" err="1" smtClean="0"/>
            <a:t>Impuls</a:t>
          </a:r>
          <a:r>
            <a:rPr lang="en-US" dirty="0" smtClean="0"/>
            <a:t> </a:t>
          </a:r>
          <a:r>
            <a:rPr lang="en-US" dirty="0" err="1" smtClean="0"/>
            <a:t>sensoris</a:t>
          </a:r>
          <a:r>
            <a:rPr lang="en-US" dirty="0" smtClean="0"/>
            <a:t> </a:t>
          </a:r>
          <a:r>
            <a:rPr lang="en-US" dirty="0" err="1" smtClean="0"/>
            <a:t>menuju</a:t>
          </a:r>
          <a:r>
            <a:rPr lang="en-US" dirty="0" smtClean="0"/>
            <a:t> hypothalamus</a:t>
          </a:r>
          <a:endParaRPr lang="en-US" dirty="0"/>
        </a:p>
      </dgm:t>
    </dgm:pt>
    <dgm:pt modelId="{4DB57F41-2EF8-4916-89C4-765FE7622282}" type="parTrans" cxnId="{84631459-D2DB-4F4B-B8F5-6AC131FF8DCC}">
      <dgm:prSet/>
      <dgm:spPr/>
      <dgm:t>
        <a:bodyPr/>
        <a:lstStyle/>
        <a:p>
          <a:endParaRPr lang="en-US"/>
        </a:p>
      </dgm:t>
    </dgm:pt>
    <dgm:pt modelId="{F061D56D-17E3-4F16-8D34-E4ADEF5FC533}" type="sibTrans" cxnId="{84631459-D2DB-4F4B-B8F5-6AC131FF8DCC}">
      <dgm:prSet/>
      <dgm:spPr/>
      <dgm:t>
        <a:bodyPr/>
        <a:lstStyle/>
        <a:p>
          <a:endParaRPr lang="en-US"/>
        </a:p>
      </dgm:t>
    </dgm:pt>
    <dgm:pt modelId="{F3E59329-04F0-4DD3-B755-4A45492EC96C}">
      <dgm:prSet phldrT="[Text]"/>
      <dgm:spPr/>
      <dgm:t>
        <a:bodyPr/>
        <a:lstStyle/>
        <a:p>
          <a:r>
            <a:rPr lang="en-US" dirty="0" err="1" smtClean="0"/>
            <a:t>oxytosin</a:t>
          </a:r>
          <a:endParaRPr lang="en-US" dirty="0"/>
        </a:p>
      </dgm:t>
    </dgm:pt>
    <dgm:pt modelId="{BA0ACD15-CC8E-4D7D-9A22-13E64761229F}" type="parTrans" cxnId="{CE0B1D6D-9CDF-4297-8524-5535D81BFC70}">
      <dgm:prSet/>
      <dgm:spPr/>
      <dgm:t>
        <a:bodyPr/>
        <a:lstStyle/>
        <a:p>
          <a:endParaRPr lang="en-US"/>
        </a:p>
      </dgm:t>
    </dgm:pt>
    <dgm:pt modelId="{31E822B4-83B3-4202-A4C7-C7DA8D72A121}" type="sibTrans" cxnId="{CE0B1D6D-9CDF-4297-8524-5535D81BFC70}">
      <dgm:prSet/>
      <dgm:spPr/>
      <dgm:t>
        <a:bodyPr/>
        <a:lstStyle/>
        <a:p>
          <a:endParaRPr lang="en-US"/>
        </a:p>
      </dgm:t>
    </dgm:pt>
    <dgm:pt modelId="{86939153-2FBD-41BA-AC59-31B1B03435BE}" type="pres">
      <dgm:prSet presAssocID="{DEE13E49-3E03-44D6-AEEF-00840525D2FD}" presName="Name0" presStyleCnt="0">
        <dgm:presLayoutVars>
          <dgm:dir/>
          <dgm:resizeHandles val="exact"/>
        </dgm:presLayoutVars>
      </dgm:prSet>
      <dgm:spPr/>
    </dgm:pt>
    <dgm:pt modelId="{2931CBCF-AB7C-49F2-927C-6B8F5E273256}" type="pres">
      <dgm:prSet presAssocID="{0150ADAA-353F-4596-876C-CC82AC1BADC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A388F9-8202-4127-BC0B-51848C0B00BA}" type="pres">
      <dgm:prSet presAssocID="{6C09E90F-0856-4D66-A78B-FFC4F59F82DF}" presName="sibTrans" presStyleLbl="sibTrans1D1" presStyleIdx="0" presStyleCnt="4"/>
      <dgm:spPr/>
    </dgm:pt>
    <dgm:pt modelId="{C1CC665C-2597-4E31-9140-B6C90E94DE1E}" type="pres">
      <dgm:prSet presAssocID="{6C09E90F-0856-4D66-A78B-FFC4F59F82DF}" presName="connectorText" presStyleLbl="sibTrans1D1" presStyleIdx="0" presStyleCnt="4"/>
      <dgm:spPr/>
    </dgm:pt>
    <dgm:pt modelId="{CAD69009-437D-472D-BF9E-86D6D7229689}" type="pres">
      <dgm:prSet presAssocID="{8A0AB2A5-6DAB-456C-9E9A-D15AAD0FCFBA}" presName="node" presStyleLbl="node1" presStyleIdx="1" presStyleCnt="5">
        <dgm:presLayoutVars>
          <dgm:bulletEnabled val="1"/>
        </dgm:presLayoutVars>
      </dgm:prSet>
      <dgm:spPr/>
    </dgm:pt>
    <dgm:pt modelId="{6F4A9C45-568E-4B4D-A638-BEBB99A20A3C}" type="pres">
      <dgm:prSet presAssocID="{3DBE9AB9-7A28-459D-BFCB-4BD6678F4753}" presName="sibTrans" presStyleLbl="sibTrans1D1" presStyleIdx="1" presStyleCnt="4"/>
      <dgm:spPr/>
    </dgm:pt>
    <dgm:pt modelId="{0A6FE740-A3F7-4891-A8FD-4966737DB522}" type="pres">
      <dgm:prSet presAssocID="{3DBE9AB9-7A28-459D-BFCB-4BD6678F4753}" presName="connectorText" presStyleLbl="sibTrans1D1" presStyleIdx="1" presStyleCnt="4"/>
      <dgm:spPr/>
    </dgm:pt>
    <dgm:pt modelId="{523043ED-2745-40D8-8772-FF9D22F11A60}" type="pres">
      <dgm:prSet presAssocID="{9BDA6C5A-AD8F-4A3E-95D3-F277B3FFEF91}" presName="node" presStyleLbl="node1" presStyleIdx="2" presStyleCnt="5">
        <dgm:presLayoutVars>
          <dgm:bulletEnabled val="1"/>
        </dgm:presLayoutVars>
      </dgm:prSet>
      <dgm:spPr/>
    </dgm:pt>
    <dgm:pt modelId="{3A9D3F90-2227-4CE6-9AAA-23ABD57B499B}" type="pres">
      <dgm:prSet presAssocID="{19134C0E-E3C8-423B-A2A2-3BDE8DF300D8}" presName="sibTrans" presStyleLbl="sibTrans1D1" presStyleIdx="2" presStyleCnt="4"/>
      <dgm:spPr/>
    </dgm:pt>
    <dgm:pt modelId="{AD6A7104-AA15-4057-9F94-412BA915CC56}" type="pres">
      <dgm:prSet presAssocID="{19134C0E-E3C8-423B-A2A2-3BDE8DF300D8}" presName="connectorText" presStyleLbl="sibTrans1D1" presStyleIdx="2" presStyleCnt="4"/>
      <dgm:spPr/>
    </dgm:pt>
    <dgm:pt modelId="{8515A9AE-6F26-4969-8F56-719A5A56492F}" type="pres">
      <dgm:prSet presAssocID="{C9316F10-A10E-4A5C-9D18-1F8BC5EEABDF}" presName="node" presStyleLbl="node1" presStyleIdx="3" presStyleCnt="5">
        <dgm:presLayoutVars>
          <dgm:bulletEnabled val="1"/>
        </dgm:presLayoutVars>
      </dgm:prSet>
      <dgm:spPr/>
    </dgm:pt>
    <dgm:pt modelId="{15D5CC44-03A2-49D5-9F97-F2F9222C76B3}" type="pres">
      <dgm:prSet presAssocID="{F061D56D-17E3-4F16-8D34-E4ADEF5FC533}" presName="sibTrans" presStyleLbl="sibTrans1D1" presStyleIdx="3" presStyleCnt="4"/>
      <dgm:spPr/>
    </dgm:pt>
    <dgm:pt modelId="{FCEA824B-4B9A-433D-8D8E-A0317314EC46}" type="pres">
      <dgm:prSet presAssocID="{F061D56D-17E3-4F16-8D34-E4ADEF5FC533}" presName="connectorText" presStyleLbl="sibTrans1D1" presStyleIdx="3" presStyleCnt="4"/>
      <dgm:spPr/>
    </dgm:pt>
    <dgm:pt modelId="{604D394B-B91B-49B1-892F-ADBE5414483B}" type="pres">
      <dgm:prSet presAssocID="{F3E59329-04F0-4DD3-B755-4A45492EC96C}" presName="node" presStyleLbl="node1" presStyleIdx="4" presStyleCnt="5">
        <dgm:presLayoutVars>
          <dgm:bulletEnabled val="1"/>
        </dgm:presLayoutVars>
      </dgm:prSet>
      <dgm:spPr/>
    </dgm:pt>
  </dgm:ptLst>
  <dgm:cxnLst>
    <dgm:cxn modelId="{84631459-D2DB-4F4B-B8F5-6AC131FF8DCC}" srcId="{DEE13E49-3E03-44D6-AEEF-00840525D2FD}" destId="{C9316F10-A10E-4A5C-9D18-1F8BC5EEABDF}" srcOrd="3" destOrd="0" parTransId="{4DB57F41-2EF8-4916-89C4-765FE7622282}" sibTransId="{F061D56D-17E3-4F16-8D34-E4ADEF5FC533}"/>
    <dgm:cxn modelId="{6F02B91E-B660-449D-9A0A-57D5F4593F3F}" type="presOf" srcId="{C9316F10-A10E-4A5C-9D18-1F8BC5EEABDF}" destId="{8515A9AE-6F26-4969-8F56-719A5A56492F}" srcOrd="0" destOrd="0" presId="urn:microsoft.com/office/officeart/2005/8/layout/bProcess3"/>
    <dgm:cxn modelId="{C36E2A13-0B86-4082-8B55-081F4647BCE3}" type="presOf" srcId="{F061D56D-17E3-4F16-8D34-E4ADEF5FC533}" destId="{FCEA824B-4B9A-433D-8D8E-A0317314EC46}" srcOrd="1" destOrd="0" presId="urn:microsoft.com/office/officeart/2005/8/layout/bProcess3"/>
    <dgm:cxn modelId="{E2892520-137C-422D-B9EA-3CA9C44C3718}" type="presOf" srcId="{0150ADAA-353F-4596-876C-CC82AC1BADC3}" destId="{2931CBCF-AB7C-49F2-927C-6B8F5E273256}" srcOrd="0" destOrd="0" presId="urn:microsoft.com/office/officeart/2005/8/layout/bProcess3"/>
    <dgm:cxn modelId="{C15BD9CF-F857-4B90-AA07-46524141ED2F}" srcId="{DEE13E49-3E03-44D6-AEEF-00840525D2FD}" destId="{0150ADAA-353F-4596-876C-CC82AC1BADC3}" srcOrd="0" destOrd="0" parTransId="{B2C6E8BF-63D9-4F75-BDCB-5510CEA2A7DF}" sibTransId="{6C09E90F-0856-4D66-A78B-FFC4F59F82DF}"/>
    <dgm:cxn modelId="{1E314D0D-CCB1-439F-8D67-6800F820A183}" type="presOf" srcId="{19134C0E-E3C8-423B-A2A2-3BDE8DF300D8}" destId="{AD6A7104-AA15-4057-9F94-412BA915CC56}" srcOrd="1" destOrd="0" presId="urn:microsoft.com/office/officeart/2005/8/layout/bProcess3"/>
    <dgm:cxn modelId="{AD2030CF-3425-478C-A053-A4FF15F8B82C}" type="presOf" srcId="{F3E59329-04F0-4DD3-B755-4A45492EC96C}" destId="{604D394B-B91B-49B1-892F-ADBE5414483B}" srcOrd="0" destOrd="0" presId="urn:microsoft.com/office/officeart/2005/8/layout/bProcess3"/>
    <dgm:cxn modelId="{CA764EEA-BB77-499C-B1C1-0FA38F62CAC1}" srcId="{DEE13E49-3E03-44D6-AEEF-00840525D2FD}" destId="{9BDA6C5A-AD8F-4A3E-95D3-F277B3FFEF91}" srcOrd="2" destOrd="0" parTransId="{58E68B2F-5944-4BA0-8774-A45D53E516CD}" sibTransId="{19134C0E-E3C8-423B-A2A2-3BDE8DF300D8}"/>
    <dgm:cxn modelId="{AF626E33-A7A4-478E-A55C-F4653D3702AC}" type="presOf" srcId="{3DBE9AB9-7A28-459D-BFCB-4BD6678F4753}" destId="{6F4A9C45-568E-4B4D-A638-BEBB99A20A3C}" srcOrd="0" destOrd="0" presId="urn:microsoft.com/office/officeart/2005/8/layout/bProcess3"/>
    <dgm:cxn modelId="{062889F9-96E4-4856-BC73-C04346E9F461}" type="presOf" srcId="{19134C0E-E3C8-423B-A2A2-3BDE8DF300D8}" destId="{3A9D3F90-2227-4CE6-9AAA-23ABD57B499B}" srcOrd="0" destOrd="0" presId="urn:microsoft.com/office/officeart/2005/8/layout/bProcess3"/>
    <dgm:cxn modelId="{62AB0F8E-BEAD-4DC4-98EF-506AC02987C3}" type="presOf" srcId="{F061D56D-17E3-4F16-8D34-E4ADEF5FC533}" destId="{15D5CC44-03A2-49D5-9F97-F2F9222C76B3}" srcOrd="0" destOrd="0" presId="urn:microsoft.com/office/officeart/2005/8/layout/bProcess3"/>
    <dgm:cxn modelId="{69A8EE22-D159-456B-928A-EFB72C0E3306}" type="presOf" srcId="{6C09E90F-0856-4D66-A78B-FFC4F59F82DF}" destId="{87A388F9-8202-4127-BC0B-51848C0B00BA}" srcOrd="0" destOrd="0" presId="urn:microsoft.com/office/officeart/2005/8/layout/bProcess3"/>
    <dgm:cxn modelId="{58A73129-EA77-4714-9E5B-FEEBB2AAB7ED}" type="presOf" srcId="{9BDA6C5A-AD8F-4A3E-95D3-F277B3FFEF91}" destId="{523043ED-2745-40D8-8772-FF9D22F11A60}" srcOrd="0" destOrd="0" presId="urn:microsoft.com/office/officeart/2005/8/layout/bProcess3"/>
    <dgm:cxn modelId="{79A18681-813B-4E9D-8A93-D28F34D1C620}" type="presOf" srcId="{3DBE9AB9-7A28-459D-BFCB-4BD6678F4753}" destId="{0A6FE740-A3F7-4891-A8FD-4966737DB522}" srcOrd="1" destOrd="0" presId="urn:microsoft.com/office/officeart/2005/8/layout/bProcess3"/>
    <dgm:cxn modelId="{7B53EEB4-9A93-44F6-BC0F-34043A8BA8B9}" type="presOf" srcId="{DEE13E49-3E03-44D6-AEEF-00840525D2FD}" destId="{86939153-2FBD-41BA-AC59-31B1B03435BE}" srcOrd="0" destOrd="0" presId="urn:microsoft.com/office/officeart/2005/8/layout/bProcess3"/>
    <dgm:cxn modelId="{1CD16593-5A88-4D46-96B9-670615BE7A4C}" type="presOf" srcId="{6C09E90F-0856-4D66-A78B-FFC4F59F82DF}" destId="{C1CC665C-2597-4E31-9140-B6C90E94DE1E}" srcOrd="1" destOrd="0" presId="urn:microsoft.com/office/officeart/2005/8/layout/bProcess3"/>
    <dgm:cxn modelId="{ED12F51F-387B-45EA-9F17-722E6778B55C}" type="presOf" srcId="{8A0AB2A5-6DAB-456C-9E9A-D15AAD0FCFBA}" destId="{CAD69009-437D-472D-BF9E-86D6D7229689}" srcOrd="0" destOrd="0" presId="urn:microsoft.com/office/officeart/2005/8/layout/bProcess3"/>
    <dgm:cxn modelId="{F7DFB18D-2288-4E27-B8EA-0F65B21B7A92}" srcId="{DEE13E49-3E03-44D6-AEEF-00840525D2FD}" destId="{8A0AB2A5-6DAB-456C-9E9A-D15AAD0FCFBA}" srcOrd="1" destOrd="0" parTransId="{5BA19EE6-7A33-42A9-8953-6ABF24E1F4C1}" sibTransId="{3DBE9AB9-7A28-459D-BFCB-4BD6678F4753}"/>
    <dgm:cxn modelId="{CE0B1D6D-9CDF-4297-8524-5535D81BFC70}" srcId="{DEE13E49-3E03-44D6-AEEF-00840525D2FD}" destId="{F3E59329-04F0-4DD3-B755-4A45492EC96C}" srcOrd="4" destOrd="0" parTransId="{BA0ACD15-CC8E-4D7D-9A22-13E64761229F}" sibTransId="{31E822B4-83B3-4202-A4C7-C7DA8D72A121}"/>
    <dgm:cxn modelId="{079EB460-6A5F-4F92-9274-1D8C6574B5EB}" type="presParOf" srcId="{86939153-2FBD-41BA-AC59-31B1B03435BE}" destId="{2931CBCF-AB7C-49F2-927C-6B8F5E273256}" srcOrd="0" destOrd="0" presId="urn:microsoft.com/office/officeart/2005/8/layout/bProcess3"/>
    <dgm:cxn modelId="{01268C41-3778-4482-B0A4-FAC387FC721C}" type="presParOf" srcId="{86939153-2FBD-41BA-AC59-31B1B03435BE}" destId="{87A388F9-8202-4127-BC0B-51848C0B00BA}" srcOrd="1" destOrd="0" presId="urn:microsoft.com/office/officeart/2005/8/layout/bProcess3"/>
    <dgm:cxn modelId="{53F0E892-1843-48CE-AF8D-A32345DD2DC3}" type="presParOf" srcId="{87A388F9-8202-4127-BC0B-51848C0B00BA}" destId="{C1CC665C-2597-4E31-9140-B6C90E94DE1E}" srcOrd="0" destOrd="0" presId="urn:microsoft.com/office/officeart/2005/8/layout/bProcess3"/>
    <dgm:cxn modelId="{7BD7295A-531F-4561-8723-CABD3E2BAD6E}" type="presParOf" srcId="{86939153-2FBD-41BA-AC59-31B1B03435BE}" destId="{CAD69009-437D-472D-BF9E-86D6D7229689}" srcOrd="2" destOrd="0" presId="urn:microsoft.com/office/officeart/2005/8/layout/bProcess3"/>
    <dgm:cxn modelId="{A13A239C-0E62-4EE0-8253-ED5EB8CEF0C9}" type="presParOf" srcId="{86939153-2FBD-41BA-AC59-31B1B03435BE}" destId="{6F4A9C45-568E-4B4D-A638-BEBB99A20A3C}" srcOrd="3" destOrd="0" presId="urn:microsoft.com/office/officeart/2005/8/layout/bProcess3"/>
    <dgm:cxn modelId="{DF94EF57-356A-49C8-A2AA-87EA1A857A4A}" type="presParOf" srcId="{6F4A9C45-568E-4B4D-A638-BEBB99A20A3C}" destId="{0A6FE740-A3F7-4891-A8FD-4966737DB522}" srcOrd="0" destOrd="0" presId="urn:microsoft.com/office/officeart/2005/8/layout/bProcess3"/>
    <dgm:cxn modelId="{B01161B8-B186-42CD-B85F-2CD4A97A11E1}" type="presParOf" srcId="{86939153-2FBD-41BA-AC59-31B1B03435BE}" destId="{523043ED-2745-40D8-8772-FF9D22F11A60}" srcOrd="4" destOrd="0" presId="urn:microsoft.com/office/officeart/2005/8/layout/bProcess3"/>
    <dgm:cxn modelId="{FF1CD877-F1C0-466E-B883-AFFB6D6D710D}" type="presParOf" srcId="{86939153-2FBD-41BA-AC59-31B1B03435BE}" destId="{3A9D3F90-2227-4CE6-9AAA-23ABD57B499B}" srcOrd="5" destOrd="0" presId="urn:microsoft.com/office/officeart/2005/8/layout/bProcess3"/>
    <dgm:cxn modelId="{987526BC-3CF9-40F7-8B2B-3AF7D024AA49}" type="presParOf" srcId="{3A9D3F90-2227-4CE6-9AAA-23ABD57B499B}" destId="{AD6A7104-AA15-4057-9F94-412BA915CC56}" srcOrd="0" destOrd="0" presId="urn:microsoft.com/office/officeart/2005/8/layout/bProcess3"/>
    <dgm:cxn modelId="{B75DF939-81DB-4518-B42B-80546BCD129C}" type="presParOf" srcId="{86939153-2FBD-41BA-AC59-31B1B03435BE}" destId="{8515A9AE-6F26-4969-8F56-719A5A56492F}" srcOrd="6" destOrd="0" presId="urn:microsoft.com/office/officeart/2005/8/layout/bProcess3"/>
    <dgm:cxn modelId="{5B1128D0-96FB-4E34-AE9E-302DB9C36C52}" type="presParOf" srcId="{86939153-2FBD-41BA-AC59-31B1B03435BE}" destId="{15D5CC44-03A2-49D5-9F97-F2F9222C76B3}" srcOrd="7" destOrd="0" presId="urn:microsoft.com/office/officeart/2005/8/layout/bProcess3"/>
    <dgm:cxn modelId="{27CE5D70-1C82-456F-AD3C-4F3B1DBA3D8A}" type="presParOf" srcId="{15D5CC44-03A2-49D5-9F97-F2F9222C76B3}" destId="{FCEA824B-4B9A-433D-8D8E-A0317314EC46}" srcOrd="0" destOrd="0" presId="urn:microsoft.com/office/officeart/2005/8/layout/bProcess3"/>
    <dgm:cxn modelId="{B48093C3-197A-42AA-8814-B5054209DD9A}" type="presParOf" srcId="{86939153-2FBD-41BA-AC59-31B1B03435BE}" destId="{604D394B-B91B-49B1-892F-ADBE5414483B}" srcOrd="8" destOrd="0" presId="urn:microsoft.com/office/officeart/2005/8/layout/bProcess3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2154960-2691-44A1-A5C6-58BE1DFFB5D9}" type="doc">
      <dgm:prSet loTypeId="urn:microsoft.com/office/officeart/2005/8/layout/hProcess7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B1447B7-7A42-4A18-91D3-E68D5735587E}">
      <dgm:prSet phldrT="[Text]" phldr="1"/>
      <dgm:spPr/>
      <dgm:t>
        <a:bodyPr/>
        <a:lstStyle/>
        <a:p>
          <a:endParaRPr lang="en-US"/>
        </a:p>
      </dgm:t>
    </dgm:pt>
    <dgm:pt modelId="{12ECF3F8-03F8-430D-BCA9-852CB672872F}" type="parTrans" cxnId="{A35A1768-A63C-44B5-83D4-A97CEE7CB021}">
      <dgm:prSet/>
      <dgm:spPr/>
      <dgm:t>
        <a:bodyPr/>
        <a:lstStyle/>
        <a:p>
          <a:endParaRPr lang="en-US"/>
        </a:p>
      </dgm:t>
    </dgm:pt>
    <dgm:pt modelId="{FC43A7FC-B2FE-4DD5-812A-0F175A7DFFC1}" type="sibTrans" cxnId="{A35A1768-A63C-44B5-83D4-A97CEE7CB021}">
      <dgm:prSet/>
      <dgm:spPr/>
      <dgm:t>
        <a:bodyPr/>
        <a:lstStyle/>
        <a:p>
          <a:endParaRPr lang="en-US"/>
        </a:p>
      </dgm:t>
    </dgm:pt>
    <dgm:pt modelId="{3F7DA710-5797-49CE-B443-536884EDD2CA}">
      <dgm:prSet phldrT="[Text]"/>
      <dgm:spPr/>
      <dgm:t>
        <a:bodyPr/>
        <a:lstStyle/>
        <a:p>
          <a:pPr rtl="0"/>
          <a:r>
            <a:rPr lang="en-US" sz="2600" b="1" dirty="0" smtClean="0">
              <a:solidFill>
                <a:schemeClr val="bg1"/>
              </a:solidFill>
            </a:rPr>
            <a:t>3. </a:t>
          </a:r>
          <a:r>
            <a:rPr kumimoji="0" lang="en-US" sz="2600" b="1" i="0" u="none" strike="noStrike" cap="none" spc="0" normalizeH="0" baseline="0" noProof="0" dirty="0" err="1" smtClean="0">
              <a:ln/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rPr>
            <a:t>Serabut</a:t>
          </a:r>
          <a:r>
            <a:rPr kumimoji="0" lang="en-US" sz="2600" b="1" i="0" u="none" strike="noStrike" cap="none" spc="0" normalizeH="0" noProof="0" dirty="0" smtClean="0">
              <a:ln/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rPr>
            <a:t> </a:t>
          </a:r>
          <a:r>
            <a:rPr kumimoji="0" lang="en-US" sz="2600" b="1" i="0" u="none" strike="noStrike" cap="none" spc="0" normalizeH="0" noProof="0" dirty="0" err="1" smtClean="0">
              <a:ln/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rPr>
            <a:t>Syaraf</a:t>
          </a:r>
          <a:endParaRPr lang="en-US" sz="2600" b="1" dirty="0">
            <a:solidFill>
              <a:schemeClr val="bg1"/>
            </a:solidFill>
          </a:endParaRPr>
        </a:p>
      </dgm:t>
    </dgm:pt>
    <dgm:pt modelId="{746D4D9F-5EA8-43BB-A430-EE29264E10C6}" type="parTrans" cxnId="{A6453057-5EB5-455F-BCF8-E86F0265A7E0}">
      <dgm:prSet/>
      <dgm:spPr/>
      <dgm:t>
        <a:bodyPr/>
        <a:lstStyle/>
        <a:p>
          <a:endParaRPr lang="en-US"/>
        </a:p>
      </dgm:t>
    </dgm:pt>
    <dgm:pt modelId="{A5FD5132-8962-49F6-AF8F-DC7918E5BB37}" type="sibTrans" cxnId="{A6453057-5EB5-455F-BCF8-E86F0265A7E0}">
      <dgm:prSet/>
      <dgm:spPr/>
      <dgm:t>
        <a:bodyPr/>
        <a:lstStyle/>
        <a:p>
          <a:endParaRPr lang="en-US"/>
        </a:p>
      </dgm:t>
    </dgm:pt>
    <dgm:pt modelId="{0FADEA13-9BC3-4F63-90C0-D924ECFF72D0}">
      <dgm:prSet phldrT="[Text]" phldr="1"/>
      <dgm:spPr/>
      <dgm:t>
        <a:bodyPr/>
        <a:lstStyle/>
        <a:p>
          <a:endParaRPr lang="en-US"/>
        </a:p>
      </dgm:t>
    </dgm:pt>
    <dgm:pt modelId="{90EB9591-369E-410C-9917-4E14E8715112}" type="parTrans" cxnId="{72F4BE24-2905-47D2-898D-A419BB35F365}">
      <dgm:prSet/>
      <dgm:spPr/>
      <dgm:t>
        <a:bodyPr/>
        <a:lstStyle/>
        <a:p>
          <a:endParaRPr lang="en-US"/>
        </a:p>
      </dgm:t>
    </dgm:pt>
    <dgm:pt modelId="{65CBE268-86DC-4A2A-91D6-6A099FAD2BA2}" type="sibTrans" cxnId="{72F4BE24-2905-47D2-898D-A419BB35F365}">
      <dgm:prSet/>
      <dgm:spPr/>
      <dgm:t>
        <a:bodyPr/>
        <a:lstStyle/>
        <a:p>
          <a:endParaRPr lang="en-US"/>
        </a:p>
      </dgm:t>
    </dgm:pt>
    <dgm:pt modelId="{AEC2E514-D489-4ED7-B8AB-704239187AC5}">
      <dgm:prSet phldrT="[Text]" custT="1"/>
      <dgm:spPr/>
      <dgm:t>
        <a:bodyPr/>
        <a:lstStyle/>
        <a:p>
          <a:r>
            <a:rPr lang="en-US" sz="2400" b="1" dirty="0" smtClean="0"/>
            <a:t>4. </a:t>
          </a:r>
          <a:r>
            <a:rPr lang="en-US" sz="2400" b="1" dirty="0" err="1" smtClean="0"/>
            <a:t>Kontrol</a:t>
          </a:r>
          <a:r>
            <a:rPr lang="en-US" sz="2400" b="1" dirty="0" smtClean="0"/>
            <a:t> </a:t>
          </a:r>
          <a:r>
            <a:rPr lang="en-US" sz="2400" b="1" dirty="0" err="1" smtClean="0"/>
            <a:t>otak</a:t>
          </a:r>
          <a:r>
            <a:rPr lang="en-US" sz="2400" b="1" dirty="0" smtClean="0"/>
            <a:t> </a:t>
          </a:r>
          <a:r>
            <a:rPr lang="en-US" sz="2400" b="1" dirty="0" err="1" smtClean="0"/>
            <a:t>terhadap</a:t>
          </a:r>
          <a:r>
            <a:rPr lang="en-US" sz="2400" b="1" dirty="0" smtClean="0"/>
            <a:t> </a:t>
          </a:r>
          <a:r>
            <a:rPr lang="en-US" sz="2400" b="1" dirty="0" err="1" smtClean="0"/>
            <a:t>endokrin</a:t>
          </a:r>
          <a:endParaRPr lang="en-US" sz="2400" b="1" dirty="0" smtClean="0"/>
        </a:p>
        <a:p>
          <a:r>
            <a:rPr lang="en-US" sz="2000" dirty="0" err="1" smtClean="0"/>
            <a:t>Melalui</a:t>
          </a:r>
          <a:r>
            <a:rPr lang="en-US" sz="2000" dirty="0" smtClean="0"/>
            <a:t> hypothalamus </a:t>
          </a:r>
          <a:r>
            <a:rPr lang="en-US" sz="2000" dirty="0" err="1" smtClean="0"/>
            <a:t>pusat-pusat</a:t>
          </a:r>
          <a:r>
            <a:rPr lang="en-US" sz="2000" dirty="0" smtClean="0"/>
            <a:t> yang </a:t>
          </a:r>
          <a:r>
            <a:rPr lang="en-US" sz="2000" dirty="0" err="1" smtClean="0"/>
            <a:t>lebih</a:t>
          </a:r>
          <a:r>
            <a:rPr lang="en-US" sz="2000" dirty="0" smtClean="0"/>
            <a:t> </a:t>
          </a:r>
          <a:r>
            <a:rPr lang="en-US" sz="2000" dirty="0" err="1" smtClean="0"/>
            <a:t>tinggi</a:t>
          </a:r>
          <a:r>
            <a:rPr lang="en-US" sz="2000" dirty="0" smtClean="0"/>
            <a:t> </a:t>
          </a:r>
          <a:r>
            <a:rPr lang="en-US" sz="2000" dirty="0" err="1" smtClean="0"/>
            <a:t>pada</a:t>
          </a:r>
          <a:r>
            <a:rPr lang="en-US" sz="2000" dirty="0" smtClean="0"/>
            <a:t> </a:t>
          </a:r>
          <a:r>
            <a:rPr lang="en-US" sz="2000" dirty="0" err="1" smtClean="0"/>
            <a:t>otak</a:t>
          </a:r>
          <a:r>
            <a:rPr lang="en-US" sz="2000" dirty="0" smtClean="0"/>
            <a:t> </a:t>
          </a:r>
          <a:r>
            <a:rPr lang="en-US" sz="2000" dirty="0" err="1" smtClean="0"/>
            <a:t>mengintegrasikan</a:t>
          </a:r>
          <a:r>
            <a:rPr lang="en-US" sz="2000" dirty="0" smtClean="0"/>
            <a:t> </a:t>
          </a:r>
          <a:r>
            <a:rPr lang="en-US" sz="2000" dirty="0" err="1" smtClean="0"/>
            <a:t>kesadaran</a:t>
          </a:r>
          <a:r>
            <a:rPr lang="en-US" sz="2000" dirty="0" smtClean="0"/>
            <a:t>, </a:t>
          </a:r>
          <a:r>
            <a:rPr lang="en-US" sz="2000" dirty="0" err="1" smtClean="0"/>
            <a:t>emosi</a:t>
          </a:r>
          <a:r>
            <a:rPr lang="en-US" sz="2000" dirty="0" smtClean="0"/>
            <a:t>, </a:t>
          </a:r>
          <a:r>
            <a:rPr lang="en-US" sz="2000" dirty="0" err="1" smtClean="0"/>
            <a:t>nafsu</a:t>
          </a:r>
          <a:r>
            <a:rPr lang="en-US" sz="2000" dirty="0" smtClean="0"/>
            <a:t> sexual, </a:t>
          </a:r>
          <a:r>
            <a:rPr lang="en-US" sz="2000" dirty="0" err="1" smtClean="0"/>
            <a:t>haus</a:t>
          </a:r>
          <a:r>
            <a:rPr lang="en-US" sz="2000" dirty="0" smtClean="0"/>
            <a:t>, </a:t>
          </a:r>
          <a:r>
            <a:rPr lang="en-US" sz="2000" dirty="0" err="1" smtClean="0"/>
            <a:t>lapar</a:t>
          </a:r>
          <a:r>
            <a:rPr lang="en-US" sz="2000" dirty="0" smtClean="0"/>
            <a:t>, </a:t>
          </a:r>
          <a:r>
            <a:rPr lang="en-US" sz="2000" dirty="0" err="1" smtClean="0"/>
            <a:t>dsb</a:t>
          </a:r>
          <a:r>
            <a:rPr lang="en-US" sz="2000" dirty="0" smtClean="0"/>
            <a:t> </a:t>
          </a:r>
          <a:r>
            <a:rPr lang="en-US" sz="2000" dirty="0" err="1" smtClean="0"/>
            <a:t>kedalam</a:t>
          </a:r>
          <a:r>
            <a:rPr lang="en-US" sz="2000" dirty="0" smtClean="0"/>
            <a:t> </a:t>
          </a:r>
          <a:r>
            <a:rPr lang="en-US" sz="2000" dirty="0" err="1" smtClean="0"/>
            <a:t>sistem</a:t>
          </a:r>
          <a:r>
            <a:rPr lang="en-US" sz="2000" dirty="0" smtClean="0"/>
            <a:t> </a:t>
          </a:r>
          <a:r>
            <a:rPr lang="en-US" sz="2000" dirty="0" err="1" smtClean="0"/>
            <a:t>endokrin</a:t>
          </a:r>
          <a:r>
            <a:rPr lang="en-US" sz="2000" dirty="0" smtClean="0"/>
            <a:t> </a:t>
          </a:r>
          <a:r>
            <a:rPr lang="en-US" sz="2000" dirty="0" err="1" smtClean="0"/>
            <a:t>sehingga</a:t>
          </a:r>
          <a:r>
            <a:rPr lang="en-US" sz="2000" dirty="0" smtClean="0"/>
            <a:t> </a:t>
          </a:r>
          <a:r>
            <a:rPr lang="en-US" sz="2000" dirty="0" err="1" smtClean="0"/>
            <a:t>terjadi</a:t>
          </a:r>
          <a:r>
            <a:rPr lang="en-US" sz="2000" dirty="0" smtClean="0"/>
            <a:t> </a:t>
          </a:r>
          <a:r>
            <a:rPr lang="en-US" sz="2000" dirty="0" err="1" smtClean="0"/>
            <a:t>kerjasama</a:t>
          </a:r>
          <a:r>
            <a:rPr lang="en-US" sz="2000" dirty="0" smtClean="0"/>
            <a:t> </a:t>
          </a:r>
          <a:r>
            <a:rPr lang="en-US" sz="2000" dirty="0" err="1" smtClean="0"/>
            <a:t>antara</a:t>
          </a:r>
          <a:r>
            <a:rPr lang="en-US" sz="2000" dirty="0" smtClean="0"/>
            <a:t> </a:t>
          </a:r>
          <a:r>
            <a:rPr lang="en-US" sz="2000" dirty="0" err="1" smtClean="0"/>
            <a:t>kedua</a:t>
          </a:r>
          <a:r>
            <a:rPr lang="en-US" sz="2000" dirty="0" smtClean="0"/>
            <a:t> </a:t>
          </a:r>
          <a:r>
            <a:rPr lang="en-US" sz="2000" dirty="0" err="1" smtClean="0"/>
            <a:t>sistem</a:t>
          </a:r>
          <a:r>
            <a:rPr lang="en-US" sz="2000" dirty="0" smtClean="0"/>
            <a:t> </a:t>
          </a:r>
          <a:r>
            <a:rPr lang="en-US" sz="2000" dirty="0" err="1" smtClean="0"/>
            <a:t>tersebut</a:t>
          </a:r>
          <a:r>
            <a:rPr lang="en-US" sz="2000" dirty="0" smtClean="0"/>
            <a:t>.</a:t>
          </a:r>
          <a:endParaRPr lang="en-US" sz="2000" dirty="0"/>
        </a:p>
      </dgm:t>
    </dgm:pt>
    <dgm:pt modelId="{EE37861B-0370-425F-BB73-4F932EC4711C}" type="parTrans" cxnId="{DEF5024E-9AA6-46B8-A9AD-1C02D6B434C1}">
      <dgm:prSet/>
      <dgm:spPr/>
      <dgm:t>
        <a:bodyPr/>
        <a:lstStyle/>
        <a:p>
          <a:endParaRPr lang="en-US"/>
        </a:p>
      </dgm:t>
    </dgm:pt>
    <dgm:pt modelId="{E33141E3-5E70-4779-9EF1-AD4B27DC406B}" type="sibTrans" cxnId="{DEF5024E-9AA6-46B8-A9AD-1C02D6B434C1}">
      <dgm:prSet/>
      <dgm:spPr/>
      <dgm:t>
        <a:bodyPr/>
        <a:lstStyle/>
        <a:p>
          <a:endParaRPr lang="en-US"/>
        </a:p>
      </dgm:t>
    </dgm:pt>
    <dgm:pt modelId="{1EACDF21-7E3E-4410-AC46-ADD46AA8E0E3}">
      <dgm:prSet custT="1"/>
      <dgm:spPr/>
      <dgm:t>
        <a:bodyPr/>
        <a:lstStyle/>
        <a:p>
          <a:pPr rtl="0"/>
          <a:r>
            <a:rPr lang="en-US" sz="2000" baseline="0" dirty="0" err="1" smtClean="0"/>
            <a:t>Hypophyse</a:t>
          </a:r>
          <a:r>
            <a:rPr lang="en-US" sz="2000" dirty="0" smtClean="0"/>
            <a:t> </a:t>
          </a:r>
          <a:r>
            <a:rPr lang="en-US" sz="2000" dirty="0" err="1" smtClean="0"/>
            <a:t>bagian</a:t>
          </a:r>
          <a:r>
            <a:rPr lang="en-US" sz="2000" dirty="0" smtClean="0"/>
            <a:t> posterior </a:t>
          </a:r>
          <a:r>
            <a:rPr lang="en-US" sz="2000" dirty="0" err="1" smtClean="0"/>
            <a:t>dan</a:t>
          </a:r>
          <a:r>
            <a:rPr lang="en-US" sz="2000" dirty="0" smtClean="0"/>
            <a:t> adrenal medulla </a:t>
          </a:r>
          <a:r>
            <a:rPr lang="en-US" sz="2000" dirty="0" err="1" smtClean="0"/>
            <a:t>melepaskan</a:t>
          </a:r>
          <a:r>
            <a:rPr lang="en-US" sz="2000" dirty="0" smtClean="0"/>
            <a:t> </a:t>
          </a:r>
          <a:r>
            <a:rPr lang="en-US" sz="2000" dirty="0" err="1" smtClean="0"/>
            <a:t>hormon-hormonnya</a:t>
          </a:r>
          <a:r>
            <a:rPr lang="en-US" sz="2000" dirty="0" smtClean="0"/>
            <a:t> </a:t>
          </a:r>
          <a:r>
            <a:rPr lang="en-US" sz="2000" dirty="0" err="1" smtClean="0"/>
            <a:t>atas</a:t>
          </a:r>
          <a:r>
            <a:rPr lang="en-US" sz="2000" dirty="0" smtClean="0"/>
            <a:t> </a:t>
          </a:r>
          <a:r>
            <a:rPr lang="en-US" sz="2000" dirty="0" err="1" smtClean="0"/>
            <a:t>stimulasi</a:t>
          </a:r>
          <a:r>
            <a:rPr lang="en-US" sz="2000" dirty="0" smtClean="0"/>
            <a:t> </a:t>
          </a:r>
          <a:r>
            <a:rPr lang="en-US" sz="2000" dirty="0" err="1" smtClean="0"/>
            <a:t>sistem</a:t>
          </a:r>
          <a:r>
            <a:rPr lang="en-US" sz="2000" dirty="0" smtClean="0"/>
            <a:t> </a:t>
          </a:r>
          <a:r>
            <a:rPr lang="en-US" sz="2000" dirty="0" err="1" smtClean="0"/>
            <a:t>syaraf</a:t>
          </a:r>
          <a:r>
            <a:rPr lang="en-US" sz="2000" dirty="0" smtClean="0"/>
            <a:t>, </a:t>
          </a:r>
          <a:r>
            <a:rPr lang="en-US" sz="2000" dirty="0" err="1" smtClean="0"/>
            <a:t>sehingga</a:t>
          </a:r>
          <a:r>
            <a:rPr lang="en-US" sz="2000" dirty="0" smtClean="0"/>
            <a:t> </a:t>
          </a:r>
          <a:r>
            <a:rPr lang="en-US" sz="2000" dirty="0" err="1" smtClean="0"/>
            <a:t>terjadi</a:t>
          </a:r>
          <a:r>
            <a:rPr lang="en-US" sz="2000" dirty="0" smtClean="0"/>
            <a:t> </a:t>
          </a:r>
          <a:r>
            <a:rPr lang="en-US" sz="2000" dirty="0" err="1" smtClean="0"/>
            <a:t>respon</a:t>
          </a:r>
          <a:r>
            <a:rPr lang="en-US" sz="2000" dirty="0" smtClean="0"/>
            <a:t> yang </a:t>
          </a:r>
          <a:r>
            <a:rPr lang="en-US" sz="2000" dirty="0" err="1" smtClean="0"/>
            <a:t>cepat</a:t>
          </a:r>
          <a:r>
            <a:rPr lang="en-US" sz="2000" dirty="0" smtClean="0"/>
            <a:t>.</a:t>
          </a:r>
          <a:endParaRPr kumimoji="0" lang="en-US" sz="2000" b="0" i="0" u="none" strike="noStrike" cap="none" spc="0" normalizeH="0" baseline="0" noProof="0" dirty="0">
            <a:ln/>
            <a:effectLst/>
            <a:uLnTx/>
            <a:uFillTx/>
            <a:latin typeface="+mn-lt"/>
            <a:ea typeface="+mn-ea"/>
            <a:cs typeface="+mn-cs"/>
          </a:endParaRPr>
        </a:p>
      </dgm:t>
    </dgm:pt>
    <dgm:pt modelId="{3D014038-C792-4C09-B4D3-5A83196B0566}" type="parTrans" cxnId="{2FDEE53F-A35D-421E-96E1-5C87FCCA754B}">
      <dgm:prSet/>
      <dgm:spPr/>
      <dgm:t>
        <a:bodyPr/>
        <a:lstStyle/>
        <a:p>
          <a:endParaRPr lang="en-US"/>
        </a:p>
      </dgm:t>
    </dgm:pt>
    <dgm:pt modelId="{7C8DB6C6-A424-4739-A861-268469FFFF35}" type="sibTrans" cxnId="{2FDEE53F-A35D-421E-96E1-5C87FCCA754B}">
      <dgm:prSet/>
      <dgm:spPr/>
      <dgm:t>
        <a:bodyPr/>
        <a:lstStyle/>
        <a:p>
          <a:endParaRPr lang="en-US"/>
        </a:p>
      </dgm:t>
    </dgm:pt>
    <dgm:pt modelId="{3D6F6DED-8144-4040-8B50-15A264A9FF04}" type="pres">
      <dgm:prSet presAssocID="{82154960-2691-44A1-A5C6-58BE1DFFB5D9}" presName="Name0" presStyleCnt="0">
        <dgm:presLayoutVars>
          <dgm:dir/>
          <dgm:animLvl val="lvl"/>
          <dgm:resizeHandles val="exact"/>
        </dgm:presLayoutVars>
      </dgm:prSet>
      <dgm:spPr/>
    </dgm:pt>
    <dgm:pt modelId="{07A61631-7B7D-48A7-A793-6BAB98E2B538}" type="pres">
      <dgm:prSet presAssocID="{9B1447B7-7A42-4A18-91D3-E68D5735587E}" presName="compositeNode" presStyleCnt="0">
        <dgm:presLayoutVars>
          <dgm:bulletEnabled val="1"/>
        </dgm:presLayoutVars>
      </dgm:prSet>
      <dgm:spPr/>
    </dgm:pt>
    <dgm:pt modelId="{5DBABA8D-2A44-40CF-A968-22120C5429BE}" type="pres">
      <dgm:prSet presAssocID="{9B1447B7-7A42-4A18-91D3-E68D5735587E}" presName="bgRect" presStyleLbl="node1" presStyleIdx="0" presStyleCnt="2"/>
      <dgm:spPr/>
    </dgm:pt>
    <dgm:pt modelId="{84BF7052-7660-4E75-86B2-9E242CA014A8}" type="pres">
      <dgm:prSet presAssocID="{9B1447B7-7A42-4A18-91D3-E68D5735587E}" presName="parentNode" presStyleLbl="node1" presStyleIdx="0" presStyleCnt="2">
        <dgm:presLayoutVars>
          <dgm:chMax val="0"/>
          <dgm:bulletEnabled val="1"/>
        </dgm:presLayoutVars>
      </dgm:prSet>
      <dgm:spPr/>
    </dgm:pt>
    <dgm:pt modelId="{4051DB0C-AC79-4784-9B6B-0C109E45541D}" type="pres">
      <dgm:prSet presAssocID="{9B1447B7-7A42-4A18-91D3-E68D5735587E}" presName="child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DB188B-BB4B-43B4-929E-3B776D03B9F6}" type="pres">
      <dgm:prSet presAssocID="{FC43A7FC-B2FE-4DD5-812A-0F175A7DFFC1}" presName="hSp" presStyleCnt="0"/>
      <dgm:spPr/>
    </dgm:pt>
    <dgm:pt modelId="{15F7E62C-A57A-4289-9322-D02D26ED0221}" type="pres">
      <dgm:prSet presAssocID="{FC43A7FC-B2FE-4DD5-812A-0F175A7DFFC1}" presName="vProcSp" presStyleCnt="0"/>
      <dgm:spPr/>
    </dgm:pt>
    <dgm:pt modelId="{CBEBA373-A6DE-4F31-86B7-430EDBC53536}" type="pres">
      <dgm:prSet presAssocID="{FC43A7FC-B2FE-4DD5-812A-0F175A7DFFC1}" presName="vSp1" presStyleCnt="0"/>
      <dgm:spPr/>
    </dgm:pt>
    <dgm:pt modelId="{D1E0C447-13B2-426C-9186-A7C0DDC00338}" type="pres">
      <dgm:prSet presAssocID="{FC43A7FC-B2FE-4DD5-812A-0F175A7DFFC1}" presName="simulatedConn" presStyleLbl="solidFgAcc1" presStyleIdx="0" presStyleCnt="1"/>
      <dgm:spPr/>
    </dgm:pt>
    <dgm:pt modelId="{BA3430E4-3C7D-488E-94EE-9811D842A2CA}" type="pres">
      <dgm:prSet presAssocID="{FC43A7FC-B2FE-4DD5-812A-0F175A7DFFC1}" presName="vSp2" presStyleCnt="0"/>
      <dgm:spPr/>
    </dgm:pt>
    <dgm:pt modelId="{2E47F35B-6C43-4626-9FE2-E31B451C46E0}" type="pres">
      <dgm:prSet presAssocID="{FC43A7FC-B2FE-4DD5-812A-0F175A7DFFC1}" presName="sibTrans" presStyleCnt="0"/>
      <dgm:spPr/>
    </dgm:pt>
    <dgm:pt modelId="{51D7ACD3-17FF-4041-9A24-44D371BEAC83}" type="pres">
      <dgm:prSet presAssocID="{0FADEA13-9BC3-4F63-90C0-D924ECFF72D0}" presName="compositeNode" presStyleCnt="0">
        <dgm:presLayoutVars>
          <dgm:bulletEnabled val="1"/>
        </dgm:presLayoutVars>
      </dgm:prSet>
      <dgm:spPr/>
    </dgm:pt>
    <dgm:pt modelId="{C3F0F86B-9275-42B6-977B-91BB74D8347B}" type="pres">
      <dgm:prSet presAssocID="{0FADEA13-9BC3-4F63-90C0-D924ECFF72D0}" presName="bgRect" presStyleLbl="node1" presStyleIdx="1" presStyleCnt="2" custScaleX="108435"/>
      <dgm:spPr/>
    </dgm:pt>
    <dgm:pt modelId="{703FC788-947E-47F4-A73E-8F6AAB423EE6}" type="pres">
      <dgm:prSet presAssocID="{0FADEA13-9BC3-4F63-90C0-D924ECFF72D0}" presName="parentNode" presStyleLbl="node1" presStyleIdx="1" presStyleCnt="2">
        <dgm:presLayoutVars>
          <dgm:chMax val="0"/>
          <dgm:bulletEnabled val="1"/>
        </dgm:presLayoutVars>
      </dgm:prSet>
      <dgm:spPr/>
    </dgm:pt>
    <dgm:pt modelId="{630CB333-C11D-44CA-BC0D-6EC08B444FD2}" type="pres">
      <dgm:prSet presAssocID="{0FADEA13-9BC3-4F63-90C0-D924ECFF72D0}" presName="child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C6C3959-DEF6-495E-B94F-081F7D74633A}" type="presOf" srcId="{3F7DA710-5797-49CE-B443-536884EDD2CA}" destId="{4051DB0C-AC79-4784-9B6B-0C109E45541D}" srcOrd="0" destOrd="0" presId="urn:microsoft.com/office/officeart/2005/8/layout/hProcess7"/>
    <dgm:cxn modelId="{F3CB27B5-FD98-4581-86C1-679A2C702DF0}" type="presOf" srcId="{1EACDF21-7E3E-4410-AC46-ADD46AA8E0E3}" destId="{4051DB0C-AC79-4784-9B6B-0C109E45541D}" srcOrd="0" destOrd="1" presId="urn:microsoft.com/office/officeart/2005/8/layout/hProcess7"/>
    <dgm:cxn modelId="{42E478E2-E3C8-4C3C-8D8F-A421E91B7D30}" type="presOf" srcId="{9B1447B7-7A42-4A18-91D3-E68D5735587E}" destId="{84BF7052-7660-4E75-86B2-9E242CA014A8}" srcOrd="1" destOrd="0" presId="urn:microsoft.com/office/officeart/2005/8/layout/hProcess7"/>
    <dgm:cxn modelId="{EA5D60B6-20C3-426C-B8C0-3AD1A93F5185}" type="presOf" srcId="{AEC2E514-D489-4ED7-B8AB-704239187AC5}" destId="{630CB333-C11D-44CA-BC0D-6EC08B444FD2}" srcOrd="0" destOrd="0" presId="urn:microsoft.com/office/officeart/2005/8/layout/hProcess7"/>
    <dgm:cxn modelId="{D7BF1DF2-B70D-4895-950B-31008E2EC06B}" type="presOf" srcId="{0FADEA13-9BC3-4F63-90C0-D924ECFF72D0}" destId="{C3F0F86B-9275-42B6-977B-91BB74D8347B}" srcOrd="0" destOrd="0" presId="urn:microsoft.com/office/officeart/2005/8/layout/hProcess7"/>
    <dgm:cxn modelId="{0AA92711-CCAA-460F-B9F2-9D58CD0570B5}" type="presOf" srcId="{82154960-2691-44A1-A5C6-58BE1DFFB5D9}" destId="{3D6F6DED-8144-4040-8B50-15A264A9FF04}" srcOrd="0" destOrd="0" presId="urn:microsoft.com/office/officeart/2005/8/layout/hProcess7"/>
    <dgm:cxn modelId="{72F4BE24-2905-47D2-898D-A419BB35F365}" srcId="{82154960-2691-44A1-A5C6-58BE1DFFB5D9}" destId="{0FADEA13-9BC3-4F63-90C0-D924ECFF72D0}" srcOrd="1" destOrd="0" parTransId="{90EB9591-369E-410C-9917-4E14E8715112}" sibTransId="{65CBE268-86DC-4A2A-91D6-6A099FAD2BA2}"/>
    <dgm:cxn modelId="{2FDEE53F-A35D-421E-96E1-5C87FCCA754B}" srcId="{9B1447B7-7A42-4A18-91D3-E68D5735587E}" destId="{1EACDF21-7E3E-4410-AC46-ADD46AA8E0E3}" srcOrd="1" destOrd="0" parTransId="{3D014038-C792-4C09-B4D3-5A83196B0566}" sibTransId="{7C8DB6C6-A424-4739-A861-268469FFFF35}"/>
    <dgm:cxn modelId="{0E26E650-954C-4645-B0CA-A367DF65E3DF}" type="presOf" srcId="{9B1447B7-7A42-4A18-91D3-E68D5735587E}" destId="{5DBABA8D-2A44-40CF-A968-22120C5429BE}" srcOrd="0" destOrd="0" presId="urn:microsoft.com/office/officeart/2005/8/layout/hProcess7"/>
    <dgm:cxn modelId="{A9702553-78BB-498F-A5DF-6978F65FB8AC}" type="presOf" srcId="{0FADEA13-9BC3-4F63-90C0-D924ECFF72D0}" destId="{703FC788-947E-47F4-A73E-8F6AAB423EE6}" srcOrd="1" destOrd="0" presId="urn:microsoft.com/office/officeart/2005/8/layout/hProcess7"/>
    <dgm:cxn modelId="{A35A1768-A63C-44B5-83D4-A97CEE7CB021}" srcId="{82154960-2691-44A1-A5C6-58BE1DFFB5D9}" destId="{9B1447B7-7A42-4A18-91D3-E68D5735587E}" srcOrd="0" destOrd="0" parTransId="{12ECF3F8-03F8-430D-BCA9-852CB672872F}" sibTransId="{FC43A7FC-B2FE-4DD5-812A-0F175A7DFFC1}"/>
    <dgm:cxn modelId="{DEF5024E-9AA6-46B8-A9AD-1C02D6B434C1}" srcId="{0FADEA13-9BC3-4F63-90C0-D924ECFF72D0}" destId="{AEC2E514-D489-4ED7-B8AB-704239187AC5}" srcOrd="0" destOrd="0" parTransId="{EE37861B-0370-425F-BB73-4F932EC4711C}" sibTransId="{E33141E3-5E70-4779-9EF1-AD4B27DC406B}"/>
    <dgm:cxn modelId="{A6453057-5EB5-455F-BCF8-E86F0265A7E0}" srcId="{9B1447B7-7A42-4A18-91D3-E68D5735587E}" destId="{3F7DA710-5797-49CE-B443-536884EDD2CA}" srcOrd="0" destOrd="0" parTransId="{746D4D9F-5EA8-43BB-A430-EE29264E10C6}" sibTransId="{A5FD5132-8962-49F6-AF8F-DC7918E5BB37}"/>
    <dgm:cxn modelId="{E6E0E915-7F5E-400B-A955-B7A70C2876E6}" type="presParOf" srcId="{3D6F6DED-8144-4040-8B50-15A264A9FF04}" destId="{07A61631-7B7D-48A7-A793-6BAB98E2B538}" srcOrd="0" destOrd="0" presId="urn:microsoft.com/office/officeart/2005/8/layout/hProcess7"/>
    <dgm:cxn modelId="{C6C482B4-C87F-4BCB-B339-19D57368FBA5}" type="presParOf" srcId="{07A61631-7B7D-48A7-A793-6BAB98E2B538}" destId="{5DBABA8D-2A44-40CF-A968-22120C5429BE}" srcOrd="0" destOrd="0" presId="urn:microsoft.com/office/officeart/2005/8/layout/hProcess7"/>
    <dgm:cxn modelId="{0DDD51C6-89EF-4E02-B404-D62504F5395A}" type="presParOf" srcId="{07A61631-7B7D-48A7-A793-6BAB98E2B538}" destId="{84BF7052-7660-4E75-86B2-9E242CA014A8}" srcOrd="1" destOrd="0" presId="urn:microsoft.com/office/officeart/2005/8/layout/hProcess7"/>
    <dgm:cxn modelId="{C101ED44-2D12-41E9-BA0C-215EC1E2B5F0}" type="presParOf" srcId="{07A61631-7B7D-48A7-A793-6BAB98E2B538}" destId="{4051DB0C-AC79-4784-9B6B-0C109E45541D}" srcOrd="2" destOrd="0" presId="urn:microsoft.com/office/officeart/2005/8/layout/hProcess7"/>
    <dgm:cxn modelId="{4DDCFFEB-F2A1-4FBD-B99C-9DCA9E0FA293}" type="presParOf" srcId="{3D6F6DED-8144-4040-8B50-15A264A9FF04}" destId="{7DDB188B-BB4B-43B4-929E-3B776D03B9F6}" srcOrd="1" destOrd="0" presId="urn:microsoft.com/office/officeart/2005/8/layout/hProcess7"/>
    <dgm:cxn modelId="{FE26F2FE-3F60-48E5-9750-52633677B91B}" type="presParOf" srcId="{3D6F6DED-8144-4040-8B50-15A264A9FF04}" destId="{15F7E62C-A57A-4289-9322-D02D26ED0221}" srcOrd="2" destOrd="0" presId="urn:microsoft.com/office/officeart/2005/8/layout/hProcess7"/>
    <dgm:cxn modelId="{2907D916-4771-4235-834E-21064CDE2BEA}" type="presParOf" srcId="{15F7E62C-A57A-4289-9322-D02D26ED0221}" destId="{CBEBA373-A6DE-4F31-86B7-430EDBC53536}" srcOrd="0" destOrd="0" presId="urn:microsoft.com/office/officeart/2005/8/layout/hProcess7"/>
    <dgm:cxn modelId="{E156906A-6A85-47C5-90E3-A31A44EB65D6}" type="presParOf" srcId="{15F7E62C-A57A-4289-9322-D02D26ED0221}" destId="{D1E0C447-13B2-426C-9186-A7C0DDC00338}" srcOrd="1" destOrd="0" presId="urn:microsoft.com/office/officeart/2005/8/layout/hProcess7"/>
    <dgm:cxn modelId="{F07EB19A-1C19-4AEF-A286-DB12808DC521}" type="presParOf" srcId="{15F7E62C-A57A-4289-9322-D02D26ED0221}" destId="{BA3430E4-3C7D-488E-94EE-9811D842A2CA}" srcOrd="2" destOrd="0" presId="urn:microsoft.com/office/officeart/2005/8/layout/hProcess7"/>
    <dgm:cxn modelId="{30444C4F-4126-4194-89F3-D3F3496858C2}" type="presParOf" srcId="{3D6F6DED-8144-4040-8B50-15A264A9FF04}" destId="{2E47F35B-6C43-4626-9FE2-E31B451C46E0}" srcOrd="3" destOrd="0" presId="urn:microsoft.com/office/officeart/2005/8/layout/hProcess7"/>
    <dgm:cxn modelId="{D4A5625B-1D85-4569-BCC0-7BED9C4CC4FB}" type="presParOf" srcId="{3D6F6DED-8144-4040-8B50-15A264A9FF04}" destId="{51D7ACD3-17FF-4041-9A24-44D371BEAC83}" srcOrd="4" destOrd="0" presId="urn:microsoft.com/office/officeart/2005/8/layout/hProcess7"/>
    <dgm:cxn modelId="{A2BBEBD3-AF52-4112-9EF0-54ADB1415104}" type="presParOf" srcId="{51D7ACD3-17FF-4041-9A24-44D371BEAC83}" destId="{C3F0F86B-9275-42B6-977B-91BB74D8347B}" srcOrd="0" destOrd="0" presId="urn:microsoft.com/office/officeart/2005/8/layout/hProcess7"/>
    <dgm:cxn modelId="{B68EFAE2-A556-4C68-879A-67958F18DC95}" type="presParOf" srcId="{51D7ACD3-17FF-4041-9A24-44D371BEAC83}" destId="{703FC788-947E-47F4-A73E-8F6AAB423EE6}" srcOrd="1" destOrd="0" presId="urn:microsoft.com/office/officeart/2005/8/layout/hProcess7"/>
    <dgm:cxn modelId="{CC19DC23-54CB-4DF1-AD54-B27B8ABF5484}" type="presParOf" srcId="{51D7ACD3-17FF-4041-9A24-44D371BEAC83}" destId="{630CB333-C11D-44CA-BC0D-6EC08B444FD2}" srcOrd="2" destOrd="0" presId="urn:microsoft.com/office/officeart/2005/8/layout/hProcess7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6369F512-899B-4279-8402-69FDAE22D1C5}" type="datetimeFigureOut">
              <a:rPr lang="en-US" smtClean="0"/>
              <a:t>12/20/2010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9DCCF197-9A40-4A40-83F9-B499142F4C84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9F512-899B-4279-8402-69FDAE22D1C5}" type="datetimeFigureOut">
              <a:rPr lang="en-US" smtClean="0"/>
              <a:t>12/20/2010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CF197-9A40-4A40-83F9-B499142F4C8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6369F512-899B-4279-8402-69FDAE22D1C5}" type="datetimeFigureOut">
              <a:rPr lang="en-US" smtClean="0"/>
              <a:t>12/20/2010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9DCCF197-9A40-4A40-83F9-B499142F4C8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9F512-899B-4279-8402-69FDAE22D1C5}" type="datetimeFigureOut">
              <a:rPr lang="en-US" smtClean="0"/>
              <a:t>12/20/2010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CF197-9A40-4A40-83F9-B499142F4C84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9F512-899B-4279-8402-69FDAE22D1C5}" type="datetimeFigureOut">
              <a:rPr lang="en-US" smtClean="0"/>
              <a:t>12/20/2010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CF197-9A40-4A40-83F9-B499142F4C84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9F512-899B-4279-8402-69FDAE22D1C5}" type="datetimeFigureOut">
              <a:rPr lang="en-US" smtClean="0"/>
              <a:t>12/20/2010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CF197-9A40-4A40-83F9-B499142F4C84}" type="slidenum">
              <a:rPr lang="en-US" smtClean="0"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9F512-899B-4279-8402-69FDAE22D1C5}" type="datetimeFigureOut">
              <a:rPr lang="en-US" smtClean="0"/>
              <a:t>12/20/2010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CF197-9A40-4A40-83F9-B499142F4C84}" type="slidenum">
              <a:rPr lang="en-US" smtClean="0"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9F512-899B-4279-8402-69FDAE22D1C5}" type="datetimeFigureOut">
              <a:rPr lang="en-US" smtClean="0"/>
              <a:t>12/20/2010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CF197-9A40-4A40-83F9-B499142F4C8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9F512-899B-4279-8402-69FDAE22D1C5}" type="datetimeFigureOut">
              <a:rPr lang="en-US" smtClean="0"/>
              <a:t>12/20/2010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CF197-9A40-4A40-83F9-B499142F4C8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9F512-899B-4279-8402-69FDAE22D1C5}" type="datetimeFigureOut">
              <a:rPr lang="en-US" smtClean="0"/>
              <a:t>12/20/2010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CF197-9A40-4A40-83F9-B499142F4C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9F512-899B-4279-8402-69FDAE22D1C5}" type="datetimeFigureOut">
              <a:rPr lang="en-US" smtClean="0"/>
              <a:t>12/20/2010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CF197-9A40-4A40-83F9-B499142F4C8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369F512-899B-4279-8402-69FDAE22D1C5}" type="datetimeFigureOut">
              <a:rPr lang="en-US" smtClean="0"/>
              <a:t>12/20/2010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DCCF197-9A40-4A40-83F9-B499142F4C84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432560" y="359898"/>
            <a:ext cx="7406640" cy="1011702"/>
          </a:xfrm>
          <a:prstGeom prst="rect">
            <a:avLst/>
          </a:prstGeom>
        </p:spPr>
        <p:txBody>
          <a:bodyPr anchor="ctr">
            <a:normAutofit fontScale="92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3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Kontrol dari sekresi hormon</a:t>
            </a:r>
            <a:endParaRPr kumimoji="0" lang="en-US" sz="43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447800" y="1371600"/>
            <a:ext cx="5334000" cy="1121736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Mekanisme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Feed back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negatif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Contoh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: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3" name="Diagram 22"/>
          <p:cNvGraphicFramePr/>
          <p:nvPr/>
        </p:nvGraphicFramePr>
        <p:xfrm>
          <a:off x="1524000" y="2590800"/>
          <a:ext cx="6096000" cy="340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1524000" y="1371600"/>
            <a:ext cx="4282440" cy="1121736"/>
          </a:xfrm>
          <a:prstGeom prst="rect">
            <a:avLst/>
          </a:prstGeom>
        </p:spPr>
        <p:txBody>
          <a:bodyPr vert="horz">
            <a:normAutofit fontScale="925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Mekanisme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Feed back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positif</a:t>
            </a:r>
            <a:endParaRPr kumimoji="0" lang="en-US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tabLst/>
              <a:defRPr/>
            </a:pP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Contoh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: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Oxitocin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1524000" y="2438400"/>
          <a:ext cx="6096000" cy="3733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/>
        </p:nvGraphicFramePr>
        <p:xfrm>
          <a:off x="1447800" y="1295400"/>
          <a:ext cx="7162800" cy="5054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78</TotalTime>
  <Words>131</Words>
  <Application>Microsoft Office PowerPoint</Application>
  <PresentationFormat>On-screen Show (4:3)</PresentationFormat>
  <Paragraphs>22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Origin</vt:lpstr>
      <vt:lpstr>Slide 1</vt:lpstr>
      <vt:lpstr>Slide 2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Kontrol dari sekresi hormon</dc:title>
  <dc:creator>One</dc:creator>
  <cp:lastModifiedBy>One</cp:lastModifiedBy>
  <cp:revision>8</cp:revision>
  <dcterms:created xsi:type="dcterms:W3CDTF">2010-12-20T12:01:20Z</dcterms:created>
  <dcterms:modified xsi:type="dcterms:W3CDTF">2010-12-20T13:19:35Z</dcterms:modified>
</cp:coreProperties>
</file>