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10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9B2126-ACF7-4591-BEA7-5C706674539C}" type="doc">
      <dgm:prSet loTypeId="urn:microsoft.com/office/officeart/2005/8/layout/hProcess9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3651F3D6-5124-4D5E-A36D-5148C9EBBEE1}">
      <dgm:prSet phldrT="[Text]"/>
      <dgm:spPr/>
      <dgm:t>
        <a:bodyPr/>
        <a:lstStyle/>
        <a:p>
          <a:r>
            <a:rPr lang="en-US" dirty="0" err="1"/>
            <a:t>Transaksi</a:t>
          </a:r>
          <a:endParaRPr lang="en-US" dirty="0"/>
        </a:p>
      </dgm:t>
    </dgm:pt>
    <dgm:pt modelId="{D12F1BF3-CF0B-4354-8ACB-A6F86EFF0031}" type="parTrans" cxnId="{ECC45B24-BE4F-4579-B0DC-A7AEEA25ADDF}">
      <dgm:prSet/>
      <dgm:spPr/>
      <dgm:t>
        <a:bodyPr/>
        <a:lstStyle/>
        <a:p>
          <a:endParaRPr lang="en-US"/>
        </a:p>
      </dgm:t>
    </dgm:pt>
    <dgm:pt modelId="{2541BC30-68B2-4004-9D56-FB4D6B69BCFE}" type="sibTrans" cxnId="{ECC45B24-BE4F-4579-B0DC-A7AEEA25ADDF}">
      <dgm:prSet/>
      <dgm:spPr/>
      <dgm:t>
        <a:bodyPr/>
        <a:lstStyle/>
        <a:p>
          <a:endParaRPr lang="en-US"/>
        </a:p>
      </dgm:t>
    </dgm:pt>
    <dgm:pt modelId="{1CA0D86C-6266-41EA-B38F-8070F23971B9}">
      <dgm:prSet phldrT="[Text]"/>
      <dgm:spPr/>
      <dgm:t>
        <a:bodyPr/>
        <a:lstStyle/>
        <a:p>
          <a:r>
            <a:rPr lang="en-US" dirty="0" err="1"/>
            <a:t>Bukti-bukti</a:t>
          </a:r>
          <a:r>
            <a:rPr lang="en-US" dirty="0"/>
            <a:t> </a:t>
          </a:r>
          <a:r>
            <a:rPr lang="en-US" dirty="0" err="1"/>
            <a:t>Transaksi</a:t>
          </a:r>
          <a:endParaRPr lang="en-US" dirty="0"/>
        </a:p>
      </dgm:t>
    </dgm:pt>
    <dgm:pt modelId="{DDE287BE-26A8-487E-B38A-B111F346D4F5}" type="parTrans" cxnId="{D439F1D5-FE3F-464C-9A80-A08D5B384E1C}">
      <dgm:prSet/>
      <dgm:spPr/>
      <dgm:t>
        <a:bodyPr/>
        <a:lstStyle/>
        <a:p>
          <a:endParaRPr lang="en-US"/>
        </a:p>
      </dgm:t>
    </dgm:pt>
    <dgm:pt modelId="{40203965-C063-422C-BD07-00372625C25B}" type="sibTrans" cxnId="{D439F1D5-FE3F-464C-9A80-A08D5B384E1C}">
      <dgm:prSet/>
      <dgm:spPr/>
      <dgm:t>
        <a:bodyPr/>
        <a:lstStyle/>
        <a:p>
          <a:endParaRPr lang="en-US"/>
        </a:p>
      </dgm:t>
    </dgm:pt>
    <dgm:pt modelId="{F22D4D4E-DCC4-4A53-B8B4-ADEAAADB02C3}">
      <dgm:prSet phldrT="[Text]"/>
      <dgm:spPr/>
      <dgm:t>
        <a:bodyPr/>
        <a:lstStyle/>
        <a:p>
          <a:r>
            <a:rPr lang="en-US" dirty="0" err="1"/>
            <a:t>Jurnal</a:t>
          </a:r>
          <a:endParaRPr lang="en-US" dirty="0"/>
        </a:p>
      </dgm:t>
    </dgm:pt>
    <dgm:pt modelId="{90481D8A-843B-49F1-B360-C22F7DB3D2BD}" type="parTrans" cxnId="{C07DB136-E76C-4ED3-9584-A39624FE37CA}">
      <dgm:prSet/>
      <dgm:spPr/>
      <dgm:t>
        <a:bodyPr/>
        <a:lstStyle/>
        <a:p>
          <a:endParaRPr lang="en-US"/>
        </a:p>
      </dgm:t>
    </dgm:pt>
    <dgm:pt modelId="{D9C5C73A-183A-4405-A747-0D8D9F7B090B}" type="sibTrans" cxnId="{C07DB136-E76C-4ED3-9584-A39624FE37CA}">
      <dgm:prSet/>
      <dgm:spPr/>
      <dgm:t>
        <a:bodyPr/>
        <a:lstStyle/>
        <a:p>
          <a:endParaRPr lang="en-US"/>
        </a:p>
      </dgm:t>
    </dgm:pt>
    <dgm:pt modelId="{15399F57-58CA-437E-851F-B8923E394106}">
      <dgm:prSet/>
      <dgm:spPr/>
      <dgm:t>
        <a:bodyPr/>
        <a:lstStyle/>
        <a:p>
          <a:r>
            <a:rPr lang="en-US" dirty="0" err="1"/>
            <a:t>Buku</a:t>
          </a:r>
          <a:r>
            <a:rPr lang="en-US" dirty="0"/>
            <a:t> </a:t>
          </a:r>
          <a:r>
            <a:rPr lang="en-US" dirty="0" err="1"/>
            <a:t>Besar</a:t>
          </a:r>
          <a:endParaRPr lang="en-US" dirty="0"/>
        </a:p>
      </dgm:t>
    </dgm:pt>
    <dgm:pt modelId="{F42C91AE-BD96-4D7D-8F22-4A3B8317FF33}" type="parTrans" cxnId="{4A5E7C7A-2B56-4AFA-8E32-DC77C7153AD9}">
      <dgm:prSet/>
      <dgm:spPr/>
      <dgm:t>
        <a:bodyPr/>
        <a:lstStyle/>
        <a:p>
          <a:endParaRPr lang="en-US"/>
        </a:p>
      </dgm:t>
    </dgm:pt>
    <dgm:pt modelId="{4C719FB9-0B31-4BA6-9624-61F041C2FC0D}" type="sibTrans" cxnId="{4A5E7C7A-2B56-4AFA-8E32-DC77C7153AD9}">
      <dgm:prSet/>
      <dgm:spPr/>
      <dgm:t>
        <a:bodyPr/>
        <a:lstStyle/>
        <a:p>
          <a:endParaRPr lang="en-US"/>
        </a:p>
      </dgm:t>
    </dgm:pt>
    <dgm:pt modelId="{A87AF822-DF2B-40F0-A301-183D7EF2B2CE}" type="pres">
      <dgm:prSet presAssocID="{E79B2126-ACF7-4591-BEA7-5C706674539C}" presName="CompostProcess" presStyleCnt="0">
        <dgm:presLayoutVars>
          <dgm:dir/>
          <dgm:resizeHandles val="exact"/>
        </dgm:presLayoutVars>
      </dgm:prSet>
      <dgm:spPr/>
    </dgm:pt>
    <dgm:pt modelId="{996A1BBA-3193-49BB-92C2-C4B5431950BA}" type="pres">
      <dgm:prSet presAssocID="{E79B2126-ACF7-4591-BEA7-5C706674539C}" presName="arrow" presStyleLbl="bgShp" presStyleIdx="0" presStyleCnt="1"/>
      <dgm:spPr/>
    </dgm:pt>
    <dgm:pt modelId="{461C4DCD-4E20-4C0C-B2AE-445A913ABDC6}" type="pres">
      <dgm:prSet presAssocID="{E79B2126-ACF7-4591-BEA7-5C706674539C}" presName="linearProcess" presStyleCnt="0"/>
      <dgm:spPr/>
    </dgm:pt>
    <dgm:pt modelId="{EB176AAF-8F04-45EC-86BE-FE747FDD5DCB}" type="pres">
      <dgm:prSet presAssocID="{3651F3D6-5124-4D5E-A36D-5148C9EBBEE1}" presName="textNode" presStyleLbl="node1" presStyleIdx="0" presStyleCnt="4">
        <dgm:presLayoutVars>
          <dgm:bulletEnabled val="1"/>
        </dgm:presLayoutVars>
      </dgm:prSet>
      <dgm:spPr/>
    </dgm:pt>
    <dgm:pt modelId="{F763E936-05E0-420A-92EB-61D0F4E180AE}" type="pres">
      <dgm:prSet presAssocID="{2541BC30-68B2-4004-9D56-FB4D6B69BCFE}" presName="sibTrans" presStyleCnt="0"/>
      <dgm:spPr/>
    </dgm:pt>
    <dgm:pt modelId="{1CE7FE53-32AE-4001-B820-A69B5E00FF88}" type="pres">
      <dgm:prSet presAssocID="{1CA0D86C-6266-41EA-B38F-8070F23971B9}" presName="textNode" presStyleLbl="node1" presStyleIdx="1" presStyleCnt="4">
        <dgm:presLayoutVars>
          <dgm:bulletEnabled val="1"/>
        </dgm:presLayoutVars>
      </dgm:prSet>
      <dgm:spPr/>
    </dgm:pt>
    <dgm:pt modelId="{21E7A469-B5F6-46B6-B043-99E78C504FC8}" type="pres">
      <dgm:prSet presAssocID="{40203965-C063-422C-BD07-00372625C25B}" presName="sibTrans" presStyleCnt="0"/>
      <dgm:spPr/>
    </dgm:pt>
    <dgm:pt modelId="{B29C363A-1103-4260-8310-C747A109A431}" type="pres">
      <dgm:prSet presAssocID="{F22D4D4E-DCC4-4A53-B8B4-ADEAAADB02C3}" presName="textNode" presStyleLbl="node1" presStyleIdx="2" presStyleCnt="4">
        <dgm:presLayoutVars>
          <dgm:bulletEnabled val="1"/>
        </dgm:presLayoutVars>
      </dgm:prSet>
      <dgm:spPr/>
    </dgm:pt>
    <dgm:pt modelId="{BEB85938-8F25-4F4B-8571-BCA357941D9A}" type="pres">
      <dgm:prSet presAssocID="{D9C5C73A-183A-4405-A747-0D8D9F7B090B}" presName="sibTrans" presStyleCnt="0"/>
      <dgm:spPr/>
    </dgm:pt>
    <dgm:pt modelId="{9B4A949B-74F9-43C2-8068-D33C942FA85D}" type="pres">
      <dgm:prSet presAssocID="{15399F57-58CA-437E-851F-B8923E394106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ECC45B24-BE4F-4579-B0DC-A7AEEA25ADDF}" srcId="{E79B2126-ACF7-4591-BEA7-5C706674539C}" destId="{3651F3D6-5124-4D5E-A36D-5148C9EBBEE1}" srcOrd="0" destOrd="0" parTransId="{D12F1BF3-CF0B-4354-8ACB-A6F86EFF0031}" sibTransId="{2541BC30-68B2-4004-9D56-FB4D6B69BCFE}"/>
    <dgm:cxn modelId="{6B019A32-6D9A-4006-8C10-9C95B7500CD3}" type="presOf" srcId="{F22D4D4E-DCC4-4A53-B8B4-ADEAAADB02C3}" destId="{B29C363A-1103-4260-8310-C747A109A431}" srcOrd="0" destOrd="0" presId="urn:microsoft.com/office/officeart/2005/8/layout/hProcess9"/>
    <dgm:cxn modelId="{C07DB136-E76C-4ED3-9584-A39624FE37CA}" srcId="{E79B2126-ACF7-4591-BEA7-5C706674539C}" destId="{F22D4D4E-DCC4-4A53-B8B4-ADEAAADB02C3}" srcOrd="2" destOrd="0" parTransId="{90481D8A-843B-49F1-B360-C22F7DB3D2BD}" sibTransId="{D9C5C73A-183A-4405-A747-0D8D9F7B090B}"/>
    <dgm:cxn modelId="{2A8AA33B-9296-461A-A828-EA158E3235A8}" type="presOf" srcId="{15399F57-58CA-437E-851F-B8923E394106}" destId="{9B4A949B-74F9-43C2-8068-D33C942FA85D}" srcOrd="0" destOrd="0" presId="urn:microsoft.com/office/officeart/2005/8/layout/hProcess9"/>
    <dgm:cxn modelId="{874F1D71-EF88-4C67-95DC-F2E79178C44C}" type="presOf" srcId="{E79B2126-ACF7-4591-BEA7-5C706674539C}" destId="{A87AF822-DF2B-40F0-A301-183D7EF2B2CE}" srcOrd="0" destOrd="0" presId="urn:microsoft.com/office/officeart/2005/8/layout/hProcess9"/>
    <dgm:cxn modelId="{4A5E7C7A-2B56-4AFA-8E32-DC77C7153AD9}" srcId="{E79B2126-ACF7-4591-BEA7-5C706674539C}" destId="{15399F57-58CA-437E-851F-B8923E394106}" srcOrd="3" destOrd="0" parTransId="{F42C91AE-BD96-4D7D-8F22-4A3B8317FF33}" sibTransId="{4C719FB9-0B31-4BA6-9624-61F041C2FC0D}"/>
    <dgm:cxn modelId="{9260148D-553D-48FF-8899-19850D752375}" type="presOf" srcId="{1CA0D86C-6266-41EA-B38F-8070F23971B9}" destId="{1CE7FE53-32AE-4001-B820-A69B5E00FF88}" srcOrd="0" destOrd="0" presId="urn:microsoft.com/office/officeart/2005/8/layout/hProcess9"/>
    <dgm:cxn modelId="{EBDE96A9-1A4B-437C-9772-35072A17F568}" type="presOf" srcId="{3651F3D6-5124-4D5E-A36D-5148C9EBBEE1}" destId="{EB176AAF-8F04-45EC-86BE-FE747FDD5DCB}" srcOrd="0" destOrd="0" presId="urn:microsoft.com/office/officeart/2005/8/layout/hProcess9"/>
    <dgm:cxn modelId="{D439F1D5-FE3F-464C-9A80-A08D5B384E1C}" srcId="{E79B2126-ACF7-4591-BEA7-5C706674539C}" destId="{1CA0D86C-6266-41EA-B38F-8070F23971B9}" srcOrd="1" destOrd="0" parTransId="{DDE287BE-26A8-487E-B38A-B111F346D4F5}" sibTransId="{40203965-C063-422C-BD07-00372625C25B}"/>
    <dgm:cxn modelId="{903B9AE5-8228-4056-AE79-5218F001F491}" type="presParOf" srcId="{A87AF822-DF2B-40F0-A301-183D7EF2B2CE}" destId="{996A1BBA-3193-49BB-92C2-C4B5431950BA}" srcOrd="0" destOrd="0" presId="urn:microsoft.com/office/officeart/2005/8/layout/hProcess9"/>
    <dgm:cxn modelId="{92CB3D75-C8C4-4DE0-BBDA-90AF8103B8FE}" type="presParOf" srcId="{A87AF822-DF2B-40F0-A301-183D7EF2B2CE}" destId="{461C4DCD-4E20-4C0C-B2AE-445A913ABDC6}" srcOrd="1" destOrd="0" presId="urn:microsoft.com/office/officeart/2005/8/layout/hProcess9"/>
    <dgm:cxn modelId="{19559B1F-B254-40E7-9441-4200E2950BB9}" type="presParOf" srcId="{461C4DCD-4E20-4C0C-B2AE-445A913ABDC6}" destId="{EB176AAF-8F04-45EC-86BE-FE747FDD5DCB}" srcOrd="0" destOrd="0" presId="urn:microsoft.com/office/officeart/2005/8/layout/hProcess9"/>
    <dgm:cxn modelId="{943A04FC-D17C-4678-8DBD-5D7FF1EB0547}" type="presParOf" srcId="{461C4DCD-4E20-4C0C-B2AE-445A913ABDC6}" destId="{F763E936-05E0-420A-92EB-61D0F4E180AE}" srcOrd="1" destOrd="0" presId="urn:microsoft.com/office/officeart/2005/8/layout/hProcess9"/>
    <dgm:cxn modelId="{911632F7-AD50-494E-B312-24F26A643462}" type="presParOf" srcId="{461C4DCD-4E20-4C0C-B2AE-445A913ABDC6}" destId="{1CE7FE53-32AE-4001-B820-A69B5E00FF88}" srcOrd="2" destOrd="0" presId="urn:microsoft.com/office/officeart/2005/8/layout/hProcess9"/>
    <dgm:cxn modelId="{CFDD7EBB-7E84-46D3-8389-282AB54230DF}" type="presParOf" srcId="{461C4DCD-4E20-4C0C-B2AE-445A913ABDC6}" destId="{21E7A469-B5F6-46B6-B043-99E78C504FC8}" srcOrd="3" destOrd="0" presId="urn:microsoft.com/office/officeart/2005/8/layout/hProcess9"/>
    <dgm:cxn modelId="{F9321A83-CF54-4FEE-9B75-0ABE94D01702}" type="presParOf" srcId="{461C4DCD-4E20-4C0C-B2AE-445A913ABDC6}" destId="{B29C363A-1103-4260-8310-C747A109A431}" srcOrd="4" destOrd="0" presId="urn:microsoft.com/office/officeart/2005/8/layout/hProcess9"/>
    <dgm:cxn modelId="{1B39E6D4-EBCD-4B82-A49D-6B1BD1292842}" type="presParOf" srcId="{461C4DCD-4E20-4C0C-B2AE-445A913ABDC6}" destId="{BEB85938-8F25-4F4B-8571-BCA357941D9A}" srcOrd="5" destOrd="0" presId="urn:microsoft.com/office/officeart/2005/8/layout/hProcess9"/>
    <dgm:cxn modelId="{3AB4E9F2-2AD8-472E-A056-508D5FE08D50}" type="presParOf" srcId="{461C4DCD-4E20-4C0C-B2AE-445A913ABDC6}" destId="{9B4A949B-74F9-43C2-8068-D33C942FA85D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998221-0100-44BD-BD03-274B89CD2127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B7B31AF-B4A5-458C-9C59-7FE4856E1005}">
      <dgm:prSet phldrT="[Text]"/>
      <dgm:spPr/>
      <dgm:t>
        <a:bodyPr/>
        <a:lstStyle/>
        <a:p>
          <a:r>
            <a:rPr lang="en-US" b="1" dirty="0" err="1"/>
            <a:t>Alat</a:t>
          </a:r>
          <a:r>
            <a:rPr lang="en-US" b="1" dirty="0"/>
            <a:t> </a:t>
          </a:r>
          <a:r>
            <a:rPr lang="en-US" b="1" dirty="0" err="1"/>
            <a:t>pencatatan</a:t>
          </a:r>
          <a:r>
            <a:rPr lang="en-US" b="1" dirty="0"/>
            <a:t> yang </a:t>
          </a:r>
          <a:r>
            <a:rPr lang="en-US" b="1" dirty="0" err="1"/>
            <a:t>dapat</a:t>
          </a:r>
          <a:r>
            <a:rPr lang="en-US" b="1" dirty="0"/>
            <a:t> </a:t>
          </a:r>
          <a:r>
            <a:rPr lang="en-US" b="1" dirty="0" err="1"/>
            <a:t>menggambarkan</a:t>
          </a:r>
          <a:r>
            <a:rPr lang="en-US" b="1" dirty="0"/>
            <a:t> pos-pos yang </a:t>
          </a:r>
          <a:r>
            <a:rPr lang="en-US" b="1" dirty="0" err="1"/>
            <a:t>terpengaruh</a:t>
          </a:r>
          <a:r>
            <a:rPr lang="en-US" b="1" dirty="0"/>
            <a:t> oleh </a:t>
          </a:r>
          <a:r>
            <a:rPr lang="en-US" b="1" dirty="0" err="1"/>
            <a:t>suatu</a:t>
          </a:r>
          <a:r>
            <a:rPr lang="en-US" b="1" dirty="0"/>
            <a:t> </a:t>
          </a:r>
          <a:r>
            <a:rPr lang="en-US" b="1" dirty="0" err="1"/>
            <a:t>transaksi</a:t>
          </a:r>
          <a:endParaRPr lang="en-US" b="1" dirty="0"/>
        </a:p>
      </dgm:t>
    </dgm:pt>
    <dgm:pt modelId="{BF720627-5B3E-49E9-A2A3-1EEC2FD5475C}" type="parTrans" cxnId="{BC28FE07-C274-41DD-8C3B-1BB0495D1EBD}">
      <dgm:prSet/>
      <dgm:spPr/>
      <dgm:t>
        <a:bodyPr/>
        <a:lstStyle/>
        <a:p>
          <a:endParaRPr lang="en-US" b="1"/>
        </a:p>
      </dgm:t>
    </dgm:pt>
    <dgm:pt modelId="{246A2DC5-9B9F-4A70-87F3-B18F868E4CCA}" type="sibTrans" cxnId="{BC28FE07-C274-41DD-8C3B-1BB0495D1EBD}">
      <dgm:prSet/>
      <dgm:spPr/>
      <dgm:t>
        <a:bodyPr/>
        <a:lstStyle/>
        <a:p>
          <a:endParaRPr lang="en-US" b="1"/>
        </a:p>
      </dgm:t>
    </dgm:pt>
    <dgm:pt modelId="{909BB3DA-F79C-423B-A2AE-87CDEE2E83CA}">
      <dgm:prSet phldrT="[Text]"/>
      <dgm:spPr/>
      <dgm:t>
        <a:bodyPr/>
        <a:lstStyle/>
        <a:p>
          <a:r>
            <a:rPr lang="en-US" b="1" dirty="0" err="1"/>
            <a:t>Alat</a:t>
          </a:r>
          <a:r>
            <a:rPr lang="en-US" b="1" dirty="0"/>
            <a:t> </a:t>
          </a:r>
          <a:r>
            <a:rPr lang="en-US" b="1" dirty="0" err="1"/>
            <a:t>pencatatan</a:t>
          </a:r>
          <a:r>
            <a:rPr lang="en-US" b="1" dirty="0"/>
            <a:t> yang </a:t>
          </a:r>
          <a:r>
            <a:rPr lang="en-US" b="1" dirty="0" err="1"/>
            <a:t>memberikan</a:t>
          </a:r>
          <a:r>
            <a:rPr lang="en-US" b="1" dirty="0"/>
            <a:t> </a:t>
          </a:r>
          <a:r>
            <a:rPr lang="en-US" b="1" dirty="0" err="1"/>
            <a:t>gambaran</a:t>
          </a:r>
          <a:r>
            <a:rPr lang="en-US" b="1" dirty="0"/>
            <a:t> </a:t>
          </a:r>
          <a:r>
            <a:rPr lang="en-US" b="1" dirty="0" err="1"/>
            <a:t>mengenai</a:t>
          </a:r>
          <a:r>
            <a:rPr lang="en-US" b="1" dirty="0"/>
            <a:t> </a:t>
          </a:r>
          <a:r>
            <a:rPr lang="en-US" b="1" dirty="0" err="1"/>
            <a:t>terjadinya</a:t>
          </a:r>
          <a:r>
            <a:rPr lang="en-US" b="1" dirty="0"/>
            <a:t> </a:t>
          </a:r>
          <a:r>
            <a:rPr lang="en-US" b="1"/>
            <a:t>transaksi </a:t>
          </a:r>
          <a:r>
            <a:rPr lang="en-US" b="1" dirty="0" err="1"/>
            <a:t>secara</a:t>
          </a:r>
          <a:r>
            <a:rPr lang="en-US" b="1" dirty="0"/>
            <a:t> </a:t>
          </a:r>
          <a:r>
            <a:rPr lang="en-US" b="1" dirty="0" err="1"/>
            <a:t>kronologis</a:t>
          </a:r>
          <a:r>
            <a:rPr lang="en-US" b="1" dirty="0"/>
            <a:t> (</a:t>
          </a:r>
          <a:r>
            <a:rPr lang="en-US" b="1" dirty="0" err="1"/>
            <a:t>urutan</a:t>
          </a:r>
          <a:r>
            <a:rPr lang="en-US" b="1" dirty="0"/>
            <a:t> </a:t>
          </a:r>
          <a:r>
            <a:rPr lang="en-US" b="1" dirty="0" err="1"/>
            <a:t>waktu</a:t>
          </a:r>
          <a:r>
            <a:rPr lang="en-US" b="1" dirty="0"/>
            <a:t>)</a:t>
          </a:r>
        </a:p>
      </dgm:t>
    </dgm:pt>
    <dgm:pt modelId="{B5D51233-E11F-4462-A645-BFE93D467F76}" type="parTrans" cxnId="{E89CE60F-CDE9-45B7-AB3A-89CE0D388DFA}">
      <dgm:prSet/>
      <dgm:spPr/>
      <dgm:t>
        <a:bodyPr/>
        <a:lstStyle/>
        <a:p>
          <a:endParaRPr lang="en-US" b="1"/>
        </a:p>
      </dgm:t>
    </dgm:pt>
    <dgm:pt modelId="{BE31B486-E0B4-4D02-855F-31524708BD32}" type="sibTrans" cxnId="{E89CE60F-CDE9-45B7-AB3A-89CE0D388DFA}">
      <dgm:prSet/>
      <dgm:spPr/>
      <dgm:t>
        <a:bodyPr/>
        <a:lstStyle/>
        <a:p>
          <a:endParaRPr lang="en-US" b="1"/>
        </a:p>
      </dgm:t>
    </dgm:pt>
    <dgm:pt modelId="{B5600D6E-190C-41EC-97F3-3AD2C9A9F9C6}">
      <dgm:prSet phldrT="[Text]"/>
      <dgm:spPr/>
      <dgm:t>
        <a:bodyPr/>
        <a:lstStyle/>
        <a:p>
          <a:r>
            <a:rPr lang="en-US" b="1" dirty="0" err="1"/>
            <a:t>Jurnal</a:t>
          </a:r>
          <a:r>
            <a:rPr lang="en-US" b="1" dirty="0"/>
            <a:t> </a:t>
          </a:r>
          <a:r>
            <a:rPr lang="en-US" b="1" dirty="0" err="1"/>
            <a:t>dapat</a:t>
          </a:r>
          <a:r>
            <a:rPr lang="en-US" b="1" dirty="0"/>
            <a:t> </a:t>
          </a:r>
          <a:r>
            <a:rPr lang="en-US" b="1" dirty="0" err="1"/>
            <a:t>dibagi</a:t>
          </a:r>
          <a:r>
            <a:rPr lang="en-US" b="1" dirty="0"/>
            <a:t> </a:t>
          </a:r>
          <a:r>
            <a:rPr lang="en-US" b="1" dirty="0" err="1"/>
            <a:t>menjadi</a:t>
          </a:r>
          <a:r>
            <a:rPr lang="en-US" b="1" dirty="0"/>
            <a:t> </a:t>
          </a:r>
          <a:r>
            <a:rPr lang="en-US" b="1" dirty="0" err="1"/>
            <a:t>beberapa</a:t>
          </a:r>
          <a:r>
            <a:rPr lang="en-US" b="1" dirty="0"/>
            <a:t> </a:t>
          </a:r>
          <a:r>
            <a:rPr lang="en-US" b="1" dirty="0" err="1"/>
            <a:t>jurnal</a:t>
          </a:r>
          <a:r>
            <a:rPr lang="en-US" b="1" dirty="0"/>
            <a:t>, </a:t>
          </a:r>
          <a:r>
            <a:rPr lang="en-US" b="1" dirty="0" err="1"/>
            <a:t>yaitu</a:t>
          </a:r>
          <a:r>
            <a:rPr lang="en-US" b="1" dirty="0"/>
            <a:t> </a:t>
          </a:r>
          <a:r>
            <a:rPr lang="en-US" b="1" dirty="0" err="1"/>
            <a:t>jurnal</a:t>
          </a:r>
          <a:r>
            <a:rPr lang="en-US" b="1" dirty="0"/>
            <a:t> </a:t>
          </a:r>
          <a:r>
            <a:rPr lang="en-US" b="1" dirty="0" err="1"/>
            <a:t>umum</a:t>
          </a:r>
          <a:r>
            <a:rPr lang="en-US" b="1" dirty="0"/>
            <a:t> dan </a:t>
          </a:r>
          <a:r>
            <a:rPr lang="en-US" b="1" dirty="0" err="1"/>
            <a:t>jurnal</a:t>
          </a:r>
          <a:r>
            <a:rPr lang="en-US" b="1" dirty="0"/>
            <a:t> </a:t>
          </a:r>
          <a:r>
            <a:rPr lang="en-US" b="1" dirty="0" err="1"/>
            <a:t>khusus</a:t>
          </a:r>
          <a:endParaRPr lang="en-US" b="1" dirty="0"/>
        </a:p>
      </dgm:t>
    </dgm:pt>
    <dgm:pt modelId="{803A52F3-62F8-4630-8332-63CCDBC4428E}" type="parTrans" cxnId="{B033CF5E-A3AC-40C0-A578-7ECBEB797B7C}">
      <dgm:prSet/>
      <dgm:spPr/>
      <dgm:t>
        <a:bodyPr/>
        <a:lstStyle/>
        <a:p>
          <a:endParaRPr lang="en-US" b="1"/>
        </a:p>
      </dgm:t>
    </dgm:pt>
    <dgm:pt modelId="{ECF8EF4C-FAD7-4E10-AEC4-67EB3316E6D6}" type="sibTrans" cxnId="{B033CF5E-A3AC-40C0-A578-7ECBEB797B7C}">
      <dgm:prSet/>
      <dgm:spPr/>
      <dgm:t>
        <a:bodyPr/>
        <a:lstStyle/>
        <a:p>
          <a:endParaRPr lang="en-US" b="1"/>
        </a:p>
      </dgm:t>
    </dgm:pt>
    <dgm:pt modelId="{A5588809-800E-4A8D-A334-162AFAE49DA0}">
      <dgm:prSet phldrT="[Text]"/>
      <dgm:spPr/>
      <dgm:t>
        <a:bodyPr/>
        <a:lstStyle/>
        <a:p>
          <a:r>
            <a:rPr lang="en-US" b="1" dirty="0" err="1"/>
            <a:t>Jurnal</a:t>
          </a:r>
          <a:r>
            <a:rPr lang="en-US" b="1" dirty="0"/>
            <a:t> </a:t>
          </a:r>
          <a:r>
            <a:rPr lang="en-US" b="1" dirty="0" err="1"/>
            <a:t>menyediakan</a:t>
          </a:r>
          <a:r>
            <a:rPr lang="en-US" b="1" dirty="0"/>
            <a:t> </a:t>
          </a:r>
          <a:r>
            <a:rPr lang="en-US" b="1" dirty="0" err="1"/>
            <a:t>ruang</a:t>
          </a:r>
          <a:r>
            <a:rPr lang="en-US" b="1" dirty="0"/>
            <a:t> yang </a:t>
          </a:r>
          <a:r>
            <a:rPr lang="en-US" b="1" dirty="0" err="1"/>
            <a:t>cukup</a:t>
          </a:r>
          <a:r>
            <a:rPr lang="en-US" b="1" dirty="0"/>
            <a:t> </a:t>
          </a:r>
          <a:r>
            <a:rPr lang="en-US" b="1" dirty="0" err="1"/>
            <a:t>untuk</a:t>
          </a:r>
          <a:r>
            <a:rPr lang="en-US" b="1" dirty="0"/>
            <a:t> </a:t>
          </a:r>
          <a:r>
            <a:rPr lang="en-US" b="1" dirty="0" err="1"/>
            <a:t>keterangan</a:t>
          </a:r>
          <a:r>
            <a:rPr lang="en-US" b="1" dirty="0"/>
            <a:t> </a:t>
          </a:r>
          <a:r>
            <a:rPr lang="en-US" b="1" dirty="0" err="1"/>
            <a:t>transaksi</a:t>
          </a:r>
          <a:endParaRPr lang="en-US" b="1" dirty="0"/>
        </a:p>
      </dgm:t>
    </dgm:pt>
    <dgm:pt modelId="{4B3A36BF-EB6E-4B26-8E72-A04AC44C560D}" type="parTrans" cxnId="{16550DED-4C01-4FD1-8204-A4A58EFBA455}">
      <dgm:prSet/>
      <dgm:spPr/>
      <dgm:t>
        <a:bodyPr/>
        <a:lstStyle/>
        <a:p>
          <a:endParaRPr lang="en-US" b="1"/>
        </a:p>
      </dgm:t>
    </dgm:pt>
    <dgm:pt modelId="{A7CF2B08-D683-4318-A81C-3C4EC199BF8B}" type="sibTrans" cxnId="{16550DED-4C01-4FD1-8204-A4A58EFBA455}">
      <dgm:prSet/>
      <dgm:spPr/>
      <dgm:t>
        <a:bodyPr/>
        <a:lstStyle/>
        <a:p>
          <a:endParaRPr lang="en-US" b="1"/>
        </a:p>
      </dgm:t>
    </dgm:pt>
    <dgm:pt modelId="{44D9EDC3-1EAC-4E95-87B0-A5F76804C4FC}">
      <dgm:prSet phldrT="[Text]"/>
      <dgm:spPr/>
      <dgm:t>
        <a:bodyPr/>
        <a:lstStyle/>
        <a:p>
          <a:r>
            <a:rPr lang="en-US" b="1" dirty="0" err="1"/>
            <a:t>Jika</a:t>
          </a:r>
          <a:r>
            <a:rPr lang="en-US" b="1" dirty="0"/>
            <a:t> </a:t>
          </a:r>
          <a:r>
            <a:rPr lang="en-US" b="1" dirty="0" err="1"/>
            <a:t>transaksi</a:t>
          </a:r>
          <a:r>
            <a:rPr lang="en-US" b="1" dirty="0"/>
            <a:t> </a:t>
          </a:r>
          <a:r>
            <a:rPr lang="en-US" b="1" dirty="0" err="1"/>
            <a:t>langsung</a:t>
          </a:r>
          <a:r>
            <a:rPr lang="en-US" b="1" dirty="0"/>
            <a:t> </a:t>
          </a:r>
          <a:r>
            <a:rPr lang="en-US" b="1" dirty="0" err="1"/>
            <a:t>dicatat</a:t>
          </a:r>
          <a:r>
            <a:rPr lang="en-US" b="1" dirty="0"/>
            <a:t> di </a:t>
          </a:r>
          <a:r>
            <a:rPr lang="en-US" b="1" dirty="0" err="1"/>
            <a:t>Buku</a:t>
          </a:r>
          <a:r>
            <a:rPr lang="en-US" b="1" dirty="0"/>
            <a:t> </a:t>
          </a:r>
          <a:r>
            <a:rPr lang="en-US" b="1" dirty="0" err="1"/>
            <a:t>Besar</a:t>
          </a:r>
          <a:r>
            <a:rPr lang="en-US" b="1" dirty="0"/>
            <a:t> </a:t>
          </a:r>
          <a:r>
            <a:rPr lang="en-US" b="1" dirty="0" err="1"/>
            <a:t>akan</a:t>
          </a:r>
          <a:r>
            <a:rPr lang="en-US" b="1" dirty="0"/>
            <a:t> </a:t>
          </a:r>
          <a:r>
            <a:rPr lang="en-US" b="1" dirty="0" err="1"/>
            <a:t>sulit</a:t>
          </a:r>
          <a:r>
            <a:rPr lang="en-US" b="1" dirty="0"/>
            <a:t> </a:t>
          </a:r>
          <a:r>
            <a:rPr lang="en-US" b="1" dirty="0" err="1"/>
            <a:t>ditemukan</a:t>
          </a:r>
          <a:r>
            <a:rPr lang="en-US" b="1" dirty="0"/>
            <a:t> </a:t>
          </a:r>
          <a:r>
            <a:rPr lang="en-US" b="1" dirty="0" err="1"/>
            <a:t>kesalahan</a:t>
          </a:r>
          <a:r>
            <a:rPr lang="en-US" b="1" dirty="0"/>
            <a:t>. </a:t>
          </a:r>
          <a:r>
            <a:rPr lang="en-US" b="1" dirty="0" err="1"/>
            <a:t>Krn</a:t>
          </a:r>
          <a:r>
            <a:rPr lang="en-US" b="1" dirty="0"/>
            <a:t>  </a:t>
          </a:r>
          <a:r>
            <a:rPr lang="en-US" b="1" dirty="0" err="1"/>
            <a:t>kesalahan</a:t>
          </a:r>
          <a:r>
            <a:rPr lang="en-US" b="1" dirty="0"/>
            <a:t> </a:t>
          </a:r>
          <a:r>
            <a:rPr lang="en-US" b="1" dirty="0" err="1"/>
            <a:t>memasukkan</a:t>
          </a:r>
          <a:r>
            <a:rPr lang="en-US" b="1" dirty="0"/>
            <a:t> </a:t>
          </a:r>
          <a:r>
            <a:rPr lang="en-US" b="1" dirty="0" err="1"/>
            <a:t>rekening</a:t>
          </a:r>
          <a:r>
            <a:rPr lang="en-US" b="1" dirty="0"/>
            <a:t> </a:t>
          </a:r>
          <a:r>
            <a:rPr lang="en-US" b="1" dirty="0" err="1"/>
            <a:t>dalam</a:t>
          </a:r>
          <a:r>
            <a:rPr lang="en-US" b="1" dirty="0"/>
            <a:t> </a:t>
          </a:r>
          <a:r>
            <a:rPr lang="en-US" b="1" dirty="0" err="1"/>
            <a:t>Buku</a:t>
          </a:r>
          <a:r>
            <a:rPr lang="en-US" b="1" dirty="0"/>
            <a:t> </a:t>
          </a:r>
          <a:r>
            <a:rPr lang="en-US" b="1" dirty="0" err="1"/>
            <a:t>Besar</a:t>
          </a:r>
          <a:r>
            <a:rPr lang="en-US" b="1" dirty="0"/>
            <a:t> </a:t>
          </a:r>
          <a:r>
            <a:rPr lang="en-US" b="1" dirty="0" err="1"/>
            <a:t>akan</a:t>
          </a:r>
          <a:r>
            <a:rPr lang="en-US" b="1" dirty="0"/>
            <a:t> </a:t>
          </a:r>
          <a:r>
            <a:rPr lang="en-US" b="1" dirty="0" err="1"/>
            <a:t>sulit</a:t>
          </a:r>
          <a:r>
            <a:rPr lang="en-US" b="1" dirty="0"/>
            <a:t> </a:t>
          </a:r>
          <a:r>
            <a:rPr lang="en-US" b="1" dirty="0" err="1"/>
            <a:t>ditemukan</a:t>
          </a:r>
          <a:r>
            <a:rPr lang="en-US" b="1" dirty="0"/>
            <a:t> </a:t>
          </a:r>
        </a:p>
      </dgm:t>
    </dgm:pt>
    <dgm:pt modelId="{755BB2B7-15C7-443F-9D35-56097D134C8C}" type="parTrans" cxnId="{5EF89E9A-3287-42A9-AA74-DC699A800D92}">
      <dgm:prSet/>
      <dgm:spPr/>
      <dgm:t>
        <a:bodyPr/>
        <a:lstStyle/>
        <a:p>
          <a:endParaRPr lang="en-US" b="1"/>
        </a:p>
      </dgm:t>
    </dgm:pt>
    <dgm:pt modelId="{8B4B7149-E388-4160-AC3F-43698529C25D}" type="sibTrans" cxnId="{5EF89E9A-3287-42A9-AA74-DC699A800D92}">
      <dgm:prSet/>
      <dgm:spPr/>
      <dgm:t>
        <a:bodyPr/>
        <a:lstStyle/>
        <a:p>
          <a:endParaRPr lang="en-US" b="1"/>
        </a:p>
      </dgm:t>
    </dgm:pt>
    <dgm:pt modelId="{4F8231AE-8E40-43B2-9ADC-A6ED326912FC}" type="pres">
      <dgm:prSet presAssocID="{16998221-0100-44BD-BD03-274B89CD2127}" presName="diagram" presStyleCnt="0">
        <dgm:presLayoutVars>
          <dgm:dir/>
          <dgm:resizeHandles val="exact"/>
        </dgm:presLayoutVars>
      </dgm:prSet>
      <dgm:spPr/>
    </dgm:pt>
    <dgm:pt modelId="{7CAA8F72-DFB4-4525-BAC8-376733EAAE27}" type="pres">
      <dgm:prSet presAssocID="{2B7B31AF-B4A5-458C-9C59-7FE4856E1005}" presName="node" presStyleLbl="node1" presStyleIdx="0" presStyleCnt="5">
        <dgm:presLayoutVars>
          <dgm:bulletEnabled val="1"/>
        </dgm:presLayoutVars>
      </dgm:prSet>
      <dgm:spPr/>
    </dgm:pt>
    <dgm:pt modelId="{E4FE0E4F-20AF-448C-B31B-6803F5A338C1}" type="pres">
      <dgm:prSet presAssocID="{246A2DC5-9B9F-4A70-87F3-B18F868E4CCA}" presName="sibTrans" presStyleCnt="0"/>
      <dgm:spPr/>
    </dgm:pt>
    <dgm:pt modelId="{C482EBD6-7A39-4D7F-A0A3-06658066A6EA}" type="pres">
      <dgm:prSet presAssocID="{909BB3DA-F79C-423B-A2AE-87CDEE2E83CA}" presName="node" presStyleLbl="node1" presStyleIdx="1" presStyleCnt="5">
        <dgm:presLayoutVars>
          <dgm:bulletEnabled val="1"/>
        </dgm:presLayoutVars>
      </dgm:prSet>
      <dgm:spPr/>
    </dgm:pt>
    <dgm:pt modelId="{C6EAEFFE-A079-42CA-9143-C3E8D392C7F9}" type="pres">
      <dgm:prSet presAssocID="{BE31B486-E0B4-4D02-855F-31524708BD32}" presName="sibTrans" presStyleCnt="0"/>
      <dgm:spPr/>
    </dgm:pt>
    <dgm:pt modelId="{5F6F8150-92F3-4509-886C-90A4C0AE9BCB}" type="pres">
      <dgm:prSet presAssocID="{B5600D6E-190C-41EC-97F3-3AD2C9A9F9C6}" presName="node" presStyleLbl="node1" presStyleIdx="2" presStyleCnt="5" custScaleX="99408" custScaleY="95924">
        <dgm:presLayoutVars>
          <dgm:bulletEnabled val="1"/>
        </dgm:presLayoutVars>
      </dgm:prSet>
      <dgm:spPr/>
    </dgm:pt>
    <dgm:pt modelId="{C5592332-9F16-491D-9D95-CBE38036DFE2}" type="pres">
      <dgm:prSet presAssocID="{ECF8EF4C-FAD7-4E10-AEC4-67EB3316E6D6}" presName="sibTrans" presStyleCnt="0"/>
      <dgm:spPr/>
    </dgm:pt>
    <dgm:pt modelId="{ADE67DC2-F416-4861-BAB6-9F6019816497}" type="pres">
      <dgm:prSet presAssocID="{A5588809-800E-4A8D-A334-162AFAE49DA0}" presName="node" presStyleLbl="node1" presStyleIdx="3" presStyleCnt="5">
        <dgm:presLayoutVars>
          <dgm:bulletEnabled val="1"/>
        </dgm:presLayoutVars>
      </dgm:prSet>
      <dgm:spPr/>
    </dgm:pt>
    <dgm:pt modelId="{63079268-5E3B-4F7A-B07B-2D7405316564}" type="pres">
      <dgm:prSet presAssocID="{A7CF2B08-D683-4318-A81C-3C4EC199BF8B}" presName="sibTrans" presStyleCnt="0"/>
      <dgm:spPr/>
    </dgm:pt>
    <dgm:pt modelId="{41DE3C07-6E6A-4158-8B69-164985A51077}" type="pres">
      <dgm:prSet presAssocID="{44D9EDC3-1EAC-4E95-87B0-A5F76804C4FC}" presName="node" presStyleLbl="node1" presStyleIdx="4" presStyleCnt="5">
        <dgm:presLayoutVars>
          <dgm:bulletEnabled val="1"/>
        </dgm:presLayoutVars>
      </dgm:prSet>
      <dgm:spPr/>
    </dgm:pt>
  </dgm:ptLst>
  <dgm:cxnLst>
    <dgm:cxn modelId="{BBCDC605-B677-40B7-BF1C-7748FC65401A}" type="presOf" srcId="{B5600D6E-190C-41EC-97F3-3AD2C9A9F9C6}" destId="{5F6F8150-92F3-4509-886C-90A4C0AE9BCB}" srcOrd="0" destOrd="0" presId="urn:microsoft.com/office/officeart/2005/8/layout/default"/>
    <dgm:cxn modelId="{BC28FE07-C274-41DD-8C3B-1BB0495D1EBD}" srcId="{16998221-0100-44BD-BD03-274B89CD2127}" destId="{2B7B31AF-B4A5-458C-9C59-7FE4856E1005}" srcOrd="0" destOrd="0" parTransId="{BF720627-5B3E-49E9-A2A3-1EEC2FD5475C}" sibTransId="{246A2DC5-9B9F-4A70-87F3-B18F868E4CCA}"/>
    <dgm:cxn modelId="{E89CE60F-CDE9-45B7-AB3A-89CE0D388DFA}" srcId="{16998221-0100-44BD-BD03-274B89CD2127}" destId="{909BB3DA-F79C-423B-A2AE-87CDEE2E83CA}" srcOrd="1" destOrd="0" parTransId="{B5D51233-E11F-4462-A645-BFE93D467F76}" sibTransId="{BE31B486-E0B4-4D02-855F-31524708BD32}"/>
    <dgm:cxn modelId="{6E292314-20FC-49F3-B3C6-3C76A2EFF5B4}" type="presOf" srcId="{909BB3DA-F79C-423B-A2AE-87CDEE2E83CA}" destId="{C482EBD6-7A39-4D7F-A0A3-06658066A6EA}" srcOrd="0" destOrd="0" presId="urn:microsoft.com/office/officeart/2005/8/layout/default"/>
    <dgm:cxn modelId="{B033CF5E-A3AC-40C0-A578-7ECBEB797B7C}" srcId="{16998221-0100-44BD-BD03-274B89CD2127}" destId="{B5600D6E-190C-41EC-97F3-3AD2C9A9F9C6}" srcOrd="2" destOrd="0" parTransId="{803A52F3-62F8-4630-8332-63CCDBC4428E}" sibTransId="{ECF8EF4C-FAD7-4E10-AEC4-67EB3316E6D6}"/>
    <dgm:cxn modelId="{DE59D089-622D-44CF-845B-92F1C0DA5FE5}" type="presOf" srcId="{44D9EDC3-1EAC-4E95-87B0-A5F76804C4FC}" destId="{41DE3C07-6E6A-4158-8B69-164985A51077}" srcOrd="0" destOrd="0" presId="urn:microsoft.com/office/officeart/2005/8/layout/default"/>
    <dgm:cxn modelId="{2D2ADE8F-82AA-4DFC-BC3A-127612F6E3B2}" type="presOf" srcId="{2B7B31AF-B4A5-458C-9C59-7FE4856E1005}" destId="{7CAA8F72-DFB4-4525-BAC8-376733EAAE27}" srcOrd="0" destOrd="0" presId="urn:microsoft.com/office/officeart/2005/8/layout/default"/>
    <dgm:cxn modelId="{0BA3AA90-FD5C-4468-B979-B56058F57E26}" type="presOf" srcId="{A5588809-800E-4A8D-A334-162AFAE49DA0}" destId="{ADE67DC2-F416-4861-BAB6-9F6019816497}" srcOrd="0" destOrd="0" presId="urn:microsoft.com/office/officeart/2005/8/layout/default"/>
    <dgm:cxn modelId="{5EF89E9A-3287-42A9-AA74-DC699A800D92}" srcId="{16998221-0100-44BD-BD03-274B89CD2127}" destId="{44D9EDC3-1EAC-4E95-87B0-A5F76804C4FC}" srcOrd="4" destOrd="0" parTransId="{755BB2B7-15C7-443F-9D35-56097D134C8C}" sibTransId="{8B4B7149-E388-4160-AC3F-43698529C25D}"/>
    <dgm:cxn modelId="{7A4224B4-AA76-4052-B8D0-DE90A698F25C}" type="presOf" srcId="{16998221-0100-44BD-BD03-274B89CD2127}" destId="{4F8231AE-8E40-43B2-9ADC-A6ED326912FC}" srcOrd="0" destOrd="0" presId="urn:microsoft.com/office/officeart/2005/8/layout/default"/>
    <dgm:cxn modelId="{16550DED-4C01-4FD1-8204-A4A58EFBA455}" srcId="{16998221-0100-44BD-BD03-274B89CD2127}" destId="{A5588809-800E-4A8D-A334-162AFAE49DA0}" srcOrd="3" destOrd="0" parTransId="{4B3A36BF-EB6E-4B26-8E72-A04AC44C560D}" sibTransId="{A7CF2B08-D683-4318-A81C-3C4EC199BF8B}"/>
    <dgm:cxn modelId="{9F048E0D-55B1-4053-99D3-B942EA611ABD}" type="presParOf" srcId="{4F8231AE-8E40-43B2-9ADC-A6ED326912FC}" destId="{7CAA8F72-DFB4-4525-BAC8-376733EAAE27}" srcOrd="0" destOrd="0" presId="urn:microsoft.com/office/officeart/2005/8/layout/default"/>
    <dgm:cxn modelId="{CA99BD96-667D-4EF6-A693-4FBAD3F35AF6}" type="presParOf" srcId="{4F8231AE-8E40-43B2-9ADC-A6ED326912FC}" destId="{E4FE0E4F-20AF-448C-B31B-6803F5A338C1}" srcOrd="1" destOrd="0" presId="urn:microsoft.com/office/officeart/2005/8/layout/default"/>
    <dgm:cxn modelId="{80648D7B-A8A5-4DD0-8A11-D9894C38937F}" type="presParOf" srcId="{4F8231AE-8E40-43B2-9ADC-A6ED326912FC}" destId="{C482EBD6-7A39-4D7F-A0A3-06658066A6EA}" srcOrd="2" destOrd="0" presId="urn:microsoft.com/office/officeart/2005/8/layout/default"/>
    <dgm:cxn modelId="{873560DF-5352-4EDE-AF38-839919C8646F}" type="presParOf" srcId="{4F8231AE-8E40-43B2-9ADC-A6ED326912FC}" destId="{C6EAEFFE-A079-42CA-9143-C3E8D392C7F9}" srcOrd="3" destOrd="0" presId="urn:microsoft.com/office/officeart/2005/8/layout/default"/>
    <dgm:cxn modelId="{1328E444-78B4-416C-9BA3-7BBF2F7E526D}" type="presParOf" srcId="{4F8231AE-8E40-43B2-9ADC-A6ED326912FC}" destId="{5F6F8150-92F3-4509-886C-90A4C0AE9BCB}" srcOrd="4" destOrd="0" presId="urn:microsoft.com/office/officeart/2005/8/layout/default"/>
    <dgm:cxn modelId="{772EF8C9-D15D-44DD-9ACD-CDCD04735A0D}" type="presParOf" srcId="{4F8231AE-8E40-43B2-9ADC-A6ED326912FC}" destId="{C5592332-9F16-491D-9D95-CBE38036DFE2}" srcOrd="5" destOrd="0" presId="urn:microsoft.com/office/officeart/2005/8/layout/default"/>
    <dgm:cxn modelId="{77C673C7-2DA3-4A99-9D90-269CA7A567A8}" type="presParOf" srcId="{4F8231AE-8E40-43B2-9ADC-A6ED326912FC}" destId="{ADE67DC2-F416-4861-BAB6-9F6019816497}" srcOrd="6" destOrd="0" presId="urn:microsoft.com/office/officeart/2005/8/layout/default"/>
    <dgm:cxn modelId="{8A17CEFE-BC01-465D-B58A-97D9E052E7EF}" type="presParOf" srcId="{4F8231AE-8E40-43B2-9ADC-A6ED326912FC}" destId="{63079268-5E3B-4F7A-B07B-2D7405316564}" srcOrd="7" destOrd="0" presId="urn:microsoft.com/office/officeart/2005/8/layout/default"/>
    <dgm:cxn modelId="{EF28E2A6-5E89-47B1-9049-2F1FF3F7D064}" type="presParOf" srcId="{4F8231AE-8E40-43B2-9ADC-A6ED326912FC}" destId="{41DE3C07-6E6A-4158-8B69-164985A51077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11CBD9C-AF5E-4821-A728-AB3B0F25EBB6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2E275D0-0CA3-4789-A2D4-18529DB99E52}">
      <dgm:prSet phldrT="[Text]"/>
      <dgm:spPr/>
      <dgm:t>
        <a:bodyPr/>
        <a:lstStyle/>
        <a:p>
          <a:r>
            <a:rPr lang="en-US" b="1" dirty="0"/>
            <a:t>1</a:t>
          </a:r>
        </a:p>
      </dgm:t>
    </dgm:pt>
    <dgm:pt modelId="{0A320D04-30A8-428D-B0F6-04234DCD7F0D}" type="parTrans" cxnId="{19B8AF12-B45B-4D1F-869B-323AF7C6FCF5}">
      <dgm:prSet/>
      <dgm:spPr/>
      <dgm:t>
        <a:bodyPr/>
        <a:lstStyle/>
        <a:p>
          <a:endParaRPr lang="en-US" b="1"/>
        </a:p>
      </dgm:t>
    </dgm:pt>
    <dgm:pt modelId="{7D726B56-DF9C-4363-AD4F-1C1E5373DC03}" type="sibTrans" cxnId="{19B8AF12-B45B-4D1F-869B-323AF7C6FCF5}">
      <dgm:prSet/>
      <dgm:spPr/>
      <dgm:t>
        <a:bodyPr/>
        <a:lstStyle/>
        <a:p>
          <a:endParaRPr lang="en-US" b="1"/>
        </a:p>
      </dgm:t>
    </dgm:pt>
    <dgm:pt modelId="{942B1CDF-203A-4AD4-861D-31CA9C0E9C44}">
      <dgm:prSet phldrT="[Text]"/>
      <dgm:spPr/>
      <dgm:t>
        <a:bodyPr/>
        <a:lstStyle/>
        <a:p>
          <a:r>
            <a:rPr lang="en-US" b="1" dirty="0" err="1"/>
            <a:t>Periksa</a:t>
          </a:r>
          <a:r>
            <a:rPr lang="en-US" b="1" dirty="0"/>
            <a:t> </a:t>
          </a:r>
          <a:r>
            <a:rPr lang="en-US" b="1" dirty="0" err="1"/>
            <a:t>kebenaran</a:t>
          </a:r>
          <a:r>
            <a:rPr lang="en-US" b="1" dirty="0"/>
            <a:t> </a:t>
          </a:r>
          <a:r>
            <a:rPr lang="en-US" b="1" dirty="0" err="1"/>
            <a:t>penjumlahan</a:t>
          </a:r>
          <a:r>
            <a:rPr lang="en-US" b="1" dirty="0"/>
            <a:t> </a:t>
          </a:r>
          <a:r>
            <a:rPr lang="en-US" b="1" dirty="0" err="1"/>
            <a:t>kolom-kolom</a:t>
          </a:r>
          <a:r>
            <a:rPr lang="en-US" b="1" dirty="0"/>
            <a:t> </a:t>
          </a:r>
          <a:r>
            <a:rPr lang="en-US" b="1" dirty="0" err="1"/>
            <a:t>debet</a:t>
          </a:r>
          <a:r>
            <a:rPr lang="en-US" b="1" dirty="0"/>
            <a:t> </a:t>
          </a:r>
          <a:r>
            <a:rPr lang="en-US" b="1" dirty="0" err="1"/>
            <a:t>kredit</a:t>
          </a:r>
          <a:r>
            <a:rPr lang="en-US" b="1" dirty="0"/>
            <a:t> pada </a:t>
          </a:r>
          <a:r>
            <a:rPr lang="en-US" b="1" dirty="0" err="1"/>
            <a:t>neraca</a:t>
          </a:r>
          <a:r>
            <a:rPr lang="en-US" b="1" dirty="0"/>
            <a:t> </a:t>
          </a:r>
          <a:r>
            <a:rPr lang="en-US" b="1" dirty="0" err="1"/>
            <a:t>saldo</a:t>
          </a:r>
          <a:endParaRPr lang="en-US" b="1" dirty="0"/>
        </a:p>
      </dgm:t>
    </dgm:pt>
    <dgm:pt modelId="{D0A9EFED-6C5B-4C37-BD74-280874DB9D61}" type="parTrans" cxnId="{A4A81A60-B1F0-4F2C-8B01-6143278C811A}">
      <dgm:prSet/>
      <dgm:spPr/>
      <dgm:t>
        <a:bodyPr/>
        <a:lstStyle/>
        <a:p>
          <a:endParaRPr lang="en-US" b="1"/>
        </a:p>
      </dgm:t>
    </dgm:pt>
    <dgm:pt modelId="{183F2EAC-24BF-4E2D-B6A7-BE41704CA247}" type="sibTrans" cxnId="{A4A81A60-B1F0-4F2C-8B01-6143278C811A}">
      <dgm:prSet/>
      <dgm:spPr/>
      <dgm:t>
        <a:bodyPr/>
        <a:lstStyle/>
        <a:p>
          <a:endParaRPr lang="en-US" b="1"/>
        </a:p>
      </dgm:t>
    </dgm:pt>
    <dgm:pt modelId="{E08D0839-1962-4EF3-A00F-4D3017C8E628}">
      <dgm:prSet phldrT="[Text]"/>
      <dgm:spPr/>
      <dgm:t>
        <a:bodyPr/>
        <a:lstStyle/>
        <a:p>
          <a:r>
            <a:rPr lang="en-US" b="1" dirty="0"/>
            <a:t>2</a:t>
          </a:r>
        </a:p>
      </dgm:t>
    </dgm:pt>
    <dgm:pt modelId="{135D6288-9D26-4CC8-B22F-DD17CD332CE0}" type="parTrans" cxnId="{3A25AF99-AB60-4669-98A4-592C08AF0C23}">
      <dgm:prSet/>
      <dgm:spPr/>
      <dgm:t>
        <a:bodyPr/>
        <a:lstStyle/>
        <a:p>
          <a:endParaRPr lang="en-US" b="1"/>
        </a:p>
      </dgm:t>
    </dgm:pt>
    <dgm:pt modelId="{2D546AA2-8C4F-4BF5-A215-5455C34C99DF}" type="sibTrans" cxnId="{3A25AF99-AB60-4669-98A4-592C08AF0C23}">
      <dgm:prSet/>
      <dgm:spPr/>
      <dgm:t>
        <a:bodyPr/>
        <a:lstStyle/>
        <a:p>
          <a:endParaRPr lang="en-US" b="1"/>
        </a:p>
      </dgm:t>
    </dgm:pt>
    <dgm:pt modelId="{BDC896C2-3D9E-40CB-AD36-2EEEE7691A7E}">
      <dgm:prSet phldrT="[Text]"/>
      <dgm:spPr/>
      <dgm:t>
        <a:bodyPr/>
        <a:lstStyle/>
        <a:p>
          <a:r>
            <a:rPr lang="en-US" b="1" dirty="0" err="1"/>
            <a:t>Bandingkan</a:t>
          </a:r>
          <a:r>
            <a:rPr lang="en-US" b="1" dirty="0"/>
            <a:t> </a:t>
          </a:r>
          <a:r>
            <a:rPr lang="en-US" b="1" dirty="0" err="1"/>
            <a:t>nama-nama</a:t>
          </a:r>
          <a:r>
            <a:rPr lang="en-US" b="1" dirty="0"/>
            <a:t> </a:t>
          </a:r>
          <a:r>
            <a:rPr lang="en-US" b="1" dirty="0" err="1"/>
            <a:t>rekening</a:t>
          </a:r>
          <a:r>
            <a:rPr lang="en-US" b="1" dirty="0"/>
            <a:t> pada </a:t>
          </a:r>
          <a:r>
            <a:rPr lang="en-US" b="1" dirty="0" err="1"/>
            <a:t>buku</a:t>
          </a:r>
          <a:r>
            <a:rPr lang="en-US" b="1" dirty="0"/>
            <a:t> </a:t>
          </a:r>
          <a:r>
            <a:rPr lang="en-US" b="1" dirty="0" err="1"/>
            <a:t>besar</a:t>
          </a:r>
          <a:r>
            <a:rPr lang="en-US" b="1" dirty="0"/>
            <a:t> dan </a:t>
          </a:r>
          <a:r>
            <a:rPr lang="en-US" b="1" dirty="0" err="1"/>
            <a:t>neraca</a:t>
          </a:r>
          <a:r>
            <a:rPr lang="en-US" b="1" dirty="0"/>
            <a:t> </a:t>
          </a:r>
          <a:r>
            <a:rPr lang="en-US" b="1" dirty="0" err="1"/>
            <a:t>salda</a:t>
          </a:r>
          <a:r>
            <a:rPr lang="en-US" b="1" dirty="0"/>
            <a:t>. </a:t>
          </a:r>
          <a:r>
            <a:rPr lang="en-US" b="1" dirty="0" err="1"/>
            <a:t>Apakah</a:t>
          </a:r>
          <a:r>
            <a:rPr lang="en-US" b="1" dirty="0"/>
            <a:t> </a:t>
          </a:r>
          <a:r>
            <a:rPr lang="en-US" b="1" dirty="0" err="1"/>
            <a:t>ada</a:t>
          </a:r>
          <a:r>
            <a:rPr lang="en-US" b="1" dirty="0"/>
            <a:t> </a:t>
          </a:r>
          <a:r>
            <a:rPr lang="en-US" b="1" dirty="0" err="1"/>
            <a:t>nama</a:t>
          </a:r>
          <a:r>
            <a:rPr lang="en-US" b="1" dirty="0"/>
            <a:t> </a:t>
          </a:r>
          <a:r>
            <a:rPr lang="en-US" b="1" dirty="0" err="1"/>
            <a:t>rekening</a:t>
          </a:r>
          <a:r>
            <a:rPr lang="en-US" b="1" dirty="0"/>
            <a:t> yang </a:t>
          </a:r>
          <a:r>
            <a:rPr lang="en-US" b="1" dirty="0" err="1"/>
            <a:t>terlewatkan</a:t>
          </a:r>
          <a:endParaRPr lang="en-US" b="1" dirty="0"/>
        </a:p>
      </dgm:t>
    </dgm:pt>
    <dgm:pt modelId="{05B91392-5815-415A-ADE9-B03F068FD5E8}" type="parTrans" cxnId="{CE8EB17C-75CF-456F-95AD-6E8E34C3BAE1}">
      <dgm:prSet/>
      <dgm:spPr/>
      <dgm:t>
        <a:bodyPr/>
        <a:lstStyle/>
        <a:p>
          <a:endParaRPr lang="en-US" b="1"/>
        </a:p>
      </dgm:t>
    </dgm:pt>
    <dgm:pt modelId="{05306377-9B6F-455F-80F8-3B24181DB6FF}" type="sibTrans" cxnId="{CE8EB17C-75CF-456F-95AD-6E8E34C3BAE1}">
      <dgm:prSet/>
      <dgm:spPr/>
      <dgm:t>
        <a:bodyPr/>
        <a:lstStyle/>
        <a:p>
          <a:endParaRPr lang="en-US" b="1"/>
        </a:p>
      </dgm:t>
    </dgm:pt>
    <dgm:pt modelId="{5F74DFD1-0C66-4D9D-BAFB-6639F8F81BA1}">
      <dgm:prSet phldrT="[Text]"/>
      <dgm:spPr/>
      <dgm:t>
        <a:bodyPr/>
        <a:lstStyle/>
        <a:p>
          <a:r>
            <a:rPr lang="en-US" b="1" dirty="0"/>
            <a:t>3</a:t>
          </a:r>
        </a:p>
      </dgm:t>
    </dgm:pt>
    <dgm:pt modelId="{342F5BD8-FAE9-40F5-B163-CA191B735730}" type="parTrans" cxnId="{9EE9F344-9608-4E4F-81E2-A3CB5E89EA0C}">
      <dgm:prSet/>
      <dgm:spPr/>
      <dgm:t>
        <a:bodyPr/>
        <a:lstStyle/>
        <a:p>
          <a:endParaRPr lang="en-US" b="1"/>
        </a:p>
      </dgm:t>
    </dgm:pt>
    <dgm:pt modelId="{3EDA47C2-4BCB-4DA3-9187-4C15730B3E2C}" type="sibTrans" cxnId="{9EE9F344-9608-4E4F-81E2-A3CB5E89EA0C}">
      <dgm:prSet/>
      <dgm:spPr/>
      <dgm:t>
        <a:bodyPr/>
        <a:lstStyle/>
        <a:p>
          <a:endParaRPr lang="en-US" b="1"/>
        </a:p>
      </dgm:t>
    </dgm:pt>
    <dgm:pt modelId="{E313E044-B209-41A3-B64D-D1D181B655B7}">
      <dgm:prSet phldrT="[Text]"/>
      <dgm:spPr/>
      <dgm:t>
        <a:bodyPr/>
        <a:lstStyle/>
        <a:p>
          <a:r>
            <a:rPr lang="en-US" b="1" dirty="0" err="1"/>
            <a:t>Periksa</a:t>
          </a:r>
          <a:r>
            <a:rPr lang="en-US" b="1" dirty="0"/>
            <a:t> </a:t>
          </a:r>
          <a:r>
            <a:rPr lang="en-US" b="1" dirty="0" err="1"/>
            <a:t>kebenaran</a:t>
          </a:r>
          <a:r>
            <a:rPr lang="en-US" b="1" dirty="0"/>
            <a:t> </a:t>
          </a:r>
          <a:r>
            <a:rPr lang="en-US" b="1" dirty="0" err="1"/>
            <a:t>penjumlahan</a:t>
          </a:r>
          <a:r>
            <a:rPr lang="en-US" b="1" dirty="0"/>
            <a:t> </a:t>
          </a:r>
          <a:r>
            <a:rPr lang="en-US" b="1" dirty="0" err="1"/>
            <a:t>sisi</a:t>
          </a:r>
          <a:r>
            <a:rPr lang="en-US" b="1" dirty="0"/>
            <a:t> </a:t>
          </a:r>
          <a:r>
            <a:rPr lang="en-US" b="1" dirty="0" err="1"/>
            <a:t>debet</a:t>
          </a:r>
          <a:r>
            <a:rPr lang="en-US" b="1" dirty="0"/>
            <a:t> dan </a:t>
          </a:r>
          <a:r>
            <a:rPr lang="en-US" b="1" dirty="0" err="1"/>
            <a:t>kredit</a:t>
          </a:r>
          <a:r>
            <a:rPr lang="en-US" b="1" dirty="0"/>
            <a:t> pada </a:t>
          </a:r>
          <a:r>
            <a:rPr lang="en-US" b="1" dirty="0" err="1"/>
            <a:t>buku</a:t>
          </a:r>
          <a:r>
            <a:rPr lang="en-US" b="1" dirty="0"/>
            <a:t> </a:t>
          </a:r>
          <a:r>
            <a:rPr lang="en-US" b="1" dirty="0" err="1"/>
            <a:t>besar</a:t>
          </a:r>
          <a:r>
            <a:rPr lang="en-US" b="1" dirty="0"/>
            <a:t> </a:t>
          </a:r>
        </a:p>
      </dgm:t>
    </dgm:pt>
    <dgm:pt modelId="{B21E3B6F-89ED-4EF9-BEDE-9CB45A6FD559}" type="parTrans" cxnId="{41AECB3D-198F-41F5-9CFA-A690A1EBBE3E}">
      <dgm:prSet/>
      <dgm:spPr/>
      <dgm:t>
        <a:bodyPr/>
        <a:lstStyle/>
        <a:p>
          <a:endParaRPr lang="en-US" b="1"/>
        </a:p>
      </dgm:t>
    </dgm:pt>
    <dgm:pt modelId="{6F8B5D0D-8FF5-4954-90C3-5485F5BE5064}" type="sibTrans" cxnId="{41AECB3D-198F-41F5-9CFA-A690A1EBBE3E}">
      <dgm:prSet/>
      <dgm:spPr/>
      <dgm:t>
        <a:bodyPr/>
        <a:lstStyle/>
        <a:p>
          <a:endParaRPr lang="en-US" b="1"/>
        </a:p>
      </dgm:t>
    </dgm:pt>
    <dgm:pt modelId="{25689444-6A89-4D21-A78E-8C52942C1099}">
      <dgm:prSet/>
      <dgm:spPr/>
      <dgm:t>
        <a:bodyPr/>
        <a:lstStyle/>
        <a:p>
          <a:r>
            <a:rPr lang="en-US" b="1" dirty="0"/>
            <a:t>4</a:t>
          </a:r>
        </a:p>
      </dgm:t>
    </dgm:pt>
    <dgm:pt modelId="{737D7E0B-064E-4B37-AF25-7554C48DB20D}" type="parTrans" cxnId="{C0C4546F-CB49-4EE8-87E5-54F86E0C6CAD}">
      <dgm:prSet/>
      <dgm:spPr/>
      <dgm:t>
        <a:bodyPr/>
        <a:lstStyle/>
        <a:p>
          <a:endParaRPr lang="en-US" b="1"/>
        </a:p>
      </dgm:t>
    </dgm:pt>
    <dgm:pt modelId="{6CA838DF-31BB-4CAA-BE7D-21B5DEB2CCC2}" type="sibTrans" cxnId="{C0C4546F-CB49-4EE8-87E5-54F86E0C6CAD}">
      <dgm:prSet/>
      <dgm:spPr/>
      <dgm:t>
        <a:bodyPr/>
        <a:lstStyle/>
        <a:p>
          <a:endParaRPr lang="en-US" b="1"/>
        </a:p>
      </dgm:t>
    </dgm:pt>
    <dgm:pt modelId="{D7AEE254-6B46-4B07-B024-5B877F2AD9B4}">
      <dgm:prSet/>
      <dgm:spPr/>
      <dgm:t>
        <a:bodyPr/>
        <a:lstStyle/>
        <a:p>
          <a:r>
            <a:rPr lang="en-US" b="1" dirty="0" err="1"/>
            <a:t>Bandingkan</a:t>
          </a:r>
          <a:r>
            <a:rPr lang="en-US" b="1" dirty="0"/>
            <a:t> </a:t>
          </a:r>
          <a:r>
            <a:rPr lang="en-US" b="1" dirty="0" err="1"/>
            <a:t>semua</a:t>
          </a:r>
          <a:r>
            <a:rPr lang="en-US" b="1" dirty="0"/>
            <a:t> </a:t>
          </a:r>
          <a:r>
            <a:rPr lang="en-US" b="1" dirty="0" err="1"/>
            <a:t>angka</a:t>
          </a:r>
          <a:r>
            <a:rPr lang="en-US" b="1" dirty="0"/>
            <a:t> yang </a:t>
          </a:r>
          <a:r>
            <a:rPr lang="en-US" b="1" dirty="0" err="1"/>
            <a:t>ada</a:t>
          </a:r>
          <a:r>
            <a:rPr lang="en-US" b="1" dirty="0"/>
            <a:t> pada </a:t>
          </a:r>
          <a:r>
            <a:rPr lang="en-US" b="1" dirty="0" err="1"/>
            <a:t>buku</a:t>
          </a:r>
          <a:r>
            <a:rPr lang="en-US" b="1" dirty="0"/>
            <a:t> </a:t>
          </a:r>
          <a:r>
            <a:rPr lang="en-US" b="1" dirty="0" err="1"/>
            <a:t>besar</a:t>
          </a:r>
          <a:r>
            <a:rPr lang="en-US" b="1" dirty="0"/>
            <a:t> dan </a:t>
          </a:r>
          <a:r>
            <a:rPr lang="en-US" b="1" dirty="0" err="1"/>
            <a:t>angka</a:t>
          </a:r>
          <a:r>
            <a:rPr lang="en-US" b="1" dirty="0"/>
            <a:t> yang </a:t>
          </a:r>
          <a:r>
            <a:rPr lang="en-US" b="1" dirty="0" err="1"/>
            <a:t>ada</a:t>
          </a:r>
          <a:r>
            <a:rPr lang="en-US" b="1" dirty="0"/>
            <a:t> di </a:t>
          </a:r>
          <a:r>
            <a:rPr lang="en-US" b="1" dirty="0" err="1"/>
            <a:t>jurnal</a:t>
          </a:r>
          <a:endParaRPr lang="en-US" b="1" dirty="0"/>
        </a:p>
      </dgm:t>
    </dgm:pt>
    <dgm:pt modelId="{95A03D2A-7707-4021-8322-B78B384F3F44}" type="parTrans" cxnId="{06237F42-9904-4621-9824-F14F733D5469}">
      <dgm:prSet/>
      <dgm:spPr/>
      <dgm:t>
        <a:bodyPr/>
        <a:lstStyle/>
        <a:p>
          <a:endParaRPr lang="en-US" b="1"/>
        </a:p>
      </dgm:t>
    </dgm:pt>
    <dgm:pt modelId="{5D8CC16F-36AC-4D81-B0F5-275C3AE7D894}" type="sibTrans" cxnId="{06237F42-9904-4621-9824-F14F733D5469}">
      <dgm:prSet/>
      <dgm:spPr/>
      <dgm:t>
        <a:bodyPr/>
        <a:lstStyle/>
        <a:p>
          <a:endParaRPr lang="en-US" b="1"/>
        </a:p>
      </dgm:t>
    </dgm:pt>
    <dgm:pt modelId="{3DD0BB69-3F5B-40AA-BD7F-142640A68180}">
      <dgm:prSet/>
      <dgm:spPr/>
      <dgm:t>
        <a:bodyPr/>
        <a:lstStyle/>
        <a:p>
          <a:r>
            <a:rPr lang="en-US" b="1" dirty="0"/>
            <a:t>5</a:t>
          </a:r>
        </a:p>
      </dgm:t>
    </dgm:pt>
    <dgm:pt modelId="{8F0F5A98-5022-4A20-A7D7-6ED66BB751CF}" type="parTrans" cxnId="{B10203FE-F2DB-4426-A826-3B7BF65415EF}">
      <dgm:prSet/>
      <dgm:spPr/>
      <dgm:t>
        <a:bodyPr/>
        <a:lstStyle/>
        <a:p>
          <a:endParaRPr lang="en-US" b="1"/>
        </a:p>
      </dgm:t>
    </dgm:pt>
    <dgm:pt modelId="{0BCC360C-43C3-484C-9241-2FFC6C3C53AB}" type="sibTrans" cxnId="{B10203FE-F2DB-4426-A826-3B7BF65415EF}">
      <dgm:prSet/>
      <dgm:spPr/>
      <dgm:t>
        <a:bodyPr/>
        <a:lstStyle/>
        <a:p>
          <a:endParaRPr lang="en-US" b="1"/>
        </a:p>
      </dgm:t>
    </dgm:pt>
    <dgm:pt modelId="{46D39645-E7E2-4F78-A6D6-D1FBB96F7EBB}">
      <dgm:prSet/>
      <dgm:spPr/>
      <dgm:t>
        <a:bodyPr/>
        <a:lstStyle/>
        <a:p>
          <a:r>
            <a:rPr lang="en-US" b="1" dirty="0" err="1"/>
            <a:t>Periksa</a:t>
          </a:r>
          <a:r>
            <a:rPr lang="en-US" b="1" dirty="0"/>
            <a:t> </a:t>
          </a:r>
          <a:r>
            <a:rPr lang="en-US" b="1" dirty="0" err="1"/>
            <a:t>kesamaan</a:t>
          </a:r>
          <a:r>
            <a:rPr lang="en-US" b="1" dirty="0"/>
            <a:t> </a:t>
          </a:r>
          <a:r>
            <a:rPr lang="en-US" b="1" dirty="0" err="1"/>
            <a:t>jumlah</a:t>
          </a:r>
          <a:r>
            <a:rPr lang="en-US" b="1" dirty="0"/>
            <a:t> </a:t>
          </a:r>
          <a:r>
            <a:rPr lang="en-US" b="1" dirty="0" err="1"/>
            <a:t>debet</a:t>
          </a:r>
          <a:r>
            <a:rPr lang="en-US" b="1" dirty="0"/>
            <a:t> dan </a:t>
          </a:r>
          <a:r>
            <a:rPr lang="en-US" b="1" dirty="0" err="1"/>
            <a:t>kredit</a:t>
          </a:r>
          <a:r>
            <a:rPr lang="en-US" b="1" dirty="0"/>
            <a:t> </a:t>
          </a:r>
          <a:r>
            <a:rPr lang="en-US" b="1" dirty="0" err="1"/>
            <a:t>dalam</a:t>
          </a:r>
          <a:r>
            <a:rPr lang="en-US" b="1" dirty="0"/>
            <a:t> </a:t>
          </a:r>
          <a:r>
            <a:rPr lang="en-US" b="1" dirty="0" err="1"/>
            <a:t>jurnal</a:t>
          </a:r>
          <a:endParaRPr lang="en-US" b="1" dirty="0"/>
        </a:p>
      </dgm:t>
    </dgm:pt>
    <dgm:pt modelId="{49DCCE9E-8D6C-440B-A525-206F4E6185EA}" type="parTrans" cxnId="{68232CF3-7DA0-4D5E-A242-B1B71E197F57}">
      <dgm:prSet/>
      <dgm:spPr/>
      <dgm:t>
        <a:bodyPr/>
        <a:lstStyle/>
        <a:p>
          <a:endParaRPr lang="en-US" b="1"/>
        </a:p>
      </dgm:t>
    </dgm:pt>
    <dgm:pt modelId="{2EF4571D-D479-4464-AF66-631C21457939}" type="sibTrans" cxnId="{68232CF3-7DA0-4D5E-A242-B1B71E197F57}">
      <dgm:prSet/>
      <dgm:spPr/>
      <dgm:t>
        <a:bodyPr/>
        <a:lstStyle/>
        <a:p>
          <a:endParaRPr lang="en-US" b="1"/>
        </a:p>
      </dgm:t>
    </dgm:pt>
    <dgm:pt modelId="{0DD3278A-7A6C-4C91-9D82-DBAE9C3B0C46}" type="pres">
      <dgm:prSet presAssocID="{811CBD9C-AF5E-4821-A728-AB3B0F25EBB6}" presName="linearFlow" presStyleCnt="0">
        <dgm:presLayoutVars>
          <dgm:dir/>
          <dgm:animLvl val="lvl"/>
          <dgm:resizeHandles val="exact"/>
        </dgm:presLayoutVars>
      </dgm:prSet>
      <dgm:spPr/>
    </dgm:pt>
    <dgm:pt modelId="{E3A2CFD0-5FEA-41CF-B851-DAF48F9749AA}" type="pres">
      <dgm:prSet presAssocID="{72E275D0-0CA3-4789-A2D4-18529DB99E52}" presName="composite" presStyleCnt="0"/>
      <dgm:spPr/>
    </dgm:pt>
    <dgm:pt modelId="{A9C42B6D-4CC1-4241-961B-CB425385BA1E}" type="pres">
      <dgm:prSet presAssocID="{72E275D0-0CA3-4789-A2D4-18529DB99E52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D2F6C750-BE6B-446D-ACEB-749263AC9025}" type="pres">
      <dgm:prSet presAssocID="{72E275D0-0CA3-4789-A2D4-18529DB99E52}" presName="descendantText" presStyleLbl="alignAcc1" presStyleIdx="0" presStyleCnt="5">
        <dgm:presLayoutVars>
          <dgm:bulletEnabled val="1"/>
        </dgm:presLayoutVars>
      </dgm:prSet>
      <dgm:spPr/>
    </dgm:pt>
    <dgm:pt modelId="{6A9BDD2E-EC61-4388-BE9E-92D3071EC8C5}" type="pres">
      <dgm:prSet presAssocID="{7D726B56-DF9C-4363-AD4F-1C1E5373DC03}" presName="sp" presStyleCnt="0"/>
      <dgm:spPr/>
    </dgm:pt>
    <dgm:pt modelId="{88D13ED8-AAA0-448B-8322-AB6A5DB9715A}" type="pres">
      <dgm:prSet presAssocID="{E08D0839-1962-4EF3-A00F-4D3017C8E628}" presName="composite" presStyleCnt="0"/>
      <dgm:spPr/>
    </dgm:pt>
    <dgm:pt modelId="{F8BD8AD5-735C-492D-BEDA-EA30940602A4}" type="pres">
      <dgm:prSet presAssocID="{E08D0839-1962-4EF3-A00F-4D3017C8E628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BC2DE46C-D222-4C73-AD9D-9704A668E43B}" type="pres">
      <dgm:prSet presAssocID="{E08D0839-1962-4EF3-A00F-4D3017C8E628}" presName="descendantText" presStyleLbl="alignAcc1" presStyleIdx="1" presStyleCnt="5">
        <dgm:presLayoutVars>
          <dgm:bulletEnabled val="1"/>
        </dgm:presLayoutVars>
      </dgm:prSet>
      <dgm:spPr/>
    </dgm:pt>
    <dgm:pt modelId="{8C5516E4-45B0-4DB3-9E7E-34F58BAE942F}" type="pres">
      <dgm:prSet presAssocID="{2D546AA2-8C4F-4BF5-A215-5455C34C99DF}" presName="sp" presStyleCnt="0"/>
      <dgm:spPr/>
    </dgm:pt>
    <dgm:pt modelId="{30FD9253-B281-48B3-B7D8-EAC720960241}" type="pres">
      <dgm:prSet presAssocID="{5F74DFD1-0C66-4D9D-BAFB-6639F8F81BA1}" presName="composite" presStyleCnt="0"/>
      <dgm:spPr/>
    </dgm:pt>
    <dgm:pt modelId="{CF46B78C-D10D-4AA5-B361-523A4F74CEA8}" type="pres">
      <dgm:prSet presAssocID="{5F74DFD1-0C66-4D9D-BAFB-6639F8F81BA1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DDEE0009-44FD-4381-A455-9384E2396240}" type="pres">
      <dgm:prSet presAssocID="{5F74DFD1-0C66-4D9D-BAFB-6639F8F81BA1}" presName="descendantText" presStyleLbl="alignAcc1" presStyleIdx="2" presStyleCnt="5">
        <dgm:presLayoutVars>
          <dgm:bulletEnabled val="1"/>
        </dgm:presLayoutVars>
      </dgm:prSet>
      <dgm:spPr/>
    </dgm:pt>
    <dgm:pt modelId="{077B536E-193A-42B6-AB3D-31E689AFCF81}" type="pres">
      <dgm:prSet presAssocID="{3EDA47C2-4BCB-4DA3-9187-4C15730B3E2C}" presName="sp" presStyleCnt="0"/>
      <dgm:spPr/>
    </dgm:pt>
    <dgm:pt modelId="{145CE966-AC44-43F8-B317-F4D2C3115811}" type="pres">
      <dgm:prSet presAssocID="{25689444-6A89-4D21-A78E-8C52942C1099}" presName="composite" presStyleCnt="0"/>
      <dgm:spPr/>
    </dgm:pt>
    <dgm:pt modelId="{2BCBF81E-AF26-4EA3-B0D5-3AD38C51B9A3}" type="pres">
      <dgm:prSet presAssocID="{25689444-6A89-4D21-A78E-8C52942C1099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FDEA9D7F-79BE-45A4-B258-0956F2C47D1A}" type="pres">
      <dgm:prSet presAssocID="{25689444-6A89-4D21-A78E-8C52942C1099}" presName="descendantText" presStyleLbl="alignAcc1" presStyleIdx="3" presStyleCnt="5">
        <dgm:presLayoutVars>
          <dgm:bulletEnabled val="1"/>
        </dgm:presLayoutVars>
      </dgm:prSet>
      <dgm:spPr/>
    </dgm:pt>
    <dgm:pt modelId="{14EB3954-F77F-47FC-8C0B-700F0103FDF6}" type="pres">
      <dgm:prSet presAssocID="{6CA838DF-31BB-4CAA-BE7D-21B5DEB2CCC2}" presName="sp" presStyleCnt="0"/>
      <dgm:spPr/>
    </dgm:pt>
    <dgm:pt modelId="{B573BB1F-CD13-4237-8640-7A59F8E7FB4E}" type="pres">
      <dgm:prSet presAssocID="{3DD0BB69-3F5B-40AA-BD7F-142640A68180}" presName="composite" presStyleCnt="0"/>
      <dgm:spPr/>
    </dgm:pt>
    <dgm:pt modelId="{9C15723F-EB2C-4B99-B184-3EDF94DC1AB6}" type="pres">
      <dgm:prSet presAssocID="{3DD0BB69-3F5B-40AA-BD7F-142640A68180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02E04592-3223-4638-BDED-6F634F9D5718}" type="pres">
      <dgm:prSet presAssocID="{3DD0BB69-3F5B-40AA-BD7F-142640A68180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AD9D8507-2641-487B-99BA-FE689AE29F6D}" type="presOf" srcId="{811CBD9C-AF5E-4821-A728-AB3B0F25EBB6}" destId="{0DD3278A-7A6C-4C91-9D82-DBAE9C3B0C46}" srcOrd="0" destOrd="0" presId="urn:microsoft.com/office/officeart/2005/8/layout/chevron2"/>
    <dgm:cxn modelId="{19B8AF12-B45B-4D1F-869B-323AF7C6FCF5}" srcId="{811CBD9C-AF5E-4821-A728-AB3B0F25EBB6}" destId="{72E275D0-0CA3-4789-A2D4-18529DB99E52}" srcOrd="0" destOrd="0" parTransId="{0A320D04-30A8-428D-B0F6-04234DCD7F0D}" sibTransId="{7D726B56-DF9C-4363-AD4F-1C1E5373DC03}"/>
    <dgm:cxn modelId="{86F9B713-FBD0-4466-92D7-95FD64427C01}" type="presOf" srcId="{5F74DFD1-0C66-4D9D-BAFB-6639F8F81BA1}" destId="{CF46B78C-D10D-4AA5-B361-523A4F74CEA8}" srcOrd="0" destOrd="0" presId="urn:microsoft.com/office/officeart/2005/8/layout/chevron2"/>
    <dgm:cxn modelId="{EE02AC3A-97A2-443B-9022-D8D0FC973764}" type="presOf" srcId="{72E275D0-0CA3-4789-A2D4-18529DB99E52}" destId="{A9C42B6D-4CC1-4241-961B-CB425385BA1E}" srcOrd="0" destOrd="0" presId="urn:microsoft.com/office/officeart/2005/8/layout/chevron2"/>
    <dgm:cxn modelId="{41AECB3D-198F-41F5-9CFA-A690A1EBBE3E}" srcId="{5F74DFD1-0C66-4D9D-BAFB-6639F8F81BA1}" destId="{E313E044-B209-41A3-B64D-D1D181B655B7}" srcOrd="0" destOrd="0" parTransId="{B21E3B6F-89ED-4EF9-BEDE-9CB45A6FD559}" sibTransId="{6F8B5D0D-8FF5-4954-90C3-5485F5BE5064}"/>
    <dgm:cxn modelId="{D7FB495B-1B2E-483D-909A-2D4653F54E43}" type="presOf" srcId="{25689444-6A89-4D21-A78E-8C52942C1099}" destId="{2BCBF81E-AF26-4EA3-B0D5-3AD38C51B9A3}" srcOrd="0" destOrd="0" presId="urn:microsoft.com/office/officeart/2005/8/layout/chevron2"/>
    <dgm:cxn modelId="{CCBA375D-2712-40A3-8B28-949555D34765}" type="presOf" srcId="{E08D0839-1962-4EF3-A00F-4D3017C8E628}" destId="{F8BD8AD5-735C-492D-BEDA-EA30940602A4}" srcOrd="0" destOrd="0" presId="urn:microsoft.com/office/officeart/2005/8/layout/chevron2"/>
    <dgm:cxn modelId="{A4A81A60-B1F0-4F2C-8B01-6143278C811A}" srcId="{72E275D0-0CA3-4789-A2D4-18529DB99E52}" destId="{942B1CDF-203A-4AD4-861D-31CA9C0E9C44}" srcOrd="0" destOrd="0" parTransId="{D0A9EFED-6C5B-4C37-BD74-280874DB9D61}" sibTransId="{183F2EAC-24BF-4E2D-B6A7-BE41704CA247}"/>
    <dgm:cxn modelId="{06237F42-9904-4621-9824-F14F733D5469}" srcId="{25689444-6A89-4D21-A78E-8C52942C1099}" destId="{D7AEE254-6B46-4B07-B024-5B877F2AD9B4}" srcOrd="0" destOrd="0" parTransId="{95A03D2A-7707-4021-8322-B78B384F3F44}" sibTransId="{5D8CC16F-36AC-4D81-B0F5-275C3AE7D894}"/>
    <dgm:cxn modelId="{9EE9F344-9608-4E4F-81E2-A3CB5E89EA0C}" srcId="{811CBD9C-AF5E-4821-A728-AB3B0F25EBB6}" destId="{5F74DFD1-0C66-4D9D-BAFB-6639F8F81BA1}" srcOrd="2" destOrd="0" parTransId="{342F5BD8-FAE9-40F5-B163-CA191B735730}" sibTransId="{3EDA47C2-4BCB-4DA3-9187-4C15730B3E2C}"/>
    <dgm:cxn modelId="{60FC7745-6A5D-4E0B-B354-434EC82375E6}" type="presOf" srcId="{942B1CDF-203A-4AD4-861D-31CA9C0E9C44}" destId="{D2F6C750-BE6B-446D-ACEB-749263AC9025}" srcOrd="0" destOrd="0" presId="urn:microsoft.com/office/officeart/2005/8/layout/chevron2"/>
    <dgm:cxn modelId="{6AF42566-42B0-4472-9F33-86702FA69187}" type="presOf" srcId="{BDC896C2-3D9E-40CB-AD36-2EEEE7691A7E}" destId="{BC2DE46C-D222-4C73-AD9D-9704A668E43B}" srcOrd="0" destOrd="0" presId="urn:microsoft.com/office/officeart/2005/8/layout/chevron2"/>
    <dgm:cxn modelId="{C0C4546F-CB49-4EE8-87E5-54F86E0C6CAD}" srcId="{811CBD9C-AF5E-4821-A728-AB3B0F25EBB6}" destId="{25689444-6A89-4D21-A78E-8C52942C1099}" srcOrd="3" destOrd="0" parTransId="{737D7E0B-064E-4B37-AF25-7554C48DB20D}" sibTransId="{6CA838DF-31BB-4CAA-BE7D-21B5DEB2CCC2}"/>
    <dgm:cxn modelId="{B644C458-4012-407F-BD9A-BEB3DA2A1B3B}" type="presOf" srcId="{E313E044-B209-41A3-B64D-D1D181B655B7}" destId="{DDEE0009-44FD-4381-A455-9384E2396240}" srcOrd="0" destOrd="0" presId="urn:microsoft.com/office/officeart/2005/8/layout/chevron2"/>
    <dgm:cxn modelId="{1E01415A-60C0-4765-AC96-D8B31A40BF83}" type="presOf" srcId="{46D39645-E7E2-4F78-A6D6-D1FBB96F7EBB}" destId="{02E04592-3223-4638-BDED-6F634F9D5718}" srcOrd="0" destOrd="0" presId="urn:microsoft.com/office/officeart/2005/8/layout/chevron2"/>
    <dgm:cxn modelId="{CE8EB17C-75CF-456F-95AD-6E8E34C3BAE1}" srcId="{E08D0839-1962-4EF3-A00F-4D3017C8E628}" destId="{BDC896C2-3D9E-40CB-AD36-2EEEE7691A7E}" srcOrd="0" destOrd="0" parTransId="{05B91392-5815-415A-ADE9-B03F068FD5E8}" sibTransId="{05306377-9B6F-455F-80F8-3B24181DB6FF}"/>
    <dgm:cxn modelId="{3A25AF99-AB60-4669-98A4-592C08AF0C23}" srcId="{811CBD9C-AF5E-4821-A728-AB3B0F25EBB6}" destId="{E08D0839-1962-4EF3-A00F-4D3017C8E628}" srcOrd="1" destOrd="0" parTransId="{135D6288-9D26-4CC8-B22F-DD17CD332CE0}" sibTransId="{2D546AA2-8C4F-4BF5-A215-5455C34C99DF}"/>
    <dgm:cxn modelId="{C0CF77A5-19B8-4E49-B6A6-353A35344620}" type="presOf" srcId="{3DD0BB69-3F5B-40AA-BD7F-142640A68180}" destId="{9C15723F-EB2C-4B99-B184-3EDF94DC1AB6}" srcOrd="0" destOrd="0" presId="urn:microsoft.com/office/officeart/2005/8/layout/chevron2"/>
    <dgm:cxn modelId="{B98063D4-4DF1-48C0-A274-174714468244}" type="presOf" srcId="{D7AEE254-6B46-4B07-B024-5B877F2AD9B4}" destId="{FDEA9D7F-79BE-45A4-B258-0956F2C47D1A}" srcOrd="0" destOrd="0" presId="urn:microsoft.com/office/officeart/2005/8/layout/chevron2"/>
    <dgm:cxn modelId="{68232CF3-7DA0-4D5E-A242-B1B71E197F57}" srcId="{3DD0BB69-3F5B-40AA-BD7F-142640A68180}" destId="{46D39645-E7E2-4F78-A6D6-D1FBB96F7EBB}" srcOrd="0" destOrd="0" parTransId="{49DCCE9E-8D6C-440B-A525-206F4E6185EA}" sibTransId="{2EF4571D-D479-4464-AF66-631C21457939}"/>
    <dgm:cxn modelId="{B10203FE-F2DB-4426-A826-3B7BF65415EF}" srcId="{811CBD9C-AF5E-4821-A728-AB3B0F25EBB6}" destId="{3DD0BB69-3F5B-40AA-BD7F-142640A68180}" srcOrd="4" destOrd="0" parTransId="{8F0F5A98-5022-4A20-A7D7-6ED66BB751CF}" sibTransId="{0BCC360C-43C3-484C-9241-2FFC6C3C53AB}"/>
    <dgm:cxn modelId="{C0FC314F-B9AE-47F3-8326-C3EEBB238D0B}" type="presParOf" srcId="{0DD3278A-7A6C-4C91-9D82-DBAE9C3B0C46}" destId="{E3A2CFD0-5FEA-41CF-B851-DAF48F9749AA}" srcOrd="0" destOrd="0" presId="urn:microsoft.com/office/officeart/2005/8/layout/chevron2"/>
    <dgm:cxn modelId="{9FDB6935-CEB0-4A9D-9D93-6ED68415955A}" type="presParOf" srcId="{E3A2CFD0-5FEA-41CF-B851-DAF48F9749AA}" destId="{A9C42B6D-4CC1-4241-961B-CB425385BA1E}" srcOrd="0" destOrd="0" presId="urn:microsoft.com/office/officeart/2005/8/layout/chevron2"/>
    <dgm:cxn modelId="{3271F7AE-04B2-4626-9BE9-ABC205B33A79}" type="presParOf" srcId="{E3A2CFD0-5FEA-41CF-B851-DAF48F9749AA}" destId="{D2F6C750-BE6B-446D-ACEB-749263AC9025}" srcOrd="1" destOrd="0" presId="urn:microsoft.com/office/officeart/2005/8/layout/chevron2"/>
    <dgm:cxn modelId="{FE7B6EFF-A612-4CCA-81E9-2DE1DC2D89F3}" type="presParOf" srcId="{0DD3278A-7A6C-4C91-9D82-DBAE9C3B0C46}" destId="{6A9BDD2E-EC61-4388-BE9E-92D3071EC8C5}" srcOrd="1" destOrd="0" presId="urn:microsoft.com/office/officeart/2005/8/layout/chevron2"/>
    <dgm:cxn modelId="{11F99909-9123-45E6-A441-2B818F3D9ACB}" type="presParOf" srcId="{0DD3278A-7A6C-4C91-9D82-DBAE9C3B0C46}" destId="{88D13ED8-AAA0-448B-8322-AB6A5DB9715A}" srcOrd="2" destOrd="0" presId="urn:microsoft.com/office/officeart/2005/8/layout/chevron2"/>
    <dgm:cxn modelId="{99497028-4FF1-4561-ADDE-271845294896}" type="presParOf" srcId="{88D13ED8-AAA0-448B-8322-AB6A5DB9715A}" destId="{F8BD8AD5-735C-492D-BEDA-EA30940602A4}" srcOrd="0" destOrd="0" presId="urn:microsoft.com/office/officeart/2005/8/layout/chevron2"/>
    <dgm:cxn modelId="{F7AFB686-8DD2-4E9F-A23F-5B4A87D8DDB7}" type="presParOf" srcId="{88D13ED8-AAA0-448B-8322-AB6A5DB9715A}" destId="{BC2DE46C-D222-4C73-AD9D-9704A668E43B}" srcOrd="1" destOrd="0" presId="urn:microsoft.com/office/officeart/2005/8/layout/chevron2"/>
    <dgm:cxn modelId="{13795DAF-FDDE-49DC-9D16-E6DD36B954A2}" type="presParOf" srcId="{0DD3278A-7A6C-4C91-9D82-DBAE9C3B0C46}" destId="{8C5516E4-45B0-4DB3-9E7E-34F58BAE942F}" srcOrd="3" destOrd="0" presId="urn:microsoft.com/office/officeart/2005/8/layout/chevron2"/>
    <dgm:cxn modelId="{3EF2B572-7100-4F32-BDFC-44B005CCC963}" type="presParOf" srcId="{0DD3278A-7A6C-4C91-9D82-DBAE9C3B0C46}" destId="{30FD9253-B281-48B3-B7D8-EAC720960241}" srcOrd="4" destOrd="0" presId="urn:microsoft.com/office/officeart/2005/8/layout/chevron2"/>
    <dgm:cxn modelId="{759D86A1-9C5B-453E-AD18-C8F3894F22A5}" type="presParOf" srcId="{30FD9253-B281-48B3-B7D8-EAC720960241}" destId="{CF46B78C-D10D-4AA5-B361-523A4F74CEA8}" srcOrd="0" destOrd="0" presId="urn:microsoft.com/office/officeart/2005/8/layout/chevron2"/>
    <dgm:cxn modelId="{6163BC75-2B56-436D-99B3-B1029BE8D797}" type="presParOf" srcId="{30FD9253-B281-48B3-B7D8-EAC720960241}" destId="{DDEE0009-44FD-4381-A455-9384E2396240}" srcOrd="1" destOrd="0" presId="urn:microsoft.com/office/officeart/2005/8/layout/chevron2"/>
    <dgm:cxn modelId="{284362C9-5126-486E-A582-674FB502EA71}" type="presParOf" srcId="{0DD3278A-7A6C-4C91-9D82-DBAE9C3B0C46}" destId="{077B536E-193A-42B6-AB3D-31E689AFCF81}" srcOrd="5" destOrd="0" presId="urn:microsoft.com/office/officeart/2005/8/layout/chevron2"/>
    <dgm:cxn modelId="{09EA6DC8-F708-42A9-8889-90CEF08B0C0B}" type="presParOf" srcId="{0DD3278A-7A6C-4C91-9D82-DBAE9C3B0C46}" destId="{145CE966-AC44-43F8-B317-F4D2C3115811}" srcOrd="6" destOrd="0" presId="urn:microsoft.com/office/officeart/2005/8/layout/chevron2"/>
    <dgm:cxn modelId="{2F1B5671-7349-475E-9BB2-38E435D272AD}" type="presParOf" srcId="{145CE966-AC44-43F8-B317-F4D2C3115811}" destId="{2BCBF81E-AF26-4EA3-B0D5-3AD38C51B9A3}" srcOrd="0" destOrd="0" presId="urn:microsoft.com/office/officeart/2005/8/layout/chevron2"/>
    <dgm:cxn modelId="{2C9EFA0F-609C-4172-8D78-C1351637C763}" type="presParOf" srcId="{145CE966-AC44-43F8-B317-F4D2C3115811}" destId="{FDEA9D7F-79BE-45A4-B258-0956F2C47D1A}" srcOrd="1" destOrd="0" presId="urn:microsoft.com/office/officeart/2005/8/layout/chevron2"/>
    <dgm:cxn modelId="{28F21B18-B171-4F6E-8745-CDAA39435486}" type="presParOf" srcId="{0DD3278A-7A6C-4C91-9D82-DBAE9C3B0C46}" destId="{14EB3954-F77F-47FC-8C0B-700F0103FDF6}" srcOrd="7" destOrd="0" presId="urn:microsoft.com/office/officeart/2005/8/layout/chevron2"/>
    <dgm:cxn modelId="{FA155D9F-D9D7-467C-B9DD-E395D27F8316}" type="presParOf" srcId="{0DD3278A-7A6C-4C91-9D82-DBAE9C3B0C46}" destId="{B573BB1F-CD13-4237-8640-7A59F8E7FB4E}" srcOrd="8" destOrd="0" presId="urn:microsoft.com/office/officeart/2005/8/layout/chevron2"/>
    <dgm:cxn modelId="{266C89ED-4FAE-40F3-A14B-ECBC5A81337F}" type="presParOf" srcId="{B573BB1F-CD13-4237-8640-7A59F8E7FB4E}" destId="{9C15723F-EB2C-4B99-B184-3EDF94DC1AB6}" srcOrd="0" destOrd="0" presId="urn:microsoft.com/office/officeart/2005/8/layout/chevron2"/>
    <dgm:cxn modelId="{3E0583CF-07A6-42A6-BE10-72FB3727B264}" type="presParOf" srcId="{B573BB1F-CD13-4237-8640-7A59F8E7FB4E}" destId="{02E04592-3223-4638-BDED-6F634F9D571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6A1BBA-3193-49BB-92C2-C4B5431950BA}">
      <dsp:nvSpPr>
        <dsp:cNvPr id="0" name=""/>
        <dsp:cNvSpPr/>
      </dsp:nvSpPr>
      <dsp:spPr>
        <a:xfrm>
          <a:off x="788669" y="0"/>
          <a:ext cx="8938260" cy="4351338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176AAF-8F04-45EC-86BE-FE747FDD5DCB}">
      <dsp:nvSpPr>
        <dsp:cNvPr id="0" name=""/>
        <dsp:cNvSpPr/>
      </dsp:nvSpPr>
      <dsp:spPr>
        <a:xfrm>
          <a:off x="5609" y="1305401"/>
          <a:ext cx="2496511" cy="174053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/>
            <a:t>Transaksi</a:t>
          </a:r>
          <a:endParaRPr lang="en-US" sz="3600" kern="1200" dirty="0"/>
        </a:p>
      </dsp:txBody>
      <dsp:txXfrm>
        <a:off x="90575" y="1390367"/>
        <a:ext cx="2326579" cy="1570603"/>
      </dsp:txXfrm>
    </dsp:sp>
    <dsp:sp modelId="{1CE7FE53-32AE-4001-B820-A69B5E00FF88}">
      <dsp:nvSpPr>
        <dsp:cNvPr id="0" name=""/>
        <dsp:cNvSpPr/>
      </dsp:nvSpPr>
      <dsp:spPr>
        <a:xfrm>
          <a:off x="2674899" y="1305401"/>
          <a:ext cx="2496511" cy="174053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/>
            <a:t>Bukti-bukti</a:t>
          </a:r>
          <a:r>
            <a:rPr lang="en-US" sz="3600" kern="1200" dirty="0"/>
            <a:t> </a:t>
          </a:r>
          <a:r>
            <a:rPr lang="en-US" sz="3600" kern="1200" dirty="0" err="1"/>
            <a:t>Transaksi</a:t>
          </a:r>
          <a:endParaRPr lang="en-US" sz="3600" kern="1200" dirty="0"/>
        </a:p>
      </dsp:txBody>
      <dsp:txXfrm>
        <a:off x="2759865" y="1390367"/>
        <a:ext cx="2326579" cy="1570603"/>
      </dsp:txXfrm>
    </dsp:sp>
    <dsp:sp modelId="{B29C363A-1103-4260-8310-C747A109A431}">
      <dsp:nvSpPr>
        <dsp:cNvPr id="0" name=""/>
        <dsp:cNvSpPr/>
      </dsp:nvSpPr>
      <dsp:spPr>
        <a:xfrm>
          <a:off x="5344189" y="1305401"/>
          <a:ext cx="2496511" cy="174053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/>
            <a:t>Jurnal</a:t>
          </a:r>
          <a:endParaRPr lang="en-US" sz="3600" kern="1200" dirty="0"/>
        </a:p>
      </dsp:txBody>
      <dsp:txXfrm>
        <a:off x="5429155" y="1390367"/>
        <a:ext cx="2326579" cy="1570603"/>
      </dsp:txXfrm>
    </dsp:sp>
    <dsp:sp modelId="{9B4A949B-74F9-43C2-8068-D33C942FA85D}">
      <dsp:nvSpPr>
        <dsp:cNvPr id="0" name=""/>
        <dsp:cNvSpPr/>
      </dsp:nvSpPr>
      <dsp:spPr>
        <a:xfrm>
          <a:off x="8013478" y="1305401"/>
          <a:ext cx="2496511" cy="174053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/>
            <a:t>Buku</a:t>
          </a:r>
          <a:r>
            <a:rPr lang="en-US" sz="3600" kern="1200" dirty="0"/>
            <a:t> </a:t>
          </a:r>
          <a:r>
            <a:rPr lang="en-US" sz="3600" kern="1200" dirty="0" err="1"/>
            <a:t>Besar</a:t>
          </a:r>
          <a:endParaRPr lang="en-US" sz="3600" kern="1200" dirty="0"/>
        </a:p>
      </dsp:txBody>
      <dsp:txXfrm>
        <a:off x="8098444" y="1390367"/>
        <a:ext cx="2326579" cy="15706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AA8F72-DFB4-4525-BAC8-376733EAAE27}">
      <dsp:nvSpPr>
        <dsp:cNvPr id="0" name=""/>
        <dsp:cNvSpPr/>
      </dsp:nvSpPr>
      <dsp:spPr>
        <a:xfrm>
          <a:off x="1526" y="36350"/>
          <a:ext cx="3291259" cy="197475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Alat</a:t>
          </a:r>
          <a:r>
            <a:rPr lang="en-US" sz="2000" b="1" kern="1200" dirty="0"/>
            <a:t> </a:t>
          </a:r>
          <a:r>
            <a:rPr lang="en-US" sz="2000" b="1" kern="1200" dirty="0" err="1"/>
            <a:t>pencatatan</a:t>
          </a:r>
          <a:r>
            <a:rPr lang="en-US" sz="2000" b="1" kern="1200" dirty="0"/>
            <a:t> yang </a:t>
          </a:r>
          <a:r>
            <a:rPr lang="en-US" sz="2000" b="1" kern="1200" dirty="0" err="1"/>
            <a:t>dapat</a:t>
          </a:r>
          <a:r>
            <a:rPr lang="en-US" sz="2000" b="1" kern="1200" dirty="0"/>
            <a:t> </a:t>
          </a:r>
          <a:r>
            <a:rPr lang="en-US" sz="2000" b="1" kern="1200" dirty="0" err="1"/>
            <a:t>menggambarkan</a:t>
          </a:r>
          <a:r>
            <a:rPr lang="en-US" sz="2000" b="1" kern="1200" dirty="0"/>
            <a:t> pos-pos yang </a:t>
          </a:r>
          <a:r>
            <a:rPr lang="en-US" sz="2000" b="1" kern="1200" dirty="0" err="1"/>
            <a:t>terpengaruh</a:t>
          </a:r>
          <a:r>
            <a:rPr lang="en-US" sz="2000" b="1" kern="1200" dirty="0"/>
            <a:t> oleh </a:t>
          </a:r>
          <a:r>
            <a:rPr lang="en-US" sz="2000" b="1" kern="1200" dirty="0" err="1"/>
            <a:t>suatu</a:t>
          </a:r>
          <a:r>
            <a:rPr lang="en-US" sz="2000" b="1" kern="1200" dirty="0"/>
            <a:t> </a:t>
          </a:r>
          <a:r>
            <a:rPr lang="en-US" sz="2000" b="1" kern="1200" dirty="0" err="1"/>
            <a:t>transaksi</a:t>
          </a:r>
          <a:endParaRPr lang="en-US" sz="2000" b="1" kern="1200" dirty="0"/>
        </a:p>
      </dsp:txBody>
      <dsp:txXfrm>
        <a:off x="1526" y="36350"/>
        <a:ext cx="3291259" cy="1974755"/>
      </dsp:txXfrm>
    </dsp:sp>
    <dsp:sp modelId="{C482EBD6-7A39-4D7F-A0A3-06658066A6EA}">
      <dsp:nvSpPr>
        <dsp:cNvPr id="0" name=""/>
        <dsp:cNvSpPr/>
      </dsp:nvSpPr>
      <dsp:spPr>
        <a:xfrm>
          <a:off x="3621912" y="36350"/>
          <a:ext cx="3291259" cy="197475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Alat</a:t>
          </a:r>
          <a:r>
            <a:rPr lang="en-US" sz="2000" b="1" kern="1200" dirty="0"/>
            <a:t> </a:t>
          </a:r>
          <a:r>
            <a:rPr lang="en-US" sz="2000" b="1" kern="1200" dirty="0" err="1"/>
            <a:t>pencatatan</a:t>
          </a:r>
          <a:r>
            <a:rPr lang="en-US" sz="2000" b="1" kern="1200" dirty="0"/>
            <a:t> yang </a:t>
          </a:r>
          <a:r>
            <a:rPr lang="en-US" sz="2000" b="1" kern="1200" dirty="0" err="1"/>
            <a:t>memberikan</a:t>
          </a:r>
          <a:r>
            <a:rPr lang="en-US" sz="2000" b="1" kern="1200" dirty="0"/>
            <a:t> </a:t>
          </a:r>
          <a:r>
            <a:rPr lang="en-US" sz="2000" b="1" kern="1200" dirty="0" err="1"/>
            <a:t>gambaran</a:t>
          </a:r>
          <a:r>
            <a:rPr lang="en-US" sz="2000" b="1" kern="1200" dirty="0"/>
            <a:t> </a:t>
          </a:r>
          <a:r>
            <a:rPr lang="en-US" sz="2000" b="1" kern="1200" dirty="0" err="1"/>
            <a:t>mengenai</a:t>
          </a:r>
          <a:r>
            <a:rPr lang="en-US" sz="2000" b="1" kern="1200" dirty="0"/>
            <a:t> </a:t>
          </a:r>
          <a:r>
            <a:rPr lang="en-US" sz="2000" b="1" kern="1200" dirty="0" err="1"/>
            <a:t>terjadinya</a:t>
          </a:r>
          <a:r>
            <a:rPr lang="en-US" sz="2000" b="1" kern="1200" dirty="0"/>
            <a:t> </a:t>
          </a:r>
          <a:r>
            <a:rPr lang="en-US" sz="2000" b="1" kern="1200"/>
            <a:t>transaksi </a:t>
          </a:r>
          <a:r>
            <a:rPr lang="en-US" sz="2000" b="1" kern="1200" dirty="0" err="1"/>
            <a:t>secara</a:t>
          </a:r>
          <a:r>
            <a:rPr lang="en-US" sz="2000" b="1" kern="1200" dirty="0"/>
            <a:t> </a:t>
          </a:r>
          <a:r>
            <a:rPr lang="en-US" sz="2000" b="1" kern="1200" dirty="0" err="1"/>
            <a:t>kronologis</a:t>
          </a:r>
          <a:r>
            <a:rPr lang="en-US" sz="2000" b="1" kern="1200" dirty="0"/>
            <a:t> (</a:t>
          </a:r>
          <a:r>
            <a:rPr lang="en-US" sz="2000" b="1" kern="1200" dirty="0" err="1"/>
            <a:t>urutan</a:t>
          </a:r>
          <a:r>
            <a:rPr lang="en-US" sz="2000" b="1" kern="1200" dirty="0"/>
            <a:t> </a:t>
          </a:r>
          <a:r>
            <a:rPr lang="en-US" sz="2000" b="1" kern="1200" dirty="0" err="1"/>
            <a:t>waktu</a:t>
          </a:r>
          <a:r>
            <a:rPr lang="en-US" sz="2000" b="1" kern="1200" dirty="0"/>
            <a:t>)</a:t>
          </a:r>
        </a:p>
      </dsp:txBody>
      <dsp:txXfrm>
        <a:off x="3621912" y="36350"/>
        <a:ext cx="3291259" cy="1974755"/>
      </dsp:txXfrm>
    </dsp:sp>
    <dsp:sp modelId="{5F6F8150-92F3-4509-886C-90A4C0AE9BCB}">
      <dsp:nvSpPr>
        <dsp:cNvPr id="0" name=""/>
        <dsp:cNvSpPr/>
      </dsp:nvSpPr>
      <dsp:spPr>
        <a:xfrm>
          <a:off x="7242297" y="76595"/>
          <a:ext cx="3271775" cy="189426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Jurnal</a:t>
          </a:r>
          <a:r>
            <a:rPr lang="en-US" sz="2000" b="1" kern="1200" dirty="0"/>
            <a:t> </a:t>
          </a:r>
          <a:r>
            <a:rPr lang="en-US" sz="2000" b="1" kern="1200" dirty="0" err="1"/>
            <a:t>dapat</a:t>
          </a:r>
          <a:r>
            <a:rPr lang="en-US" sz="2000" b="1" kern="1200" dirty="0"/>
            <a:t> </a:t>
          </a:r>
          <a:r>
            <a:rPr lang="en-US" sz="2000" b="1" kern="1200" dirty="0" err="1"/>
            <a:t>dibagi</a:t>
          </a:r>
          <a:r>
            <a:rPr lang="en-US" sz="2000" b="1" kern="1200" dirty="0"/>
            <a:t> </a:t>
          </a:r>
          <a:r>
            <a:rPr lang="en-US" sz="2000" b="1" kern="1200" dirty="0" err="1"/>
            <a:t>menjadi</a:t>
          </a:r>
          <a:r>
            <a:rPr lang="en-US" sz="2000" b="1" kern="1200" dirty="0"/>
            <a:t> </a:t>
          </a:r>
          <a:r>
            <a:rPr lang="en-US" sz="2000" b="1" kern="1200" dirty="0" err="1"/>
            <a:t>beberapa</a:t>
          </a:r>
          <a:r>
            <a:rPr lang="en-US" sz="2000" b="1" kern="1200" dirty="0"/>
            <a:t> </a:t>
          </a:r>
          <a:r>
            <a:rPr lang="en-US" sz="2000" b="1" kern="1200" dirty="0" err="1"/>
            <a:t>jurnal</a:t>
          </a:r>
          <a:r>
            <a:rPr lang="en-US" sz="2000" b="1" kern="1200" dirty="0"/>
            <a:t>, </a:t>
          </a:r>
          <a:r>
            <a:rPr lang="en-US" sz="2000" b="1" kern="1200" dirty="0" err="1"/>
            <a:t>yaitu</a:t>
          </a:r>
          <a:r>
            <a:rPr lang="en-US" sz="2000" b="1" kern="1200" dirty="0"/>
            <a:t> </a:t>
          </a:r>
          <a:r>
            <a:rPr lang="en-US" sz="2000" b="1" kern="1200" dirty="0" err="1"/>
            <a:t>jurnal</a:t>
          </a:r>
          <a:r>
            <a:rPr lang="en-US" sz="2000" b="1" kern="1200" dirty="0"/>
            <a:t> </a:t>
          </a:r>
          <a:r>
            <a:rPr lang="en-US" sz="2000" b="1" kern="1200" dirty="0" err="1"/>
            <a:t>umum</a:t>
          </a:r>
          <a:r>
            <a:rPr lang="en-US" sz="2000" b="1" kern="1200" dirty="0"/>
            <a:t> dan </a:t>
          </a:r>
          <a:r>
            <a:rPr lang="en-US" sz="2000" b="1" kern="1200" dirty="0" err="1"/>
            <a:t>jurnal</a:t>
          </a:r>
          <a:r>
            <a:rPr lang="en-US" sz="2000" b="1" kern="1200" dirty="0"/>
            <a:t> </a:t>
          </a:r>
          <a:r>
            <a:rPr lang="en-US" sz="2000" b="1" kern="1200" dirty="0" err="1"/>
            <a:t>khusus</a:t>
          </a:r>
          <a:endParaRPr lang="en-US" sz="2000" b="1" kern="1200" dirty="0"/>
        </a:p>
      </dsp:txBody>
      <dsp:txXfrm>
        <a:off x="7242297" y="76595"/>
        <a:ext cx="3271775" cy="1894264"/>
      </dsp:txXfrm>
    </dsp:sp>
    <dsp:sp modelId="{ADE67DC2-F416-4861-BAB6-9F6019816497}">
      <dsp:nvSpPr>
        <dsp:cNvPr id="0" name=""/>
        <dsp:cNvSpPr/>
      </dsp:nvSpPr>
      <dsp:spPr>
        <a:xfrm>
          <a:off x="1801977" y="2340231"/>
          <a:ext cx="3291259" cy="197475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Jurnal</a:t>
          </a:r>
          <a:r>
            <a:rPr lang="en-US" sz="2000" b="1" kern="1200" dirty="0"/>
            <a:t> </a:t>
          </a:r>
          <a:r>
            <a:rPr lang="en-US" sz="2000" b="1" kern="1200" dirty="0" err="1"/>
            <a:t>menyediakan</a:t>
          </a:r>
          <a:r>
            <a:rPr lang="en-US" sz="2000" b="1" kern="1200" dirty="0"/>
            <a:t> </a:t>
          </a:r>
          <a:r>
            <a:rPr lang="en-US" sz="2000" b="1" kern="1200" dirty="0" err="1"/>
            <a:t>ruang</a:t>
          </a:r>
          <a:r>
            <a:rPr lang="en-US" sz="2000" b="1" kern="1200" dirty="0"/>
            <a:t> yang </a:t>
          </a:r>
          <a:r>
            <a:rPr lang="en-US" sz="2000" b="1" kern="1200" dirty="0" err="1"/>
            <a:t>cukup</a:t>
          </a:r>
          <a:r>
            <a:rPr lang="en-US" sz="2000" b="1" kern="1200" dirty="0"/>
            <a:t> </a:t>
          </a:r>
          <a:r>
            <a:rPr lang="en-US" sz="2000" b="1" kern="1200" dirty="0" err="1"/>
            <a:t>untuk</a:t>
          </a:r>
          <a:r>
            <a:rPr lang="en-US" sz="2000" b="1" kern="1200" dirty="0"/>
            <a:t> </a:t>
          </a:r>
          <a:r>
            <a:rPr lang="en-US" sz="2000" b="1" kern="1200" dirty="0" err="1"/>
            <a:t>keterangan</a:t>
          </a:r>
          <a:r>
            <a:rPr lang="en-US" sz="2000" b="1" kern="1200" dirty="0"/>
            <a:t> </a:t>
          </a:r>
          <a:r>
            <a:rPr lang="en-US" sz="2000" b="1" kern="1200" dirty="0" err="1"/>
            <a:t>transaksi</a:t>
          </a:r>
          <a:endParaRPr lang="en-US" sz="2000" b="1" kern="1200" dirty="0"/>
        </a:p>
      </dsp:txBody>
      <dsp:txXfrm>
        <a:off x="1801977" y="2340231"/>
        <a:ext cx="3291259" cy="1974755"/>
      </dsp:txXfrm>
    </dsp:sp>
    <dsp:sp modelId="{41DE3C07-6E6A-4158-8B69-164985A51077}">
      <dsp:nvSpPr>
        <dsp:cNvPr id="0" name=""/>
        <dsp:cNvSpPr/>
      </dsp:nvSpPr>
      <dsp:spPr>
        <a:xfrm>
          <a:off x="5422362" y="2340231"/>
          <a:ext cx="3291259" cy="197475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Jika</a:t>
          </a:r>
          <a:r>
            <a:rPr lang="en-US" sz="2000" b="1" kern="1200" dirty="0"/>
            <a:t> </a:t>
          </a:r>
          <a:r>
            <a:rPr lang="en-US" sz="2000" b="1" kern="1200" dirty="0" err="1"/>
            <a:t>transaksi</a:t>
          </a:r>
          <a:r>
            <a:rPr lang="en-US" sz="2000" b="1" kern="1200" dirty="0"/>
            <a:t> </a:t>
          </a:r>
          <a:r>
            <a:rPr lang="en-US" sz="2000" b="1" kern="1200" dirty="0" err="1"/>
            <a:t>langsung</a:t>
          </a:r>
          <a:r>
            <a:rPr lang="en-US" sz="2000" b="1" kern="1200" dirty="0"/>
            <a:t> </a:t>
          </a:r>
          <a:r>
            <a:rPr lang="en-US" sz="2000" b="1" kern="1200" dirty="0" err="1"/>
            <a:t>dicatat</a:t>
          </a:r>
          <a:r>
            <a:rPr lang="en-US" sz="2000" b="1" kern="1200" dirty="0"/>
            <a:t> di </a:t>
          </a:r>
          <a:r>
            <a:rPr lang="en-US" sz="2000" b="1" kern="1200" dirty="0" err="1"/>
            <a:t>Buku</a:t>
          </a:r>
          <a:r>
            <a:rPr lang="en-US" sz="2000" b="1" kern="1200" dirty="0"/>
            <a:t> </a:t>
          </a:r>
          <a:r>
            <a:rPr lang="en-US" sz="2000" b="1" kern="1200" dirty="0" err="1"/>
            <a:t>Besar</a:t>
          </a:r>
          <a:r>
            <a:rPr lang="en-US" sz="2000" b="1" kern="1200" dirty="0"/>
            <a:t> </a:t>
          </a:r>
          <a:r>
            <a:rPr lang="en-US" sz="2000" b="1" kern="1200" dirty="0" err="1"/>
            <a:t>akan</a:t>
          </a:r>
          <a:r>
            <a:rPr lang="en-US" sz="2000" b="1" kern="1200" dirty="0"/>
            <a:t> </a:t>
          </a:r>
          <a:r>
            <a:rPr lang="en-US" sz="2000" b="1" kern="1200" dirty="0" err="1"/>
            <a:t>sulit</a:t>
          </a:r>
          <a:r>
            <a:rPr lang="en-US" sz="2000" b="1" kern="1200" dirty="0"/>
            <a:t> </a:t>
          </a:r>
          <a:r>
            <a:rPr lang="en-US" sz="2000" b="1" kern="1200" dirty="0" err="1"/>
            <a:t>ditemukan</a:t>
          </a:r>
          <a:r>
            <a:rPr lang="en-US" sz="2000" b="1" kern="1200" dirty="0"/>
            <a:t> </a:t>
          </a:r>
          <a:r>
            <a:rPr lang="en-US" sz="2000" b="1" kern="1200" dirty="0" err="1"/>
            <a:t>kesalahan</a:t>
          </a:r>
          <a:r>
            <a:rPr lang="en-US" sz="2000" b="1" kern="1200" dirty="0"/>
            <a:t>. </a:t>
          </a:r>
          <a:r>
            <a:rPr lang="en-US" sz="2000" b="1" kern="1200" dirty="0" err="1"/>
            <a:t>Krn</a:t>
          </a:r>
          <a:r>
            <a:rPr lang="en-US" sz="2000" b="1" kern="1200" dirty="0"/>
            <a:t>  </a:t>
          </a:r>
          <a:r>
            <a:rPr lang="en-US" sz="2000" b="1" kern="1200" dirty="0" err="1"/>
            <a:t>kesalahan</a:t>
          </a:r>
          <a:r>
            <a:rPr lang="en-US" sz="2000" b="1" kern="1200" dirty="0"/>
            <a:t> </a:t>
          </a:r>
          <a:r>
            <a:rPr lang="en-US" sz="2000" b="1" kern="1200" dirty="0" err="1"/>
            <a:t>memasukkan</a:t>
          </a:r>
          <a:r>
            <a:rPr lang="en-US" sz="2000" b="1" kern="1200" dirty="0"/>
            <a:t> </a:t>
          </a:r>
          <a:r>
            <a:rPr lang="en-US" sz="2000" b="1" kern="1200" dirty="0" err="1"/>
            <a:t>rekening</a:t>
          </a:r>
          <a:r>
            <a:rPr lang="en-US" sz="2000" b="1" kern="1200" dirty="0"/>
            <a:t> </a:t>
          </a:r>
          <a:r>
            <a:rPr lang="en-US" sz="2000" b="1" kern="1200" dirty="0" err="1"/>
            <a:t>dalam</a:t>
          </a:r>
          <a:r>
            <a:rPr lang="en-US" sz="2000" b="1" kern="1200" dirty="0"/>
            <a:t> </a:t>
          </a:r>
          <a:r>
            <a:rPr lang="en-US" sz="2000" b="1" kern="1200" dirty="0" err="1"/>
            <a:t>Buku</a:t>
          </a:r>
          <a:r>
            <a:rPr lang="en-US" sz="2000" b="1" kern="1200" dirty="0"/>
            <a:t> </a:t>
          </a:r>
          <a:r>
            <a:rPr lang="en-US" sz="2000" b="1" kern="1200" dirty="0" err="1"/>
            <a:t>Besar</a:t>
          </a:r>
          <a:r>
            <a:rPr lang="en-US" sz="2000" b="1" kern="1200" dirty="0"/>
            <a:t> </a:t>
          </a:r>
          <a:r>
            <a:rPr lang="en-US" sz="2000" b="1" kern="1200" dirty="0" err="1"/>
            <a:t>akan</a:t>
          </a:r>
          <a:r>
            <a:rPr lang="en-US" sz="2000" b="1" kern="1200" dirty="0"/>
            <a:t> </a:t>
          </a:r>
          <a:r>
            <a:rPr lang="en-US" sz="2000" b="1" kern="1200" dirty="0" err="1"/>
            <a:t>sulit</a:t>
          </a:r>
          <a:r>
            <a:rPr lang="en-US" sz="2000" b="1" kern="1200" dirty="0"/>
            <a:t> </a:t>
          </a:r>
          <a:r>
            <a:rPr lang="en-US" sz="2000" b="1" kern="1200" dirty="0" err="1"/>
            <a:t>ditemukan</a:t>
          </a:r>
          <a:r>
            <a:rPr lang="en-US" sz="2000" b="1" kern="1200" dirty="0"/>
            <a:t> </a:t>
          </a:r>
        </a:p>
      </dsp:txBody>
      <dsp:txXfrm>
        <a:off x="5422362" y="2340231"/>
        <a:ext cx="3291259" cy="19747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C42B6D-4CC1-4241-961B-CB425385BA1E}">
      <dsp:nvSpPr>
        <dsp:cNvPr id="0" name=""/>
        <dsp:cNvSpPr/>
      </dsp:nvSpPr>
      <dsp:spPr>
        <a:xfrm rot="5400000">
          <a:off x="-175868" y="178258"/>
          <a:ext cx="1172454" cy="82071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1</a:t>
          </a:r>
        </a:p>
      </dsp:txBody>
      <dsp:txXfrm rot="-5400000">
        <a:off x="1" y="412749"/>
        <a:ext cx="820717" cy="351737"/>
      </dsp:txXfrm>
    </dsp:sp>
    <dsp:sp modelId="{D2F6C750-BE6B-446D-ACEB-749263AC9025}">
      <dsp:nvSpPr>
        <dsp:cNvPr id="0" name=""/>
        <dsp:cNvSpPr/>
      </dsp:nvSpPr>
      <dsp:spPr>
        <a:xfrm rot="5400000">
          <a:off x="5684523" y="-4861414"/>
          <a:ext cx="762095" cy="104897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b="1" kern="1200" dirty="0" err="1"/>
            <a:t>Periksa</a:t>
          </a:r>
          <a:r>
            <a:rPr lang="en-US" sz="2300" b="1" kern="1200" dirty="0"/>
            <a:t> </a:t>
          </a:r>
          <a:r>
            <a:rPr lang="en-US" sz="2300" b="1" kern="1200" dirty="0" err="1"/>
            <a:t>kebenaran</a:t>
          </a:r>
          <a:r>
            <a:rPr lang="en-US" sz="2300" b="1" kern="1200" dirty="0"/>
            <a:t> </a:t>
          </a:r>
          <a:r>
            <a:rPr lang="en-US" sz="2300" b="1" kern="1200" dirty="0" err="1"/>
            <a:t>penjumlahan</a:t>
          </a:r>
          <a:r>
            <a:rPr lang="en-US" sz="2300" b="1" kern="1200" dirty="0"/>
            <a:t> </a:t>
          </a:r>
          <a:r>
            <a:rPr lang="en-US" sz="2300" b="1" kern="1200" dirty="0" err="1"/>
            <a:t>kolom-kolom</a:t>
          </a:r>
          <a:r>
            <a:rPr lang="en-US" sz="2300" b="1" kern="1200" dirty="0"/>
            <a:t> </a:t>
          </a:r>
          <a:r>
            <a:rPr lang="en-US" sz="2300" b="1" kern="1200" dirty="0" err="1"/>
            <a:t>debet</a:t>
          </a:r>
          <a:r>
            <a:rPr lang="en-US" sz="2300" b="1" kern="1200" dirty="0"/>
            <a:t> </a:t>
          </a:r>
          <a:r>
            <a:rPr lang="en-US" sz="2300" b="1" kern="1200" dirty="0" err="1"/>
            <a:t>kredit</a:t>
          </a:r>
          <a:r>
            <a:rPr lang="en-US" sz="2300" b="1" kern="1200" dirty="0"/>
            <a:t> pada </a:t>
          </a:r>
          <a:r>
            <a:rPr lang="en-US" sz="2300" b="1" kern="1200" dirty="0" err="1"/>
            <a:t>neraca</a:t>
          </a:r>
          <a:r>
            <a:rPr lang="en-US" sz="2300" b="1" kern="1200" dirty="0"/>
            <a:t> </a:t>
          </a:r>
          <a:r>
            <a:rPr lang="en-US" sz="2300" b="1" kern="1200" dirty="0" err="1"/>
            <a:t>saldo</a:t>
          </a:r>
          <a:endParaRPr lang="en-US" sz="2300" b="1" kern="1200" dirty="0"/>
        </a:p>
      </dsp:txBody>
      <dsp:txXfrm rot="-5400000">
        <a:off x="820718" y="39593"/>
        <a:ext cx="10452504" cy="687691"/>
      </dsp:txXfrm>
    </dsp:sp>
    <dsp:sp modelId="{F8BD8AD5-735C-492D-BEDA-EA30940602A4}">
      <dsp:nvSpPr>
        <dsp:cNvPr id="0" name=""/>
        <dsp:cNvSpPr/>
      </dsp:nvSpPr>
      <dsp:spPr>
        <a:xfrm rot="5400000">
          <a:off x="-175868" y="1234448"/>
          <a:ext cx="1172454" cy="820717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2</a:t>
          </a:r>
        </a:p>
      </dsp:txBody>
      <dsp:txXfrm rot="-5400000">
        <a:off x="1" y="1468939"/>
        <a:ext cx="820717" cy="351737"/>
      </dsp:txXfrm>
    </dsp:sp>
    <dsp:sp modelId="{BC2DE46C-D222-4C73-AD9D-9704A668E43B}">
      <dsp:nvSpPr>
        <dsp:cNvPr id="0" name=""/>
        <dsp:cNvSpPr/>
      </dsp:nvSpPr>
      <dsp:spPr>
        <a:xfrm rot="5400000">
          <a:off x="5684523" y="-3805225"/>
          <a:ext cx="762095" cy="104897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b="1" kern="1200" dirty="0" err="1"/>
            <a:t>Bandingkan</a:t>
          </a:r>
          <a:r>
            <a:rPr lang="en-US" sz="2300" b="1" kern="1200" dirty="0"/>
            <a:t> </a:t>
          </a:r>
          <a:r>
            <a:rPr lang="en-US" sz="2300" b="1" kern="1200" dirty="0" err="1"/>
            <a:t>nama-nama</a:t>
          </a:r>
          <a:r>
            <a:rPr lang="en-US" sz="2300" b="1" kern="1200" dirty="0"/>
            <a:t> </a:t>
          </a:r>
          <a:r>
            <a:rPr lang="en-US" sz="2300" b="1" kern="1200" dirty="0" err="1"/>
            <a:t>rekening</a:t>
          </a:r>
          <a:r>
            <a:rPr lang="en-US" sz="2300" b="1" kern="1200" dirty="0"/>
            <a:t> pada </a:t>
          </a:r>
          <a:r>
            <a:rPr lang="en-US" sz="2300" b="1" kern="1200" dirty="0" err="1"/>
            <a:t>buku</a:t>
          </a:r>
          <a:r>
            <a:rPr lang="en-US" sz="2300" b="1" kern="1200" dirty="0"/>
            <a:t> </a:t>
          </a:r>
          <a:r>
            <a:rPr lang="en-US" sz="2300" b="1" kern="1200" dirty="0" err="1"/>
            <a:t>besar</a:t>
          </a:r>
          <a:r>
            <a:rPr lang="en-US" sz="2300" b="1" kern="1200" dirty="0"/>
            <a:t> dan </a:t>
          </a:r>
          <a:r>
            <a:rPr lang="en-US" sz="2300" b="1" kern="1200" dirty="0" err="1"/>
            <a:t>neraca</a:t>
          </a:r>
          <a:r>
            <a:rPr lang="en-US" sz="2300" b="1" kern="1200" dirty="0"/>
            <a:t> </a:t>
          </a:r>
          <a:r>
            <a:rPr lang="en-US" sz="2300" b="1" kern="1200" dirty="0" err="1"/>
            <a:t>salda</a:t>
          </a:r>
          <a:r>
            <a:rPr lang="en-US" sz="2300" b="1" kern="1200" dirty="0"/>
            <a:t>. </a:t>
          </a:r>
          <a:r>
            <a:rPr lang="en-US" sz="2300" b="1" kern="1200" dirty="0" err="1"/>
            <a:t>Apakah</a:t>
          </a:r>
          <a:r>
            <a:rPr lang="en-US" sz="2300" b="1" kern="1200" dirty="0"/>
            <a:t> </a:t>
          </a:r>
          <a:r>
            <a:rPr lang="en-US" sz="2300" b="1" kern="1200" dirty="0" err="1"/>
            <a:t>ada</a:t>
          </a:r>
          <a:r>
            <a:rPr lang="en-US" sz="2300" b="1" kern="1200" dirty="0"/>
            <a:t> </a:t>
          </a:r>
          <a:r>
            <a:rPr lang="en-US" sz="2300" b="1" kern="1200" dirty="0" err="1"/>
            <a:t>nama</a:t>
          </a:r>
          <a:r>
            <a:rPr lang="en-US" sz="2300" b="1" kern="1200" dirty="0"/>
            <a:t> </a:t>
          </a:r>
          <a:r>
            <a:rPr lang="en-US" sz="2300" b="1" kern="1200" dirty="0" err="1"/>
            <a:t>rekening</a:t>
          </a:r>
          <a:r>
            <a:rPr lang="en-US" sz="2300" b="1" kern="1200" dirty="0"/>
            <a:t> yang </a:t>
          </a:r>
          <a:r>
            <a:rPr lang="en-US" sz="2300" b="1" kern="1200" dirty="0" err="1"/>
            <a:t>terlewatkan</a:t>
          </a:r>
          <a:endParaRPr lang="en-US" sz="2300" b="1" kern="1200" dirty="0"/>
        </a:p>
      </dsp:txBody>
      <dsp:txXfrm rot="-5400000">
        <a:off x="820718" y="1095782"/>
        <a:ext cx="10452504" cy="687691"/>
      </dsp:txXfrm>
    </dsp:sp>
    <dsp:sp modelId="{CF46B78C-D10D-4AA5-B361-523A4F74CEA8}">
      <dsp:nvSpPr>
        <dsp:cNvPr id="0" name=""/>
        <dsp:cNvSpPr/>
      </dsp:nvSpPr>
      <dsp:spPr>
        <a:xfrm rot="5400000">
          <a:off x="-175868" y="2290638"/>
          <a:ext cx="1172454" cy="820717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3</a:t>
          </a:r>
        </a:p>
      </dsp:txBody>
      <dsp:txXfrm rot="-5400000">
        <a:off x="1" y="2525129"/>
        <a:ext cx="820717" cy="351737"/>
      </dsp:txXfrm>
    </dsp:sp>
    <dsp:sp modelId="{DDEE0009-44FD-4381-A455-9384E2396240}">
      <dsp:nvSpPr>
        <dsp:cNvPr id="0" name=""/>
        <dsp:cNvSpPr/>
      </dsp:nvSpPr>
      <dsp:spPr>
        <a:xfrm rot="5400000">
          <a:off x="5684523" y="-2749035"/>
          <a:ext cx="762095" cy="104897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b="1" kern="1200" dirty="0" err="1"/>
            <a:t>Periksa</a:t>
          </a:r>
          <a:r>
            <a:rPr lang="en-US" sz="2300" b="1" kern="1200" dirty="0"/>
            <a:t> </a:t>
          </a:r>
          <a:r>
            <a:rPr lang="en-US" sz="2300" b="1" kern="1200" dirty="0" err="1"/>
            <a:t>kebenaran</a:t>
          </a:r>
          <a:r>
            <a:rPr lang="en-US" sz="2300" b="1" kern="1200" dirty="0"/>
            <a:t> </a:t>
          </a:r>
          <a:r>
            <a:rPr lang="en-US" sz="2300" b="1" kern="1200" dirty="0" err="1"/>
            <a:t>penjumlahan</a:t>
          </a:r>
          <a:r>
            <a:rPr lang="en-US" sz="2300" b="1" kern="1200" dirty="0"/>
            <a:t> </a:t>
          </a:r>
          <a:r>
            <a:rPr lang="en-US" sz="2300" b="1" kern="1200" dirty="0" err="1"/>
            <a:t>sisi</a:t>
          </a:r>
          <a:r>
            <a:rPr lang="en-US" sz="2300" b="1" kern="1200" dirty="0"/>
            <a:t> </a:t>
          </a:r>
          <a:r>
            <a:rPr lang="en-US" sz="2300" b="1" kern="1200" dirty="0" err="1"/>
            <a:t>debet</a:t>
          </a:r>
          <a:r>
            <a:rPr lang="en-US" sz="2300" b="1" kern="1200" dirty="0"/>
            <a:t> dan </a:t>
          </a:r>
          <a:r>
            <a:rPr lang="en-US" sz="2300" b="1" kern="1200" dirty="0" err="1"/>
            <a:t>kredit</a:t>
          </a:r>
          <a:r>
            <a:rPr lang="en-US" sz="2300" b="1" kern="1200" dirty="0"/>
            <a:t> pada </a:t>
          </a:r>
          <a:r>
            <a:rPr lang="en-US" sz="2300" b="1" kern="1200" dirty="0" err="1"/>
            <a:t>buku</a:t>
          </a:r>
          <a:r>
            <a:rPr lang="en-US" sz="2300" b="1" kern="1200" dirty="0"/>
            <a:t> </a:t>
          </a:r>
          <a:r>
            <a:rPr lang="en-US" sz="2300" b="1" kern="1200" dirty="0" err="1"/>
            <a:t>besar</a:t>
          </a:r>
          <a:r>
            <a:rPr lang="en-US" sz="2300" b="1" kern="1200" dirty="0"/>
            <a:t> </a:t>
          </a:r>
        </a:p>
      </dsp:txBody>
      <dsp:txXfrm rot="-5400000">
        <a:off x="820718" y="2151972"/>
        <a:ext cx="10452504" cy="687691"/>
      </dsp:txXfrm>
    </dsp:sp>
    <dsp:sp modelId="{2BCBF81E-AF26-4EA3-B0D5-3AD38C51B9A3}">
      <dsp:nvSpPr>
        <dsp:cNvPr id="0" name=""/>
        <dsp:cNvSpPr/>
      </dsp:nvSpPr>
      <dsp:spPr>
        <a:xfrm rot="5400000">
          <a:off x="-175868" y="3346827"/>
          <a:ext cx="1172454" cy="820717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4</a:t>
          </a:r>
        </a:p>
      </dsp:txBody>
      <dsp:txXfrm rot="-5400000">
        <a:off x="1" y="3581318"/>
        <a:ext cx="820717" cy="351737"/>
      </dsp:txXfrm>
    </dsp:sp>
    <dsp:sp modelId="{FDEA9D7F-79BE-45A4-B258-0956F2C47D1A}">
      <dsp:nvSpPr>
        <dsp:cNvPr id="0" name=""/>
        <dsp:cNvSpPr/>
      </dsp:nvSpPr>
      <dsp:spPr>
        <a:xfrm rot="5400000">
          <a:off x="5684523" y="-1692845"/>
          <a:ext cx="762095" cy="104897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b="1" kern="1200" dirty="0" err="1"/>
            <a:t>Bandingkan</a:t>
          </a:r>
          <a:r>
            <a:rPr lang="en-US" sz="2300" b="1" kern="1200" dirty="0"/>
            <a:t> </a:t>
          </a:r>
          <a:r>
            <a:rPr lang="en-US" sz="2300" b="1" kern="1200" dirty="0" err="1"/>
            <a:t>semua</a:t>
          </a:r>
          <a:r>
            <a:rPr lang="en-US" sz="2300" b="1" kern="1200" dirty="0"/>
            <a:t> </a:t>
          </a:r>
          <a:r>
            <a:rPr lang="en-US" sz="2300" b="1" kern="1200" dirty="0" err="1"/>
            <a:t>angka</a:t>
          </a:r>
          <a:r>
            <a:rPr lang="en-US" sz="2300" b="1" kern="1200" dirty="0"/>
            <a:t> yang </a:t>
          </a:r>
          <a:r>
            <a:rPr lang="en-US" sz="2300" b="1" kern="1200" dirty="0" err="1"/>
            <a:t>ada</a:t>
          </a:r>
          <a:r>
            <a:rPr lang="en-US" sz="2300" b="1" kern="1200" dirty="0"/>
            <a:t> pada </a:t>
          </a:r>
          <a:r>
            <a:rPr lang="en-US" sz="2300" b="1" kern="1200" dirty="0" err="1"/>
            <a:t>buku</a:t>
          </a:r>
          <a:r>
            <a:rPr lang="en-US" sz="2300" b="1" kern="1200" dirty="0"/>
            <a:t> </a:t>
          </a:r>
          <a:r>
            <a:rPr lang="en-US" sz="2300" b="1" kern="1200" dirty="0" err="1"/>
            <a:t>besar</a:t>
          </a:r>
          <a:r>
            <a:rPr lang="en-US" sz="2300" b="1" kern="1200" dirty="0"/>
            <a:t> dan </a:t>
          </a:r>
          <a:r>
            <a:rPr lang="en-US" sz="2300" b="1" kern="1200" dirty="0" err="1"/>
            <a:t>angka</a:t>
          </a:r>
          <a:r>
            <a:rPr lang="en-US" sz="2300" b="1" kern="1200" dirty="0"/>
            <a:t> yang </a:t>
          </a:r>
          <a:r>
            <a:rPr lang="en-US" sz="2300" b="1" kern="1200" dirty="0" err="1"/>
            <a:t>ada</a:t>
          </a:r>
          <a:r>
            <a:rPr lang="en-US" sz="2300" b="1" kern="1200" dirty="0"/>
            <a:t> di </a:t>
          </a:r>
          <a:r>
            <a:rPr lang="en-US" sz="2300" b="1" kern="1200" dirty="0" err="1"/>
            <a:t>jurnal</a:t>
          </a:r>
          <a:endParaRPr lang="en-US" sz="2300" b="1" kern="1200" dirty="0"/>
        </a:p>
      </dsp:txBody>
      <dsp:txXfrm rot="-5400000">
        <a:off x="820718" y="3208162"/>
        <a:ext cx="10452504" cy="687691"/>
      </dsp:txXfrm>
    </dsp:sp>
    <dsp:sp modelId="{9C15723F-EB2C-4B99-B184-3EDF94DC1AB6}">
      <dsp:nvSpPr>
        <dsp:cNvPr id="0" name=""/>
        <dsp:cNvSpPr/>
      </dsp:nvSpPr>
      <dsp:spPr>
        <a:xfrm rot="5400000">
          <a:off x="-175868" y="4403017"/>
          <a:ext cx="1172454" cy="820717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5</a:t>
          </a:r>
        </a:p>
      </dsp:txBody>
      <dsp:txXfrm rot="-5400000">
        <a:off x="1" y="4637508"/>
        <a:ext cx="820717" cy="351737"/>
      </dsp:txXfrm>
    </dsp:sp>
    <dsp:sp modelId="{02E04592-3223-4638-BDED-6F634F9D5718}">
      <dsp:nvSpPr>
        <dsp:cNvPr id="0" name=""/>
        <dsp:cNvSpPr/>
      </dsp:nvSpPr>
      <dsp:spPr>
        <a:xfrm rot="5400000">
          <a:off x="5684523" y="-636656"/>
          <a:ext cx="762095" cy="104897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b="1" kern="1200" dirty="0" err="1"/>
            <a:t>Periksa</a:t>
          </a:r>
          <a:r>
            <a:rPr lang="en-US" sz="2300" b="1" kern="1200" dirty="0"/>
            <a:t> </a:t>
          </a:r>
          <a:r>
            <a:rPr lang="en-US" sz="2300" b="1" kern="1200" dirty="0" err="1"/>
            <a:t>kesamaan</a:t>
          </a:r>
          <a:r>
            <a:rPr lang="en-US" sz="2300" b="1" kern="1200" dirty="0"/>
            <a:t> </a:t>
          </a:r>
          <a:r>
            <a:rPr lang="en-US" sz="2300" b="1" kern="1200" dirty="0" err="1"/>
            <a:t>jumlah</a:t>
          </a:r>
          <a:r>
            <a:rPr lang="en-US" sz="2300" b="1" kern="1200" dirty="0"/>
            <a:t> </a:t>
          </a:r>
          <a:r>
            <a:rPr lang="en-US" sz="2300" b="1" kern="1200" dirty="0" err="1"/>
            <a:t>debet</a:t>
          </a:r>
          <a:r>
            <a:rPr lang="en-US" sz="2300" b="1" kern="1200" dirty="0"/>
            <a:t> dan </a:t>
          </a:r>
          <a:r>
            <a:rPr lang="en-US" sz="2300" b="1" kern="1200" dirty="0" err="1"/>
            <a:t>kredit</a:t>
          </a:r>
          <a:r>
            <a:rPr lang="en-US" sz="2300" b="1" kern="1200" dirty="0"/>
            <a:t> </a:t>
          </a:r>
          <a:r>
            <a:rPr lang="en-US" sz="2300" b="1" kern="1200" dirty="0" err="1"/>
            <a:t>dalam</a:t>
          </a:r>
          <a:r>
            <a:rPr lang="en-US" sz="2300" b="1" kern="1200" dirty="0"/>
            <a:t> </a:t>
          </a:r>
          <a:r>
            <a:rPr lang="en-US" sz="2300" b="1" kern="1200" dirty="0" err="1"/>
            <a:t>jurnal</a:t>
          </a:r>
          <a:endParaRPr lang="en-US" sz="2300" b="1" kern="1200" dirty="0"/>
        </a:p>
      </dsp:txBody>
      <dsp:txXfrm rot="-5400000">
        <a:off x="820718" y="4264351"/>
        <a:ext cx="10452504" cy="6876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E3E3C-E055-4889-8310-1DA3A373AC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BCEC92-7062-482A-8E3D-6735C2933B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995D3F-FE3E-4393-AC64-BF4943805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C20FF-9B15-47FD-A74A-6BAB60E06D55}" type="datetimeFigureOut">
              <a:rPr lang="en-US" smtClean="0"/>
              <a:t>9/14/2020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70BCE0-BFA0-4691-89BA-02870AE68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9E48EB-F3BF-4C73-8F4D-151C57589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90A6A-A81D-46CD-B56C-287196E0C2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437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A780F-7F9F-42A2-B65F-76374B624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26F5B7-967F-4D44-9337-DE478F5482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6AD89-D629-48C5-BFD6-91E74A7AC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C20FF-9B15-47FD-A74A-6BAB60E06D55}" type="datetimeFigureOut">
              <a:rPr lang="en-US" smtClean="0"/>
              <a:t>9/14/2020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09BD07-0F7D-4D8A-8D47-CC7237A90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CB2A19-2FA5-475F-AAE7-5743707DE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90A6A-A81D-46CD-B56C-287196E0C2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079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B00B0-3179-41BE-B607-EE202D1A3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F7288B-F3F3-4B84-89D8-6B29B99B47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E2ECAC-052F-4BB8-AF4B-B9A96F619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C20FF-9B15-47FD-A74A-6BAB60E06D55}" type="datetimeFigureOut">
              <a:rPr lang="en-US" smtClean="0"/>
              <a:t>9/14/2020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9725FD-EE38-4A73-90FC-977D2B61D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EB34C7-0B02-49D1-8112-AF7217F35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90A6A-A81D-46CD-B56C-287196E0C2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905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57F5DE-BC66-4769-A9ED-BEEC2C5EB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DBEDB9-5A31-4AF4-914F-29CE2E56B7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36E9C3-D8EB-4D0F-B7AC-F3E4C24EC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73257B-482D-415C-9504-3427ABD42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C20FF-9B15-47FD-A74A-6BAB60E06D55}" type="datetimeFigureOut">
              <a:rPr lang="en-US" smtClean="0"/>
              <a:t>9/14/2020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D926B4-7550-4134-9D81-D080FD1DE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D1C2C-0CE5-4BAE-B66F-A36E841A6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90A6A-A81D-46CD-B56C-287196E0C2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783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90820-C857-4719-A4D6-047140C88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719C7-BDF3-486A-9B4F-A7DD8546A0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22D0F1-76A3-4367-82AF-E99B0F396A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09BFC9-AB82-4047-8460-E2BFFCD43B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A4BD7E-1550-4449-8C85-FF6D599B46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EE5880-04AB-484D-AB23-BD0D96FD9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C20FF-9B15-47FD-A74A-6BAB60E06D55}" type="datetimeFigureOut">
              <a:rPr lang="en-US" smtClean="0"/>
              <a:t>9/14/2020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F80CF4A-7ECE-42A2-A9D5-E5402737E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84B300-B5A2-4CDE-91D3-CAD8F0025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90A6A-A81D-46CD-B56C-287196E0C2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821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C52A0-A713-4857-9923-9D1B8D4DD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B992A9-F1A8-427D-A398-D2A0B68DC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C20FF-9B15-47FD-A74A-6BAB60E06D55}" type="datetimeFigureOut">
              <a:rPr lang="en-US" smtClean="0"/>
              <a:t>9/14/2020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EF14F8-CF39-49F4-AF49-D0141DFE3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BF23C6-810B-452C-AD58-9397E5811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90A6A-A81D-46CD-B56C-287196E0C2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996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064CCB-0601-4F62-B347-B9F10D73B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C20FF-9B15-47FD-A74A-6BAB60E06D55}" type="datetimeFigureOut">
              <a:rPr lang="en-US" smtClean="0"/>
              <a:t>9/14/2020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98314B-CDAD-4C60-BC8A-565166DCC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1EF206-984C-425E-BF58-287F5AD25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90A6A-A81D-46CD-B56C-287196E0C2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20B06-1AF5-4EE2-BD07-E95B1F42B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8BB0AD-C7C3-4E69-97EF-D5461592EA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2E780F-3A29-4ABB-BAB9-BCB3BEDC6C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456A63-13D1-4CC8-85F7-A45F07109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C20FF-9B15-47FD-A74A-6BAB60E06D55}" type="datetimeFigureOut">
              <a:rPr lang="en-US" smtClean="0"/>
              <a:t>9/14/2020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4DFF63-D4F6-4C98-AD4D-EB35C7EEE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F15740-C6AD-4BC4-B6CC-B9A2AA600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90A6A-A81D-46CD-B56C-287196E0C2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58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B597A-24B8-4D32-AF2E-1940811CA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0917FB7-1B1F-4E34-BF63-13756B1B6E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2BB43E-95E5-40B1-9B37-B337A97437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E12156-7601-4252-8C1F-D20A16719E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C20FF-9B15-47FD-A74A-6BAB60E06D55}" type="datetimeFigureOut">
              <a:rPr lang="en-US" smtClean="0"/>
              <a:t>9/14/2020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C25DF1-3C8D-44D4-8CE4-D4D5D86EA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D249DC-BA56-467C-B6C7-395B3FCF6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90A6A-A81D-46CD-B56C-287196E0C2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161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95671-C58D-4692-9132-1CAD49553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16EAB2-365D-4499-8C46-A659CDC8AC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1619E8-0835-4A34-9C6B-12FFDBB91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C20FF-9B15-47FD-A74A-6BAB60E06D55}" type="datetimeFigureOut">
              <a:rPr lang="en-US" smtClean="0"/>
              <a:t>9/14/2020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5441BF-864C-40D2-91EF-7608160E2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07CA1E-CFA5-4911-9AE3-80DD0948E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90A6A-A81D-46CD-B56C-287196E0C2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867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8A8B94-1718-4BBC-991D-CAEF2AEACA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AA16C4-46E8-4ADD-B5D0-9F4C6F3200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A075C7-E5A5-42A9-804C-A3BBCEE2E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C20FF-9B15-47FD-A74A-6BAB60E06D55}" type="datetimeFigureOut">
              <a:rPr lang="en-US" smtClean="0"/>
              <a:t>9/14/2020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B3141A-D03C-46E3-B085-50FA4F307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D823F-B042-430D-A146-6177E516E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90A6A-A81D-46CD-B56C-287196E0C2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472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5ECB87-5DA0-4832-9925-78353A0EB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45FAB0-55C1-4AC9-9A21-D948EBF07E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54FA4-2DEF-4EC3-AA48-084975AD33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C20FF-9B15-47FD-A74A-6BAB60E06D55}" type="datetimeFigureOut">
              <a:rPr lang="en-US" smtClean="0"/>
              <a:t>9/14/2020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BF4959-D3B1-499D-A66D-9A98C5B4D7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BB44B4-0DF9-42C6-9872-2C1ADCF732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90A6A-A81D-46CD-B56C-287196E0C2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462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academicwritingforstudents.com/letter-report-generally-accepted-accounting-principles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Documents_icon.sv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diduniakepo.blogspot.com/2016/03/untuk-kamu-yang-introvert-8-pekerjaan.html" TargetMode="Externa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nstructionlawva.com/guest-post-fridays-have-been-great-thanks-all-that-contribute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043582B-BFF0-4EA5-93B9-620313B24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5115339" cy="3650974"/>
          </a:xfrm>
        </p:spPr>
        <p:txBody>
          <a:bodyPr/>
          <a:lstStyle/>
          <a:p>
            <a:r>
              <a:rPr lang="en-US" sz="5400" dirty="0"/>
              <a:t>JURNAL &amp; POSTING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26E7B8F-082A-4ED0-8CBC-098FA71D00F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7785" r="7785"/>
          <a:stretch/>
        </p:blipFill>
        <p:spPr>
          <a:xfrm>
            <a:off x="3975652" y="61175"/>
            <a:ext cx="8151675" cy="6697434"/>
          </a:xfr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D3CC9DF-CBBD-4D25-BB28-37B0B65631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78296" y="2057400"/>
            <a:ext cx="4493729" cy="3811588"/>
          </a:xfrm>
        </p:spPr>
        <p:txBody>
          <a:bodyPr/>
          <a:lstStyle/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620916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9ECECE1-F785-4E07-96FA-82B475FE6F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656522" y="1452494"/>
            <a:ext cx="3559175" cy="4192588"/>
          </a:xfrm>
        </p:spPr>
      </p:pic>
      <p:pic>
        <p:nvPicPr>
          <p:cNvPr id="15" name="Content Placeholder 14">
            <a:extLst>
              <a:ext uri="{FF2B5EF4-FFF2-40B4-BE49-F238E27FC236}">
                <a16:creationId xmlns:a16="http://schemas.microsoft.com/office/drawing/2014/main" id="{3059D5FF-5479-48D1-B0A1-C63B540843B3}"/>
              </a:ext>
            </a:extLst>
          </p:cNvPr>
          <p:cNvPicPr>
            <a:picLocks noGrp="1" noChangeAspect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943600" y="1112838"/>
            <a:ext cx="6248400" cy="4962525"/>
          </a:xfrm>
        </p:spPr>
      </p:pic>
      <p:sp>
        <p:nvSpPr>
          <p:cNvPr id="17" name="Speech Bubble: Rectangle 16">
            <a:extLst>
              <a:ext uri="{FF2B5EF4-FFF2-40B4-BE49-F238E27FC236}">
                <a16:creationId xmlns:a16="http://schemas.microsoft.com/office/drawing/2014/main" id="{AB1E236B-9014-454F-8F09-F3B2437C13AD}"/>
              </a:ext>
            </a:extLst>
          </p:cNvPr>
          <p:cNvSpPr/>
          <p:nvPr/>
        </p:nvSpPr>
        <p:spPr>
          <a:xfrm>
            <a:off x="1514900" y="464024"/>
            <a:ext cx="2379283" cy="914400"/>
          </a:xfrm>
          <a:prstGeom prst="wedgeRectCallou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</a:rPr>
              <a:t>Bukti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Transaksi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06C1253E-7535-44AC-B809-1E4B7F88A87A}"/>
              </a:ext>
            </a:extLst>
          </p:cNvPr>
          <p:cNvSpPr/>
          <p:nvPr/>
        </p:nvSpPr>
        <p:spPr>
          <a:xfrm>
            <a:off x="5063319" y="3739487"/>
            <a:ext cx="880281" cy="996286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4873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4F2E9-2D21-45C8-A452-4EF398EF1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289" y="140042"/>
            <a:ext cx="10515600" cy="1325563"/>
          </a:xfrm>
        </p:spPr>
        <p:txBody>
          <a:bodyPr/>
          <a:lstStyle/>
          <a:p>
            <a:r>
              <a:rPr lang="en-US" b="1" dirty="0" err="1"/>
              <a:t>Hubungan</a:t>
            </a:r>
            <a:r>
              <a:rPr lang="en-US" b="1" dirty="0"/>
              <a:t> Antara </a:t>
            </a:r>
            <a:r>
              <a:rPr lang="en-US" b="1" dirty="0" err="1"/>
              <a:t>Jurnal</a:t>
            </a:r>
            <a:r>
              <a:rPr lang="en-US" b="1" dirty="0"/>
              <a:t> &amp; </a:t>
            </a:r>
            <a:r>
              <a:rPr lang="en-US" b="1" dirty="0" err="1"/>
              <a:t>Buku</a:t>
            </a:r>
            <a:r>
              <a:rPr lang="en-US" b="1" dirty="0"/>
              <a:t> </a:t>
            </a:r>
            <a:r>
              <a:rPr lang="en-US" b="1" dirty="0" err="1"/>
              <a:t>Besar</a:t>
            </a:r>
            <a:endParaRPr lang="en-US" b="1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64A256D-F947-45F1-8ADA-BB1BC7ABC7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262562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86600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4724C-17FC-4BFF-A7A3-417835E45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b="1" dirty="0" err="1"/>
              <a:t>Jurnal</a:t>
            </a:r>
            <a:r>
              <a:rPr lang="en-US" sz="5400" b="1" dirty="0"/>
              <a:t>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1C09913-DEC1-4CE0-9887-AB3E04C36C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881015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248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6579468-50AF-407B-8C30-5E7A04A24B4F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355187" y="1071543"/>
            <a:ext cx="9481625" cy="5005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150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B3B30-B8A4-4578-A10B-7D673CEA8B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028" y="267286"/>
            <a:ext cx="2114427" cy="773450"/>
          </a:xfrm>
        </p:spPr>
        <p:txBody>
          <a:bodyPr>
            <a:normAutofit/>
          </a:bodyPr>
          <a:lstStyle/>
          <a:p>
            <a:r>
              <a:rPr lang="en-US" sz="4800" b="1" dirty="0"/>
              <a:t>Posting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41FC43-E56B-4D90-B895-8C78310ABCA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AF55BE16-7E95-4164-B9A2-72D25AF8B5CE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1405790" y="3627060"/>
            <a:ext cx="9520683" cy="273153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27BBE09-47A4-4EB2-BF3C-6B813DB0297D}"/>
              </a:ext>
            </a:extLst>
          </p:cNvPr>
          <p:cNvSpPr/>
          <p:nvPr/>
        </p:nvSpPr>
        <p:spPr>
          <a:xfrm>
            <a:off x="474028" y="1410762"/>
            <a:ext cx="799472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Proses </a:t>
            </a:r>
            <a:r>
              <a:rPr lang="en-US" sz="2400" dirty="0" err="1"/>
              <a:t>pemindahan</a:t>
            </a:r>
            <a:r>
              <a:rPr lang="en-US" sz="2400" dirty="0"/>
              <a:t> data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buku</a:t>
            </a:r>
            <a:r>
              <a:rPr lang="en-US" sz="2400" dirty="0"/>
              <a:t> </a:t>
            </a:r>
            <a:r>
              <a:rPr lang="en-US" sz="2400" dirty="0" err="1"/>
              <a:t>jurnal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buku</a:t>
            </a:r>
            <a:r>
              <a:rPr lang="en-US" sz="2400" dirty="0"/>
              <a:t> </a:t>
            </a:r>
            <a:r>
              <a:rPr lang="en-US" sz="2400" dirty="0" err="1"/>
              <a:t>besar</a:t>
            </a: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/>
              <a:t>Buku</a:t>
            </a:r>
            <a:r>
              <a:rPr lang="en-US" sz="2400" dirty="0"/>
              <a:t> </a:t>
            </a:r>
            <a:r>
              <a:rPr lang="en-US" sz="2400" dirty="0" err="1"/>
              <a:t>Besar</a:t>
            </a:r>
            <a:r>
              <a:rPr lang="en-US" sz="2400" dirty="0"/>
              <a:t> </a:t>
            </a:r>
            <a:r>
              <a:rPr lang="en-US" sz="2400" dirty="0" err="1"/>
              <a:t>memuat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dirty="0" err="1"/>
              <a:t>jenis</a:t>
            </a:r>
            <a:r>
              <a:rPr lang="en-US" sz="2400" dirty="0"/>
              <a:t> </a:t>
            </a:r>
            <a:r>
              <a:rPr lang="en-US" sz="2400" dirty="0" err="1"/>
              <a:t>rekening</a:t>
            </a:r>
            <a:r>
              <a:rPr lang="en-US" sz="2400" dirty="0"/>
              <a:t>, </a:t>
            </a:r>
            <a:r>
              <a:rPr lang="en-US" sz="2400" dirty="0" err="1"/>
              <a:t>maksudnya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rekening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buku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73595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36E3DCC-DCE5-493E-8EBC-52769087F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48" y="-141311"/>
            <a:ext cx="5548532" cy="1055712"/>
          </a:xfrm>
        </p:spPr>
        <p:txBody>
          <a:bodyPr/>
          <a:lstStyle/>
          <a:p>
            <a:r>
              <a:rPr lang="en-US" b="1" dirty="0" err="1"/>
              <a:t>Kesalahan</a:t>
            </a:r>
            <a:r>
              <a:rPr lang="en-US" dirty="0"/>
              <a:t> </a:t>
            </a:r>
            <a:r>
              <a:rPr lang="en-US" b="1" dirty="0" err="1"/>
              <a:t>Pembukuan</a:t>
            </a:r>
            <a:endParaRPr lang="en-US" b="1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5B14BA37-6827-439E-9016-EDADA65D99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0467766"/>
              </p:ext>
            </p:extLst>
          </p:nvPr>
        </p:nvGraphicFramePr>
        <p:xfrm>
          <a:off x="379828" y="1111348"/>
          <a:ext cx="11310424" cy="54019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91431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D44ADF4-32FF-4877-99CE-BC86143AABD1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165225" y="987646"/>
            <a:ext cx="9861550" cy="5175250"/>
          </a:xfrm>
        </p:spPr>
      </p:pic>
    </p:spTree>
    <p:extLst>
      <p:ext uri="{BB962C8B-B14F-4D97-AF65-F5344CB8AC3E}">
        <p14:creationId xmlns:p14="http://schemas.microsoft.com/office/powerpoint/2010/main" val="2256787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175</Words>
  <Application>Microsoft Office PowerPoint</Application>
  <PresentationFormat>Widescreen</PresentationFormat>
  <Paragraphs>27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JURNAL &amp; POSTING</vt:lpstr>
      <vt:lpstr>PowerPoint Presentation</vt:lpstr>
      <vt:lpstr>Hubungan Antara Jurnal &amp; Buku Besar</vt:lpstr>
      <vt:lpstr>Jurnal </vt:lpstr>
      <vt:lpstr>PowerPoint Presentation</vt:lpstr>
      <vt:lpstr>Posting</vt:lpstr>
      <vt:lpstr>Kesalahan Pembukuan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JURNAL &amp; POSTING</dc:title>
  <dc:creator>INAYAH</dc:creator>
  <cp:lastModifiedBy>INAYAH</cp:lastModifiedBy>
  <cp:revision>16</cp:revision>
  <dcterms:created xsi:type="dcterms:W3CDTF">2020-09-11T03:56:56Z</dcterms:created>
  <dcterms:modified xsi:type="dcterms:W3CDTF">2020-09-14T07:22:38Z</dcterms:modified>
</cp:coreProperties>
</file>