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54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379D72-6682-4FCA-AAD7-EAEBB1F1A13C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B6E36D-478D-45AB-B9C0-8B43CB2FD263}">
      <dgm:prSet phldrT="[Text]"/>
      <dgm:spPr>
        <a:solidFill>
          <a:srgbClr val="FFFF0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Pembelajaran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melibatkan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perubahan</a:t>
          </a:r>
          <a:endParaRPr lang="en-US" dirty="0">
            <a:solidFill>
              <a:schemeClr val="tx1"/>
            </a:solidFill>
          </a:endParaRPr>
        </a:p>
      </dgm:t>
    </dgm:pt>
    <dgm:pt modelId="{4F79D5F2-8732-4CE9-9B04-D08B44539C81}" type="parTrans" cxnId="{E9C82773-A317-4534-A5E5-0F1CD6646166}">
      <dgm:prSet/>
      <dgm:spPr/>
      <dgm:t>
        <a:bodyPr/>
        <a:lstStyle/>
        <a:p>
          <a:endParaRPr lang="en-US"/>
        </a:p>
      </dgm:t>
    </dgm:pt>
    <dgm:pt modelId="{521899B1-F8F8-47E3-81B7-627456DC927F}" type="sibTrans" cxnId="{E9C82773-A317-4534-A5E5-0F1CD6646166}">
      <dgm:prSet/>
      <dgm:spPr/>
      <dgm:t>
        <a:bodyPr/>
        <a:lstStyle/>
        <a:p>
          <a:endParaRPr lang="en-US"/>
        </a:p>
      </dgm:t>
    </dgm:pt>
    <dgm:pt modelId="{7F12EDE6-88E7-4ABF-8605-B6DFCE5516A5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Pembelajaran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bertahan</a:t>
          </a:r>
          <a:r>
            <a:rPr lang="en-US" dirty="0" smtClean="0">
              <a:solidFill>
                <a:schemeClr val="tx1"/>
              </a:solidFill>
            </a:rPr>
            <a:t> lama</a:t>
          </a:r>
          <a:endParaRPr lang="en-US" dirty="0">
            <a:solidFill>
              <a:schemeClr val="tx1"/>
            </a:solidFill>
          </a:endParaRPr>
        </a:p>
      </dgm:t>
    </dgm:pt>
    <dgm:pt modelId="{2A0B7BD3-AE97-4DE9-ADC4-8ADF0678D1B3}" type="parTrans" cxnId="{D121E3BA-AA3F-4B10-A3BD-2AD33FCC402C}">
      <dgm:prSet/>
      <dgm:spPr/>
      <dgm:t>
        <a:bodyPr/>
        <a:lstStyle/>
        <a:p>
          <a:endParaRPr lang="en-US"/>
        </a:p>
      </dgm:t>
    </dgm:pt>
    <dgm:pt modelId="{422F2DCD-48F5-4D81-BC98-D231C4791BAE}" type="sibTrans" cxnId="{D121E3BA-AA3F-4B10-A3BD-2AD33FCC402C}">
      <dgm:prSet/>
      <dgm:spPr/>
      <dgm:t>
        <a:bodyPr/>
        <a:lstStyle/>
        <a:p>
          <a:endParaRPr lang="en-US"/>
        </a:p>
      </dgm:t>
    </dgm:pt>
    <dgm:pt modelId="{32DAF545-9D5B-4F05-A574-9E518385B30B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Pembelajaran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terjadi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melalui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pengalaman</a:t>
          </a:r>
          <a:endParaRPr lang="en-US" dirty="0">
            <a:solidFill>
              <a:schemeClr val="tx1"/>
            </a:solidFill>
          </a:endParaRPr>
        </a:p>
      </dgm:t>
    </dgm:pt>
    <dgm:pt modelId="{1B0D736B-C13E-45F2-8756-6456EDDA7C18}" type="parTrans" cxnId="{8688FF28-C905-405E-BC5A-FCC21FFB5E3F}">
      <dgm:prSet/>
      <dgm:spPr/>
      <dgm:t>
        <a:bodyPr/>
        <a:lstStyle/>
        <a:p>
          <a:endParaRPr lang="en-US"/>
        </a:p>
      </dgm:t>
    </dgm:pt>
    <dgm:pt modelId="{60992B51-CA40-4614-BA42-92608FC4C125}" type="sibTrans" cxnId="{8688FF28-C905-405E-BC5A-FCC21FFB5E3F}">
      <dgm:prSet/>
      <dgm:spPr/>
      <dgm:t>
        <a:bodyPr/>
        <a:lstStyle/>
        <a:p>
          <a:endParaRPr lang="en-US"/>
        </a:p>
      </dgm:t>
    </dgm:pt>
    <dgm:pt modelId="{0FA5485D-49E3-4A0D-B3A8-5C11CA425C5A}" type="pres">
      <dgm:prSet presAssocID="{55379D72-6682-4FCA-AAD7-EAEBB1F1A13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8F4450-7DDC-4E9D-966A-99503F44D2AD}" type="pres">
      <dgm:prSet presAssocID="{99B6E36D-478D-45AB-B9C0-8B43CB2FD263}" presName="parentLin" presStyleCnt="0"/>
      <dgm:spPr/>
    </dgm:pt>
    <dgm:pt modelId="{D55E51D5-E48D-4378-A0A8-948114763CBF}" type="pres">
      <dgm:prSet presAssocID="{99B6E36D-478D-45AB-B9C0-8B43CB2FD263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0AE5F824-78E1-4EA6-A8F1-9AF0752A5526}" type="pres">
      <dgm:prSet presAssocID="{99B6E36D-478D-45AB-B9C0-8B43CB2FD26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A91F2E-EA7F-4B19-BA7F-1A78DBF00748}" type="pres">
      <dgm:prSet presAssocID="{99B6E36D-478D-45AB-B9C0-8B43CB2FD263}" presName="negativeSpace" presStyleCnt="0"/>
      <dgm:spPr/>
    </dgm:pt>
    <dgm:pt modelId="{2DC1076B-FDDE-4913-8018-35E328B57AD5}" type="pres">
      <dgm:prSet presAssocID="{99B6E36D-478D-45AB-B9C0-8B43CB2FD263}" presName="childText" presStyleLbl="conFgAcc1" presStyleIdx="0" presStyleCnt="3">
        <dgm:presLayoutVars>
          <dgm:bulletEnabled val="1"/>
        </dgm:presLayoutVars>
      </dgm:prSet>
      <dgm:spPr/>
    </dgm:pt>
    <dgm:pt modelId="{3166A386-B332-4564-83D8-6272E497ADDD}" type="pres">
      <dgm:prSet presAssocID="{521899B1-F8F8-47E3-81B7-627456DC927F}" presName="spaceBetweenRectangles" presStyleCnt="0"/>
      <dgm:spPr/>
    </dgm:pt>
    <dgm:pt modelId="{35507324-842A-42BF-93A8-7ECE664B0F78}" type="pres">
      <dgm:prSet presAssocID="{7F12EDE6-88E7-4ABF-8605-B6DFCE5516A5}" presName="parentLin" presStyleCnt="0"/>
      <dgm:spPr/>
    </dgm:pt>
    <dgm:pt modelId="{D4DD9601-FF58-40D8-85A6-A666C6276A22}" type="pres">
      <dgm:prSet presAssocID="{7F12EDE6-88E7-4ABF-8605-B6DFCE5516A5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1D65121-FBF8-4174-AEF7-3329E00974A9}" type="pres">
      <dgm:prSet presAssocID="{7F12EDE6-88E7-4ABF-8605-B6DFCE5516A5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38BFD7-F0B6-4EEF-9C97-AFDCFF7B1ED2}" type="pres">
      <dgm:prSet presAssocID="{7F12EDE6-88E7-4ABF-8605-B6DFCE5516A5}" presName="negativeSpace" presStyleCnt="0"/>
      <dgm:spPr/>
    </dgm:pt>
    <dgm:pt modelId="{2144852C-D23B-4773-8F5A-430437815326}" type="pres">
      <dgm:prSet presAssocID="{7F12EDE6-88E7-4ABF-8605-B6DFCE5516A5}" presName="childText" presStyleLbl="conFgAcc1" presStyleIdx="1" presStyleCnt="3">
        <dgm:presLayoutVars>
          <dgm:bulletEnabled val="1"/>
        </dgm:presLayoutVars>
      </dgm:prSet>
      <dgm:spPr/>
    </dgm:pt>
    <dgm:pt modelId="{44D2012D-DB94-462F-B789-C13B80C13596}" type="pres">
      <dgm:prSet presAssocID="{422F2DCD-48F5-4D81-BC98-D231C4791BAE}" presName="spaceBetweenRectangles" presStyleCnt="0"/>
      <dgm:spPr/>
    </dgm:pt>
    <dgm:pt modelId="{EFABAEBE-8F1A-42C9-9827-FA0CCDC4B8CA}" type="pres">
      <dgm:prSet presAssocID="{32DAF545-9D5B-4F05-A574-9E518385B30B}" presName="parentLin" presStyleCnt="0"/>
      <dgm:spPr/>
    </dgm:pt>
    <dgm:pt modelId="{4C97EF17-C8B4-48DC-B73B-FD4335989909}" type="pres">
      <dgm:prSet presAssocID="{32DAF545-9D5B-4F05-A574-9E518385B30B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09F97523-334A-49F3-BC5A-4A87F0A118EB}" type="pres">
      <dgm:prSet presAssocID="{32DAF545-9D5B-4F05-A574-9E518385B30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0E9AB3-04BF-4B8E-84F0-33FDA68917C4}" type="pres">
      <dgm:prSet presAssocID="{32DAF545-9D5B-4F05-A574-9E518385B30B}" presName="negativeSpace" presStyleCnt="0"/>
      <dgm:spPr/>
    </dgm:pt>
    <dgm:pt modelId="{53B5AB38-85A3-4B47-9A5C-7D5B8F5709C0}" type="pres">
      <dgm:prSet presAssocID="{32DAF545-9D5B-4F05-A574-9E518385B30B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688FF28-C905-405E-BC5A-FCC21FFB5E3F}" srcId="{55379D72-6682-4FCA-AAD7-EAEBB1F1A13C}" destId="{32DAF545-9D5B-4F05-A574-9E518385B30B}" srcOrd="2" destOrd="0" parTransId="{1B0D736B-C13E-45F2-8756-6456EDDA7C18}" sibTransId="{60992B51-CA40-4614-BA42-92608FC4C125}"/>
    <dgm:cxn modelId="{E5EFFCF1-8179-4E43-ADE7-97460085064F}" type="presOf" srcId="{99B6E36D-478D-45AB-B9C0-8B43CB2FD263}" destId="{D55E51D5-E48D-4378-A0A8-948114763CBF}" srcOrd="0" destOrd="0" presId="urn:microsoft.com/office/officeart/2005/8/layout/list1"/>
    <dgm:cxn modelId="{3D0D33DE-952A-4AFF-BBB9-423CDED429EA}" type="presOf" srcId="{7F12EDE6-88E7-4ABF-8605-B6DFCE5516A5}" destId="{E1D65121-FBF8-4174-AEF7-3329E00974A9}" srcOrd="1" destOrd="0" presId="urn:microsoft.com/office/officeart/2005/8/layout/list1"/>
    <dgm:cxn modelId="{E9C82773-A317-4534-A5E5-0F1CD6646166}" srcId="{55379D72-6682-4FCA-AAD7-EAEBB1F1A13C}" destId="{99B6E36D-478D-45AB-B9C0-8B43CB2FD263}" srcOrd="0" destOrd="0" parTransId="{4F79D5F2-8732-4CE9-9B04-D08B44539C81}" sibTransId="{521899B1-F8F8-47E3-81B7-627456DC927F}"/>
    <dgm:cxn modelId="{075AD579-1EA5-431E-847D-55A8241AECF5}" type="presOf" srcId="{7F12EDE6-88E7-4ABF-8605-B6DFCE5516A5}" destId="{D4DD9601-FF58-40D8-85A6-A666C6276A22}" srcOrd="0" destOrd="0" presId="urn:microsoft.com/office/officeart/2005/8/layout/list1"/>
    <dgm:cxn modelId="{274B7F2B-5859-4864-8A82-B563792FA237}" type="presOf" srcId="{55379D72-6682-4FCA-AAD7-EAEBB1F1A13C}" destId="{0FA5485D-49E3-4A0D-B3A8-5C11CA425C5A}" srcOrd="0" destOrd="0" presId="urn:microsoft.com/office/officeart/2005/8/layout/list1"/>
    <dgm:cxn modelId="{1CD804DD-004C-41B5-8347-0881BB314093}" type="presOf" srcId="{32DAF545-9D5B-4F05-A574-9E518385B30B}" destId="{4C97EF17-C8B4-48DC-B73B-FD4335989909}" srcOrd="0" destOrd="0" presId="urn:microsoft.com/office/officeart/2005/8/layout/list1"/>
    <dgm:cxn modelId="{4A4BF052-3D3B-44E7-A945-54E3C8F15F16}" type="presOf" srcId="{99B6E36D-478D-45AB-B9C0-8B43CB2FD263}" destId="{0AE5F824-78E1-4EA6-A8F1-9AF0752A5526}" srcOrd="1" destOrd="0" presId="urn:microsoft.com/office/officeart/2005/8/layout/list1"/>
    <dgm:cxn modelId="{2EA14463-3414-4157-B9F3-7FE3AF91F88D}" type="presOf" srcId="{32DAF545-9D5B-4F05-A574-9E518385B30B}" destId="{09F97523-334A-49F3-BC5A-4A87F0A118EB}" srcOrd="1" destOrd="0" presId="urn:microsoft.com/office/officeart/2005/8/layout/list1"/>
    <dgm:cxn modelId="{D121E3BA-AA3F-4B10-A3BD-2AD33FCC402C}" srcId="{55379D72-6682-4FCA-AAD7-EAEBB1F1A13C}" destId="{7F12EDE6-88E7-4ABF-8605-B6DFCE5516A5}" srcOrd="1" destOrd="0" parTransId="{2A0B7BD3-AE97-4DE9-ADC4-8ADF0678D1B3}" sibTransId="{422F2DCD-48F5-4D81-BC98-D231C4791BAE}"/>
    <dgm:cxn modelId="{B30156D8-1C2B-4EDB-94EF-F5C263DA09C9}" type="presParOf" srcId="{0FA5485D-49E3-4A0D-B3A8-5C11CA425C5A}" destId="{A98F4450-7DDC-4E9D-966A-99503F44D2AD}" srcOrd="0" destOrd="0" presId="urn:microsoft.com/office/officeart/2005/8/layout/list1"/>
    <dgm:cxn modelId="{52B3AD08-E61B-4959-9B76-4AEDA69E3744}" type="presParOf" srcId="{A98F4450-7DDC-4E9D-966A-99503F44D2AD}" destId="{D55E51D5-E48D-4378-A0A8-948114763CBF}" srcOrd="0" destOrd="0" presId="urn:microsoft.com/office/officeart/2005/8/layout/list1"/>
    <dgm:cxn modelId="{7277D238-C18B-43FE-A415-12D1026638AB}" type="presParOf" srcId="{A98F4450-7DDC-4E9D-966A-99503F44D2AD}" destId="{0AE5F824-78E1-4EA6-A8F1-9AF0752A5526}" srcOrd="1" destOrd="0" presId="urn:microsoft.com/office/officeart/2005/8/layout/list1"/>
    <dgm:cxn modelId="{3B2832A9-D831-4E31-9BAB-06AE0C209B46}" type="presParOf" srcId="{0FA5485D-49E3-4A0D-B3A8-5C11CA425C5A}" destId="{92A91F2E-EA7F-4B19-BA7F-1A78DBF00748}" srcOrd="1" destOrd="0" presId="urn:microsoft.com/office/officeart/2005/8/layout/list1"/>
    <dgm:cxn modelId="{91171D82-B0D5-41B3-86BB-D08A3D490A48}" type="presParOf" srcId="{0FA5485D-49E3-4A0D-B3A8-5C11CA425C5A}" destId="{2DC1076B-FDDE-4913-8018-35E328B57AD5}" srcOrd="2" destOrd="0" presId="urn:microsoft.com/office/officeart/2005/8/layout/list1"/>
    <dgm:cxn modelId="{E51165B2-213E-46A5-BC76-5DAB863D83DB}" type="presParOf" srcId="{0FA5485D-49E3-4A0D-B3A8-5C11CA425C5A}" destId="{3166A386-B332-4564-83D8-6272E497ADDD}" srcOrd="3" destOrd="0" presId="urn:microsoft.com/office/officeart/2005/8/layout/list1"/>
    <dgm:cxn modelId="{A04CCFBA-C45F-45E9-B4B1-3F6104884DA6}" type="presParOf" srcId="{0FA5485D-49E3-4A0D-B3A8-5C11CA425C5A}" destId="{35507324-842A-42BF-93A8-7ECE664B0F78}" srcOrd="4" destOrd="0" presId="urn:microsoft.com/office/officeart/2005/8/layout/list1"/>
    <dgm:cxn modelId="{B2D297F3-B4F0-41EF-8994-661862C384C2}" type="presParOf" srcId="{35507324-842A-42BF-93A8-7ECE664B0F78}" destId="{D4DD9601-FF58-40D8-85A6-A666C6276A22}" srcOrd="0" destOrd="0" presId="urn:microsoft.com/office/officeart/2005/8/layout/list1"/>
    <dgm:cxn modelId="{428B967E-C7A1-43EC-A6A7-B86D28F57FBE}" type="presParOf" srcId="{35507324-842A-42BF-93A8-7ECE664B0F78}" destId="{E1D65121-FBF8-4174-AEF7-3329E00974A9}" srcOrd="1" destOrd="0" presId="urn:microsoft.com/office/officeart/2005/8/layout/list1"/>
    <dgm:cxn modelId="{7F0C0195-F816-441B-8CC8-8D60C1EDBE93}" type="presParOf" srcId="{0FA5485D-49E3-4A0D-B3A8-5C11CA425C5A}" destId="{6938BFD7-F0B6-4EEF-9C97-AFDCFF7B1ED2}" srcOrd="5" destOrd="0" presId="urn:microsoft.com/office/officeart/2005/8/layout/list1"/>
    <dgm:cxn modelId="{1616A52C-51A8-4EFB-A28A-7FF785D3CB40}" type="presParOf" srcId="{0FA5485D-49E3-4A0D-B3A8-5C11CA425C5A}" destId="{2144852C-D23B-4773-8F5A-430437815326}" srcOrd="6" destOrd="0" presId="urn:microsoft.com/office/officeart/2005/8/layout/list1"/>
    <dgm:cxn modelId="{97B2CD22-C325-4C96-B3F3-BE23051CB5AE}" type="presParOf" srcId="{0FA5485D-49E3-4A0D-B3A8-5C11CA425C5A}" destId="{44D2012D-DB94-462F-B789-C13B80C13596}" srcOrd="7" destOrd="0" presId="urn:microsoft.com/office/officeart/2005/8/layout/list1"/>
    <dgm:cxn modelId="{CA40F02E-01B5-4025-87DA-A6545244C892}" type="presParOf" srcId="{0FA5485D-49E3-4A0D-B3A8-5C11CA425C5A}" destId="{EFABAEBE-8F1A-42C9-9827-FA0CCDC4B8CA}" srcOrd="8" destOrd="0" presId="urn:microsoft.com/office/officeart/2005/8/layout/list1"/>
    <dgm:cxn modelId="{9A22D7D1-7EA0-4E46-AF74-25A801D29A59}" type="presParOf" srcId="{EFABAEBE-8F1A-42C9-9827-FA0CCDC4B8CA}" destId="{4C97EF17-C8B4-48DC-B73B-FD4335989909}" srcOrd="0" destOrd="0" presId="urn:microsoft.com/office/officeart/2005/8/layout/list1"/>
    <dgm:cxn modelId="{17817421-CC99-4265-8952-CA0427DFFE56}" type="presParOf" srcId="{EFABAEBE-8F1A-42C9-9827-FA0CCDC4B8CA}" destId="{09F97523-334A-49F3-BC5A-4A87F0A118EB}" srcOrd="1" destOrd="0" presId="urn:microsoft.com/office/officeart/2005/8/layout/list1"/>
    <dgm:cxn modelId="{31D14D03-91FE-4710-B6AD-690FB0CE1CD9}" type="presParOf" srcId="{0FA5485D-49E3-4A0D-B3A8-5C11CA425C5A}" destId="{840E9AB3-04BF-4B8E-84F0-33FDA68917C4}" srcOrd="9" destOrd="0" presId="urn:microsoft.com/office/officeart/2005/8/layout/list1"/>
    <dgm:cxn modelId="{20B94611-B4B2-4585-9A12-1D7F2F5B57B5}" type="presParOf" srcId="{0FA5485D-49E3-4A0D-B3A8-5C11CA425C5A}" destId="{53B5AB38-85A3-4B47-9A5C-7D5B8F5709C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9476A32-59AC-4508-9146-C5F1883FFDFF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760F6FA-05B1-452E-8B12-919FF0A3F16A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Siswa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berproses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melalui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tahapan-tahapan</a:t>
          </a:r>
          <a:r>
            <a:rPr lang="en-US" dirty="0" smtClean="0">
              <a:solidFill>
                <a:schemeClr val="tx1"/>
              </a:solidFill>
            </a:rPr>
            <a:t>/</a:t>
          </a:r>
          <a:r>
            <a:rPr lang="en-US" dirty="0" err="1" smtClean="0">
              <a:solidFill>
                <a:schemeClr val="tx1"/>
              </a:solidFill>
            </a:rPr>
            <a:t>fase</a:t>
          </a:r>
          <a:endParaRPr lang="en-US" dirty="0">
            <a:solidFill>
              <a:schemeClr val="tx1"/>
            </a:solidFill>
          </a:endParaRPr>
        </a:p>
      </dgm:t>
    </dgm:pt>
    <dgm:pt modelId="{0B11D29E-BA9B-4EAF-B68A-79FB46C3014E}" type="parTrans" cxnId="{6020BFD8-EE11-4F53-AE8F-767CAF527EC7}">
      <dgm:prSet/>
      <dgm:spPr/>
      <dgm:t>
        <a:bodyPr/>
        <a:lstStyle/>
        <a:p>
          <a:endParaRPr lang="en-US"/>
        </a:p>
      </dgm:t>
    </dgm:pt>
    <dgm:pt modelId="{91C7117A-FCF1-4DC4-A275-4AFA92AA5C4A}" type="sibTrans" cxnId="{6020BFD8-EE11-4F53-AE8F-767CAF527EC7}">
      <dgm:prSet/>
      <dgm:spPr/>
      <dgm:t>
        <a:bodyPr/>
        <a:lstStyle/>
        <a:p>
          <a:endParaRPr lang="en-US"/>
        </a:p>
      </dgm:t>
    </dgm:pt>
    <dgm:pt modelId="{B6D6DDDC-7631-45C8-B60B-056BF72ABC44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Materi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harus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diorganisasikan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disajikan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dalam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langkah-langkah</a:t>
          </a:r>
          <a:endParaRPr lang="en-US" dirty="0">
            <a:solidFill>
              <a:schemeClr val="tx1"/>
            </a:solidFill>
          </a:endParaRPr>
        </a:p>
      </dgm:t>
    </dgm:pt>
    <dgm:pt modelId="{7B84B7AF-35C9-4D1B-8FCC-B7D067B8954C}" type="parTrans" cxnId="{AF5A4C80-DDCE-4A4C-92A9-5D24BA8D62E4}">
      <dgm:prSet/>
      <dgm:spPr/>
      <dgm:t>
        <a:bodyPr/>
        <a:lstStyle/>
        <a:p>
          <a:endParaRPr lang="en-US"/>
        </a:p>
      </dgm:t>
    </dgm:pt>
    <dgm:pt modelId="{9F9EFCA4-EAF1-4958-BD1D-C40C27480BB6}" type="sibTrans" cxnId="{AF5A4C80-DDCE-4A4C-92A9-5D24BA8D62E4}">
      <dgm:prSet/>
      <dgm:spPr/>
      <dgm:t>
        <a:bodyPr/>
        <a:lstStyle/>
        <a:p>
          <a:endParaRPr lang="en-US"/>
        </a:p>
      </dgm:t>
    </dgm:pt>
    <dgm:pt modelId="{18A24EE4-86B6-4E30-9D73-31B3B8BF39DC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Siswa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perlu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berlatih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mendapat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umpan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balik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memperoleh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tinjauan</a:t>
          </a:r>
          <a:endParaRPr lang="en-US" dirty="0">
            <a:solidFill>
              <a:schemeClr val="tx1"/>
            </a:solidFill>
          </a:endParaRPr>
        </a:p>
      </dgm:t>
    </dgm:pt>
    <dgm:pt modelId="{29C89F8C-EE79-4E35-8BAD-C909FE1749D7}" type="parTrans" cxnId="{F5251307-5E76-4E2A-BD7C-1517A223E33A}">
      <dgm:prSet/>
      <dgm:spPr/>
      <dgm:t>
        <a:bodyPr/>
        <a:lstStyle/>
        <a:p>
          <a:endParaRPr lang="en-US"/>
        </a:p>
      </dgm:t>
    </dgm:pt>
    <dgm:pt modelId="{A64D746F-0840-43AD-92B6-4F322F9E3DF5}" type="sibTrans" cxnId="{F5251307-5E76-4E2A-BD7C-1517A223E33A}">
      <dgm:prSet/>
      <dgm:spPr/>
      <dgm:t>
        <a:bodyPr/>
        <a:lstStyle/>
        <a:p>
          <a:endParaRPr lang="en-US"/>
        </a:p>
      </dgm:t>
    </dgm:pt>
    <dgm:pt modelId="{14897107-1676-4CFD-B84C-A4AFD254DF88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Model-model </a:t>
          </a:r>
          <a:r>
            <a:rPr lang="en-US" dirty="0" err="1" smtClean="0">
              <a:solidFill>
                <a:schemeClr val="tx1"/>
              </a:solidFill>
            </a:rPr>
            <a:t>sosial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memfasilitasi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pembelajaran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motivasi</a:t>
          </a:r>
          <a:endParaRPr lang="en-US" dirty="0">
            <a:solidFill>
              <a:schemeClr val="tx1"/>
            </a:solidFill>
          </a:endParaRPr>
        </a:p>
      </dgm:t>
    </dgm:pt>
    <dgm:pt modelId="{03D82FC7-F225-4C86-90C7-CAFD62B0E486}" type="parTrans" cxnId="{D21BCC06-EE15-478D-809C-1CCB5DF1F08E}">
      <dgm:prSet/>
      <dgm:spPr/>
      <dgm:t>
        <a:bodyPr/>
        <a:lstStyle/>
        <a:p>
          <a:endParaRPr lang="en-US"/>
        </a:p>
      </dgm:t>
    </dgm:pt>
    <dgm:pt modelId="{9C4E7436-1246-4996-85BC-DCF86FC45799}" type="sibTrans" cxnId="{D21BCC06-EE15-478D-809C-1CCB5DF1F08E}">
      <dgm:prSet/>
      <dgm:spPr/>
      <dgm:t>
        <a:bodyPr/>
        <a:lstStyle/>
        <a:p>
          <a:endParaRPr lang="en-US"/>
        </a:p>
      </dgm:t>
    </dgm:pt>
    <dgm:pt modelId="{C6B1B3C1-1176-4663-A281-2A1DFCBB36EF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Faktor-faktor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motivasional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kontekstual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mempengaruhi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pembelajaran</a:t>
          </a:r>
          <a:endParaRPr lang="en-US" dirty="0">
            <a:solidFill>
              <a:schemeClr val="tx1"/>
            </a:solidFill>
          </a:endParaRPr>
        </a:p>
      </dgm:t>
    </dgm:pt>
    <dgm:pt modelId="{586E7E11-CA9F-42D7-A229-F38E7889767F}" type="parTrans" cxnId="{B97827C9-9BDA-40EE-9E49-113446F53DCD}">
      <dgm:prSet/>
      <dgm:spPr/>
      <dgm:t>
        <a:bodyPr/>
        <a:lstStyle/>
        <a:p>
          <a:endParaRPr lang="en-US"/>
        </a:p>
      </dgm:t>
    </dgm:pt>
    <dgm:pt modelId="{702E2615-E32C-4D33-BCEE-2CBD4BE6CAEC}" type="sibTrans" cxnId="{B97827C9-9BDA-40EE-9E49-113446F53DCD}">
      <dgm:prSet/>
      <dgm:spPr/>
      <dgm:t>
        <a:bodyPr/>
        <a:lstStyle/>
        <a:p>
          <a:endParaRPr lang="en-US"/>
        </a:p>
      </dgm:t>
    </dgm:pt>
    <dgm:pt modelId="{4B2FFA4B-DB72-481C-A74A-35E8751D1686}" type="pres">
      <dgm:prSet presAssocID="{09476A32-59AC-4508-9146-C5F1883FFDF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CCECA9-31E3-430A-A17B-0475EA2A6472}" type="pres">
      <dgm:prSet presAssocID="{D760F6FA-05B1-452E-8B12-919FF0A3F16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F9C24C-E869-4E79-AA59-F77432F19375}" type="pres">
      <dgm:prSet presAssocID="{91C7117A-FCF1-4DC4-A275-4AFA92AA5C4A}" presName="sibTrans" presStyleCnt="0"/>
      <dgm:spPr/>
    </dgm:pt>
    <dgm:pt modelId="{8DB34B9E-DFE9-4EC6-B208-5230EE170801}" type="pres">
      <dgm:prSet presAssocID="{B6D6DDDC-7631-45C8-B60B-056BF72ABC4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6BA912-9F84-4994-A6B6-169631633768}" type="pres">
      <dgm:prSet presAssocID="{9F9EFCA4-EAF1-4958-BD1D-C40C27480BB6}" presName="sibTrans" presStyleCnt="0"/>
      <dgm:spPr/>
    </dgm:pt>
    <dgm:pt modelId="{7FBAAB20-1EE1-43D1-BF53-C718C51B2166}" type="pres">
      <dgm:prSet presAssocID="{18A24EE4-86B6-4E30-9D73-31B3B8BF39D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024E13-45E4-40AE-87EF-C3D39E48E172}" type="pres">
      <dgm:prSet presAssocID="{A64D746F-0840-43AD-92B6-4F322F9E3DF5}" presName="sibTrans" presStyleCnt="0"/>
      <dgm:spPr/>
    </dgm:pt>
    <dgm:pt modelId="{7269524D-7F73-42C9-B21D-0D641453CDCD}" type="pres">
      <dgm:prSet presAssocID="{14897107-1676-4CFD-B84C-A4AFD254DF8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F05B33-5FF7-4253-80F3-6A3969DA91FD}" type="pres">
      <dgm:prSet presAssocID="{9C4E7436-1246-4996-85BC-DCF86FC45799}" presName="sibTrans" presStyleCnt="0"/>
      <dgm:spPr/>
    </dgm:pt>
    <dgm:pt modelId="{C0C9A1DC-3533-44D4-BADF-70FC984CBF5E}" type="pres">
      <dgm:prSet presAssocID="{C6B1B3C1-1176-4663-A281-2A1DFCBB36E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1BCC06-EE15-478D-809C-1CCB5DF1F08E}" srcId="{09476A32-59AC-4508-9146-C5F1883FFDFF}" destId="{14897107-1676-4CFD-B84C-A4AFD254DF88}" srcOrd="3" destOrd="0" parTransId="{03D82FC7-F225-4C86-90C7-CAFD62B0E486}" sibTransId="{9C4E7436-1246-4996-85BC-DCF86FC45799}"/>
    <dgm:cxn modelId="{8A834B85-7D0B-4BC1-8617-BB36B67C2AC1}" type="presOf" srcId="{09476A32-59AC-4508-9146-C5F1883FFDFF}" destId="{4B2FFA4B-DB72-481C-A74A-35E8751D1686}" srcOrd="0" destOrd="0" presId="urn:microsoft.com/office/officeart/2005/8/layout/default"/>
    <dgm:cxn modelId="{F5251307-5E76-4E2A-BD7C-1517A223E33A}" srcId="{09476A32-59AC-4508-9146-C5F1883FFDFF}" destId="{18A24EE4-86B6-4E30-9D73-31B3B8BF39DC}" srcOrd="2" destOrd="0" parTransId="{29C89F8C-EE79-4E35-8BAD-C909FE1749D7}" sibTransId="{A64D746F-0840-43AD-92B6-4F322F9E3DF5}"/>
    <dgm:cxn modelId="{6020BFD8-EE11-4F53-AE8F-767CAF527EC7}" srcId="{09476A32-59AC-4508-9146-C5F1883FFDFF}" destId="{D760F6FA-05B1-452E-8B12-919FF0A3F16A}" srcOrd="0" destOrd="0" parTransId="{0B11D29E-BA9B-4EAF-B68A-79FB46C3014E}" sibTransId="{91C7117A-FCF1-4DC4-A275-4AFA92AA5C4A}"/>
    <dgm:cxn modelId="{AF5A4C80-DDCE-4A4C-92A9-5D24BA8D62E4}" srcId="{09476A32-59AC-4508-9146-C5F1883FFDFF}" destId="{B6D6DDDC-7631-45C8-B60B-056BF72ABC44}" srcOrd="1" destOrd="0" parTransId="{7B84B7AF-35C9-4D1B-8FCC-B7D067B8954C}" sibTransId="{9F9EFCA4-EAF1-4958-BD1D-C40C27480BB6}"/>
    <dgm:cxn modelId="{B385EE90-9FCC-44D9-9634-56C73E10642B}" type="presOf" srcId="{B6D6DDDC-7631-45C8-B60B-056BF72ABC44}" destId="{8DB34B9E-DFE9-4EC6-B208-5230EE170801}" srcOrd="0" destOrd="0" presId="urn:microsoft.com/office/officeart/2005/8/layout/default"/>
    <dgm:cxn modelId="{8ACFE7F0-242F-457A-B28F-5602ED82E560}" type="presOf" srcId="{D760F6FA-05B1-452E-8B12-919FF0A3F16A}" destId="{85CCECA9-31E3-430A-A17B-0475EA2A6472}" srcOrd="0" destOrd="0" presId="urn:microsoft.com/office/officeart/2005/8/layout/default"/>
    <dgm:cxn modelId="{6190ACB1-513B-484F-A6D6-023AF0CB6121}" type="presOf" srcId="{14897107-1676-4CFD-B84C-A4AFD254DF88}" destId="{7269524D-7F73-42C9-B21D-0D641453CDCD}" srcOrd="0" destOrd="0" presId="urn:microsoft.com/office/officeart/2005/8/layout/default"/>
    <dgm:cxn modelId="{B97827C9-9BDA-40EE-9E49-113446F53DCD}" srcId="{09476A32-59AC-4508-9146-C5F1883FFDFF}" destId="{C6B1B3C1-1176-4663-A281-2A1DFCBB36EF}" srcOrd="4" destOrd="0" parTransId="{586E7E11-CA9F-42D7-A229-F38E7889767F}" sibTransId="{702E2615-E32C-4D33-BCEE-2CBD4BE6CAEC}"/>
    <dgm:cxn modelId="{08C2E783-7DEB-41B6-B346-616F9D75527F}" type="presOf" srcId="{C6B1B3C1-1176-4663-A281-2A1DFCBB36EF}" destId="{C0C9A1DC-3533-44D4-BADF-70FC984CBF5E}" srcOrd="0" destOrd="0" presId="urn:microsoft.com/office/officeart/2005/8/layout/default"/>
    <dgm:cxn modelId="{E4B6400F-225D-41D6-B192-B08489233ADF}" type="presOf" srcId="{18A24EE4-86B6-4E30-9D73-31B3B8BF39DC}" destId="{7FBAAB20-1EE1-43D1-BF53-C718C51B2166}" srcOrd="0" destOrd="0" presId="urn:microsoft.com/office/officeart/2005/8/layout/default"/>
    <dgm:cxn modelId="{47F7F8F7-349A-4BDB-9096-76F5C703E79D}" type="presParOf" srcId="{4B2FFA4B-DB72-481C-A74A-35E8751D1686}" destId="{85CCECA9-31E3-430A-A17B-0475EA2A6472}" srcOrd="0" destOrd="0" presId="urn:microsoft.com/office/officeart/2005/8/layout/default"/>
    <dgm:cxn modelId="{4642F49F-776B-4F77-9812-5236CA61C946}" type="presParOf" srcId="{4B2FFA4B-DB72-481C-A74A-35E8751D1686}" destId="{A0F9C24C-E869-4E79-AA59-F77432F19375}" srcOrd="1" destOrd="0" presId="urn:microsoft.com/office/officeart/2005/8/layout/default"/>
    <dgm:cxn modelId="{75461EF0-D38D-441C-A007-123E25BE274C}" type="presParOf" srcId="{4B2FFA4B-DB72-481C-A74A-35E8751D1686}" destId="{8DB34B9E-DFE9-4EC6-B208-5230EE170801}" srcOrd="2" destOrd="0" presId="urn:microsoft.com/office/officeart/2005/8/layout/default"/>
    <dgm:cxn modelId="{D14CEC8A-50EA-4241-B879-75D025849704}" type="presParOf" srcId="{4B2FFA4B-DB72-481C-A74A-35E8751D1686}" destId="{D76BA912-9F84-4994-A6B6-169631633768}" srcOrd="3" destOrd="0" presId="urn:microsoft.com/office/officeart/2005/8/layout/default"/>
    <dgm:cxn modelId="{11C4FF21-282D-4F10-A668-0DBD5BE96507}" type="presParOf" srcId="{4B2FFA4B-DB72-481C-A74A-35E8751D1686}" destId="{7FBAAB20-1EE1-43D1-BF53-C718C51B2166}" srcOrd="4" destOrd="0" presId="urn:microsoft.com/office/officeart/2005/8/layout/default"/>
    <dgm:cxn modelId="{1A342525-8EAD-4134-A317-2F7B4442C975}" type="presParOf" srcId="{4B2FFA4B-DB72-481C-A74A-35E8751D1686}" destId="{D6024E13-45E4-40AE-87EF-C3D39E48E172}" srcOrd="5" destOrd="0" presId="urn:microsoft.com/office/officeart/2005/8/layout/default"/>
    <dgm:cxn modelId="{28E5B2C3-1529-4595-89A8-276CA8B849B2}" type="presParOf" srcId="{4B2FFA4B-DB72-481C-A74A-35E8751D1686}" destId="{7269524D-7F73-42C9-B21D-0D641453CDCD}" srcOrd="6" destOrd="0" presId="urn:microsoft.com/office/officeart/2005/8/layout/default"/>
    <dgm:cxn modelId="{21D4EE1B-9791-498A-AE4E-A5E77C1D2627}" type="presParOf" srcId="{4B2FFA4B-DB72-481C-A74A-35E8751D1686}" destId="{23F05B33-5FF7-4253-80F3-6A3969DA91FD}" srcOrd="7" destOrd="0" presId="urn:microsoft.com/office/officeart/2005/8/layout/default"/>
    <dgm:cxn modelId="{6C56DA77-3FAE-461E-858F-63B7ACA1DE95}" type="presParOf" srcId="{4B2FFA4B-DB72-481C-A74A-35E8751D1686}" destId="{C0C9A1DC-3533-44D4-BADF-70FC984CBF5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E610D2-3CEA-4DA2-8DCD-B3C4193604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4FC770C-4F2D-4D25-9E18-3054E626AB25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Bagaimana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pembelajaran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terjadi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0922B0FA-D039-415A-AF63-17FEEFBB8E72}" type="parTrans" cxnId="{FDD12A4C-843A-4B92-A3E6-9C743DD35C05}">
      <dgm:prSet/>
      <dgm:spPr/>
      <dgm:t>
        <a:bodyPr/>
        <a:lstStyle/>
        <a:p>
          <a:endParaRPr lang="en-US"/>
        </a:p>
      </dgm:t>
    </dgm:pt>
    <dgm:pt modelId="{67E7CFA8-A8AF-4D8C-9F14-F1AD7B287B7D}" type="sibTrans" cxnId="{FDD12A4C-843A-4B92-A3E6-9C743DD35C05}">
      <dgm:prSet/>
      <dgm:spPr/>
      <dgm:t>
        <a:bodyPr/>
        <a:lstStyle/>
        <a:p>
          <a:endParaRPr lang="en-US"/>
        </a:p>
      </dgm:t>
    </dgm:pt>
    <dgm:pt modelId="{53FA9B4A-3D38-441E-9F39-9621D5BCCA38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Apa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peran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memori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8A81F6D9-6701-40AB-95ED-201E9C0EBB83}" type="parTrans" cxnId="{90A08406-6301-4E63-A7D3-764E935348B3}">
      <dgm:prSet/>
      <dgm:spPr/>
      <dgm:t>
        <a:bodyPr/>
        <a:lstStyle/>
        <a:p>
          <a:endParaRPr lang="en-US"/>
        </a:p>
      </dgm:t>
    </dgm:pt>
    <dgm:pt modelId="{CCC35019-3626-44B3-8308-5E83D8033CDD}" type="sibTrans" cxnId="{90A08406-6301-4E63-A7D3-764E935348B3}">
      <dgm:prSet/>
      <dgm:spPr/>
      <dgm:t>
        <a:bodyPr/>
        <a:lstStyle/>
        <a:p>
          <a:endParaRPr lang="en-US"/>
        </a:p>
      </dgm:t>
    </dgm:pt>
    <dgm:pt modelId="{0080CC6E-46D1-4218-8608-3467FE35F7E8}">
      <dgm:prSet phldrT="[Text]" custT="1"/>
      <dgm:spPr/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Proses-proses </a:t>
          </a:r>
          <a:r>
            <a:rPr lang="en-US" sz="3200" dirty="0" err="1" smtClean="0">
              <a:solidFill>
                <a:schemeClr val="tx1"/>
              </a:solidFill>
            </a:rPr>
            <a:t>apa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saja</a:t>
          </a:r>
          <a:r>
            <a:rPr lang="en-US" sz="3200" dirty="0" smtClean="0">
              <a:solidFill>
                <a:schemeClr val="tx1"/>
              </a:solidFill>
            </a:rPr>
            <a:t> yang </a:t>
          </a:r>
          <a:r>
            <a:rPr lang="en-US" sz="3200" dirty="0" err="1" smtClean="0">
              <a:solidFill>
                <a:schemeClr val="tx1"/>
              </a:solidFill>
            </a:rPr>
            <a:t>terlibat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dalam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pengaturan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diri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11F2DD4F-4BC1-4A01-91F0-75F98EAACDC1}" type="parTrans" cxnId="{1014F1B4-D89D-4A55-82F7-758BE28F5C12}">
      <dgm:prSet/>
      <dgm:spPr/>
      <dgm:t>
        <a:bodyPr/>
        <a:lstStyle/>
        <a:p>
          <a:endParaRPr lang="en-US"/>
        </a:p>
      </dgm:t>
    </dgm:pt>
    <dgm:pt modelId="{3347CEC4-435C-4B8B-913F-31EA8ECE60E4}" type="sibTrans" cxnId="{1014F1B4-D89D-4A55-82F7-758BE28F5C12}">
      <dgm:prSet/>
      <dgm:spPr/>
      <dgm:t>
        <a:bodyPr/>
        <a:lstStyle/>
        <a:p>
          <a:endParaRPr lang="en-US"/>
        </a:p>
      </dgm:t>
    </dgm:pt>
    <dgm:pt modelId="{7617D7BE-FCE4-4D90-8762-F9B11462EEB9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Apa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peran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motivasi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DF861C5A-6A8A-40D0-873A-6895CD47F4ED}" type="parTrans" cxnId="{727DD597-7F65-4D3E-9729-6278A889E4FE}">
      <dgm:prSet/>
      <dgm:spPr/>
      <dgm:t>
        <a:bodyPr/>
        <a:lstStyle/>
        <a:p>
          <a:endParaRPr lang="en-US"/>
        </a:p>
      </dgm:t>
    </dgm:pt>
    <dgm:pt modelId="{B0546B21-D334-43F7-A56E-60CC61E3C281}" type="sibTrans" cxnId="{727DD597-7F65-4D3E-9729-6278A889E4FE}">
      <dgm:prSet/>
      <dgm:spPr/>
      <dgm:t>
        <a:bodyPr/>
        <a:lstStyle/>
        <a:p>
          <a:endParaRPr lang="en-US"/>
        </a:p>
      </dgm:t>
    </dgm:pt>
    <dgm:pt modelId="{B968BD81-F9D9-4387-9DAF-C96E33FD9022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Bagaimana</a:t>
          </a:r>
          <a:r>
            <a:rPr lang="en-US" sz="3200" dirty="0" smtClean="0">
              <a:solidFill>
                <a:schemeClr val="tx1"/>
              </a:solidFill>
            </a:rPr>
            <a:t> transfer </a:t>
          </a:r>
          <a:r>
            <a:rPr lang="en-US" sz="3200" dirty="0" err="1" smtClean="0">
              <a:solidFill>
                <a:schemeClr val="tx1"/>
              </a:solidFill>
            </a:rPr>
            <a:t>terjadi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B4742BE7-C8F4-4E2B-A0C9-8D92559F38EB}" type="parTrans" cxnId="{D9030E4F-F1E3-481C-9682-06204D233BFB}">
      <dgm:prSet/>
      <dgm:spPr/>
      <dgm:t>
        <a:bodyPr/>
        <a:lstStyle/>
        <a:p>
          <a:endParaRPr lang="en-US"/>
        </a:p>
      </dgm:t>
    </dgm:pt>
    <dgm:pt modelId="{38A06FD0-67B7-45C9-B4CC-BABFAC3A7C5C}" type="sibTrans" cxnId="{D9030E4F-F1E3-481C-9682-06204D233BFB}">
      <dgm:prSet/>
      <dgm:spPr/>
      <dgm:t>
        <a:bodyPr/>
        <a:lstStyle/>
        <a:p>
          <a:endParaRPr lang="en-US"/>
        </a:p>
      </dgm:t>
    </dgm:pt>
    <dgm:pt modelId="{3C5323BC-4F2D-4FDD-A16B-C69D3A3793C2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Apa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saja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implikasinya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dalam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pengajaran</a:t>
          </a:r>
          <a:r>
            <a:rPr lang="en-US" sz="3200" dirty="0" smtClean="0">
              <a:solidFill>
                <a:schemeClr val="tx1"/>
              </a:solidFill>
            </a:rPr>
            <a:t>?</a:t>
          </a:r>
          <a:endParaRPr lang="en-US" sz="3200" dirty="0">
            <a:solidFill>
              <a:schemeClr val="tx1"/>
            </a:solidFill>
          </a:endParaRPr>
        </a:p>
      </dgm:t>
    </dgm:pt>
    <dgm:pt modelId="{0878750D-D4B8-4F47-B07B-A840B9296D5D}" type="parTrans" cxnId="{EB32FB0B-5C2D-4BC9-8FC8-60EE2D3A6D8C}">
      <dgm:prSet/>
      <dgm:spPr/>
      <dgm:t>
        <a:bodyPr/>
        <a:lstStyle/>
        <a:p>
          <a:endParaRPr lang="en-US"/>
        </a:p>
      </dgm:t>
    </dgm:pt>
    <dgm:pt modelId="{9A332F73-26C1-40AF-9272-6FDFDFECCF57}" type="sibTrans" cxnId="{EB32FB0B-5C2D-4BC9-8FC8-60EE2D3A6D8C}">
      <dgm:prSet/>
      <dgm:spPr/>
      <dgm:t>
        <a:bodyPr/>
        <a:lstStyle/>
        <a:p>
          <a:endParaRPr lang="en-US"/>
        </a:p>
      </dgm:t>
    </dgm:pt>
    <dgm:pt modelId="{1A6E5E77-EC40-4E65-BF49-D28D10C7FDE1}" type="pres">
      <dgm:prSet presAssocID="{4BE610D2-3CEA-4DA2-8DCD-B3C4193604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6D4331AB-88B7-400D-98A3-50D06C2F309F}" type="pres">
      <dgm:prSet presAssocID="{4BE610D2-3CEA-4DA2-8DCD-B3C419360400}" presName="Name1" presStyleCnt="0"/>
      <dgm:spPr/>
    </dgm:pt>
    <dgm:pt modelId="{3AFD5492-54E5-4F33-AA43-F6C128E8122C}" type="pres">
      <dgm:prSet presAssocID="{4BE610D2-3CEA-4DA2-8DCD-B3C419360400}" presName="cycle" presStyleCnt="0"/>
      <dgm:spPr/>
    </dgm:pt>
    <dgm:pt modelId="{94CCCDF5-28D8-4B2D-99A6-C35A97AFFC71}" type="pres">
      <dgm:prSet presAssocID="{4BE610D2-3CEA-4DA2-8DCD-B3C419360400}" presName="srcNode" presStyleLbl="node1" presStyleIdx="0" presStyleCnt="6"/>
      <dgm:spPr/>
    </dgm:pt>
    <dgm:pt modelId="{2DE759E8-3FC7-42CD-9B14-475CC3096F09}" type="pres">
      <dgm:prSet presAssocID="{4BE610D2-3CEA-4DA2-8DCD-B3C419360400}" presName="conn" presStyleLbl="parChTrans1D2" presStyleIdx="0" presStyleCnt="1"/>
      <dgm:spPr/>
      <dgm:t>
        <a:bodyPr/>
        <a:lstStyle/>
        <a:p>
          <a:endParaRPr lang="en-US"/>
        </a:p>
      </dgm:t>
    </dgm:pt>
    <dgm:pt modelId="{573E23E3-C6E9-40FF-A74C-86A476910C69}" type="pres">
      <dgm:prSet presAssocID="{4BE610D2-3CEA-4DA2-8DCD-B3C419360400}" presName="extraNode" presStyleLbl="node1" presStyleIdx="0" presStyleCnt="6"/>
      <dgm:spPr/>
    </dgm:pt>
    <dgm:pt modelId="{A4E22A08-BD6B-48FD-97DA-7465326863AE}" type="pres">
      <dgm:prSet presAssocID="{4BE610D2-3CEA-4DA2-8DCD-B3C419360400}" presName="dstNode" presStyleLbl="node1" presStyleIdx="0" presStyleCnt="6"/>
      <dgm:spPr/>
    </dgm:pt>
    <dgm:pt modelId="{A7276AE1-173C-43F3-A302-09EF2CC32FAB}" type="pres">
      <dgm:prSet presAssocID="{64FC770C-4F2D-4D25-9E18-3054E626AB2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42DC33-49A8-48E9-A2F6-B9EEEC2D1760}" type="pres">
      <dgm:prSet presAssocID="{64FC770C-4F2D-4D25-9E18-3054E626AB25}" presName="accent_1" presStyleCnt="0"/>
      <dgm:spPr/>
    </dgm:pt>
    <dgm:pt modelId="{AF660BE5-2D42-439C-B67A-BDD90762510B}" type="pres">
      <dgm:prSet presAssocID="{64FC770C-4F2D-4D25-9E18-3054E626AB25}" presName="accentRepeatNode" presStyleLbl="solidFgAcc1" presStyleIdx="0" presStyleCnt="6"/>
      <dgm:spPr/>
    </dgm:pt>
    <dgm:pt modelId="{2F239F68-E284-4BEE-BFEA-2E1B9F664FF3}" type="pres">
      <dgm:prSet presAssocID="{53FA9B4A-3D38-441E-9F39-9621D5BCCA38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5FA8F0-30A4-4103-9386-A97907B26C0D}" type="pres">
      <dgm:prSet presAssocID="{53FA9B4A-3D38-441E-9F39-9621D5BCCA38}" presName="accent_2" presStyleCnt="0"/>
      <dgm:spPr/>
    </dgm:pt>
    <dgm:pt modelId="{DA88D829-709B-4D2F-AC12-65502B4BAF2C}" type="pres">
      <dgm:prSet presAssocID="{53FA9B4A-3D38-441E-9F39-9621D5BCCA38}" presName="accentRepeatNode" presStyleLbl="solidFgAcc1" presStyleIdx="1" presStyleCnt="6"/>
      <dgm:spPr/>
    </dgm:pt>
    <dgm:pt modelId="{6BBAC5DE-AF84-4997-B282-D234E06495B6}" type="pres">
      <dgm:prSet presAssocID="{7617D7BE-FCE4-4D90-8762-F9B11462EEB9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5060A7-9F9D-4292-9FD8-3EB055B466CE}" type="pres">
      <dgm:prSet presAssocID="{7617D7BE-FCE4-4D90-8762-F9B11462EEB9}" presName="accent_3" presStyleCnt="0"/>
      <dgm:spPr/>
    </dgm:pt>
    <dgm:pt modelId="{1905F13E-134C-4A65-8135-54494315E01C}" type="pres">
      <dgm:prSet presAssocID="{7617D7BE-FCE4-4D90-8762-F9B11462EEB9}" presName="accentRepeatNode" presStyleLbl="solidFgAcc1" presStyleIdx="2" presStyleCnt="6"/>
      <dgm:spPr/>
    </dgm:pt>
    <dgm:pt modelId="{0A06C396-E1E1-4862-9AE8-E19DDD624702}" type="pres">
      <dgm:prSet presAssocID="{B968BD81-F9D9-4387-9DAF-C96E33FD9022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A183E9-A066-48EB-A2BC-BB791545BAFC}" type="pres">
      <dgm:prSet presAssocID="{B968BD81-F9D9-4387-9DAF-C96E33FD9022}" presName="accent_4" presStyleCnt="0"/>
      <dgm:spPr/>
    </dgm:pt>
    <dgm:pt modelId="{65365C53-33B7-4F89-9ED9-A50ECD70929F}" type="pres">
      <dgm:prSet presAssocID="{B968BD81-F9D9-4387-9DAF-C96E33FD9022}" presName="accentRepeatNode" presStyleLbl="solidFgAcc1" presStyleIdx="3" presStyleCnt="6"/>
      <dgm:spPr/>
    </dgm:pt>
    <dgm:pt modelId="{80258F9C-9C71-4BD3-A4D9-ACCC6F629DF3}" type="pres">
      <dgm:prSet presAssocID="{0080CC6E-46D1-4218-8608-3467FE35F7E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3D4D8F-E029-4427-8FDE-19AC4A36F8F5}" type="pres">
      <dgm:prSet presAssocID="{0080CC6E-46D1-4218-8608-3467FE35F7E8}" presName="accent_5" presStyleCnt="0"/>
      <dgm:spPr/>
    </dgm:pt>
    <dgm:pt modelId="{1BB47018-9775-419D-B2D9-36E48451B091}" type="pres">
      <dgm:prSet presAssocID="{0080CC6E-46D1-4218-8608-3467FE35F7E8}" presName="accentRepeatNode" presStyleLbl="solidFgAcc1" presStyleIdx="4" presStyleCnt="6"/>
      <dgm:spPr/>
    </dgm:pt>
    <dgm:pt modelId="{30EC637E-FDDF-40F0-95D4-0F7B76F819D6}" type="pres">
      <dgm:prSet presAssocID="{3C5323BC-4F2D-4FDD-A16B-C69D3A3793C2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39B7BF-58ED-441B-A13E-9238E31FE73B}" type="pres">
      <dgm:prSet presAssocID="{3C5323BC-4F2D-4FDD-A16B-C69D3A3793C2}" presName="accent_6" presStyleCnt="0"/>
      <dgm:spPr/>
    </dgm:pt>
    <dgm:pt modelId="{B612EBD5-4C83-4925-913E-40F6AFD5A023}" type="pres">
      <dgm:prSet presAssocID="{3C5323BC-4F2D-4FDD-A16B-C69D3A3793C2}" presName="accentRepeatNode" presStyleLbl="solidFgAcc1" presStyleIdx="5" presStyleCnt="6"/>
      <dgm:spPr/>
    </dgm:pt>
  </dgm:ptLst>
  <dgm:cxnLst>
    <dgm:cxn modelId="{727DD597-7F65-4D3E-9729-6278A889E4FE}" srcId="{4BE610D2-3CEA-4DA2-8DCD-B3C419360400}" destId="{7617D7BE-FCE4-4D90-8762-F9B11462EEB9}" srcOrd="2" destOrd="0" parTransId="{DF861C5A-6A8A-40D0-873A-6895CD47F4ED}" sibTransId="{B0546B21-D334-43F7-A56E-60CC61E3C281}"/>
    <dgm:cxn modelId="{8E7ECB8A-CF64-4E54-A6E8-D3EBEC864420}" type="presOf" srcId="{7617D7BE-FCE4-4D90-8762-F9B11462EEB9}" destId="{6BBAC5DE-AF84-4997-B282-D234E06495B6}" srcOrd="0" destOrd="0" presId="urn:microsoft.com/office/officeart/2008/layout/VerticalCurvedList"/>
    <dgm:cxn modelId="{D9030E4F-F1E3-481C-9682-06204D233BFB}" srcId="{4BE610D2-3CEA-4DA2-8DCD-B3C419360400}" destId="{B968BD81-F9D9-4387-9DAF-C96E33FD9022}" srcOrd="3" destOrd="0" parTransId="{B4742BE7-C8F4-4E2B-A0C9-8D92559F38EB}" sibTransId="{38A06FD0-67B7-45C9-B4CC-BABFAC3A7C5C}"/>
    <dgm:cxn modelId="{90A08406-6301-4E63-A7D3-764E935348B3}" srcId="{4BE610D2-3CEA-4DA2-8DCD-B3C419360400}" destId="{53FA9B4A-3D38-441E-9F39-9621D5BCCA38}" srcOrd="1" destOrd="0" parTransId="{8A81F6D9-6701-40AB-95ED-201E9C0EBB83}" sibTransId="{CCC35019-3626-44B3-8308-5E83D8033CDD}"/>
    <dgm:cxn modelId="{FDD12A4C-843A-4B92-A3E6-9C743DD35C05}" srcId="{4BE610D2-3CEA-4DA2-8DCD-B3C419360400}" destId="{64FC770C-4F2D-4D25-9E18-3054E626AB25}" srcOrd="0" destOrd="0" parTransId="{0922B0FA-D039-415A-AF63-17FEEFBB8E72}" sibTransId="{67E7CFA8-A8AF-4D8C-9F14-F1AD7B287B7D}"/>
    <dgm:cxn modelId="{0796C273-527D-47C4-8676-8F9ED7D8D06E}" type="presOf" srcId="{B968BD81-F9D9-4387-9DAF-C96E33FD9022}" destId="{0A06C396-E1E1-4862-9AE8-E19DDD624702}" srcOrd="0" destOrd="0" presId="urn:microsoft.com/office/officeart/2008/layout/VerticalCurvedList"/>
    <dgm:cxn modelId="{DCE9CBB1-900D-4429-A94E-5F2A29481691}" type="presOf" srcId="{3C5323BC-4F2D-4FDD-A16B-C69D3A3793C2}" destId="{30EC637E-FDDF-40F0-95D4-0F7B76F819D6}" srcOrd="0" destOrd="0" presId="urn:microsoft.com/office/officeart/2008/layout/VerticalCurvedList"/>
    <dgm:cxn modelId="{EB32FB0B-5C2D-4BC9-8FC8-60EE2D3A6D8C}" srcId="{4BE610D2-3CEA-4DA2-8DCD-B3C419360400}" destId="{3C5323BC-4F2D-4FDD-A16B-C69D3A3793C2}" srcOrd="5" destOrd="0" parTransId="{0878750D-D4B8-4F47-B07B-A840B9296D5D}" sibTransId="{9A332F73-26C1-40AF-9272-6FDFDFECCF57}"/>
    <dgm:cxn modelId="{55A104F1-C48D-486A-9516-91AAB28A115F}" type="presOf" srcId="{0080CC6E-46D1-4218-8608-3467FE35F7E8}" destId="{80258F9C-9C71-4BD3-A4D9-ACCC6F629DF3}" srcOrd="0" destOrd="0" presId="urn:microsoft.com/office/officeart/2008/layout/VerticalCurvedList"/>
    <dgm:cxn modelId="{10F70F62-CA9F-40B1-A264-3F4905502028}" type="presOf" srcId="{4BE610D2-3CEA-4DA2-8DCD-B3C419360400}" destId="{1A6E5E77-EC40-4E65-BF49-D28D10C7FDE1}" srcOrd="0" destOrd="0" presId="urn:microsoft.com/office/officeart/2008/layout/VerticalCurvedList"/>
    <dgm:cxn modelId="{F6AAA99B-9516-4CAA-840A-1341EF67DE10}" type="presOf" srcId="{53FA9B4A-3D38-441E-9F39-9621D5BCCA38}" destId="{2F239F68-E284-4BEE-BFEA-2E1B9F664FF3}" srcOrd="0" destOrd="0" presId="urn:microsoft.com/office/officeart/2008/layout/VerticalCurvedList"/>
    <dgm:cxn modelId="{1014F1B4-D89D-4A55-82F7-758BE28F5C12}" srcId="{4BE610D2-3CEA-4DA2-8DCD-B3C419360400}" destId="{0080CC6E-46D1-4218-8608-3467FE35F7E8}" srcOrd="4" destOrd="0" parTransId="{11F2DD4F-4BC1-4A01-91F0-75F98EAACDC1}" sibTransId="{3347CEC4-435C-4B8B-913F-31EA8ECE60E4}"/>
    <dgm:cxn modelId="{B56FDE6F-E9C5-41B7-87C9-14272D1640A7}" type="presOf" srcId="{64FC770C-4F2D-4D25-9E18-3054E626AB25}" destId="{A7276AE1-173C-43F3-A302-09EF2CC32FAB}" srcOrd="0" destOrd="0" presId="urn:microsoft.com/office/officeart/2008/layout/VerticalCurvedList"/>
    <dgm:cxn modelId="{B144CC83-6B27-4AAF-AE83-EBE6E2E0F1D0}" type="presOf" srcId="{67E7CFA8-A8AF-4D8C-9F14-F1AD7B287B7D}" destId="{2DE759E8-3FC7-42CD-9B14-475CC3096F09}" srcOrd="0" destOrd="0" presId="urn:microsoft.com/office/officeart/2008/layout/VerticalCurvedList"/>
    <dgm:cxn modelId="{CAEB03AB-752E-4262-8518-A2DDCC2B307B}" type="presParOf" srcId="{1A6E5E77-EC40-4E65-BF49-D28D10C7FDE1}" destId="{6D4331AB-88B7-400D-98A3-50D06C2F309F}" srcOrd="0" destOrd="0" presId="urn:microsoft.com/office/officeart/2008/layout/VerticalCurvedList"/>
    <dgm:cxn modelId="{307B107D-1EA2-4B5E-8989-F3055082F0F0}" type="presParOf" srcId="{6D4331AB-88B7-400D-98A3-50D06C2F309F}" destId="{3AFD5492-54E5-4F33-AA43-F6C128E8122C}" srcOrd="0" destOrd="0" presId="urn:microsoft.com/office/officeart/2008/layout/VerticalCurvedList"/>
    <dgm:cxn modelId="{8594B6ED-831B-441C-8C1C-E6A50F58EB25}" type="presParOf" srcId="{3AFD5492-54E5-4F33-AA43-F6C128E8122C}" destId="{94CCCDF5-28D8-4B2D-99A6-C35A97AFFC71}" srcOrd="0" destOrd="0" presId="urn:microsoft.com/office/officeart/2008/layout/VerticalCurvedList"/>
    <dgm:cxn modelId="{C662CC40-25BA-48F7-89FA-52E630354859}" type="presParOf" srcId="{3AFD5492-54E5-4F33-AA43-F6C128E8122C}" destId="{2DE759E8-3FC7-42CD-9B14-475CC3096F09}" srcOrd="1" destOrd="0" presId="urn:microsoft.com/office/officeart/2008/layout/VerticalCurvedList"/>
    <dgm:cxn modelId="{512E9C64-B34E-44B2-AA04-5BC4CF89D852}" type="presParOf" srcId="{3AFD5492-54E5-4F33-AA43-F6C128E8122C}" destId="{573E23E3-C6E9-40FF-A74C-86A476910C69}" srcOrd="2" destOrd="0" presId="urn:microsoft.com/office/officeart/2008/layout/VerticalCurvedList"/>
    <dgm:cxn modelId="{FCE6551E-AEB5-46A9-86DC-11823A9C3CC7}" type="presParOf" srcId="{3AFD5492-54E5-4F33-AA43-F6C128E8122C}" destId="{A4E22A08-BD6B-48FD-97DA-7465326863AE}" srcOrd="3" destOrd="0" presId="urn:microsoft.com/office/officeart/2008/layout/VerticalCurvedList"/>
    <dgm:cxn modelId="{D74F55B2-1CC9-4C5D-ADEE-3F1B6734DEF6}" type="presParOf" srcId="{6D4331AB-88B7-400D-98A3-50D06C2F309F}" destId="{A7276AE1-173C-43F3-A302-09EF2CC32FAB}" srcOrd="1" destOrd="0" presId="urn:microsoft.com/office/officeart/2008/layout/VerticalCurvedList"/>
    <dgm:cxn modelId="{459F3555-932A-4259-A093-AA5FF9F5F9BD}" type="presParOf" srcId="{6D4331AB-88B7-400D-98A3-50D06C2F309F}" destId="{6D42DC33-49A8-48E9-A2F6-B9EEEC2D1760}" srcOrd="2" destOrd="0" presId="urn:microsoft.com/office/officeart/2008/layout/VerticalCurvedList"/>
    <dgm:cxn modelId="{622309FE-EEFE-4EA2-8A1C-637CF2AEB218}" type="presParOf" srcId="{6D42DC33-49A8-48E9-A2F6-B9EEEC2D1760}" destId="{AF660BE5-2D42-439C-B67A-BDD90762510B}" srcOrd="0" destOrd="0" presId="urn:microsoft.com/office/officeart/2008/layout/VerticalCurvedList"/>
    <dgm:cxn modelId="{8347A0C4-641B-4E76-BC38-842060A88363}" type="presParOf" srcId="{6D4331AB-88B7-400D-98A3-50D06C2F309F}" destId="{2F239F68-E284-4BEE-BFEA-2E1B9F664FF3}" srcOrd="3" destOrd="0" presId="urn:microsoft.com/office/officeart/2008/layout/VerticalCurvedList"/>
    <dgm:cxn modelId="{89D8E271-9F37-4A86-ABE4-47D542137EEB}" type="presParOf" srcId="{6D4331AB-88B7-400D-98A3-50D06C2F309F}" destId="{DE5FA8F0-30A4-4103-9386-A97907B26C0D}" srcOrd="4" destOrd="0" presId="urn:microsoft.com/office/officeart/2008/layout/VerticalCurvedList"/>
    <dgm:cxn modelId="{C197A264-16D7-4984-BF6B-F185AB9583A0}" type="presParOf" srcId="{DE5FA8F0-30A4-4103-9386-A97907B26C0D}" destId="{DA88D829-709B-4D2F-AC12-65502B4BAF2C}" srcOrd="0" destOrd="0" presId="urn:microsoft.com/office/officeart/2008/layout/VerticalCurvedList"/>
    <dgm:cxn modelId="{B3C093F2-8835-4699-BE87-57545F777032}" type="presParOf" srcId="{6D4331AB-88B7-400D-98A3-50D06C2F309F}" destId="{6BBAC5DE-AF84-4997-B282-D234E06495B6}" srcOrd="5" destOrd="0" presId="urn:microsoft.com/office/officeart/2008/layout/VerticalCurvedList"/>
    <dgm:cxn modelId="{07A572EF-AF10-4215-ABB2-C97443316408}" type="presParOf" srcId="{6D4331AB-88B7-400D-98A3-50D06C2F309F}" destId="{FF5060A7-9F9D-4292-9FD8-3EB055B466CE}" srcOrd="6" destOrd="0" presId="urn:microsoft.com/office/officeart/2008/layout/VerticalCurvedList"/>
    <dgm:cxn modelId="{784FC5E7-FE18-4BBE-9401-7FC75017AB0C}" type="presParOf" srcId="{FF5060A7-9F9D-4292-9FD8-3EB055B466CE}" destId="{1905F13E-134C-4A65-8135-54494315E01C}" srcOrd="0" destOrd="0" presId="urn:microsoft.com/office/officeart/2008/layout/VerticalCurvedList"/>
    <dgm:cxn modelId="{69D40FD8-5826-4A08-94EC-E4B52906A05C}" type="presParOf" srcId="{6D4331AB-88B7-400D-98A3-50D06C2F309F}" destId="{0A06C396-E1E1-4862-9AE8-E19DDD624702}" srcOrd="7" destOrd="0" presId="urn:microsoft.com/office/officeart/2008/layout/VerticalCurvedList"/>
    <dgm:cxn modelId="{44822E05-90DA-4769-A683-602D87097EAC}" type="presParOf" srcId="{6D4331AB-88B7-400D-98A3-50D06C2F309F}" destId="{F4A183E9-A066-48EB-A2BC-BB791545BAFC}" srcOrd="8" destOrd="0" presId="urn:microsoft.com/office/officeart/2008/layout/VerticalCurvedList"/>
    <dgm:cxn modelId="{E9D4543E-E329-4B79-8D7B-7E1D77D81A6B}" type="presParOf" srcId="{F4A183E9-A066-48EB-A2BC-BB791545BAFC}" destId="{65365C53-33B7-4F89-9ED9-A50ECD70929F}" srcOrd="0" destOrd="0" presId="urn:microsoft.com/office/officeart/2008/layout/VerticalCurvedList"/>
    <dgm:cxn modelId="{0228DE78-60F4-4C8F-A384-43ECC9135EC4}" type="presParOf" srcId="{6D4331AB-88B7-400D-98A3-50D06C2F309F}" destId="{80258F9C-9C71-4BD3-A4D9-ACCC6F629DF3}" srcOrd="9" destOrd="0" presId="urn:microsoft.com/office/officeart/2008/layout/VerticalCurvedList"/>
    <dgm:cxn modelId="{ABAD798C-7BBF-4A78-9FA6-3DE2DA9404C3}" type="presParOf" srcId="{6D4331AB-88B7-400D-98A3-50D06C2F309F}" destId="{133D4D8F-E029-4427-8FDE-19AC4A36F8F5}" srcOrd="10" destOrd="0" presId="urn:microsoft.com/office/officeart/2008/layout/VerticalCurvedList"/>
    <dgm:cxn modelId="{5E478490-E14C-4252-B155-08827169FBF2}" type="presParOf" srcId="{133D4D8F-E029-4427-8FDE-19AC4A36F8F5}" destId="{1BB47018-9775-419D-B2D9-36E48451B091}" srcOrd="0" destOrd="0" presId="urn:microsoft.com/office/officeart/2008/layout/VerticalCurvedList"/>
    <dgm:cxn modelId="{95EC9430-C5FC-4E43-87F9-731102CB381A}" type="presParOf" srcId="{6D4331AB-88B7-400D-98A3-50D06C2F309F}" destId="{30EC637E-FDDF-40F0-95D4-0F7B76F819D6}" srcOrd="11" destOrd="0" presId="urn:microsoft.com/office/officeart/2008/layout/VerticalCurvedList"/>
    <dgm:cxn modelId="{C88BA1C1-1449-47CA-AA56-8406E9EB22A9}" type="presParOf" srcId="{6D4331AB-88B7-400D-98A3-50D06C2F309F}" destId="{5A39B7BF-58ED-441B-A13E-9238E31FE73B}" srcOrd="12" destOrd="0" presId="urn:microsoft.com/office/officeart/2008/layout/VerticalCurvedList"/>
    <dgm:cxn modelId="{977ADCC6-DFB3-4A25-A432-2951D00E5489}" type="presParOf" srcId="{5A39B7BF-58ED-441B-A13E-9238E31FE73B}" destId="{B612EBD5-4C83-4925-913E-40F6AFD5A02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C1076B-FDDE-4913-8018-35E328B57AD5}">
      <dsp:nvSpPr>
        <dsp:cNvPr id="0" name=""/>
        <dsp:cNvSpPr/>
      </dsp:nvSpPr>
      <dsp:spPr>
        <a:xfrm>
          <a:off x="0" y="458770"/>
          <a:ext cx="9149806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E5F824-78E1-4EA6-A8F1-9AF0752A5526}">
      <dsp:nvSpPr>
        <dsp:cNvPr id="0" name=""/>
        <dsp:cNvSpPr/>
      </dsp:nvSpPr>
      <dsp:spPr>
        <a:xfrm>
          <a:off x="457490" y="1210"/>
          <a:ext cx="6404864" cy="915120"/>
        </a:xfrm>
        <a:prstGeom prst="roundRect">
          <a:avLst/>
        </a:prstGeom>
        <a:solidFill>
          <a:srgbClr val="FFFF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2089" tIns="0" rIns="242089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</a:rPr>
            <a:t>Pembelajaran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melibatkan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perubahan</a:t>
          </a:r>
          <a:endParaRPr lang="en-US" sz="3100" kern="1200" dirty="0">
            <a:solidFill>
              <a:schemeClr val="tx1"/>
            </a:solidFill>
          </a:endParaRPr>
        </a:p>
      </dsp:txBody>
      <dsp:txXfrm>
        <a:off x="502162" y="45882"/>
        <a:ext cx="6315520" cy="825776"/>
      </dsp:txXfrm>
    </dsp:sp>
    <dsp:sp modelId="{2144852C-D23B-4773-8F5A-430437815326}">
      <dsp:nvSpPr>
        <dsp:cNvPr id="0" name=""/>
        <dsp:cNvSpPr/>
      </dsp:nvSpPr>
      <dsp:spPr>
        <a:xfrm>
          <a:off x="0" y="1864930"/>
          <a:ext cx="9149806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D65121-FBF8-4174-AEF7-3329E00974A9}">
      <dsp:nvSpPr>
        <dsp:cNvPr id="0" name=""/>
        <dsp:cNvSpPr/>
      </dsp:nvSpPr>
      <dsp:spPr>
        <a:xfrm>
          <a:off x="457490" y="1407370"/>
          <a:ext cx="6404864" cy="915120"/>
        </a:xfrm>
        <a:prstGeom prst="roundRect">
          <a:avLst/>
        </a:prstGeom>
        <a:solidFill>
          <a:srgbClr val="92D05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2089" tIns="0" rIns="242089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</a:rPr>
            <a:t>Pembelajaran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bertahan</a:t>
          </a:r>
          <a:r>
            <a:rPr lang="en-US" sz="3100" kern="1200" dirty="0" smtClean="0">
              <a:solidFill>
                <a:schemeClr val="tx1"/>
              </a:solidFill>
            </a:rPr>
            <a:t> lama</a:t>
          </a:r>
          <a:endParaRPr lang="en-US" sz="3100" kern="1200" dirty="0">
            <a:solidFill>
              <a:schemeClr val="tx1"/>
            </a:solidFill>
          </a:endParaRPr>
        </a:p>
      </dsp:txBody>
      <dsp:txXfrm>
        <a:off x="502162" y="1452042"/>
        <a:ext cx="6315520" cy="825776"/>
      </dsp:txXfrm>
    </dsp:sp>
    <dsp:sp modelId="{53B5AB38-85A3-4B47-9A5C-7D5B8F5709C0}">
      <dsp:nvSpPr>
        <dsp:cNvPr id="0" name=""/>
        <dsp:cNvSpPr/>
      </dsp:nvSpPr>
      <dsp:spPr>
        <a:xfrm>
          <a:off x="0" y="3271090"/>
          <a:ext cx="9149806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F97523-334A-49F3-BC5A-4A87F0A118EB}">
      <dsp:nvSpPr>
        <dsp:cNvPr id="0" name=""/>
        <dsp:cNvSpPr/>
      </dsp:nvSpPr>
      <dsp:spPr>
        <a:xfrm>
          <a:off x="457490" y="2813530"/>
          <a:ext cx="6404864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2089" tIns="0" rIns="242089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</a:rPr>
            <a:t>Pembelajaran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terjadi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melalui</a:t>
          </a:r>
          <a:r>
            <a:rPr lang="en-US" sz="3100" kern="1200" dirty="0" smtClean="0">
              <a:solidFill>
                <a:schemeClr val="tx1"/>
              </a:solidFill>
            </a:rPr>
            <a:t> </a:t>
          </a:r>
          <a:r>
            <a:rPr lang="en-US" sz="3100" kern="1200" dirty="0" err="1" smtClean="0">
              <a:solidFill>
                <a:schemeClr val="tx1"/>
              </a:solidFill>
            </a:rPr>
            <a:t>pengalaman</a:t>
          </a:r>
          <a:endParaRPr lang="en-US" sz="3100" kern="1200" dirty="0">
            <a:solidFill>
              <a:schemeClr val="tx1"/>
            </a:solidFill>
          </a:endParaRPr>
        </a:p>
      </dsp:txBody>
      <dsp:txXfrm>
        <a:off x="502162" y="2858202"/>
        <a:ext cx="6315520" cy="825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CCECA9-31E3-430A-A17B-0475EA2A6472}">
      <dsp:nvSpPr>
        <dsp:cNvPr id="0" name=""/>
        <dsp:cNvSpPr/>
      </dsp:nvSpPr>
      <dsp:spPr>
        <a:xfrm>
          <a:off x="0" y="394395"/>
          <a:ext cx="3561443" cy="21368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solidFill>
                <a:schemeClr val="tx1"/>
              </a:solidFill>
            </a:rPr>
            <a:t>Siswa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berproses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melalui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tahapan-tahapan</a:t>
          </a:r>
          <a:r>
            <a:rPr lang="en-US" sz="3000" kern="1200" dirty="0" smtClean="0">
              <a:solidFill>
                <a:schemeClr val="tx1"/>
              </a:solidFill>
            </a:rPr>
            <a:t>/</a:t>
          </a:r>
          <a:r>
            <a:rPr lang="en-US" sz="3000" kern="1200" dirty="0" err="1" smtClean="0">
              <a:solidFill>
                <a:schemeClr val="tx1"/>
              </a:solidFill>
            </a:rPr>
            <a:t>fase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0" y="394395"/>
        <a:ext cx="3561443" cy="2136865"/>
      </dsp:txXfrm>
    </dsp:sp>
    <dsp:sp modelId="{8DB34B9E-DFE9-4EC6-B208-5230EE170801}">
      <dsp:nvSpPr>
        <dsp:cNvPr id="0" name=""/>
        <dsp:cNvSpPr/>
      </dsp:nvSpPr>
      <dsp:spPr>
        <a:xfrm>
          <a:off x="3917587" y="394395"/>
          <a:ext cx="3561443" cy="21368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solidFill>
                <a:schemeClr val="tx1"/>
              </a:solidFill>
            </a:rPr>
            <a:t>Materi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harus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diorganisasikan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disajikan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dalam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langkah-langkah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3917587" y="394395"/>
        <a:ext cx="3561443" cy="2136865"/>
      </dsp:txXfrm>
    </dsp:sp>
    <dsp:sp modelId="{7FBAAB20-1EE1-43D1-BF53-C718C51B2166}">
      <dsp:nvSpPr>
        <dsp:cNvPr id="0" name=""/>
        <dsp:cNvSpPr/>
      </dsp:nvSpPr>
      <dsp:spPr>
        <a:xfrm>
          <a:off x="7835174" y="394395"/>
          <a:ext cx="3561443" cy="213686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solidFill>
                <a:schemeClr val="tx1"/>
              </a:solidFill>
            </a:rPr>
            <a:t>Siswa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perlu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berlatih</a:t>
          </a:r>
          <a:r>
            <a:rPr lang="en-US" sz="3000" kern="1200" dirty="0" smtClean="0">
              <a:solidFill>
                <a:schemeClr val="tx1"/>
              </a:solidFill>
            </a:rPr>
            <a:t>, </a:t>
          </a:r>
          <a:r>
            <a:rPr lang="en-US" sz="3000" kern="1200" dirty="0" err="1" smtClean="0">
              <a:solidFill>
                <a:schemeClr val="tx1"/>
              </a:solidFill>
            </a:rPr>
            <a:t>mendapat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umpan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balik</a:t>
          </a:r>
          <a:r>
            <a:rPr lang="en-US" sz="3000" kern="1200" dirty="0" smtClean="0">
              <a:solidFill>
                <a:schemeClr val="tx1"/>
              </a:solidFill>
            </a:rPr>
            <a:t>, </a:t>
          </a:r>
          <a:r>
            <a:rPr lang="en-US" sz="3000" kern="1200" dirty="0" err="1" smtClean="0">
              <a:solidFill>
                <a:schemeClr val="tx1"/>
              </a:solidFill>
            </a:rPr>
            <a:t>dan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memperoleh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tinjauan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7835174" y="394395"/>
        <a:ext cx="3561443" cy="2136865"/>
      </dsp:txXfrm>
    </dsp:sp>
    <dsp:sp modelId="{7269524D-7F73-42C9-B21D-0D641453CDCD}">
      <dsp:nvSpPr>
        <dsp:cNvPr id="0" name=""/>
        <dsp:cNvSpPr/>
      </dsp:nvSpPr>
      <dsp:spPr>
        <a:xfrm>
          <a:off x="1958793" y="2887405"/>
          <a:ext cx="3561443" cy="213686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>
              <a:solidFill>
                <a:schemeClr val="tx1"/>
              </a:solidFill>
            </a:rPr>
            <a:t>Model-model </a:t>
          </a:r>
          <a:r>
            <a:rPr lang="en-US" sz="3000" kern="1200" dirty="0" err="1" smtClean="0">
              <a:solidFill>
                <a:schemeClr val="tx1"/>
              </a:solidFill>
            </a:rPr>
            <a:t>sosial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memfasilitasi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pembelajaran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motivasi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1958793" y="2887405"/>
        <a:ext cx="3561443" cy="2136865"/>
      </dsp:txXfrm>
    </dsp:sp>
    <dsp:sp modelId="{C0C9A1DC-3533-44D4-BADF-70FC984CBF5E}">
      <dsp:nvSpPr>
        <dsp:cNvPr id="0" name=""/>
        <dsp:cNvSpPr/>
      </dsp:nvSpPr>
      <dsp:spPr>
        <a:xfrm>
          <a:off x="5876381" y="2887405"/>
          <a:ext cx="3561443" cy="213686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>
              <a:solidFill>
                <a:schemeClr val="tx1"/>
              </a:solidFill>
            </a:rPr>
            <a:t>Faktor-faktor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motivasional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dan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kontekstual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mempengaruhi</a:t>
          </a:r>
          <a:r>
            <a:rPr lang="en-US" sz="3000" kern="1200" dirty="0" smtClean="0">
              <a:solidFill>
                <a:schemeClr val="tx1"/>
              </a:solidFill>
            </a:rPr>
            <a:t> </a:t>
          </a:r>
          <a:r>
            <a:rPr lang="en-US" sz="3000" kern="1200" dirty="0" err="1" smtClean="0">
              <a:solidFill>
                <a:schemeClr val="tx1"/>
              </a:solidFill>
            </a:rPr>
            <a:t>pembelajaran</a:t>
          </a:r>
          <a:endParaRPr lang="en-US" sz="3000" kern="1200" dirty="0">
            <a:solidFill>
              <a:schemeClr val="tx1"/>
            </a:solidFill>
          </a:endParaRPr>
        </a:p>
      </dsp:txBody>
      <dsp:txXfrm>
        <a:off x="5876381" y="2887405"/>
        <a:ext cx="3561443" cy="21368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759E8-3FC7-42CD-9B14-475CC3096F09}">
      <dsp:nvSpPr>
        <dsp:cNvPr id="0" name=""/>
        <dsp:cNvSpPr/>
      </dsp:nvSpPr>
      <dsp:spPr>
        <a:xfrm>
          <a:off x="-5996706" y="-917605"/>
          <a:ext cx="7138730" cy="7138730"/>
        </a:xfrm>
        <a:prstGeom prst="blockArc">
          <a:avLst>
            <a:gd name="adj1" fmla="val 18900000"/>
            <a:gd name="adj2" fmla="val 2700000"/>
            <a:gd name="adj3" fmla="val 303"/>
          </a:avLst>
        </a:prstGeom>
        <a:noFill/>
        <a:ln w="1587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276AE1-173C-43F3-A302-09EF2CC32FAB}">
      <dsp:nvSpPr>
        <dsp:cNvPr id="0" name=""/>
        <dsp:cNvSpPr/>
      </dsp:nvSpPr>
      <dsp:spPr>
        <a:xfrm>
          <a:off x="425358" y="279283"/>
          <a:ext cx="11360952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Bagaimana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pembelajaran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terjadi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425358" y="279283"/>
        <a:ext cx="11360952" cy="558354"/>
      </dsp:txXfrm>
    </dsp:sp>
    <dsp:sp modelId="{AF660BE5-2D42-439C-B67A-BDD90762510B}">
      <dsp:nvSpPr>
        <dsp:cNvPr id="0" name=""/>
        <dsp:cNvSpPr/>
      </dsp:nvSpPr>
      <dsp:spPr>
        <a:xfrm>
          <a:off x="76386" y="209489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239F68-E284-4BEE-BFEA-2E1B9F664FF3}">
      <dsp:nvSpPr>
        <dsp:cNvPr id="0" name=""/>
        <dsp:cNvSpPr/>
      </dsp:nvSpPr>
      <dsp:spPr>
        <a:xfrm>
          <a:off x="884643" y="1116709"/>
          <a:ext cx="10901667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Apa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peran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memori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884643" y="1116709"/>
        <a:ext cx="10901667" cy="558354"/>
      </dsp:txXfrm>
    </dsp:sp>
    <dsp:sp modelId="{DA88D829-709B-4D2F-AC12-65502B4BAF2C}">
      <dsp:nvSpPr>
        <dsp:cNvPr id="0" name=""/>
        <dsp:cNvSpPr/>
      </dsp:nvSpPr>
      <dsp:spPr>
        <a:xfrm>
          <a:off x="535671" y="1046914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BAC5DE-AF84-4997-B282-D234E06495B6}">
      <dsp:nvSpPr>
        <dsp:cNvPr id="0" name=""/>
        <dsp:cNvSpPr/>
      </dsp:nvSpPr>
      <dsp:spPr>
        <a:xfrm>
          <a:off x="1094662" y="1954134"/>
          <a:ext cx="10691647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Apa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peran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motivasi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1094662" y="1954134"/>
        <a:ext cx="10691647" cy="558354"/>
      </dsp:txXfrm>
    </dsp:sp>
    <dsp:sp modelId="{1905F13E-134C-4A65-8135-54494315E01C}">
      <dsp:nvSpPr>
        <dsp:cNvPr id="0" name=""/>
        <dsp:cNvSpPr/>
      </dsp:nvSpPr>
      <dsp:spPr>
        <a:xfrm>
          <a:off x="745691" y="1884340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06C396-E1E1-4862-9AE8-E19DDD624702}">
      <dsp:nvSpPr>
        <dsp:cNvPr id="0" name=""/>
        <dsp:cNvSpPr/>
      </dsp:nvSpPr>
      <dsp:spPr>
        <a:xfrm>
          <a:off x="1094662" y="2791030"/>
          <a:ext cx="10691647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Bagaimana</a:t>
          </a:r>
          <a:r>
            <a:rPr lang="en-US" sz="3200" kern="1200" dirty="0" smtClean="0">
              <a:solidFill>
                <a:schemeClr val="tx1"/>
              </a:solidFill>
            </a:rPr>
            <a:t> transfer </a:t>
          </a:r>
          <a:r>
            <a:rPr lang="en-US" sz="3200" kern="1200" dirty="0" err="1" smtClean="0">
              <a:solidFill>
                <a:schemeClr val="tx1"/>
              </a:solidFill>
            </a:rPr>
            <a:t>terjadi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1094662" y="2791030"/>
        <a:ext cx="10691647" cy="558354"/>
      </dsp:txXfrm>
    </dsp:sp>
    <dsp:sp modelId="{65365C53-33B7-4F89-9ED9-A50ECD70929F}">
      <dsp:nvSpPr>
        <dsp:cNvPr id="0" name=""/>
        <dsp:cNvSpPr/>
      </dsp:nvSpPr>
      <dsp:spPr>
        <a:xfrm>
          <a:off x="745691" y="2721236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258F9C-9C71-4BD3-A4D9-ACCC6F629DF3}">
      <dsp:nvSpPr>
        <dsp:cNvPr id="0" name=""/>
        <dsp:cNvSpPr/>
      </dsp:nvSpPr>
      <dsp:spPr>
        <a:xfrm>
          <a:off x="884643" y="3628456"/>
          <a:ext cx="10901667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Proses-proses </a:t>
          </a:r>
          <a:r>
            <a:rPr lang="en-US" sz="3200" kern="1200" dirty="0" err="1" smtClean="0">
              <a:solidFill>
                <a:schemeClr val="tx1"/>
              </a:solidFill>
            </a:rPr>
            <a:t>apa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saja</a:t>
          </a:r>
          <a:r>
            <a:rPr lang="en-US" sz="3200" kern="1200" dirty="0" smtClean="0">
              <a:solidFill>
                <a:schemeClr val="tx1"/>
              </a:solidFill>
            </a:rPr>
            <a:t> yang </a:t>
          </a:r>
          <a:r>
            <a:rPr lang="en-US" sz="3200" kern="1200" dirty="0" err="1" smtClean="0">
              <a:solidFill>
                <a:schemeClr val="tx1"/>
              </a:solidFill>
            </a:rPr>
            <a:t>terlibat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dalam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pengaturan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diri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884643" y="3628456"/>
        <a:ext cx="10901667" cy="558354"/>
      </dsp:txXfrm>
    </dsp:sp>
    <dsp:sp modelId="{1BB47018-9775-419D-B2D9-36E48451B091}">
      <dsp:nvSpPr>
        <dsp:cNvPr id="0" name=""/>
        <dsp:cNvSpPr/>
      </dsp:nvSpPr>
      <dsp:spPr>
        <a:xfrm>
          <a:off x="535671" y="3558661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C637E-FDDF-40F0-95D4-0F7B76F819D6}">
      <dsp:nvSpPr>
        <dsp:cNvPr id="0" name=""/>
        <dsp:cNvSpPr/>
      </dsp:nvSpPr>
      <dsp:spPr>
        <a:xfrm>
          <a:off x="425358" y="4465882"/>
          <a:ext cx="11360952" cy="5583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3194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Apa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saja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implikasinya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dalam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pengajaran</a:t>
          </a:r>
          <a:r>
            <a:rPr lang="en-US" sz="3200" kern="1200" dirty="0" smtClean="0">
              <a:solidFill>
                <a:schemeClr val="tx1"/>
              </a:solidFill>
            </a:rPr>
            <a:t>?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425358" y="4465882"/>
        <a:ext cx="11360952" cy="558354"/>
      </dsp:txXfrm>
    </dsp:sp>
    <dsp:sp modelId="{B612EBD5-4C83-4925-913E-40F6AFD5A023}">
      <dsp:nvSpPr>
        <dsp:cNvPr id="0" name=""/>
        <dsp:cNvSpPr/>
      </dsp:nvSpPr>
      <dsp:spPr>
        <a:xfrm>
          <a:off x="76386" y="4396087"/>
          <a:ext cx="697943" cy="6979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149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5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8734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60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95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902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687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240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553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883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615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48AF3B3-5EF9-4901-AC99-76F40202F93A}" type="datetimeFigureOut">
              <a:rPr lang="en-US" smtClean="0"/>
              <a:t>3/15/2018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F912661-9131-4589-913B-8DDF5E5E1A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065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54480" y="1537668"/>
            <a:ext cx="9405257" cy="14630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2045" y="1537668"/>
            <a:ext cx="9039498" cy="1463040"/>
          </a:xfrm>
        </p:spPr>
        <p:txBody>
          <a:bodyPr>
            <a:noAutofit/>
          </a:bodyPr>
          <a:lstStyle/>
          <a:p>
            <a:r>
              <a:rPr lang="en-US" sz="6000" dirty="0" err="1" smtClean="0"/>
              <a:t>Teori</a:t>
            </a:r>
            <a:r>
              <a:rPr lang="en-US" sz="6000" dirty="0" smtClean="0"/>
              <a:t> </a:t>
            </a:r>
            <a:r>
              <a:rPr lang="en-US" sz="6000" dirty="0" err="1" smtClean="0"/>
              <a:t>dan</a:t>
            </a:r>
            <a:r>
              <a:rPr lang="en-US" sz="6000" dirty="0" smtClean="0"/>
              <a:t> </a:t>
            </a:r>
            <a:r>
              <a:rPr lang="en-US" sz="6000" dirty="0" err="1" smtClean="0"/>
              <a:t>filsafat</a:t>
            </a:r>
            <a:r>
              <a:rPr lang="en-US" sz="6000" dirty="0" smtClean="0"/>
              <a:t> </a:t>
            </a:r>
            <a:r>
              <a:rPr lang="en-US" sz="6000" dirty="0" err="1" smtClean="0"/>
              <a:t>pembelajaran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577" y="4894823"/>
            <a:ext cx="5473337" cy="1463040"/>
          </a:xfrm>
        </p:spPr>
        <p:txBody>
          <a:bodyPr>
            <a:noAutofit/>
          </a:bodyPr>
          <a:lstStyle/>
          <a:p>
            <a:r>
              <a:rPr lang="en-US" sz="2800" dirty="0" smtClean="0"/>
              <a:t>Mira Azizah, </a:t>
            </a:r>
            <a:r>
              <a:rPr lang="en-US" sz="2800" dirty="0" err="1" smtClean="0"/>
              <a:t>S.Pd</a:t>
            </a:r>
            <a:r>
              <a:rPr lang="en-US" sz="2800" dirty="0" smtClean="0"/>
              <a:t>., </a:t>
            </a:r>
            <a:r>
              <a:rPr lang="en-US" sz="2800" dirty="0" err="1" smtClean="0"/>
              <a:t>M.Pd</a:t>
            </a:r>
            <a:r>
              <a:rPr lang="en-US" sz="2800" dirty="0" smtClean="0"/>
              <a:t>.</a:t>
            </a:r>
          </a:p>
          <a:p>
            <a:r>
              <a:rPr lang="en-US" sz="3600" dirty="0" err="1" smtClean="0"/>
              <a:t>Universitas</a:t>
            </a:r>
            <a:r>
              <a:rPr lang="en-US" sz="3600" dirty="0" smtClean="0"/>
              <a:t> PGRI Semarang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30161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326" y="381596"/>
            <a:ext cx="9471033" cy="6266763"/>
          </a:xfrm>
        </p:spPr>
      </p:pic>
    </p:spTree>
    <p:extLst>
      <p:ext uri="{BB962C8B-B14F-4D97-AF65-F5344CB8AC3E}">
        <p14:creationId xmlns:p14="http://schemas.microsoft.com/office/powerpoint/2010/main" val="204854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69346152"/>
              </p:ext>
            </p:extLst>
          </p:nvPr>
        </p:nvGraphicFramePr>
        <p:xfrm>
          <a:off x="1470297" y="2084832"/>
          <a:ext cx="9149806" cy="4053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732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350082"/>
            <a:ext cx="9720072" cy="1499616"/>
          </a:xfrm>
        </p:spPr>
        <p:txBody>
          <a:bodyPr/>
          <a:lstStyle/>
          <a:p>
            <a:pPr algn="ctr"/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pengajaran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48430096"/>
              </p:ext>
            </p:extLst>
          </p:nvPr>
        </p:nvGraphicFramePr>
        <p:xfrm>
          <a:off x="359954" y="1398935"/>
          <a:ext cx="1139661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417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ingle Corner Rectangle 3"/>
          <p:cNvSpPr/>
          <p:nvPr/>
        </p:nvSpPr>
        <p:spPr>
          <a:xfrm>
            <a:off x="849086" y="2084832"/>
            <a:ext cx="9993085" cy="3519134"/>
          </a:xfrm>
          <a:prstGeom prst="round1Rect">
            <a:avLst/>
          </a:prstGeom>
          <a:solidFill>
            <a:srgbClr val="FFC0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1737" y="2717074"/>
            <a:ext cx="9347781" cy="4036423"/>
          </a:xfrm>
        </p:spPr>
        <p:txBody>
          <a:bodyPr>
            <a:normAutofit/>
          </a:bodyPr>
          <a:lstStyle/>
          <a:p>
            <a:pPr algn="just"/>
            <a:r>
              <a:rPr lang="en-US" sz="3200" dirty="0" err="1" smtClean="0"/>
              <a:t>Menurut</a:t>
            </a:r>
            <a:r>
              <a:rPr lang="en-US" sz="3200" dirty="0" smtClean="0"/>
              <a:t> </a:t>
            </a:r>
            <a:r>
              <a:rPr lang="en-US" sz="3200" dirty="0" err="1" smtClean="0"/>
              <a:t>Suppes</a:t>
            </a:r>
            <a:r>
              <a:rPr lang="en-US" sz="3200" dirty="0" smtClean="0"/>
              <a:t> (1974) </a:t>
            </a:r>
            <a:r>
              <a:rPr lang="en-US" sz="3200" dirty="0" err="1" smtClean="0"/>
              <a:t>Teori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</a:t>
            </a:r>
            <a:r>
              <a:rPr lang="en-US" sz="3200" dirty="0" err="1" smtClean="0"/>
              <a:t>serangkaian</a:t>
            </a:r>
            <a:r>
              <a:rPr lang="en-US" sz="3200" dirty="0" smtClean="0"/>
              <a:t> </a:t>
            </a:r>
            <a:r>
              <a:rPr lang="en-US" sz="3200" dirty="0" err="1" smtClean="0"/>
              <a:t>prinsip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diterima</a:t>
            </a:r>
            <a:r>
              <a:rPr lang="en-US" sz="3200" dirty="0" smtClean="0"/>
              <a:t> </a:t>
            </a:r>
            <a:r>
              <a:rPr lang="en-US" sz="3200" dirty="0" err="1" smtClean="0"/>
              <a:t>secara</a:t>
            </a:r>
            <a:r>
              <a:rPr lang="en-US" sz="3200" dirty="0" smtClean="0"/>
              <a:t> </a:t>
            </a:r>
            <a:r>
              <a:rPr lang="en-US" sz="3200" dirty="0" err="1" smtClean="0"/>
              <a:t>ilmiah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menjelaskan</a:t>
            </a:r>
            <a:r>
              <a:rPr lang="en-US" sz="3200" dirty="0" smtClean="0"/>
              <a:t> </a:t>
            </a:r>
            <a:r>
              <a:rPr lang="en-US" sz="3200" dirty="0" err="1" smtClean="0"/>
              <a:t>suatu</a:t>
            </a:r>
            <a:r>
              <a:rPr lang="en-US" sz="3200" dirty="0" smtClean="0"/>
              <a:t> </a:t>
            </a:r>
            <a:r>
              <a:rPr lang="en-US" sz="3200" dirty="0" err="1" smtClean="0"/>
              <a:t>fenomena</a:t>
            </a:r>
            <a:r>
              <a:rPr lang="en-US" sz="3200" dirty="0" smtClean="0"/>
              <a:t>. </a:t>
            </a:r>
            <a:r>
              <a:rPr lang="en-US" sz="3200" dirty="0" err="1" smtClean="0"/>
              <a:t>Teori</a:t>
            </a:r>
            <a:r>
              <a:rPr lang="en-US" sz="3200" dirty="0" smtClean="0"/>
              <a:t> </a:t>
            </a:r>
            <a:r>
              <a:rPr lang="en-US" sz="3200" dirty="0" err="1" smtClean="0"/>
              <a:t>memberikan</a:t>
            </a:r>
            <a:r>
              <a:rPr lang="en-US" sz="3200" dirty="0" smtClean="0"/>
              <a:t> </a:t>
            </a:r>
            <a:r>
              <a:rPr lang="en-US" sz="3200" dirty="0" err="1" smtClean="0"/>
              <a:t>kerangka</a:t>
            </a:r>
            <a:r>
              <a:rPr lang="en-US" sz="3200" dirty="0" smtClean="0"/>
              <a:t> </a:t>
            </a:r>
            <a:r>
              <a:rPr lang="en-US" sz="3200" dirty="0" err="1" smtClean="0"/>
              <a:t>pikir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menginterpretasikan</a:t>
            </a:r>
            <a:r>
              <a:rPr lang="en-US" sz="3200" dirty="0" smtClean="0"/>
              <a:t> </a:t>
            </a:r>
            <a:r>
              <a:rPr lang="en-US" sz="3200" dirty="0" err="1" smtClean="0"/>
              <a:t>observasi</a:t>
            </a:r>
            <a:r>
              <a:rPr lang="en-US" sz="3200" dirty="0" smtClean="0"/>
              <a:t> </a:t>
            </a:r>
            <a:r>
              <a:rPr lang="en-US" sz="3200" dirty="0" err="1" smtClean="0"/>
              <a:t>lingkungan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berfungsi</a:t>
            </a:r>
            <a:r>
              <a:rPr lang="en-US" sz="3200" dirty="0" smtClean="0"/>
              <a:t> </a:t>
            </a:r>
            <a:r>
              <a:rPr lang="en-US" sz="3200" dirty="0" err="1" smtClean="0"/>
              <a:t>menjembatani</a:t>
            </a:r>
            <a:r>
              <a:rPr lang="en-US" sz="3200" dirty="0" smtClean="0"/>
              <a:t> </a:t>
            </a:r>
            <a:r>
              <a:rPr lang="en-US" sz="3200" dirty="0" err="1" smtClean="0"/>
              <a:t>antara</a:t>
            </a:r>
            <a:r>
              <a:rPr lang="en-US" sz="3200" dirty="0" smtClean="0"/>
              <a:t> </a:t>
            </a:r>
            <a:r>
              <a:rPr lang="en-US" sz="3200" dirty="0" err="1" smtClean="0"/>
              <a:t>penelitian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pendidikan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5190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09451" y="4185341"/>
            <a:ext cx="10816046" cy="212402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509451" y="2084832"/>
            <a:ext cx="10685418" cy="196465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membutuhkan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2220686"/>
            <a:ext cx="9720073" cy="4088674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200" dirty="0" err="1" smtClean="0"/>
              <a:t>Menurut</a:t>
            </a:r>
            <a:r>
              <a:rPr lang="en-US" sz="3200" dirty="0" smtClean="0"/>
              <a:t> </a:t>
            </a:r>
            <a:r>
              <a:rPr lang="en-US" sz="3200" dirty="0" err="1" smtClean="0"/>
              <a:t>Snelbecker</a:t>
            </a:r>
            <a:r>
              <a:rPr lang="en-US" sz="3200" dirty="0" smtClean="0"/>
              <a:t> </a:t>
            </a:r>
            <a:r>
              <a:rPr lang="en-US" sz="3200" dirty="0"/>
              <a:t>(1974) </a:t>
            </a:r>
            <a:r>
              <a:rPr lang="en-US" sz="3200" dirty="0" err="1" smtClean="0"/>
              <a:t>perumusan</a:t>
            </a:r>
            <a:r>
              <a:rPr lang="en-US" sz="3200" dirty="0" smtClean="0"/>
              <a:t> </a:t>
            </a:r>
            <a:r>
              <a:rPr lang="en-US" sz="3200" dirty="0" err="1"/>
              <a:t>teori</a:t>
            </a:r>
            <a:r>
              <a:rPr lang="en-US" sz="3200" dirty="0"/>
              <a:t> </a:t>
            </a:r>
            <a:r>
              <a:rPr lang="en-US" sz="3200" dirty="0" err="1"/>
              <a:t>itu</a:t>
            </a:r>
            <a:r>
              <a:rPr lang="en-US" sz="3200" dirty="0"/>
              <a:t> </a:t>
            </a:r>
            <a:r>
              <a:rPr lang="en-US" sz="3200" dirty="0" err="1" smtClean="0"/>
              <a:t>sangat</a:t>
            </a:r>
            <a:r>
              <a:rPr lang="en-US" sz="3200" dirty="0" smtClean="0"/>
              <a:t> </a:t>
            </a:r>
            <a:r>
              <a:rPr lang="en-US" sz="3200" dirty="0" err="1" smtClean="0"/>
              <a:t>penting</a:t>
            </a:r>
            <a:r>
              <a:rPr lang="en-US" sz="3200" dirty="0" smtClean="0"/>
              <a:t> </a:t>
            </a:r>
            <a:r>
              <a:rPr lang="en-US" sz="3200" dirty="0" err="1" smtClean="0"/>
              <a:t>bagi</a:t>
            </a:r>
            <a:r>
              <a:rPr lang="en-US" sz="3200" dirty="0" smtClean="0"/>
              <a:t> </a:t>
            </a:r>
            <a:r>
              <a:rPr lang="en-US" sz="3200" dirty="0" err="1" smtClean="0"/>
              <a:t>dunia</a:t>
            </a:r>
            <a:r>
              <a:rPr lang="en-US" sz="3200" dirty="0" smtClean="0"/>
              <a:t> </a:t>
            </a:r>
            <a:r>
              <a:rPr lang="en-US" sz="3200" dirty="0" err="1" smtClean="0"/>
              <a:t>pendidikan</a:t>
            </a:r>
            <a:r>
              <a:rPr lang="en-US" sz="3200" dirty="0" smtClean="0"/>
              <a:t> </a:t>
            </a:r>
            <a:r>
              <a:rPr lang="en-US" sz="3200" dirty="0" err="1" smtClean="0"/>
              <a:t>untuk</a:t>
            </a:r>
            <a:r>
              <a:rPr lang="en-US" sz="3200" dirty="0" smtClean="0"/>
              <a:t> </a:t>
            </a:r>
            <a:r>
              <a:rPr lang="en-US" sz="3200" dirty="0" err="1" smtClean="0"/>
              <a:t>memecahkan</a:t>
            </a:r>
            <a:r>
              <a:rPr lang="en-US" sz="3200" dirty="0" smtClean="0"/>
              <a:t> </a:t>
            </a:r>
            <a:r>
              <a:rPr lang="en-US" sz="3200" dirty="0" err="1" smtClean="0"/>
              <a:t>masalah-masalah</a:t>
            </a:r>
            <a:r>
              <a:rPr lang="en-US" sz="3200" dirty="0" smtClean="0"/>
              <a:t> yang </a:t>
            </a:r>
            <a:r>
              <a:rPr lang="en-US" sz="3200" dirty="0" err="1" smtClean="0"/>
              <a:t>muncul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mengembangkan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bidang</a:t>
            </a:r>
            <a:r>
              <a:rPr lang="en-US" sz="3200" dirty="0" smtClean="0"/>
              <a:t> </a:t>
            </a:r>
            <a:r>
              <a:rPr lang="en-US" sz="3200" dirty="0" err="1" smtClean="0"/>
              <a:t>tersebut</a:t>
            </a:r>
            <a:r>
              <a:rPr lang="en-US" sz="3200" dirty="0" smtClean="0"/>
              <a:t>. 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err="1" smtClean="0">
                <a:solidFill>
                  <a:schemeClr val="bg1"/>
                </a:solidFill>
              </a:rPr>
              <a:t>Tanpa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teori</a:t>
            </a:r>
            <a:r>
              <a:rPr lang="en-US" sz="3200" dirty="0" smtClean="0">
                <a:solidFill>
                  <a:schemeClr val="bg1"/>
                </a:solidFill>
              </a:rPr>
              <a:t>, </a:t>
            </a:r>
            <a:r>
              <a:rPr lang="en-US" sz="3200" dirty="0" err="1" smtClean="0">
                <a:solidFill>
                  <a:schemeClr val="bg1"/>
                </a:solidFill>
              </a:rPr>
              <a:t>temuan-temuan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penelitian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hanyalah</a:t>
            </a:r>
            <a:r>
              <a:rPr lang="en-US" sz="3200" dirty="0" smtClean="0">
                <a:solidFill>
                  <a:schemeClr val="bg1"/>
                </a:solidFill>
              </a:rPr>
              <a:t> data yang </a:t>
            </a:r>
            <a:r>
              <a:rPr lang="en-US" sz="3200" dirty="0" err="1" smtClean="0">
                <a:solidFill>
                  <a:schemeClr val="bg1"/>
                </a:solidFill>
              </a:rPr>
              <a:t>tidak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beraturan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temuan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tersebut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tidak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bisa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dijadikan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sebagai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pendukung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hipotesis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atau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asumsi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peneliti</a:t>
            </a:r>
            <a:r>
              <a:rPr lang="en-US" sz="3200" dirty="0" smtClean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659" y="179831"/>
            <a:ext cx="17145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059" y="691025"/>
            <a:ext cx="9720072" cy="1499616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7717" y="2190641"/>
            <a:ext cx="9720073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i="1" dirty="0" err="1" smtClean="0"/>
              <a:t>Mensistematiskan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temuan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dalam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penelitian</a:t>
            </a:r>
            <a:endParaRPr lang="en-US" sz="32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i="1" dirty="0" err="1" smtClean="0"/>
              <a:t>Menguji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hipotesis</a:t>
            </a:r>
            <a:endParaRPr lang="en-US" sz="32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i="1" dirty="0" err="1" smtClean="0"/>
              <a:t>Membuat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predikat</a:t>
            </a:r>
            <a:endParaRPr lang="en-US" sz="32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i="1" dirty="0" err="1"/>
              <a:t>Memberikan</a:t>
            </a:r>
            <a:r>
              <a:rPr lang="en-US" sz="3200" i="1" dirty="0"/>
              <a:t> </a:t>
            </a:r>
            <a:r>
              <a:rPr lang="en-US" sz="3200" i="1" dirty="0" err="1"/>
              <a:t>penjelasan</a:t>
            </a:r>
            <a:r>
              <a:rPr lang="en-US" sz="3200" i="1" dirty="0"/>
              <a:t> </a:t>
            </a:r>
            <a:endParaRPr lang="en-US" sz="3200" dirty="0"/>
          </a:p>
          <a:p>
            <a:pPr>
              <a:buFont typeface="Wingdings" panose="05000000000000000000" pitchFamily="2" charset="2"/>
              <a:buChar char="q"/>
            </a:pPr>
            <a:endParaRPr lang="en-US" sz="3200" dirty="0"/>
          </a:p>
          <a:p>
            <a:pPr>
              <a:buFont typeface="Wingdings" panose="05000000000000000000" pitchFamily="2" charset="2"/>
              <a:buChar char="q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358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Konstruksi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2403" y="2286000"/>
            <a:ext cx="9720073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 err="1"/>
              <a:t>Konstruksi</a:t>
            </a:r>
            <a:r>
              <a:rPr lang="en-US" sz="3200" dirty="0"/>
              <a:t> </a:t>
            </a:r>
            <a:r>
              <a:rPr lang="en-US" sz="3200" dirty="0" err="1"/>
              <a:t>Teori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 smtClean="0"/>
              <a:t>Deduktif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 err="1"/>
              <a:t>Konstruksi</a:t>
            </a:r>
            <a:r>
              <a:rPr lang="en-US" sz="3200" dirty="0"/>
              <a:t> </a:t>
            </a:r>
            <a:r>
              <a:rPr lang="en-US" sz="3200" dirty="0" err="1"/>
              <a:t>Teori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Indukatif</a:t>
            </a:r>
            <a:endParaRPr lang="en-US" sz="3200" dirty="0"/>
          </a:p>
          <a:p>
            <a:pPr>
              <a:buFont typeface="Wingdings" panose="05000000000000000000" pitchFamily="2" charset="2"/>
              <a:buChar char="q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5137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Verifikasi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848" y="2084832"/>
            <a:ext cx="9720073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 smtClean="0"/>
              <a:t>Sintaks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 smtClean="0"/>
              <a:t>Semantik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3200" dirty="0" err="1"/>
              <a:t>Parsimoni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0467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2594" y="180267"/>
            <a:ext cx="10169434" cy="1499616"/>
          </a:xfrm>
        </p:spPr>
        <p:txBody>
          <a:bodyPr/>
          <a:lstStyle/>
          <a:p>
            <a:r>
              <a:rPr lang="en-US" dirty="0" err="1" smtClean="0"/>
              <a:t>Persoalan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1284996"/>
              </p:ext>
            </p:extLst>
          </p:nvPr>
        </p:nvGraphicFramePr>
        <p:xfrm>
          <a:off x="0" y="1358538"/>
          <a:ext cx="11861074" cy="5303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31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24494" y="2967335"/>
            <a:ext cx="63430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Terima</a:t>
            </a:r>
            <a:r>
              <a:rPr lang="en-US" sz="8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8000" b="0" cap="none" spc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kasih</a:t>
            </a:r>
            <a:r>
              <a:rPr lang="en-US" sz="8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8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Wingdings" panose="05000000000000000000" pitchFamily="2" charset="2"/>
              </a:rPr>
              <a:t></a:t>
            </a:r>
            <a:endParaRPr lang="en-US" sz="8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663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137</TotalTime>
  <Words>216</Words>
  <Application>Microsoft Office PowerPoint</Application>
  <PresentationFormat>Widescreen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 Cen MT</vt:lpstr>
      <vt:lpstr>Tw Cen MT Condensed</vt:lpstr>
      <vt:lpstr>Wingdings</vt:lpstr>
      <vt:lpstr>Wingdings 3</vt:lpstr>
      <vt:lpstr>Integral</vt:lpstr>
      <vt:lpstr>Teori dan filsafat pembelajaran</vt:lpstr>
      <vt:lpstr>PowerPoint Presentation</vt:lpstr>
      <vt:lpstr>Kriteria pembelajaran</vt:lpstr>
      <vt:lpstr>Prinsip pengajaran</vt:lpstr>
      <vt:lpstr>Pengertian teori</vt:lpstr>
      <vt:lpstr>Mengapa kita membutuhkan teori</vt:lpstr>
      <vt:lpstr>Fungsi teori</vt:lpstr>
      <vt:lpstr>Konstruksi teori</vt:lpstr>
      <vt:lpstr>Verifikasi teori</vt:lpstr>
      <vt:lpstr>Persoalan penting dalam teori pembelajaran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Teori dan filsafat pembelajaran</dc:title>
  <dc:creator>mira azizah</dc:creator>
  <cp:lastModifiedBy>mira azizah</cp:lastModifiedBy>
  <cp:revision>11</cp:revision>
  <dcterms:created xsi:type="dcterms:W3CDTF">2018-03-10T13:16:39Z</dcterms:created>
  <dcterms:modified xsi:type="dcterms:W3CDTF">2018-03-15T03:26:12Z</dcterms:modified>
</cp:coreProperties>
</file>