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52" r:id="rId1"/>
  </p:sldMasterIdLst>
  <p:notesMasterIdLst>
    <p:notesMasterId r:id="rId31"/>
  </p:notesMasterIdLst>
  <p:handoutMasterIdLst>
    <p:handoutMasterId r:id="rId32"/>
  </p:handoutMasterIdLst>
  <p:sldIdLst>
    <p:sldId id="292" r:id="rId2"/>
    <p:sldId id="256" r:id="rId3"/>
    <p:sldId id="257" r:id="rId4"/>
    <p:sldId id="258" r:id="rId5"/>
    <p:sldId id="293" r:id="rId6"/>
    <p:sldId id="294" r:id="rId7"/>
    <p:sldId id="295" r:id="rId8"/>
    <p:sldId id="259" r:id="rId9"/>
    <p:sldId id="260" r:id="rId10"/>
    <p:sldId id="296" r:id="rId11"/>
    <p:sldId id="297" r:id="rId12"/>
    <p:sldId id="275" r:id="rId13"/>
    <p:sldId id="277" r:id="rId14"/>
    <p:sldId id="283" r:id="rId15"/>
    <p:sldId id="263" r:id="rId16"/>
    <p:sldId id="278" r:id="rId17"/>
    <p:sldId id="264" r:id="rId18"/>
    <p:sldId id="265" r:id="rId19"/>
    <p:sldId id="287" r:id="rId20"/>
    <p:sldId id="288" r:id="rId21"/>
    <p:sldId id="266" r:id="rId22"/>
    <p:sldId id="267" r:id="rId23"/>
    <p:sldId id="268" r:id="rId24"/>
    <p:sldId id="269" r:id="rId25"/>
    <p:sldId id="298" r:id="rId26"/>
    <p:sldId id="270" r:id="rId27"/>
    <p:sldId id="271" r:id="rId28"/>
    <p:sldId id="272" r:id="rId29"/>
    <p:sldId id="273" r:id="rId30"/>
  </p:sldIdLst>
  <p:sldSz cx="9144000" cy="6858000" type="screen4x3"/>
  <p:notesSz cx="7302500" cy="95885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448" autoAdjust="0"/>
    <p:restoredTop sz="94660"/>
  </p:normalViewPr>
  <p:slideViewPr>
    <p:cSldViewPr snapToGrid="0">
      <p:cViewPr varScale="1">
        <p:scale>
          <a:sx n="65" d="100"/>
          <a:sy n="65" d="100"/>
        </p:scale>
        <p:origin x="1380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>
            <a:extLst>
              <a:ext uri="{FF2B5EF4-FFF2-40B4-BE49-F238E27FC236}">
                <a16:creationId xmlns:a16="http://schemas.microsoft.com/office/drawing/2014/main" id="{CA1EF393-8D52-4A49-8EF5-D9F6A5421EF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200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Helvetica" panose="020B0604020202020204" pitchFamily="34" charset="0"/>
              </a:defRPr>
            </a:lvl1pPr>
          </a:lstStyle>
          <a:p>
            <a:endParaRPr lang="en-US" altLang="id-ID"/>
          </a:p>
        </p:txBody>
      </p:sp>
      <p:sp>
        <p:nvSpPr>
          <p:cNvPr id="74755" name="Rectangle 3">
            <a:extLst>
              <a:ext uri="{FF2B5EF4-FFF2-40B4-BE49-F238E27FC236}">
                <a16:creationId xmlns:a16="http://schemas.microsoft.com/office/drawing/2014/main" id="{326129E4-5471-432E-8FF2-DF7B1B7A7BDF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114800" y="0"/>
            <a:ext cx="3200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Helvetica" panose="020B0604020202020204" pitchFamily="34" charset="0"/>
              </a:defRPr>
            </a:lvl1pPr>
          </a:lstStyle>
          <a:p>
            <a:endParaRPr lang="en-US" altLang="id-ID"/>
          </a:p>
        </p:txBody>
      </p:sp>
      <p:sp>
        <p:nvSpPr>
          <p:cNvPr id="74756" name="Rectangle 4">
            <a:extLst>
              <a:ext uri="{FF2B5EF4-FFF2-40B4-BE49-F238E27FC236}">
                <a16:creationId xmlns:a16="http://schemas.microsoft.com/office/drawing/2014/main" id="{AD3D931D-3958-48E6-8D25-B6E4BE7ABDE6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144000"/>
            <a:ext cx="3200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Helvetica" panose="020B0604020202020204" pitchFamily="34" charset="0"/>
              </a:defRPr>
            </a:lvl1pPr>
          </a:lstStyle>
          <a:p>
            <a:endParaRPr lang="en-US" altLang="id-ID"/>
          </a:p>
        </p:txBody>
      </p:sp>
      <p:sp>
        <p:nvSpPr>
          <p:cNvPr id="74757" name="Rectangle 5">
            <a:extLst>
              <a:ext uri="{FF2B5EF4-FFF2-40B4-BE49-F238E27FC236}">
                <a16:creationId xmlns:a16="http://schemas.microsoft.com/office/drawing/2014/main" id="{712F40F4-C39C-48C8-97F4-C2909DC730F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114800" y="9144000"/>
            <a:ext cx="3200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Helvetica" panose="020B0604020202020204" pitchFamily="34" charset="0"/>
              </a:defRPr>
            </a:lvl1pPr>
          </a:lstStyle>
          <a:p>
            <a:fld id="{A170B9FF-71E5-407B-99BE-33D70D4F123F}" type="slidenum">
              <a:rPr lang="en-US" altLang="id-ID"/>
              <a:pPr/>
              <a:t>‹#›</a:t>
            </a:fld>
            <a:endParaRPr lang="en-US" alt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8A2C644E-1D9D-4546-995F-0357195DB3E2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63888" cy="47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6515" tIns="48257" rIns="96515" bIns="48257" numCol="1" anchor="ctr" anchorCtr="0" compatLnSpc="1">
            <a:prstTxWarp prst="textNoShape">
              <a:avLst/>
            </a:prstTxWarp>
          </a:bodyPr>
          <a:lstStyle>
            <a:lvl1pPr defTabSz="965200" eaLnBrk="0" hangingPunct="0">
              <a:defRPr sz="1300">
                <a:latin typeface="Helvetica" panose="020B0604020202020204" pitchFamily="34" charset="0"/>
              </a:defRPr>
            </a:lvl1pPr>
          </a:lstStyle>
          <a:p>
            <a:endParaRPr lang="en-US" altLang="id-ID"/>
          </a:p>
        </p:txBody>
      </p:sp>
      <p:sp>
        <p:nvSpPr>
          <p:cNvPr id="65539" name="Rectangle 3">
            <a:extLst>
              <a:ext uri="{FF2B5EF4-FFF2-40B4-BE49-F238E27FC236}">
                <a16:creationId xmlns:a16="http://schemas.microsoft.com/office/drawing/2014/main" id="{F674D3A3-6BFE-42D9-87B7-655BF6870260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4138613" y="0"/>
            <a:ext cx="3163887" cy="47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6515" tIns="48257" rIns="96515" bIns="48257" numCol="1" anchor="ctr" anchorCtr="0" compatLnSpc="1">
            <a:prstTxWarp prst="textNoShape">
              <a:avLst/>
            </a:prstTxWarp>
          </a:bodyPr>
          <a:lstStyle>
            <a:lvl1pPr algn="r" defTabSz="965200" eaLnBrk="0" hangingPunct="0">
              <a:defRPr sz="1300">
                <a:latin typeface="Helvetica" panose="020B0604020202020204" pitchFamily="34" charset="0"/>
              </a:defRPr>
            </a:lvl1pPr>
          </a:lstStyle>
          <a:p>
            <a:endParaRPr lang="en-US" altLang="id-ID"/>
          </a:p>
        </p:txBody>
      </p:sp>
      <p:sp>
        <p:nvSpPr>
          <p:cNvPr id="65540" name="Rectangle 4">
            <a:extLst>
              <a:ext uri="{FF2B5EF4-FFF2-40B4-BE49-F238E27FC236}">
                <a16:creationId xmlns:a16="http://schemas.microsoft.com/office/drawing/2014/main" id="{3E5468C0-EB8F-4836-A1A4-C736FB2257A0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54125" y="719138"/>
            <a:ext cx="4794250" cy="3595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65541" name="Rectangle 5">
            <a:extLst>
              <a:ext uri="{FF2B5EF4-FFF2-40B4-BE49-F238E27FC236}">
                <a16:creationId xmlns:a16="http://schemas.microsoft.com/office/drawing/2014/main" id="{D7F74F1F-45E5-44CB-A2DB-B17FB57DE344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73138" y="4554538"/>
            <a:ext cx="5356225" cy="431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6515" tIns="48257" rIns="96515" bIns="4825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d-ID"/>
              <a:t>Click to edit Master text styles</a:t>
            </a:r>
          </a:p>
          <a:p>
            <a:pPr lvl="1"/>
            <a:r>
              <a:rPr lang="en-US" altLang="id-ID"/>
              <a:t>Second level</a:t>
            </a:r>
          </a:p>
          <a:p>
            <a:pPr lvl="2"/>
            <a:r>
              <a:rPr lang="en-US" altLang="id-ID"/>
              <a:t>Third level</a:t>
            </a:r>
          </a:p>
          <a:p>
            <a:pPr lvl="3"/>
            <a:r>
              <a:rPr lang="en-US" altLang="id-ID"/>
              <a:t>Fourth level</a:t>
            </a:r>
          </a:p>
          <a:p>
            <a:pPr lvl="4"/>
            <a:r>
              <a:rPr lang="en-US" altLang="id-ID"/>
              <a:t>Fifth level</a:t>
            </a:r>
          </a:p>
        </p:txBody>
      </p:sp>
      <p:sp>
        <p:nvSpPr>
          <p:cNvPr id="65542" name="Rectangle 6">
            <a:extLst>
              <a:ext uri="{FF2B5EF4-FFF2-40B4-BE49-F238E27FC236}">
                <a16:creationId xmlns:a16="http://schemas.microsoft.com/office/drawing/2014/main" id="{AF40456A-0CDE-48FD-8C51-28C701ADDBC7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09075"/>
            <a:ext cx="3163888" cy="47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6515" tIns="48257" rIns="96515" bIns="48257" numCol="1" anchor="b" anchorCtr="0" compatLnSpc="1">
            <a:prstTxWarp prst="textNoShape">
              <a:avLst/>
            </a:prstTxWarp>
          </a:bodyPr>
          <a:lstStyle>
            <a:lvl1pPr defTabSz="965200" eaLnBrk="0" hangingPunct="0">
              <a:defRPr sz="1300">
                <a:latin typeface="Helvetica" panose="020B0604020202020204" pitchFamily="34" charset="0"/>
              </a:defRPr>
            </a:lvl1pPr>
          </a:lstStyle>
          <a:p>
            <a:endParaRPr lang="en-US" altLang="id-ID"/>
          </a:p>
        </p:txBody>
      </p:sp>
      <p:sp>
        <p:nvSpPr>
          <p:cNvPr id="65543" name="Rectangle 7">
            <a:extLst>
              <a:ext uri="{FF2B5EF4-FFF2-40B4-BE49-F238E27FC236}">
                <a16:creationId xmlns:a16="http://schemas.microsoft.com/office/drawing/2014/main" id="{BDC66590-19CF-49C9-B101-C0836DA134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38613" y="9109075"/>
            <a:ext cx="3163887" cy="47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6515" tIns="48257" rIns="96515" bIns="48257" numCol="1" anchor="b" anchorCtr="0" compatLnSpc="1">
            <a:prstTxWarp prst="textNoShape">
              <a:avLst/>
            </a:prstTxWarp>
          </a:bodyPr>
          <a:lstStyle>
            <a:lvl1pPr algn="r" defTabSz="965200" eaLnBrk="0" hangingPunct="0">
              <a:defRPr sz="1300">
                <a:latin typeface="Helvetica" panose="020B0604020202020204" pitchFamily="34" charset="0"/>
              </a:defRPr>
            </a:lvl1pPr>
          </a:lstStyle>
          <a:p>
            <a:fld id="{B61FE2B7-F2CB-4B6E-8FC2-862D202BA5B0}" type="slidenum">
              <a:rPr lang="en-US" altLang="id-ID"/>
              <a:pPr/>
              <a:t>‹#›</a:t>
            </a:fld>
            <a:endParaRPr lang="en-US" alt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Line 2">
            <a:extLst>
              <a:ext uri="{FF2B5EF4-FFF2-40B4-BE49-F238E27FC236}">
                <a16:creationId xmlns:a16="http://schemas.microsoft.com/office/drawing/2014/main" id="{0164F4E4-158C-4811-A2E3-C28787C3877F}"/>
              </a:ext>
            </a:extLst>
          </p:cNvPr>
          <p:cNvSpPr>
            <a:spLocks noChangeShapeType="1"/>
          </p:cNvSpPr>
          <p:nvPr/>
        </p:nvSpPr>
        <p:spPr bwMode="auto">
          <a:xfrm>
            <a:off x="7315200" y="1066800"/>
            <a:ext cx="0" cy="449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79875" name="Rectangle 3">
            <a:extLst>
              <a:ext uri="{FF2B5EF4-FFF2-40B4-BE49-F238E27FC236}">
                <a16:creationId xmlns:a16="http://schemas.microsoft.com/office/drawing/2014/main" id="{F64334DF-9264-4C91-A8EC-0DA5A7655B2D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315913" y="466725"/>
            <a:ext cx="6781800" cy="2133600"/>
          </a:xfrm>
        </p:spPr>
        <p:txBody>
          <a:bodyPr/>
          <a:lstStyle>
            <a:lvl1pPr algn="r">
              <a:defRPr sz="4800"/>
            </a:lvl1pPr>
          </a:lstStyle>
          <a:p>
            <a:pPr lvl="0"/>
            <a:r>
              <a:rPr lang="en-US" altLang="en-US" noProof="0"/>
              <a:t>Click to edit Master title style</a:t>
            </a:r>
          </a:p>
        </p:txBody>
      </p:sp>
      <p:sp>
        <p:nvSpPr>
          <p:cNvPr id="79876" name="Rectangle 4">
            <a:extLst>
              <a:ext uri="{FF2B5EF4-FFF2-40B4-BE49-F238E27FC236}">
                <a16:creationId xmlns:a16="http://schemas.microsoft.com/office/drawing/2014/main" id="{C4F57DA4-E25C-4A33-AB1C-7EB9E8A2DC55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849313" y="3049588"/>
            <a:ext cx="6248400" cy="2362200"/>
          </a:xfrm>
        </p:spPr>
        <p:txBody>
          <a:bodyPr/>
          <a:lstStyle>
            <a:lvl1pPr marL="0" indent="0" algn="r">
              <a:buFont typeface="Wingdings" panose="05000000000000000000" pitchFamily="2" charset="2"/>
              <a:buNone/>
              <a:defRPr sz="3200"/>
            </a:lvl1pPr>
          </a:lstStyle>
          <a:p>
            <a:pPr lvl="0"/>
            <a:r>
              <a:rPr lang="en-US" altLang="en-US" noProof="0"/>
              <a:t>Click to edit Master subtitle style</a:t>
            </a:r>
          </a:p>
        </p:txBody>
      </p:sp>
      <p:sp>
        <p:nvSpPr>
          <p:cNvPr id="79877" name="Rectangle 5">
            <a:extLst>
              <a:ext uri="{FF2B5EF4-FFF2-40B4-BE49-F238E27FC236}">
                <a16:creationId xmlns:a16="http://schemas.microsoft.com/office/drawing/2014/main" id="{FC9F65C0-B571-464E-A634-E50F2F6BEAD7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9878" name="Rectangle 6">
            <a:extLst>
              <a:ext uri="{FF2B5EF4-FFF2-40B4-BE49-F238E27FC236}">
                <a16:creationId xmlns:a16="http://schemas.microsoft.com/office/drawing/2014/main" id="{E8779A1B-55DA-4DAE-A945-21459356529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9879" name="Rectangle 7">
            <a:extLst>
              <a:ext uri="{FF2B5EF4-FFF2-40B4-BE49-F238E27FC236}">
                <a16:creationId xmlns:a16="http://schemas.microsoft.com/office/drawing/2014/main" id="{ADDBA0DF-9E6E-40D9-B8B3-D18C1E0A7568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85FAA48C-121B-49A1-83F3-BF193AA199DE}" type="slidenum">
              <a:rPr lang="en-US" altLang="en-US"/>
              <a:pPr/>
              <a:t>‹#›</a:t>
            </a:fld>
            <a:endParaRPr lang="en-US" altLang="en-US"/>
          </a:p>
        </p:txBody>
      </p:sp>
      <p:grpSp>
        <p:nvGrpSpPr>
          <p:cNvPr id="79880" name="Group 8">
            <a:extLst>
              <a:ext uri="{FF2B5EF4-FFF2-40B4-BE49-F238E27FC236}">
                <a16:creationId xmlns:a16="http://schemas.microsoft.com/office/drawing/2014/main" id="{30EF3AAA-B868-43E8-87D2-8BA5B9278DEC}"/>
              </a:ext>
            </a:extLst>
          </p:cNvPr>
          <p:cNvGrpSpPr>
            <a:grpSpLocks/>
          </p:cNvGrpSpPr>
          <p:nvPr/>
        </p:nvGrpSpPr>
        <p:grpSpPr bwMode="auto">
          <a:xfrm>
            <a:off x="7493000" y="2992438"/>
            <a:ext cx="1338263" cy="2189162"/>
            <a:chOff x="4704" y="1885"/>
            <a:chExt cx="843" cy="1379"/>
          </a:xfrm>
        </p:grpSpPr>
        <p:sp>
          <p:nvSpPr>
            <p:cNvPr id="79881" name="Oval 9">
              <a:extLst>
                <a:ext uri="{FF2B5EF4-FFF2-40B4-BE49-F238E27FC236}">
                  <a16:creationId xmlns:a16="http://schemas.microsoft.com/office/drawing/2014/main" id="{0DFF9972-A541-45A3-B265-1BAC0C07F02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04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9882" name="Oval 10">
              <a:extLst>
                <a:ext uri="{FF2B5EF4-FFF2-40B4-BE49-F238E27FC236}">
                  <a16:creationId xmlns:a16="http://schemas.microsoft.com/office/drawing/2014/main" id="{417037DB-E3C2-414F-BD44-4AD88C11AE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3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9883" name="Oval 11">
              <a:extLst>
                <a:ext uri="{FF2B5EF4-FFF2-40B4-BE49-F238E27FC236}">
                  <a16:creationId xmlns:a16="http://schemas.microsoft.com/office/drawing/2014/main" id="{2C9AE849-FCB2-4935-89F6-FAE60FCE2B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2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9884" name="Oval 12">
              <a:extLst>
                <a:ext uri="{FF2B5EF4-FFF2-40B4-BE49-F238E27FC236}">
                  <a16:creationId xmlns:a16="http://schemas.microsoft.com/office/drawing/2014/main" id="{71AAC8DA-87ED-45F5-9069-CFAF65CFE9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04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9885" name="Oval 13">
              <a:extLst>
                <a:ext uri="{FF2B5EF4-FFF2-40B4-BE49-F238E27FC236}">
                  <a16:creationId xmlns:a16="http://schemas.microsoft.com/office/drawing/2014/main" id="{A5652998-DD11-4E94-B6A6-1D769DB34E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3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9886" name="Oval 14">
              <a:extLst>
                <a:ext uri="{FF2B5EF4-FFF2-40B4-BE49-F238E27FC236}">
                  <a16:creationId xmlns:a16="http://schemas.microsoft.com/office/drawing/2014/main" id="{3BBFF7EE-34FD-4DEA-B76E-9B936791296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2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9887" name="Oval 15">
              <a:extLst>
                <a:ext uri="{FF2B5EF4-FFF2-40B4-BE49-F238E27FC236}">
                  <a16:creationId xmlns:a16="http://schemas.microsoft.com/office/drawing/2014/main" id="{0CF88180-E038-4823-ADFB-E5869EEE769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1" y="2064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9888" name="Oval 16">
              <a:extLst>
                <a:ext uri="{FF2B5EF4-FFF2-40B4-BE49-F238E27FC236}">
                  <a16:creationId xmlns:a16="http://schemas.microsoft.com/office/drawing/2014/main" id="{C7ACA31A-B261-43DB-8635-509FC2218FD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04" y="2243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9889" name="Oval 17">
              <a:extLst>
                <a:ext uri="{FF2B5EF4-FFF2-40B4-BE49-F238E27FC236}">
                  <a16:creationId xmlns:a16="http://schemas.microsoft.com/office/drawing/2014/main" id="{185BEBD7-6B9D-4CAC-8CBD-88F978B7CA0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3" y="2243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9890" name="Oval 18">
              <a:extLst>
                <a:ext uri="{FF2B5EF4-FFF2-40B4-BE49-F238E27FC236}">
                  <a16:creationId xmlns:a16="http://schemas.microsoft.com/office/drawing/2014/main" id="{B9A2CCD6-587F-401A-B516-5F73EEA7BD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2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9891" name="Oval 19">
              <a:extLst>
                <a:ext uri="{FF2B5EF4-FFF2-40B4-BE49-F238E27FC236}">
                  <a16:creationId xmlns:a16="http://schemas.microsoft.com/office/drawing/2014/main" id="{B442054C-7CA0-46C7-A0B5-F398C9072D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1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9892" name="Oval 20">
              <a:extLst>
                <a:ext uri="{FF2B5EF4-FFF2-40B4-BE49-F238E27FC236}">
                  <a16:creationId xmlns:a16="http://schemas.microsoft.com/office/drawing/2014/main" id="{6FD4B41B-2EEE-4D25-B068-C86025AEB6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20" y="2243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9893" name="Oval 21">
              <a:extLst>
                <a:ext uri="{FF2B5EF4-FFF2-40B4-BE49-F238E27FC236}">
                  <a16:creationId xmlns:a16="http://schemas.microsoft.com/office/drawing/2014/main" id="{52A0D775-00A2-4FB5-875E-084D195770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04" y="2421"/>
              <a:ext cx="127" cy="128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9894" name="Oval 22">
              <a:extLst>
                <a:ext uri="{FF2B5EF4-FFF2-40B4-BE49-F238E27FC236}">
                  <a16:creationId xmlns:a16="http://schemas.microsoft.com/office/drawing/2014/main" id="{3E090F1E-F01A-4721-8A51-BF668B2F7D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3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9895" name="Oval 23">
              <a:extLst>
                <a:ext uri="{FF2B5EF4-FFF2-40B4-BE49-F238E27FC236}">
                  <a16:creationId xmlns:a16="http://schemas.microsoft.com/office/drawing/2014/main" id="{DF3150FC-9E91-4FF6-835C-EA6E7581B47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2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9896" name="Oval 24">
              <a:extLst>
                <a:ext uri="{FF2B5EF4-FFF2-40B4-BE49-F238E27FC236}">
                  <a16:creationId xmlns:a16="http://schemas.microsoft.com/office/drawing/2014/main" id="{85F96B08-96C1-4E3C-8FE2-6F37560D42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1" y="2421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9897" name="Oval 25">
              <a:extLst>
                <a:ext uri="{FF2B5EF4-FFF2-40B4-BE49-F238E27FC236}">
                  <a16:creationId xmlns:a16="http://schemas.microsoft.com/office/drawing/2014/main" id="{D6B3E2E3-692A-4560-AFA4-2D2676A759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04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9898" name="Oval 26">
              <a:extLst>
                <a:ext uri="{FF2B5EF4-FFF2-40B4-BE49-F238E27FC236}">
                  <a16:creationId xmlns:a16="http://schemas.microsoft.com/office/drawing/2014/main" id="{28E0EEBE-9802-4579-89B1-FAB1E7997C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3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9899" name="Oval 27">
              <a:extLst>
                <a:ext uri="{FF2B5EF4-FFF2-40B4-BE49-F238E27FC236}">
                  <a16:creationId xmlns:a16="http://schemas.microsoft.com/office/drawing/2014/main" id="{92682D15-B305-43D1-819C-6CD27CD973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2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9900" name="Oval 28">
              <a:extLst>
                <a:ext uri="{FF2B5EF4-FFF2-40B4-BE49-F238E27FC236}">
                  <a16:creationId xmlns:a16="http://schemas.microsoft.com/office/drawing/2014/main" id="{006B2DD7-1F9C-4E02-A384-057363A059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1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9901" name="Oval 29">
              <a:extLst>
                <a:ext uri="{FF2B5EF4-FFF2-40B4-BE49-F238E27FC236}">
                  <a16:creationId xmlns:a16="http://schemas.microsoft.com/office/drawing/2014/main" id="{12BF2FE9-1D29-445A-AF26-61313C90B18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20" y="2600"/>
              <a:ext cx="127" cy="128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9902" name="Oval 30">
              <a:extLst>
                <a:ext uri="{FF2B5EF4-FFF2-40B4-BE49-F238E27FC236}">
                  <a16:creationId xmlns:a16="http://schemas.microsoft.com/office/drawing/2014/main" id="{5ECA3522-CEE5-45ED-B6E9-933106FB0E3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04" y="2779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9903" name="Oval 31">
              <a:extLst>
                <a:ext uri="{FF2B5EF4-FFF2-40B4-BE49-F238E27FC236}">
                  <a16:creationId xmlns:a16="http://schemas.microsoft.com/office/drawing/2014/main" id="{747FE548-5858-421A-B91D-E252EE52DB9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3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9904" name="Oval 32">
              <a:extLst>
                <a:ext uri="{FF2B5EF4-FFF2-40B4-BE49-F238E27FC236}">
                  <a16:creationId xmlns:a16="http://schemas.microsoft.com/office/drawing/2014/main" id="{F7D49A40-2370-4F45-8CB2-33BB975260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2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9905" name="Oval 33">
              <a:extLst>
                <a:ext uri="{FF2B5EF4-FFF2-40B4-BE49-F238E27FC236}">
                  <a16:creationId xmlns:a16="http://schemas.microsoft.com/office/drawing/2014/main" id="{83C06F21-0B6B-431A-8234-B6B52220CEC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1" y="2779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9906" name="Oval 34">
              <a:extLst>
                <a:ext uri="{FF2B5EF4-FFF2-40B4-BE49-F238E27FC236}">
                  <a16:creationId xmlns:a16="http://schemas.microsoft.com/office/drawing/2014/main" id="{B2692898-1905-4E81-844B-5E3438B2353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04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9907" name="Oval 35">
              <a:extLst>
                <a:ext uri="{FF2B5EF4-FFF2-40B4-BE49-F238E27FC236}">
                  <a16:creationId xmlns:a16="http://schemas.microsoft.com/office/drawing/2014/main" id="{D3209263-3CA4-496C-BB8F-4EFE67080E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3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9908" name="Oval 36">
              <a:extLst>
                <a:ext uri="{FF2B5EF4-FFF2-40B4-BE49-F238E27FC236}">
                  <a16:creationId xmlns:a16="http://schemas.microsoft.com/office/drawing/2014/main" id="{6D9922B7-0EAE-4448-BF7E-D98DF4E1842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2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9909" name="Oval 37">
              <a:extLst>
                <a:ext uri="{FF2B5EF4-FFF2-40B4-BE49-F238E27FC236}">
                  <a16:creationId xmlns:a16="http://schemas.microsoft.com/office/drawing/2014/main" id="{91CE9753-48F5-4E01-8C21-D9E33E3DED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1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9910" name="Oval 38">
              <a:extLst>
                <a:ext uri="{FF2B5EF4-FFF2-40B4-BE49-F238E27FC236}">
                  <a16:creationId xmlns:a16="http://schemas.microsoft.com/office/drawing/2014/main" id="{1BA703D0-C5DD-4BA7-A2D8-C0927B6245B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3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9911" name="Oval 39">
              <a:extLst>
                <a:ext uri="{FF2B5EF4-FFF2-40B4-BE49-F238E27FC236}">
                  <a16:creationId xmlns:a16="http://schemas.microsoft.com/office/drawing/2014/main" id="{5CA6C0EA-822D-46E7-B469-AFDA1708F7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1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</p:grpSp>
      <p:sp>
        <p:nvSpPr>
          <p:cNvPr id="79912" name="Line 40">
            <a:extLst>
              <a:ext uri="{FF2B5EF4-FFF2-40B4-BE49-F238E27FC236}">
                <a16:creationId xmlns:a16="http://schemas.microsoft.com/office/drawing/2014/main" id="{C37DB429-0129-4F07-B1E4-3AE9387DD6E0}"/>
              </a:ext>
            </a:extLst>
          </p:cNvPr>
          <p:cNvSpPr>
            <a:spLocks noChangeShapeType="1"/>
          </p:cNvSpPr>
          <p:nvPr/>
        </p:nvSpPr>
        <p:spPr bwMode="auto">
          <a:xfrm>
            <a:off x="304800" y="2819400"/>
            <a:ext cx="8229600" cy="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FE29BD-3004-48A1-B5FD-48AB6A814E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45C3B2-925F-49D0-84A8-02D03B2370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E7A219-1F22-4C4B-82E8-F65CFE5E5E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88185A-0EA8-4094-970F-F6A3C2620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6D44D9-5ACF-477A-9072-8E77BB4BC1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106385-1877-46DE-91C5-F91EF5F4677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010680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7E3C7D-0DC5-4DDE-83D6-79EED1610E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2012E7-E121-4143-B4A8-EFB873BB95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AA09F2-28CB-409E-BD5A-F623DBFA6E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599907-599D-467E-A91F-0CAD62DF68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456487-1C77-473B-9834-1109CC9EED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7FCF8B-68BA-410E-92D2-77B3550B90F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794020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770E4F-3832-40E3-8922-E9A60C06AE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96D99C-0DDC-4D08-AFCE-87C4772C538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719263"/>
            <a:ext cx="4038600" cy="441166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C10B1E-F001-46CA-A385-E94E24037E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719263"/>
            <a:ext cx="4038600" cy="441166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1813BC-D8D2-4108-A839-87DB4EB649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4B7940E-D373-4974-A23C-68B01238B5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426268-8C6B-460E-96B9-57E8D5E78C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3191CC-8EDD-4453-ABFC-403B06CF51B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56235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66E236-4172-4778-960C-630E99E2CA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E08C6F-1077-43FF-A296-3DC663687F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4D1561-1411-4A7B-8D03-F17FC6681A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023C060-F5B4-49FF-A40B-3BFDABAEAEB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E46DBDB-B20E-488A-9EF6-4F06653DC2B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00AA611-0072-461E-85A9-7008A238C3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1CCCA49-1A06-4136-9593-77DAA248C1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8AAC885-A608-4D08-96EA-587ED56A4F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F12727-FFE2-4274-95D5-27676B3AFE8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572763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7E58B8-CFD7-4BF1-B530-A1A3171E75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D8BA17-28AF-4868-916D-69D20C9ACC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A6E97C0-C3C2-45EE-9C32-1BD9DBAA3A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45F3B29-F5D2-49E6-82C4-A2C1417A5C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BC7294-7D57-4D3F-B083-ADEF5055582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856210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91126CB-AF83-4B3F-A4F0-4E4FFBCB6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ECB16A4-6858-4BC6-BA5E-404AAC046F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E1A14D-15B3-477E-9897-EA9ED24503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85D850-4A6B-4D92-84F4-77D22368C98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21511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C49B0A-23D9-4C15-B04E-94CBC40274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208639-DF62-4CEE-8627-9140984898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BA9CE3-AF77-4921-990E-1E1A5957A3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F01790-6112-4D50-9BE7-4CC0D681C3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ED940D-1310-434D-B950-5771D1A31A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906F60-EAA0-4D4A-B103-D06C98CFB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69CCFB-99BD-4D89-811E-CB5867E0419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261376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FE7A4D-1F7E-4C62-9522-E4FE67F49E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302F2F2-4FD2-4199-9C0A-CA61419C2BE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A23FABB-5F18-4B66-A3C9-13CF2862D0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89989EC-7198-4B6F-A2D4-C36CE19F2D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FDF176-D724-47BD-868A-B983277EA5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9019361-0D67-4D1D-A556-C8AF3C292E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14A95E-181D-4711-87DD-DE65F9979D2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753619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62F85D-047B-43CF-AE7F-6BA580C318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AAFE5-7538-4388-9E4E-45D12D11E7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1EEB6E-59B7-448A-8BC5-D6B4D6860B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AC0E98-A6FB-437B-80FC-827A0B726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BE097B-5046-49B8-895E-E60706D691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72693E-4D0C-4368-B25A-F4E774A8C57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789299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EEC1AB5-D69F-4E5D-90CD-18245C65063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629400" y="122238"/>
            <a:ext cx="2057400" cy="600868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6EE1383-562D-47CB-B77F-4ADDFA5A1B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57200" y="122238"/>
            <a:ext cx="6019800" cy="600868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71BBFA-CEBE-49AE-A09C-C6A11683C9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153D99-E289-4FC2-9B7A-E9A0523804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F2796D-84DB-45A4-9927-ADBD45CD35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BE17E8-182E-4C31-BE4E-1404FAF9EEB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464312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Line 2">
            <a:extLst>
              <a:ext uri="{FF2B5EF4-FFF2-40B4-BE49-F238E27FC236}">
                <a16:creationId xmlns:a16="http://schemas.microsoft.com/office/drawing/2014/main" id="{721AA272-B583-48FE-B9A5-EE53BD3D9B45}"/>
              </a:ext>
            </a:extLst>
          </p:cNvPr>
          <p:cNvSpPr>
            <a:spLocks noChangeShapeType="1"/>
          </p:cNvSpPr>
          <p:nvPr/>
        </p:nvSpPr>
        <p:spPr bwMode="auto">
          <a:xfrm>
            <a:off x="7962900" y="152400"/>
            <a:ext cx="0" cy="1524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78851" name="Rectangle 3">
            <a:extLst>
              <a:ext uri="{FF2B5EF4-FFF2-40B4-BE49-F238E27FC236}">
                <a16:creationId xmlns:a16="http://schemas.microsoft.com/office/drawing/2014/main" id="{C40F8567-0F1C-4D47-9F68-313DC4940E1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2238"/>
            <a:ext cx="75438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78852" name="Rectangle 4">
            <a:extLst>
              <a:ext uri="{FF2B5EF4-FFF2-40B4-BE49-F238E27FC236}">
                <a16:creationId xmlns:a16="http://schemas.microsoft.com/office/drawing/2014/main" id="{AAC747EB-1354-489B-8E6B-323A1D4B48C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719263"/>
            <a:ext cx="8229600" cy="4411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78853" name="Rectangle 5">
            <a:extLst>
              <a:ext uri="{FF2B5EF4-FFF2-40B4-BE49-F238E27FC236}">
                <a16:creationId xmlns:a16="http://schemas.microsoft.com/office/drawing/2014/main" id="{C10A5F07-92D7-4AB8-BDF1-9C7B75EC0E09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endParaRPr lang="en-US" altLang="en-US"/>
          </a:p>
        </p:txBody>
      </p:sp>
      <p:sp>
        <p:nvSpPr>
          <p:cNvPr id="78854" name="Rectangle 6">
            <a:extLst>
              <a:ext uri="{FF2B5EF4-FFF2-40B4-BE49-F238E27FC236}">
                <a16:creationId xmlns:a16="http://schemas.microsoft.com/office/drawing/2014/main" id="{8B9174F4-B537-4505-8743-0BFCDEDABBC3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/>
            </a:lvl1pPr>
          </a:lstStyle>
          <a:p>
            <a:endParaRPr lang="en-US" altLang="en-US"/>
          </a:p>
        </p:txBody>
      </p:sp>
      <p:sp>
        <p:nvSpPr>
          <p:cNvPr id="78855" name="Rectangle 7">
            <a:extLst>
              <a:ext uri="{FF2B5EF4-FFF2-40B4-BE49-F238E27FC236}">
                <a16:creationId xmlns:a16="http://schemas.microsoft.com/office/drawing/2014/main" id="{C7E2DF63-95D9-425D-BFCF-04627B1A8841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fld id="{B10525F3-F57B-4008-B061-96684DE18B0A}" type="slidenum">
              <a:rPr lang="en-US" altLang="en-US"/>
              <a:pPr/>
              <a:t>‹#›</a:t>
            </a:fld>
            <a:endParaRPr lang="en-US" altLang="en-US"/>
          </a:p>
        </p:txBody>
      </p:sp>
      <p:grpSp>
        <p:nvGrpSpPr>
          <p:cNvPr id="78856" name="Group 8">
            <a:extLst>
              <a:ext uri="{FF2B5EF4-FFF2-40B4-BE49-F238E27FC236}">
                <a16:creationId xmlns:a16="http://schemas.microsoft.com/office/drawing/2014/main" id="{E1FAD625-DA3F-4397-8B5C-8671B5D3AC5D}"/>
              </a:ext>
            </a:extLst>
          </p:cNvPr>
          <p:cNvGrpSpPr>
            <a:grpSpLocks/>
          </p:cNvGrpSpPr>
          <p:nvPr/>
        </p:nvGrpSpPr>
        <p:grpSpPr bwMode="auto">
          <a:xfrm>
            <a:off x="8153400" y="152400"/>
            <a:ext cx="792163" cy="1295400"/>
            <a:chOff x="5136" y="960"/>
            <a:chExt cx="528" cy="864"/>
          </a:xfrm>
        </p:grpSpPr>
        <p:sp>
          <p:nvSpPr>
            <p:cNvPr id="78857" name="Oval 9">
              <a:extLst>
                <a:ext uri="{FF2B5EF4-FFF2-40B4-BE49-F238E27FC236}">
                  <a16:creationId xmlns:a16="http://schemas.microsoft.com/office/drawing/2014/main" id="{EB34657B-0E18-44D5-8662-04598E513F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36" y="960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8858" name="Oval 10">
              <a:extLst>
                <a:ext uri="{FF2B5EF4-FFF2-40B4-BE49-F238E27FC236}">
                  <a16:creationId xmlns:a16="http://schemas.microsoft.com/office/drawing/2014/main" id="{D96D943E-B2D0-4E00-95AC-C6E1EFBE704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8" y="960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8859" name="Oval 11">
              <a:extLst>
                <a:ext uri="{FF2B5EF4-FFF2-40B4-BE49-F238E27FC236}">
                  <a16:creationId xmlns:a16="http://schemas.microsoft.com/office/drawing/2014/main" id="{DB1E0945-F533-424A-8C3E-6E60E49FC8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60" y="960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8860" name="Oval 12">
              <a:extLst>
                <a:ext uri="{FF2B5EF4-FFF2-40B4-BE49-F238E27FC236}">
                  <a16:creationId xmlns:a16="http://schemas.microsoft.com/office/drawing/2014/main" id="{548C94E2-341F-44D4-B557-230FB4AA7F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36" y="1072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8861" name="Oval 13">
              <a:extLst>
                <a:ext uri="{FF2B5EF4-FFF2-40B4-BE49-F238E27FC236}">
                  <a16:creationId xmlns:a16="http://schemas.microsoft.com/office/drawing/2014/main" id="{B3A07AE1-5C0F-4FC3-99BA-DAC14382784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8" y="1072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8862" name="Oval 14">
              <a:extLst>
                <a:ext uri="{FF2B5EF4-FFF2-40B4-BE49-F238E27FC236}">
                  <a16:creationId xmlns:a16="http://schemas.microsoft.com/office/drawing/2014/main" id="{C7DACC9D-BF8D-411A-BC65-1C24BB1181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60" y="1072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8863" name="Oval 15">
              <a:extLst>
                <a:ext uri="{FF2B5EF4-FFF2-40B4-BE49-F238E27FC236}">
                  <a16:creationId xmlns:a16="http://schemas.microsoft.com/office/drawing/2014/main" id="{E69E45D4-4D07-4DC3-9AAB-4369A6C0FE3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2" y="1072"/>
              <a:ext cx="80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8864" name="Oval 16">
              <a:extLst>
                <a:ext uri="{FF2B5EF4-FFF2-40B4-BE49-F238E27FC236}">
                  <a16:creationId xmlns:a16="http://schemas.microsoft.com/office/drawing/2014/main" id="{13B9EA6E-1C99-4DF7-B2C4-889C446A94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36" y="1184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8865" name="Oval 17">
              <a:extLst>
                <a:ext uri="{FF2B5EF4-FFF2-40B4-BE49-F238E27FC236}">
                  <a16:creationId xmlns:a16="http://schemas.microsoft.com/office/drawing/2014/main" id="{742CEEC5-C8A4-412A-A25C-FA81C9AFAD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8" y="1184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8866" name="Oval 18">
              <a:extLst>
                <a:ext uri="{FF2B5EF4-FFF2-40B4-BE49-F238E27FC236}">
                  <a16:creationId xmlns:a16="http://schemas.microsoft.com/office/drawing/2014/main" id="{232D5328-7948-4B75-8416-BFE0CDD263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60" y="1184"/>
              <a:ext cx="80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8867" name="Oval 19">
              <a:extLst>
                <a:ext uri="{FF2B5EF4-FFF2-40B4-BE49-F238E27FC236}">
                  <a16:creationId xmlns:a16="http://schemas.microsoft.com/office/drawing/2014/main" id="{51FC45E4-8172-4932-8B5A-575DFB8686F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2" y="1184"/>
              <a:ext cx="80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8868" name="Oval 20">
              <a:extLst>
                <a:ext uri="{FF2B5EF4-FFF2-40B4-BE49-F238E27FC236}">
                  <a16:creationId xmlns:a16="http://schemas.microsoft.com/office/drawing/2014/main" id="{B2F12F97-D786-48E9-925C-220D5095280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84" y="1184"/>
              <a:ext cx="80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8869" name="Oval 21">
              <a:extLst>
                <a:ext uri="{FF2B5EF4-FFF2-40B4-BE49-F238E27FC236}">
                  <a16:creationId xmlns:a16="http://schemas.microsoft.com/office/drawing/2014/main" id="{D5B757B5-3772-4DB5-A1D7-703AD98C19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36" y="1296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8870" name="Oval 22">
              <a:extLst>
                <a:ext uri="{FF2B5EF4-FFF2-40B4-BE49-F238E27FC236}">
                  <a16:creationId xmlns:a16="http://schemas.microsoft.com/office/drawing/2014/main" id="{5DC5D717-0D41-435E-A683-2AFBA0D608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8" y="1296"/>
              <a:ext cx="80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8871" name="Oval 23">
              <a:extLst>
                <a:ext uri="{FF2B5EF4-FFF2-40B4-BE49-F238E27FC236}">
                  <a16:creationId xmlns:a16="http://schemas.microsoft.com/office/drawing/2014/main" id="{8BCC4B92-004B-4858-95EA-8FD7FF3EE91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60" y="1296"/>
              <a:ext cx="80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8872" name="Oval 24">
              <a:extLst>
                <a:ext uri="{FF2B5EF4-FFF2-40B4-BE49-F238E27FC236}">
                  <a16:creationId xmlns:a16="http://schemas.microsoft.com/office/drawing/2014/main" id="{A41D4081-05A5-42D6-80A1-28E91734CF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2" y="1296"/>
              <a:ext cx="80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8873" name="Oval 25">
              <a:extLst>
                <a:ext uri="{FF2B5EF4-FFF2-40B4-BE49-F238E27FC236}">
                  <a16:creationId xmlns:a16="http://schemas.microsoft.com/office/drawing/2014/main" id="{2ADF4AAF-280B-4F1F-8955-A334DEB09C6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36" y="1408"/>
              <a:ext cx="80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8874" name="Oval 26">
              <a:extLst>
                <a:ext uri="{FF2B5EF4-FFF2-40B4-BE49-F238E27FC236}">
                  <a16:creationId xmlns:a16="http://schemas.microsoft.com/office/drawing/2014/main" id="{B43BE1E2-8093-463B-87DB-8FD82B1A86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8" y="1408"/>
              <a:ext cx="80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8875" name="Oval 27">
              <a:extLst>
                <a:ext uri="{FF2B5EF4-FFF2-40B4-BE49-F238E27FC236}">
                  <a16:creationId xmlns:a16="http://schemas.microsoft.com/office/drawing/2014/main" id="{6E2A3389-833E-4300-8EA5-9A568FBEF0A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60" y="1408"/>
              <a:ext cx="80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8876" name="Oval 28">
              <a:extLst>
                <a:ext uri="{FF2B5EF4-FFF2-40B4-BE49-F238E27FC236}">
                  <a16:creationId xmlns:a16="http://schemas.microsoft.com/office/drawing/2014/main" id="{661875E5-81BC-49DF-841C-9488FFCF4C9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2" y="1408"/>
              <a:ext cx="80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8877" name="Oval 29">
              <a:extLst>
                <a:ext uri="{FF2B5EF4-FFF2-40B4-BE49-F238E27FC236}">
                  <a16:creationId xmlns:a16="http://schemas.microsoft.com/office/drawing/2014/main" id="{65DAC04B-0807-4D21-A5B9-115A3519DA9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84" y="1408"/>
              <a:ext cx="80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8878" name="Oval 30">
              <a:extLst>
                <a:ext uri="{FF2B5EF4-FFF2-40B4-BE49-F238E27FC236}">
                  <a16:creationId xmlns:a16="http://schemas.microsoft.com/office/drawing/2014/main" id="{3657C37A-6448-4A60-8241-9503576FB69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36" y="1520"/>
              <a:ext cx="80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8879" name="Oval 31">
              <a:extLst>
                <a:ext uri="{FF2B5EF4-FFF2-40B4-BE49-F238E27FC236}">
                  <a16:creationId xmlns:a16="http://schemas.microsoft.com/office/drawing/2014/main" id="{B58BA433-7468-499A-B7E8-83A4651D723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8" y="1520"/>
              <a:ext cx="80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8880" name="Oval 32">
              <a:extLst>
                <a:ext uri="{FF2B5EF4-FFF2-40B4-BE49-F238E27FC236}">
                  <a16:creationId xmlns:a16="http://schemas.microsoft.com/office/drawing/2014/main" id="{2D195A21-B019-46B7-8FB9-3ED8D520D1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60" y="1520"/>
              <a:ext cx="80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8881" name="Oval 33">
              <a:extLst>
                <a:ext uri="{FF2B5EF4-FFF2-40B4-BE49-F238E27FC236}">
                  <a16:creationId xmlns:a16="http://schemas.microsoft.com/office/drawing/2014/main" id="{F5284B75-69F2-4B88-B697-A56CC5088B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2" y="1520"/>
              <a:ext cx="80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8882" name="Oval 34">
              <a:extLst>
                <a:ext uri="{FF2B5EF4-FFF2-40B4-BE49-F238E27FC236}">
                  <a16:creationId xmlns:a16="http://schemas.microsoft.com/office/drawing/2014/main" id="{7CD46593-7F68-4012-8E09-2EB12D29349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36" y="1632"/>
              <a:ext cx="80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8883" name="Oval 35">
              <a:extLst>
                <a:ext uri="{FF2B5EF4-FFF2-40B4-BE49-F238E27FC236}">
                  <a16:creationId xmlns:a16="http://schemas.microsoft.com/office/drawing/2014/main" id="{2641CE5B-16EE-409F-A8D2-D00DDE73E0F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8" y="1632"/>
              <a:ext cx="80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8884" name="Oval 36">
              <a:extLst>
                <a:ext uri="{FF2B5EF4-FFF2-40B4-BE49-F238E27FC236}">
                  <a16:creationId xmlns:a16="http://schemas.microsoft.com/office/drawing/2014/main" id="{39C61B03-2C2F-49E3-A5EF-D003809DB3C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60" y="1632"/>
              <a:ext cx="80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8885" name="Oval 37">
              <a:extLst>
                <a:ext uri="{FF2B5EF4-FFF2-40B4-BE49-F238E27FC236}">
                  <a16:creationId xmlns:a16="http://schemas.microsoft.com/office/drawing/2014/main" id="{F2EA7E67-EFFE-4BA7-9EFC-5E196E397A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2" y="1632"/>
              <a:ext cx="80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8886" name="Oval 38">
              <a:extLst>
                <a:ext uri="{FF2B5EF4-FFF2-40B4-BE49-F238E27FC236}">
                  <a16:creationId xmlns:a16="http://schemas.microsoft.com/office/drawing/2014/main" id="{A7431615-2AB7-48DC-90A3-41A62507CF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8" y="1744"/>
              <a:ext cx="80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8887" name="Oval 39">
              <a:extLst>
                <a:ext uri="{FF2B5EF4-FFF2-40B4-BE49-F238E27FC236}">
                  <a16:creationId xmlns:a16="http://schemas.microsoft.com/office/drawing/2014/main" id="{E2B668A7-76D8-46E7-A15C-A9014D68A6F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2" y="1744"/>
              <a:ext cx="80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  <p:sldLayoutId id="2147483662" r:id="rId10"/>
    <p:sldLayoutId id="2147483663" r:id="rId11"/>
  </p:sldLayoutIdLst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3900" b="1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anose="05000000000000000000" pitchFamily="2" charset="2"/>
        <a:buChar char="l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92150" indent="-3476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l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87425" indent="-293688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anose="05000000000000000000" pitchFamily="2" charset="2"/>
        <a:buChar char="l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281113" indent="-292100" algn="l" rtl="0" fontAlgn="base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986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>
            <a:extLst>
              <a:ext uri="{FF2B5EF4-FFF2-40B4-BE49-F238E27FC236}">
                <a16:creationId xmlns:a16="http://schemas.microsoft.com/office/drawing/2014/main" id="{A81DD028-AA68-43C0-B200-CA3C72F2433E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id-ID" sz="3600" dirty="0" err="1"/>
              <a:t>Struktur</a:t>
            </a:r>
            <a:r>
              <a:rPr lang="en-US" altLang="id-ID" sz="3600" dirty="0"/>
              <a:t> </a:t>
            </a:r>
            <a:br>
              <a:rPr lang="en-US" altLang="id-ID" sz="3600" dirty="0"/>
            </a:br>
            <a:r>
              <a:rPr lang="en-US" altLang="id-ID" sz="3600" dirty="0" err="1"/>
              <a:t>Sistem</a:t>
            </a:r>
            <a:r>
              <a:rPr lang="en-US" altLang="id-ID" sz="3600" dirty="0"/>
              <a:t> </a:t>
            </a:r>
            <a:r>
              <a:rPr lang="en-US" altLang="id-ID" sz="3600" dirty="0" err="1"/>
              <a:t>Komputer</a:t>
            </a:r>
            <a:endParaRPr lang="en-US" altLang="id-ID" sz="3600" dirty="0"/>
          </a:p>
        </p:txBody>
      </p:sp>
      <p:sp>
        <p:nvSpPr>
          <p:cNvPr id="81923" name="Rectangle 3">
            <a:extLst>
              <a:ext uri="{FF2B5EF4-FFF2-40B4-BE49-F238E27FC236}">
                <a16:creationId xmlns:a16="http://schemas.microsoft.com/office/drawing/2014/main" id="{8C299A44-E5A7-4C21-8485-895A4E529F82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id-ID" sz="1800" dirty="0"/>
              <a:t> </a:t>
            </a:r>
          </a:p>
          <a:p>
            <a:r>
              <a:rPr lang="id-ID" altLang="id-ID" sz="1800" dirty="0"/>
              <a:t>Oleh : Rahmat Robi Waliyansyah, M.Kom.</a:t>
            </a:r>
            <a:endParaRPr lang="en-US" altLang="id-ID" sz="1800" dirty="0"/>
          </a:p>
          <a:p>
            <a:endParaRPr lang="en-US" altLang="id-ID" sz="1800" dirty="0"/>
          </a:p>
          <a:p>
            <a:endParaRPr lang="en-US" altLang="id-ID" sz="1800" dirty="0"/>
          </a:p>
        </p:txBody>
      </p:sp>
      <p:sp>
        <p:nvSpPr>
          <p:cNvPr id="81924" name="Text Box 4">
            <a:extLst>
              <a:ext uri="{FF2B5EF4-FFF2-40B4-BE49-F238E27FC236}">
                <a16:creationId xmlns:a16="http://schemas.microsoft.com/office/drawing/2014/main" id="{D7B6C72A-FDF0-4018-A7C0-7111B07EB5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2288" y="392113"/>
            <a:ext cx="2817812" cy="703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id-ID" sz="1600" dirty="0"/>
              <a:t>Mata </a:t>
            </a:r>
            <a:r>
              <a:rPr lang="en-US" altLang="id-ID" sz="1600" dirty="0" err="1"/>
              <a:t>Kuliah</a:t>
            </a:r>
            <a:r>
              <a:rPr lang="en-US" altLang="id-ID" sz="1600" dirty="0"/>
              <a:t> : </a:t>
            </a:r>
            <a:r>
              <a:rPr lang="en-US" altLang="id-ID" sz="1600" dirty="0" err="1"/>
              <a:t>Sistem</a:t>
            </a:r>
            <a:r>
              <a:rPr lang="en-US" altLang="id-ID" sz="1600" dirty="0"/>
              <a:t> </a:t>
            </a:r>
            <a:r>
              <a:rPr lang="en-US" altLang="id-ID" sz="1600" dirty="0" err="1"/>
              <a:t>Operasi</a:t>
            </a:r>
            <a:endParaRPr lang="en-US" altLang="id-ID" sz="1600" dirty="0"/>
          </a:p>
          <a:p>
            <a:pPr>
              <a:spcBef>
                <a:spcPct val="50000"/>
              </a:spcBef>
            </a:pPr>
            <a:r>
              <a:rPr lang="en-US" altLang="id-ID" sz="1600" dirty="0"/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BC185A08-2203-4CEA-867D-687B1F5219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34FEEE-FD11-44F4-BFB3-0E3097E7BE96}" type="slidenum">
              <a:rPr lang="en-US" altLang="en-US"/>
              <a:pPr/>
              <a:t>2</a:t>
            </a:fld>
            <a:endParaRPr lang="en-US" altLang="en-US"/>
          </a:p>
        </p:txBody>
      </p:sp>
      <p:sp>
        <p:nvSpPr>
          <p:cNvPr id="30722" name="Rectangle 2">
            <a:extLst>
              <a:ext uri="{FF2B5EF4-FFF2-40B4-BE49-F238E27FC236}">
                <a16:creationId xmlns:a16="http://schemas.microsoft.com/office/drawing/2014/main" id="{9018431B-78C9-4804-9292-ED363559636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79425" y="282575"/>
            <a:ext cx="7972425" cy="1062038"/>
          </a:xfrm>
        </p:spPr>
        <p:txBody>
          <a:bodyPr/>
          <a:lstStyle/>
          <a:p>
            <a:r>
              <a:rPr lang="en-US" altLang="id-ID" sz="3500"/>
              <a:t>Review:  </a:t>
            </a:r>
            <a:br>
              <a:rPr lang="en-US" altLang="id-ID" sz="3500"/>
            </a:br>
            <a:r>
              <a:rPr lang="en-US" altLang="id-ID" sz="3500"/>
              <a:t>Struktur Sistem Komputer</a:t>
            </a:r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96A4ACBD-1D4E-4D68-A337-782B3965D19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id-ID" dirty="0" err="1"/>
              <a:t>Operasi</a:t>
            </a:r>
            <a:r>
              <a:rPr lang="en-US" altLang="id-ID" dirty="0"/>
              <a:t> </a:t>
            </a:r>
            <a:r>
              <a:rPr lang="en-US" altLang="id-ID" dirty="0" err="1"/>
              <a:t>Sistem</a:t>
            </a:r>
            <a:r>
              <a:rPr lang="en-US" altLang="id-ID" dirty="0"/>
              <a:t> </a:t>
            </a:r>
            <a:r>
              <a:rPr lang="en-US" altLang="id-ID" dirty="0" err="1"/>
              <a:t>Komputer</a:t>
            </a:r>
            <a:endParaRPr lang="en-US" altLang="id-ID" dirty="0"/>
          </a:p>
          <a:p>
            <a:r>
              <a:rPr lang="en-US" altLang="id-ID" dirty="0" err="1"/>
              <a:t>Struktur</a:t>
            </a:r>
            <a:r>
              <a:rPr lang="en-US" altLang="id-ID" dirty="0"/>
              <a:t> I/O</a:t>
            </a:r>
          </a:p>
          <a:p>
            <a:r>
              <a:rPr lang="en-US" altLang="id-ID" dirty="0" err="1"/>
              <a:t>Struktur</a:t>
            </a:r>
            <a:r>
              <a:rPr lang="en-US" altLang="id-ID" dirty="0"/>
              <a:t> Storage</a:t>
            </a:r>
          </a:p>
          <a:p>
            <a:r>
              <a:rPr lang="en-US" altLang="id-ID" dirty="0" err="1"/>
              <a:t>Proteksi</a:t>
            </a:r>
            <a:r>
              <a:rPr lang="en-US" altLang="id-ID" dirty="0"/>
              <a:t> Hardware</a:t>
            </a:r>
          </a:p>
          <a:p>
            <a:pPr>
              <a:buFont typeface="Wingdings" panose="05000000000000000000" pitchFamily="2" charset="2"/>
              <a:buNone/>
            </a:pPr>
            <a:endParaRPr lang="en-US" altLang="id-ID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4">
            <a:extLst>
              <a:ext uri="{FF2B5EF4-FFF2-40B4-BE49-F238E27FC236}">
                <a16:creationId xmlns:a16="http://schemas.microsoft.com/office/drawing/2014/main" id="{9A978E03-1139-48D4-8621-E0F1A7C3A6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94ED7-9FC4-4115-84D9-3B74DC36EA86}" type="slidenum">
              <a:rPr lang="en-US" altLang="en-US"/>
              <a:pPr/>
              <a:t>3</a:t>
            </a:fld>
            <a:endParaRPr lang="en-US" altLang="en-US"/>
          </a:p>
        </p:txBody>
      </p:sp>
      <p:sp>
        <p:nvSpPr>
          <p:cNvPr id="32770" name="Rectangle 2">
            <a:extLst>
              <a:ext uri="{FF2B5EF4-FFF2-40B4-BE49-F238E27FC236}">
                <a16:creationId xmlns:a16="http://schemas.microsoft.com/office/drawing/2014/main" id="{DD7C8107-3940-485B-BBA9-1BB36080AF8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122238"/>
            <a:ext cx="7543800" cy="1192213"/>
          </a:xfrm>
        </p:spPr>
        <p:txBody>
          <a:bodyPr/>
          <a:lstStyle/>
          <a:p>
            <a:r>
              <a:rPr lang="en-US" altLang="id-ID" dirty="0" err="1"/>
              <a:t>Arsitektur</a:t>
            </a:r>
            <a:r>
              <a:rPr lang="en-US" altLang="id-ID" dirty="0"/>
              <a:t> </a:t>
            </a:r>
            <a:r>
              <a:rPr lang="en-US" altLang="id-ID" dirty="0" err="1"/>
              <a:t>Sistem</a:t>
            </a:r>
            <a:r>
              <a:rPr lang="en-US" altLang="id-ID" dirty="0"/>
              <a:t> </a:t>
            </a:r>
            <a:r>
              <a:rPr lang="en-US" altLang="id-ID" dirty="0" err="1"/>
              <a:t>Komputer</a:t>
            </a:r>
            <a:endParaRPr lang="en-US" altLang="id-ID" dirty="0"/>
          </a:p>
        </p:txBody>
      </p:sp>
      <p:pic>
        <p:nvPicPr>
          <p:cNvPr id="32777" name="Picture 9">
            <a:extLst>
              <a:ext uri="{FF2B5EF4-FFF2-40B4-BE49-F238E27FC236}">
                <a16:creationId xmlns:a16="http://schemas.microsoft.com/office/drawing/2014/main" id="{0420D2E1-C8F3-46FE-B11B-6F54FBDC19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9" t="10483" r="1875" b="8113"/>
          <a:stretch>
            <a:fillRect/>
          </a:stretch>
        </p:blipFill>
        <p:spPr bwMode="auto">
          <a:xfrm>
            <a:off x="796925" y="1639888"/>
            <a:ext cx="7077075" cy="4740275"/>
          </a:xfrm>
          <a:prstGeom prst="rect">
            <a:avLst/>
          </a:prstGeom>
          <a:noFill/>
          <a:ln w="57150" cmpd="thickThin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2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243AA36-9699-401C-A2E4-47F8785312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51C80-619E-43B0-9AD4-C00CA52F0254}" type="slidenum">
              <a:rPr lang="en-US" altLang="en-US"/>
              <a:pPr/>
              <a:t>4</a:t>
            </a:fld>
            <a:endParaRPr lang="en-US" altLang="en-US"/>
          </a:p>
        </p:txBody>
      </p:sp>
      <p:sp>
        <p:nvSpPr>
          <p:cNvPr id="33794" name="Rectangle 2">
            <a:extLst>
              <a:ext uri="{FF2B5EF4-FFF2-40B4-BE49-F238E27FC236}">
                <a16:creationId xmlns:a16="http://schemas.microsoft.com/office/drawing/2014/main" id="{95309115-CECA-4683-8513-E37D65056B4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id-ID">
                <a:solidFill>
                  <a:srgbClr val="FF0000"/>
                </a:solidFill>
                <a:sym typeface="Wingdings" panose="05000000000000000000" pitchFamily="2" charset="2"/>
              </a:rPr>
              <a:t> </a:t>
            </a:r>
            <a:r>
              <a:rPr lang="en-US" altLang="id-ID">
                <a:solidFill>
                  <a:srgbClr val="FF0000"/>
                </a:solidFill>
              </a:rPr>
              <a:t>Operasi Sistem Komputer</a:t>
            </a:r>
          </a:p>
        </p:txBody>
      </p:sp>
      <p:sp>
        <p:nvSpPr>
          <p:cNvPr id="33795" name="Rectangle 3">
            <a:extLst>
              <a:ext uri="{FF2B5EF4-FFF2-40B4-BE49-F238E27FC236}">
                <a16:creationId xmlns:a16="http://schemas.microsoft.com/office/drawing/2014/main" id="{F0A50617-5764-43D5-8D22-CBD6C43573E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719263"/>
            <a:ext cx="8229600" cy="4868862"/>
          </a:xfrm>
        </p:spPr>
        <p:txBody>
          <a:bodyPr/>
          <a:lstStyle/>
          <a:p>
            <a:pPr algn="just"/>
            <a:r>
              <a:rPr lang="en-US" altLang="id-ID" sz="2400" dirty="0"/>
              <a:t>CPU devices dan I/O </a:t>
            </a:r>
            <a:r>
              <a:rPr lang="en-US" altLang="id-ID" sz="2400" dirty="0" err="1"/>
              <a:t>dapat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beroperasi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secara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serentak</a:t>
            </a:r>
            <a:r>
              <a:rPr lang="en-US" altLang="id-ID" sz="2400" dirty="0"/>
              <a:t> (concurrent)</a:t>
            </a:r>
          </a:p>
          <a:p>
            <a:pPr lvl="1" algn="just"/>
            <a:r>
              <a:rPr lang="en-US" altLang="id-ID" sz="2400" dirty="0" err="1"/>
              <a:t>Efisiensi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pemakaian</a:t>
            </a:r>
            <a:r>
              <a:rPr lang="en-US" altLang="id-ID" sz="2400" dirty="0"/>
              <a:t> CPU</a:t>
            </a:r>
            <a:endParaRPr lang="en-US" altLang="id-ID" sz="2000" dirty="0"/>
          </a:p>
          <a:p>
            <a:pPr algn="just"/>
            <a:r>
              <a:rPr lang="en-US" altLang="id-ID" sz="2400" dirty="0" err="1"/>
              <a:t>Semua</a:t>
            </a:r>
            <a:r>
              <a:rPr lang="en-US" altLang="id-ID" sz="2400" dirty="0"/>
              <a:t> request </a:t>
            </a:r>
            <a:r>
              <a:rPr lang="en-US" altLang="id-ID" sz="2400" dirty="0" err="1"/>
              <a:t>ke</a:t>
            </a:r>
            <a:r>
              <a:rPr lang="en-US" altLang="id-ID" sz="2400" dirty="0"/>
              <a:t> I/O </a:t>
            </a:r>
            <a:r>
              <a:rPr lang="en-US" altLang="id-ID" sz="2400" dirty="0" err="1"/>
              <a:t>dikendalikan</a:t>
            </a:r>
            <a:r>
              <a:rPr lang="en-US" altLang="id-ID" sz="2400" dirty="0"/>
              <a:t> oleh I/O systems:</a:t>
            </a:r>
          </a:p>
          <a:p>
            <a:pPr lvl="1" algn="just"/>
            <a:r>
              <a:rPr lang="en-US" altLang="id-ID" sz="2400" dirty="0" err="1"/>
              <a:t>Setiap</a:t>
            </a:r>
            <a:r>
              <a:rPr lang="en-US" altLang="id-ID" sz="2400" dirty="0"/>
              <a:t> device </a:t>
            </a:r>
            <a:r>
              <a:rPr lang="en-US" altLang="id-ID" sz="2400" dirty="0" err="1"/>
              <a:t>terdapat</a:t>
            </a:r>
            <a:r>
              <a:rPr lang="en-US" altLang="id-ID" sz="2400" dirty="0"/>
              <a:t> controller yang </a:t>
            </a:r>
            <a:r>
              <a:rPr lang="en-US" altLang="id-ID" sz="2400" dirty="0" err="1"/>
              <a:t>mengendalikan</a:t>
            </a:r>
            <a:r>
              <a:rPr lang="en-US" altLang="id-ID" sz="2400" dirty="0"/>
              <a:t> device </a:t>
            </a:r>
            <a:r>
              <a:rPr lang="en-US" altLang="id-ID" sz="2400" dirty="0" err="1"/>
              <a:t>tertentu</a:t>
            </a:r>
            <a:r>
              <a:rPr lang="en-US" altLang="id-ID" sz="2400" dirty="0"/>
              <a:t>, </a:t>
            </a:r>
            <a:r>
              <a:rPr lang="en-US" altLang="id-ID" sz="2400" dirty="0" err="1"/>
              <a:t>misalkan</a:t>
            </a:r>
            <a:r>
              <a:rPr lang="en-US" altLang="id-ID" sz="2400" dirty="0"/>
              <a:t> video display =&gt; video card, disk =&gt; disk controller.</a:t>
            </a:r>
          </a:p>
          <a:p>
            <a:pPr lvl="1" algn="just"/>
            <a:r>
              <a:rPr lang="en-US" altLang="id-ID" sz="2400" dirty="0" err="1"/>
              <a:t>Setiap</a:t>
            </a:r>
            <a:r>
              <a:rPr lang="en-US" altLang="id-ID" sz="2400" dirty="0"/>
              <a:t> device controller </a:t>
            </a:r>
            <a:r>
              <a:rPr lang="en-US" altLang="id-ID" sz="2400" dirty="0" err="1"/>
              <a:t>mempunyai</a:t>
            </a:r>
            <a:r>
              <a:rPr lang="en-US" altLang="id-ID" sz="2400" dirty="0"/>
              <a:t> local buffer.</a:t>
            </a:r>
            <a:endParaRPr lang="en-US" altLang="id-ID" sz="2000" dirty="0"/>
          </a:p>
          <a:p>
            <a:pPr algn="just"/>
            <a:r>
              <a:rPr lang="en-US" altLang="id-ID" sz="2400" dirty="0"/>
              <a:t>CPU </a:t>
            </a:r>
            <a:r>
              <a:rPr lang="en-US" altLang="id-ID" sz="2400" dirty="0" err="1"/>
              <a:t>memindahkan</a:t>
            </a:r>
            <a:r>
              <a:rPr lang="en-US" altLang="id-ID" sz="2400" dirty="0"/>
              <a:t> data </a:t>
            </a:r>
            <a:r>
              <a:rPr lang="en-US" altLang="id-ID" sz="2400" dirty="0" err="1"/>
              <a:t>dari</a:t>
            </a:r>
            <a:r>
              <a:rPr lang="en-US" altLang="id-ID" sz="2400" dirty="0"/>
              <a:t>/</a:t>
            </a:r>
            <a:r>
              <a:rPr lang="en-US" altLang="id-ID" sz="2400" dirty="0" err="1"/>
              <a:t>ke</a:t>
            </a:r>
            <a:r>
              <a:rPr lang="en-US" altLang="id-ID" sz="2400" dirty="0"/>
              <a:t> memory </a:t>
            </a:r>
            <a:r>
              <a:rPr lang="en-US" altLang="id-ID" sz="2400" dirty="0" err="1"/>
              <a:t>ke</a:t>
            </a:r>
            <a:r>
              <a:rPr lang="en-US" altLang="id-ID" sz="2400" dirty="0"/>
              <a:t>/</a:t>
            </a:r>
            <a:r>
              <a:rPr lang="en-US" altLang="id-ID" sz="2400" dirty="0" err="1"/>
              <a:t>dari</a:t>
            </a:r>
            <a:r>
              <a:rPr lang="en-US" altLang="id-ID" sz="2400" dirty="0"/>
              <a:t> local buffer.</a:t>
            </a:r>
          </a:p>
          <a:p>
            <a:pPr lvl="1" algn="just"/>
            <a:r>
              <a:rPr lang="en-US" altLang="id-ID" sz="2400" dirty="0"/>
              <a:t>Setelah </a:t>
            </a:r>
            <a:r>
              <a:rPr lang="en-US" altLang="id-ID" sz="2400" dirty="0" err="1"/>
              <a:t>itu</a:t>
            </a:r>
            <a:r>
              <a:rPr lang="en-US" altLang="id-ID" sz="2400" dirty="0"/>
              <a:t> controller </a:t>
            </a:r>
            <a:r>
              <a:rPr lang="en-US" altLang="id-ID" sz="2400" dirty="0" err="1"/>
              <a:t>akan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mengirimkan</a:t>
            </a:r>
            <a:r>
              <a:rPr lang="en-US" altLang="id-ID" sz="2400" dirty="0"/>
              <a:t> data </a:t>
            </a:r>
            <a:r>
              <a:rPr lang="en-US" altLang="id-ID" sz="2400" dirty="0" err="1"/>
              <a:t>dari</a:t>
            </a:r>
            <a:r>
              <a:rPr lang="en-US" altLang="id-ID" sz="2400" dirty="0"/>
              <a:t> buffer </a:t>
            </a:r>
            <a:r>
              <a:rPr lang="en-US" altLang="id-ID" sz="2400" dirty="0" err="1"/>
              <a:t>ke</a:t>
            </a:r>
            <a:r>
              <a:rPr lang="en-US" altLang="id-ID" sz="2400" dirty="0"/>
              <a:t> device.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3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A89E3F9-15AA-466E-9E01-8587118494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26634-B955-4CD0-8E31-8E71E8FBCDB0}" type="slidenum">
              <a:rPr lang="en-US" altLang="en-US"/>
              <a:pPr/>
              <a:t>5</a:t>
            </a:fld>
            <a:endParaRPr lang="en-US" altLang="en-US"/>
          </a:p>
        </p:txBody>
      </p:sp>
      <p:sp>
        <p:nvSpPr>
          <p:cNvPr id="83970" name="Rectangle 2">
            <a:extLst>
              <a:ext uri="{FF2B5EF4-FFF2-40B4-BE49-F238E27FC236}">
                <a16:creationId xmlns:a16="http://schemas.microsoft.com/office/drawing/2014/main" id="{7AAABD3F-13B1-4DD8-BBEE-2D1F4FC8B87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id-ID"/>
              <a:t>Operasi Sistem Komputer (Cont.)</a:t>
            </a:r>
          </a:p>
        </p:txBody>
      </p:sp>
      <p:sp>
        <p:nvSpPr>
          <p:cNvPr id="83971" name="Rectangle 3">
            <a:extLst>
              <a:ext uri="{FF2B5EF4-FFF2-40B4-BE49-F238E27FC236}">
                <a16:creationId xmlns:a16="http://schemas.microsoft.com/office/drawing/2014/main" id="{A8682D4B-8201-484B-A3C1-C79CE7ED6D1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719263"/>
            <a:ext cx="8229600" cy="4868862"/>
          </a:xfrm>
        </p:spPr>
        <p:txBody>
          <a:bodyPr/>
          <a:lstStyle/>
          <a:p>
            <a:pPr algn="just"/>
            <a:r>
              <a:rPr lang="en-US" altLang="id-ID" sz="2600" dirty="0" err="1"/>
              <a:t>Ilustrasi</a:t>
            </a:r>
            <a:r>
              <a:rPr lang="en-US" altLang="id-ID" sz="2600" dirty="0"/>
              <a:t>:</a:t>
            </a:r>
          </a:p>
          <a:p>
            <a:pPr lvl="1" algn="just"/>
            <a:r>
              <a:rPr lang="en-US" altLang="id-ID" sz="2200" dirty="0" err="1"/>
              <a:t>Instruksi</a:t>
            </a:r>
            <a:r>
              <a:rPr lang="en-US" altLang="id-ID" sz="2200" dirty="0"/>
              <a:t> CPU </a:t>
            </a:r>
            <a:r>
              <a:rPr lang="en-US" altLang="id-ID" sz="2200" dirty="0" err="1"/>
              <a:t>dalam</a:t>
            </a:r>
            <a:r>
              <a:rPr lang="en-US" altLang="id-ID" sz="2200" dirty="0"/>
              <a:t> </a:t>
            </a:r>
            <a:r>
              <a:rPr lang="en-US" altLang="id-ID" sz="2200" dirty="0" err="1"/>
              <a:t>orde</a:t>
            </a:r>
            <a:r>
              <a:rPr lang="en-US" altLang="id-ID" sz="2200" dirty="0"/>
              <a:t>: </a:t>
            </a:r>
            <a:r>
              <a:rPr lang="en-US" altLang="id-ID" sz="2200" dirty="0" err="1"/>
              <a:t>beberapa</a:t>
            </a:r>
            <a:r>
              <a:rPr lang="en-US" altLang="id-ID" sz="2200" dirty="0"/>
              <a:t> </a:t>
            </a:r>
            <a:r>
              <a:rPr lang="en-US" altLang="id-ID" sz="2200" dirty="0" err="1"/>
              <a:t>mikro-detik</a:t>
            </a:r>
            <a:endParaRPr lang="en-US" altLang="id-ID" sz="2200" dirty="0"/>
          </a:p>
          <a:p>
            <a:pPr lvl="1" algn="just"/>
            <a:r>
              <a:rPr lang="en-US" altLang="id-ID" sz="2200" dirty="0" err="1"/>
              <a:t>Operasi</a:t>
            </a:r>
            <a:r>
              <a:rPr lang="en-US" altLang="id-ID" sz="2200" dirty="0"/>
              <a:t> read/write </a:t>
            </a:r>
            <a:r>
              <a:rPr lang="en-US" altLang="id-ID" sz="2200" dirty="0" err="1"/>
              <a:t>dari</a:t>
            </a:r>
            <a:r>
              <a:rPr lang="en-US" altLang="id-ID" sz="2200" dirty="0"/>
              <a:t> disk: 10 – 15 </a:t>
            </a:r>
            <a:r>
              <a:rPr lang="en-US" altLang="id-ID" sz="2200" dirty="0" err="1"/>
              <a:t>mili-detik</a:t>
            </a:r>
            <a:endParaRPr lang="en-US" altLang="id-ID" sz="2200" dirty="0"/>
          </a:p>
          <a:p>
            <a:pPr lvl="1" algn="just"/>
            <a:r>
              <a:rPr lang="en-US" altLang="id-ID" sz="2200" dirty="0"/>
              <a:t>Ratio: CPU </a:t>
            </a:r>
            <a:r>
              <a:rPr lang="en-US" altLang="id-ID" sz="2200" dirty="0" err="1"/>
              <a:t>ribuan</a:t>
            </a:r>
            <a:r>
              <a:rPr lang="en-US" altLang="id-ID" sz="2200" dirty="0"/>
              <a:t> kali </a:t>
            </a:r>
            <a:r>
              <a:rPr lang="en-US" altLang="id-ID" sz="2200" dirty="0" err="1"/>
              <a:t>lebih</a:t>
            </a:r>
            <a:r>
              <a:rPr lang="en-US" altLang="id-ID" sz="2200" dirty="0"/>
              <a:t> </a:t>
            </a:r>
            <a:r>
              <a:rPr lang="en-US" altLang="id-ID" sz="2200" dirty="0" err="1"/>
              <a:t>cepat</a:t>
            </a:r>
            <a:r>
              <a:rPr lang="en-US" altLang="id-ID" sz="2200" dirty="0"/>
              <a:t> </a:t>
            </a:r>
            <a:r>
              <a:rPr lang="en-US" altLang="id-ID" sz="2200" dirty="0" err="1"/>
              <a:t>dari</a:t>
            </a:r>
            <a:r>
              <a:rPr lang="en-US" altLang="id-ID" sz="2200" dirty="0"/>
              <a:t> </a:t>
            </a:r>
            <a:r>
              <a:rPr lang="en-US" altLang="id-ID" sz="2200" dirty="0" err="1"/>
              <a:t>operasi</a:t>
            </a:r>
            <a:r>
              <a:rPr lang="en-US" altLang="id-ID" sz="2200" dirty="0"/>
              <a:t> I/O</a:t>
            </a:r>
          </a:p>
          <a:p>
            <a:pPr lvl="2" algn="just"/>
            <a:r>
              <a:rPr lang="en-US" altLang="id-ID" sz="2100" dirty="0" err="1"/>
              <a:t>Jika</a:t>
            </a:r>
            <a:r>
              <a:rPr lang="en-US" altLang="id-ID" sz="2100" dirty="0"/>
              <a:t> CPU </a:t>
            </a:r>
            <a:r>
              <a:rPr lang="en-US" altLang="id-ID" sz="2100" dirty="0" err="1"/>
              <a:t>harus</a:t>
            </a:r>
            <a:r>
              <a:rPr lang="en-US" altLang="id-ID" sz="2100" dirty="0"/>
              <a:t> </a:t>
            </a:r>
            <a:r>
              <a:rPr lang="en-US" altLang="id-ID" sz="2100" dirty="0" err="1"/>
              <a:t>menunggu</a:t>
            </a:r>
            <a:r>
              <a:rPr lang="en-US" altLang="id-ID" sz="2100" dirty="0"/>
              <a:t> (idle) </a:t>
            </a:r>
            <a:r>
              <a:rPr lang="en-US" altLang="id-ID" sz="2100" dirty="0" err="1"/>
              <a:t>sampai</a:t>
            </a:r>
            <a:r>
              <a:rPr lang="en-US" altLang="id-ID" sz="2100" dirty="0"/>
              <a:t> data transfer </a:t>
            </a:r>
            <a:r>
              <a:rPr lang="en-US" altLang="id-ID" sz="2100" dirty="0" err="1"/>
              <a:t>selesai</a:t>
            </a:r>
            <a:r>
              <a:rPr lang="en-US" altLang="id-ID" sz="2100" dirty="0"/>
              <a:t>, </a:t>
            </a:r>
            <a:r>
              <a:rPr lang="en-US" altLang="id-ID" sz="2100" dirty="0" err="1"/>
              <a:t>maka</a:t>
            </a:r>
            <a:r>
              <a:rPr lang="en-US" altLang="id-ID" sz="2100" dirty="0"/>
              <a:t> </a:t>
            </a:r>
            <a:r>
              <a:rPr lang="en-US" altLang="id-ID" sz="2100" dirty="0" err="1"/>
              <a:t>utilisasi</a:t>
            </a:r>
            <a:r>
              <a:rPr lang="en-US" altLang="id-ID" sz="2100" dirty="0"/>
              <a:t> CPU </a:t>
            </a:r>
            <a:r>
              <a:rPr lang="en-US" altLang="id-ID" sz="2100" dirty="0" err="1"/>
              <a:t>sangat</a:t>
            </a:r>
            <a:r>
              <a:rPr lang="en-US" altLang="id-ID" sz="2100" dirty="0"/>
              <a:t> </a:t>
            </a:r>
            <a:r>
              <a:rPr lang="en-US" altLang="id-ID" sz="2100" dirty="0" err="1"/>
              <a:t>rendah</a:t>
            </a:r>
            <a:r>
              <a:rPr lang="en-US" altLang="id-ID" sz="2100" dirty="0"/>
              <a:t> (</a:t>
            </a:r>
            <a:r>
              <a:rPr lang="en-US" altLang="id-ID" sz="2100" dirty="0" err="1"/>
              <a:t>lebih</a:t>
            </a:r>
            <a:r>
              <a:rPr lang="en-US" altLang="id-ID" sz="2100" dirty="0"/>
              <a:t> </a:t>
            </a:r>
            <a:r>
              <a:rPr lang="en-US" altLang="id-ID" sz="2100" dirty="0" err="1"/>
              <a:t>kecil</a:t>
            </a:r>
            <a:r>
              <a:rPr lang="en-US" altLang="id-ID" sz="2100" dirty="0"/>
              <a:t> 1%).</a:t>
            </a:r>
          </a:p>
          <a:p>
            <a:pPr algn="just"/>
            <a:r>
              <a:rPr lang="en-US" altLang="id-ID" sz="2600" dirty="0" err="1"/>
              <a:t>Solusi</a:t>
            </a:r>
            <a:r>
              <a:rPr lang="en-US" altLang="id-ID" sz="2600" dirty="0"/>
              <a:t>: </a:t>
            </a:r>
            <a:r>
              <a:rPr lang="en-US" altLang="id-ID" sz="2600" dirty="0" err="1"/>
              <a:t>operasi</a:t>
            </a:r>
            <a:r>
              <a:rPr lang="en-US" altLang="id-ID" sz="2600" dirty="0"/>
              <a:t> CPU dan I/O </a:t>
            </a:r>
            <a:r>
              <a:rPr lang="en-US" altLang="id-ID" sz="2600" dirty="0" err="1"/>
              <a:t>harus</a:t>
            </a:r>
            <a:r>
              <a:rPr lang="en-US" altLang="id-ID" sz="2600" dirty="0"/>
              <a:t> overlap</a:t>
            </a:r>
          </a:p>
          <a:p>
            <a:pPr lvl="1" algn="just"/>
            <a:r>
              <a:rPr lang="en-US" altLang="id-ID" sz="2200" dirty="0"/>
              <a:t>Concurrent: CPU </a:t>
            </a:r>
            <a:r>
              <a:rPr lang="en-US" altLang="id-ID" sz="2200" dirty="0" err="1"/>
              <a:t>dapat</a:t>
            </a:r>
            <a:r>
              <a:rPr lang="en-US" altLang="id-ID" sz="2200" dirty="0"/>
              <a:t> </a:t>
            </a:r>
            <a:r>
              <a:rPr lang="en-US" altLang="id-ID" sz="2200" dirty="0" err="1"/>
              <a:t>menjalankan</a:t>
            </a:r>
            <a:r>
              <a:rPr lang="en-US" altLang="id-ID" sz="2200" dirty="0"/>
              <a:t> </a:t>
            </a:r>
            <a:r>
              <a:rPr lang="en-US" altLang="id-ID" sz="2200" dirty="0" err="1"/>
              <a:t>beberapa</a:t>
            </a:r>
            <a:r>
              <a:rPr lang="en-US" altLang="id-ID" sz="2200" dirty="0"/>
              <a:t> I/O device </a:t>
            </a:r>
            <a:r>
              <a:rPr lang="en-US" altLang="id-ID" sz="2200" dirty="0" err="1"/>
              <a:t>sekaligus</a:t>
            </a:r>
            <a:endParaRPr lang="en-US" altLang="id-ID" sz="2200" dirty="0"/>
          </a:p>
          <a:p>
            <a:pPr lvl="1" algn="just"/>
            <a:r>
              <a:rPr lang="en-US" altLang="id-ID" sz="2200" dirty="0"/>
              <a:t>CPU </a:t>
            </a:r>
            <a:r>
              <a:rPr lang="en-US" altLang="id-ID" sz="2200" dirty="0" err="1"/>
              <a:t>tidak</a:t>
            </a:r>
            <a:r>
              <a:rPr lang="en-US" altLang="id-ID" sz="2200" dirty="0"/>
              <a:t> </a:t>
            </a:r>
            <a:r>
              <a:rPr lang="en-US" altLang="id-ID" sz="2200" dirty="0" err="1"/>
              <a:t>menunggu</a:t>
            </a:r>
            <a:r>
              <a:rPr lang="en-US" altLang="id-ID" sz="2200" dirty="0"/>
              <a:t> </a:t>
            </a:r>
            <a:r>
              <a:rPr lang="en-US" altLang="id-ID" sz="2200" dirty="0" err="1"/>
              <a:t>sampai</a:t>
            </a:r>
            <a:r>
              <a:rPr lang="en-US" altLang="id-ID" sz="2200" dirty="0"/>
              <a:t> </a:t>
            </a:r>
            <a:r>
              <a:rPr lang="en-US" altLang="id-ID" sz="2200" dirty="0" err="1"/>
              <a:t>operasi</a:t>
            </a:r>
            <a:r>
              <a:rPr lang="en-US" altLang="id-ID" sz="2200" dirty="0"/>
              <a:t> I/O </a:t>
            </a:r>
            <a:r>
              <a:rPr lang="en-US" altLang="id-ID" sz="2200" dirty="0" err="1"/>
              <a:t>selesai</a:t>
            </a:r>
            <a:r>
              <a:rPr lang="en-US" altLang="id-ID" sz="2200" dirty="0"/>
              <a:t> </a:t>
            </a:r>
            <a:r>
              <a:rPr lang="en-US" altLang="id-ID" sz="2200" dirty="0" err="1"/>
              <a:t>tapi</a:t>
            </a:r>
            <a:r>
              <a:rPr lang="en-US" altLang="id-ID" sz="2200" dirty="0"/>
              <a:t> </a:t>
            </a:r>
            <a:r>
              <a:rPr lang="en-US" altLang="id-ID" sz="2200" dirty="0" err="1"/>
              <a:t>melanjutkan</a:t>
            </a:r>
            <a:r>
              <a:rPr lang="en-US" altLang="id-ID" sz="2200" dirty="0"/>
              <a:t> </a:t>
            </a:r>
            <a:r>
              <a:rPr lang="en-US" altLang="id-ID" sz="2200" dirty="0" err="1"/>
              <a:t>tugas</a:t>
            </a:r>
            <a:r>
              <a:rPr lang="en-US" altLang="id-ID" sz="2200" dirty="0"/>
              <a:t> yang lain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39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39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39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39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39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39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39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39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39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39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39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39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39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39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39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39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1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88A3274-6086-4026-8D3E-36FB359EFF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300DC-846B-44CE-ACD9-17DF3B301AA8}" type="slidenum">
              <a:rPr lang="en-US" altLang="en-US"/>
              <a:pPr/>
              <a:t>6</a:t>
            </a:fld>
            <a:endParaRPr lang="en-US" altLang="en-US"/>
          </a:p>
        </p:txBody>
      </p:sp>
      <p:sp>
        <p:nvSpPr>
          <p:cNvPr id="84994" name="Rectangle 2">
            <a:extLst>
              <a:ext uri="{FF2B5EF4-FFF2-40B4-BE49-F238E27FC236}">
                <a16:creationId xmlns:a16="http://schemas.microsoft.com/office/drawing/2014/main" id="{544BC39C-09A1-4A63-A5AD-77D700866FC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id-ID"/>
              <a:t>Programmed I/O (1)</a:t>
            </a:r>
          </a:p>
        </p:txBody>
      </p:sp>
      <p:sp>
        <p:nvSpPr>
          <p:cNvPr id="84995" name="Rectangle 3">
            <a:extLst>
              <a:ext uri="{FF2B5EF4-FFF2-40B4-BE49-F238E27FC236}">
                <a16:creationId xmlns:a16="http://schemas.microsoft.com/office/drawing/2014/main" id="{DDFACCD9-365A-41B6-BB20-75407609C12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719262"/>
            <a:ext cx="8510588" cy="5138737"/>
          </a:xfrm>
        </p:spPr>
        <p:txBody>
          <a:bodyPr/>
          <a:lstStyle/>
          <a:p>
            <a:pPr algn="just"/>
            <a:r>
              <a:rPr lang="en-US" altLang="id-ID" sz="3200" dirty="0"/>
              <a:t>Programmed I/O</a:t>
            </a:r>
          </a:p>
          <a:p>
            <a:pPr lvl="1" algn="just"/>
            <a:r>
              <a:rPr lang="en-US" altLang="id-ID" sz="2800" dirty="0" err="1"/>
              <a:t>Mekanisme</a:t>
            </a:r>
            <a:r>
              <a:rPr lang="en-US" altLang="id-ID" sz="2800" dirty="0"/>
              <a:t> CPU yang </a:t>
            </a:r>
            <a:r>
              <a:rPr lang="en-US" altLang="id-ID" sz="2800" dirty="0" err="1"/>
              <a:t>bertanggung</a:t>
            </a:r>
            <a:r>
              <a:rPr lang="en-US" altLang="id-ID" sz="2800" dirty="0"/>
              <a:t> </a:t>
            </a:r>
            <a:r>
              <a:rPr lang="en-US" altLang="id-ID" sz="2800" dirty="0" err="1"/>
              <a:t>jawab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memindahkan</a:t>
            </a:r>
            <a:r>
              <a:rPr lang="en-US" altLang="id-ID" sz="2800" dirty="0"/>
              <a:t> data </a:t>
            </a:r>
            <a:r>
              <a:rPr lang="en-US" altLang="id-ID" sz="2800" dirty="0" err="1"/>
              <a:t>dari</a:t>
            </a:r>
            <a:r>
              <a:rPr lang="en-US" altLang="id-ID" sz="2800" dirty="0"/>
              <a:t>/</a:t>
            </a:r>
            <a:r>
              <a:rPr lang="en-US" altLang="id-ID" sz="2800" dirty="0" err="1"/>
              <a:t>ke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memori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ke</a:t>
            </a:r>
            <a:r>
              <a:rPr lang="en-US" altLang="id-ID" sz="2800" dirty="0"/>
              <a:t>/</a:t>
            </a:r>
            <a:r>
              <a:rPr lang="en-US" altLang="id-ID" sz="2800" dirty="0" err="1"/>
              <a:t>dari</a:t>
            </a:r>
            <a:r>
              <a:rPr lang="en-US" altLang="id-ID" sz="2800" dirty="0"/>
              <a:t> controller</a:t>
            </a:r>
          </a:p>
          <a:p>
            <a:pPr algn="just"/>
            <a:r>
              <a:rPr lang="en-US" altLang="id-ID" sz="3200" dirty="0"/>
              <a:t>CPU </a:t>
            </a:r>
            <a:r>
              <a:rPr lang="en-US" altLang="id-ID" sz="3200" dirty="0" err="1"/>
              <a:t>bertanggung</a:t>
            </a:r>
            <a:r>
              <a:rPr lang="en-US" altLang="id-ID" sz="3200" dirty="0"/>
              <a:t> </a:t>
            </a:r>
            <a:r>
              <a:rPr lang="en-US" altLang="id-ID" sz="3200" dirty="0" err="1"/>
              <a:t>jawab</a:t>
            </a:r>
            <a:r>
              <a:rPr lang="en-US" altLang="id-ID" sz="3200" dirty="0"/>
              <a:t> </a:t>
            </a:r>
            <a:r>
              <a:rPr lang="en-US" altLang="id-ID" sz="3200" dirty="0" err="1"/>
              <a:t>untuk</a:t>
            </a:r>
            <a:r>
              <a:rPr lang="en-US" altLang="id-ID" sz="3200" dirty="0"/>
              <a:t> </a:t>
            </a:r>
            <a:r>
              <a:rPr lang="en-US" altLang="id-ID" sz="3200" dirty="0" err="1"/>
              <a:t>jenis</a:t>
            </a:r>
            <a:r>
              <a:rPr lang="en-US" altLang="id-ID" sz="3200" dirty="0"/>
              <a:t> </a:t>
            </a:r>
            <a:r>
              <a:rPr lang="en-US" altLang="id-ID" sz="3200" dirty="0" err="1"/>
              <a:t>operasi</a:t>
            </a:r>
            <a:r>
              <a:rPr lang="en-US" altLang="id-ID" sz="3200" dirty="0"/>
              <a:t> I/O</a:t>
            </a:r>
          </a:p>
          <a:p>
            <a:pPr lvl="1" algn="just"/>
            <a:r>
              <a:rPr lang="en-US" altLang="id-ID" sz="2800" dirty="0"/>
              <a:t>Transfer data </a:t>
            </a:r>
            <a:r>
              <a:rPr lang="en-US" altLang="id-ID" sz="2800" dirty="0" err="1"/>
              <a:t>dari</a:t>
            </a:r>
            <a:r>
              <a:rPr lang="en-US" altLang="id-ID" sz="2800" dirty="0"/>
              <a:t>/</a:t>
            </a:r>
            <a:r>
              <a:rPr lang="en-US" altLang="id-ID" sz="2800" dirty="0" err="1"/>
              <a:t>ke</a:t>
            </a:r>
            <a:r>
              <a:rPr lang="en-US" altLang="id-ID" sz="2800" dirty="0"/>
              <a:t> buffer</a:t>
            </a:r>
          </a:p>
          <a:p>
            <a:pPr algn="just"/>
            <a:r>
              <a:rPr lang="en-US" altLang="id-ID" sz="3200" dirty="0"/>
              <a:t>Controller </a:t>
            </a:r>
            <a:r>
              <a:rPr lang="en-US" altLang="id-ID" sz="3200" dirty="0" err="1"/>
              <a:t>melakukan</a:t>
            </a:r>
            <a:r>
              <a:rPr lang="en-US" altLang="id-ID" sz="3200" dirty="0"/>
              <a:t> </a:t>
            </a:r>
            <a:r>
              <a:rPr lang="en-US" altLang="id-ID" sz="3200" dirty="0" err="1"/>
              <a:t>detil</a:t>
            </a:r>
            <a:r>
              <a:rPr lang="en-US" altLang="id-ID" sz="3200" dirty="0"/>
              <a:t> </a:t>
            </a:r>
            <a:r>
              <a:rPr lang="en-US" altLang="id-ID" sz="3200" dirty="0" err="1"/>
              <a:t>operasi</a:t>
            </a:r>
            <a:r>
              <a:rPr lang="en-US" altLang="id-ID" sz="3200" dirty="0"/>
              <a:t> I/O</a:t>
            </a:r>
          </a:p>
          <a:p>
            <a:pPr lvl="1" algn="just"/>
            <a:r>
              <a:rPr lang="en-US" altLang="id-ID" sz="2800" dirty="0" err="1"/>
              <a:t>Jika</a:t>
            </a:r>
            <a:r>
              <a:rPr lang="en-US" altLang="id-ID" sz="2800" dirty="0"/>
              <a:t> </a:t>
            </a:r>
            <a:r>
              <a:rPr lang="en-US" altLang="id-ID" sz="2800" dirty="0" err="1"/>
              <a:t>telah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selesai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memberikan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informasi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ke</a:t>
            </a:r>
            <a:r>
              <a:rPr lang="en-US" altLang="id-ID" sz="2800" dirty="0"/>
              <a:t> CPU =&gt; flag</a:t>
            </a:r>
          </a:p>
          <a:p>
            <a:pPr lvl="1" algn="just">
              <a:buFont typeface="Wingdings" panose="05000000000000000000" pitchFamily="2" charset="2"/>
              <a:buNone/>
            </a:pPr>
            <a:endParaRPr lang="en-US" altLang="id-ID" sz="2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49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849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849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849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849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849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DA1CFA0-A065-4692-997A-050B4F5208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687A6-945C-4F8D-9D2C-6B2B17F49909}" type="slidenum">
              <a:rPr lang="en-US" altLang="en-US"/>
              <a:pPr/>
              <a:t>7</a:t>
            </a:fld>
            <a:endParaRPr lang="en-US" altLang="en-US"/>
          </a:p>
        </p:txBody>
      </p:sp>
      <p:sp>
        <p:nvSpPr>
          <p:cNvPr id="86018" name="Rectangle 2">
            <a:extLst>
              <a:ext uri="{FF2B5EF4-FFF2-40B4-BE49-F238E27FC236}">
                <a16:creationId xmlns:a16="http://schemas.microsoft.com/office/drawing/2014/main" id="{3CEFCDF7-9244-4BF9-8B75-B78C6C0CF61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id-ID"/>
              <a:t>Programmed I/O (2)</a:t>
            </a:r>
          </a:p>
        </p:txBody>
      </p:sp>
      <p:sp>
        <p:nvSpPr>
          <p:cNvPr id="86019" name="Rectangle 3">
            <a:extLst>
              <a:ext uri="{FF2B5EF4-FFF2-40B4-BE49-F238E27FC236}">
                <a16:creationId xmlns:a16="http://schemas.microsoft.com/office/drawing/2014/main" id="{E7767AC0-52DA-4FE2-B742-ACC3097F00A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719262"/>
            <a:ext cx="8510588" cy="5016499"/>
          </a:xfrm>
        </p:spPr>
        <p:txBody>
          <a:bodyPr/>
          <a:lstStyle/>
          <a:p>
            <a:pPr algn="just"/>
            <a:r>
              <a:rPr lang="en-US" altLang="id-ID" sz="3200" dirty="0"/>
              <a:t>CPU </a:t>
            </a:r>
            <a:r>
              <a:rPr lang="en-US" altLang="id-ID" sz="3200" dirty="0" err="1"/>
              <a:t>harus</a:t>
            </a:r>
            <a:r>
              <a:rPr lang="en-US" altLang="id-ID" sz="3200" dirty="0"/>
              <a:t> </a:t>
            </a:r>
            <a:r>
              <a:rPr lang="en-US" altLang="id-ID" sz="3200" dirty="0" err="1"/>
              <a:t>mengetahui</a:t>
            </a:r>
            <a:r>
              <a:rPr lang="en-US" altLang="id-ID" sz="3200" dirty="0"/>
              <a:t> </a:t>
            </a:r>
            <a:r>
              <a:rPr lang="en-US" altLang="id-ID" sz="3200" dirty="0" err="1"/>
              <a:t>jika</a:t>
            </a:r>
            <a:r>
              <a:rPr lang="en-US" altLang="id-ID" sz="3200" dirty="0"/>
              <a:t> I/O </a:t>
            </a:r>
            <a:r>
              <a:rPr lang="en-US" altLang="id-ID" sz="3200" dirty="0" err="1"/>
              <a:t>telah</a:t>
            </a:r>
            <a:r>
              <a:rPr lang="en-US" altLang="id-ID" sz="3200" dirty="0"/>
              <a:t> </a:t>
            </a:r>
            <a:r>
              <a:rPr lang="en-US" altLang="id-ID" sz="3200" dirty="0" err="1"/>
              <a:t>selesai</a:t>
            </a:r>
            <a:r>
              <a:rPr lang="en-US" altLang="id-ID" sz="3200" dirty="0"/>
              <a:t> =&gt; hardware flag (controller)</a:t>
            </a:r>
          </a:p>
          <a:p>
            <a:pPr algn="just"/>
            <a:r>
              <a:rPr lang="en-US" altLang="id-ID" sz="3200" dirty="0"/>
              <a:t>Polling: CPU </a:t>
            </a:r>
            <a:r>
              <a:rPr lang="en-US" altLang="id-ID" sz="3200" dirty="0" err="1"/>
              <a:t>secara</a:t>
            </a:r>
            <a:r>
              <a:rPr lang="en-US" altLang="id-ID" sz="3200" dirty="0"/>
              <a:t> </a:t>
            </a:r>
            <a:r>
              <a:rPr lang="en-US" altLang="id-ID" sz="3200" dirty="0" err="1"/>
              <a:t>periodik</a:t>
            </a:r>
            <a:r>
              <a:rPr lang="en-US" altLang="id-ID" sz="3200" dirty="0"/>
              <a:t> </a:t>
            </a:r>
            <a:r>
              <a:rPr lang="en-US" altLang="id-ID" sz="3200" dirty="0" err="1"/>
              <a:t>menguji</a:t>
            </a:r>
            <a:r>
              <a:rPr lang="en-US" altLang="id-ID" sz="3200" dirty="0"/>
              <a:t> flag (true or false)</a:t>
            </a:r>
          </a:p>
          <a:p>
            <a:pPr lvl="1" algn="just"/>
            <a:r>
              <a:rPr lang="en-US" altLang="id-ID" sz="2800" dirty="0" err="1"/>
              <a:t>Menggunakan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instruksi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khusus</a:t>
            </a:r>
            <a:r>
              <a:rPr lang="en-US" altLang="id-ID" sz="2800" dirty="0"/>
              <a:t> </a:t>
            </a:r>
            <a:r>
              <a:rPr lang="en-US" altLang="id-ID" sz="2800" dirty="0" err="1"/>
              <a:t>untuk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menguji</a:t>
            </a:r>
            <a:r>
              <a:rPr lang="en-US" altLang="id-ID" sz="2800" dirty="0"/>
              <a:t> flag</a:t>
            </a:r>
          </a:p>
          <a:p>
            <a:pPr algn="just"/>
            <a:r>
              <a:rPr lang="en-US" altLang="id-ID" sz="3200" dirty="0"/>
              <a:t>Interrupt:</a:t>
            </a:r>
          </a:p>
          <a:p>
            <a:pPr lvl="1" algn="just"/>
            <a:r>
              <a:rPr lang="en-US" altLang="id-ID" sz="2800" dirty="0" err="1"/>
              <a:t>Bantuan</a:t>
            </a:r>
            <a:r>
              <a:rPr lang="en-US" altLang="id-ID" sz="2800" dirty="0"/>
              <a:t> hardware – </a:t>
            </a:r>
            <a:r>
              <a:rPr lang="en-US" altLang="id-ID" sz="2800" dirty="0" err="1"/>
              <a:t>melakukan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interupsi</a:t>
            </a:r>
            <a:r>
              <a:rPr lang="en-US" altLang="id-ID" sz="2800" dirty="0"/>
              <a:t> pada CPU </a:t>
            </a:r>
            <a:r>
              <a:rPr lang="en-US" altLang="id-ID" sz="2800" dirty="0" err="1"/>
              <a:t>jika</a:t>
            </a:r>
            <a:r>
              <a:rPr lang="en-US" altLang="id-ID" sz="2800" dirty="0"/>
              <a:t> flag </a:t>
            </a:r>
            <a:r>
              <a:rPr lang="en-US" altLang="id-ID" sz="2800" dirty="0" err="1"/>
              <a:t>tersebut</a:t>
            </a:r>
            <a:r>
              <a:rPr lang="en-US" altLang="id-ID" sz="2800" dirty="0"/>
              <a:t> </a:t>
            </a:r>
            <a:r>
              <a:rPr lang="en-US" altLang="id-ID" sz="2800" dirty="0" err="1"/>
              <a:t>telah</a:t>
            </a:r>
            <a:r>
              <a:rPr lang="en-US" altLang="id-ID" sz="2800" dirty="0"/>
              <a:t> di-set (</a:t>
            </a:r>
            <a:r>
              <a:rPr lang="en-US" altLang="id-ID" sz="2800" dirty="0" err="1"/>
              <a:t>operasi</a:t>
            </a:r>
            <a:r>
              <a:rPr lang="en-US" altLang="id-ID" sz="2800" dirty="0"/>
              <a:t> I/O </a:t>
            </a:r>
            <a:r>
              <a:rPr lang="en-US" altLang="id-ID" sz="2800" dirty="0" err="1"/>
              <a:t>telah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selesai</a:t>
            </a:r>
            <a:r>
              <a:rPr lang="en-US" altLang="id-ID" sz="2800" dirty="0"/>
              <a:t>)</a:t>
            </a:r>
          </a:p>
          <a:p>
            <a:pPr lvl="1" algn="just">
              <a:buFont typeface="Wingdings" panose="05000000000000000000" pitchFamily="2" charset="2"/>
              <a:buNone/>
            </a:pPr>
            <a:endParaRPr lang="en-US" altLang="id-ID" sz="2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60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60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60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60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60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60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60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60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60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60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19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C9544DE4-C7D5-40AF-8A38-E256026539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A4F47-F1A9-4303-B555-C3A8011764F2}" type="slidenum">
              <a:rPr lang="en-US" altLang="en-US"/>
              <a:pPr/>
              <a:t>8</a:t>
            </a:fld>
            <a:endParaRPr lang="en-US" altLang="en-US"/>
          </a:p>
        </p:txBody>
      </p:sp>
      <p:sp>
        <p:nvSpPr>
          <p:cNvPr id="34818" name="Rectangle 2">
            <a:extLst>
              <a:ext uri="{FF2B5EF4-FFF2-40B4-BE49-F238E27FC236}">
                <a16:creationId xmlns:a16="http://schemas.microsoft.com/office/drawing/2014/main" id="{2DBB614B-FBFC-4B19-B2FC-306D232FCE3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id-ID"/>
              <a:t>Interrupt</a:t>
            </a:r>
          </a:p>
        </p:txBody>
      </p:sp>
      <p:sp>
        <p:nvSpPr>
          <p:cNvPr id="34819" name="Rectangle 3">
            <a:extLst>
              <a:ext uri="{FF2B5EF4-FFF2-40B4-BE49-F238E27FC236}">
                <a16:creationId xmlns:a16="http://schemas.microsoft.com/office/drawing/2014/main" id="{08116E51-1A53-4B03-9B47-E582827EEAD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719262"/>
            <a:ext cx="8362950" cy="4986337"/>
          </a:xfrm>
        </p:spPr>
        <p:txBody>
          <a:bodyPr/>
          <a:lstStyle/>
          <a:p>
            <a:pPr algn="just"/>
            <a:r>
              <a:rPr lang="en-US" altLang="id-ID" sz="2200" dirty="0"/>
              <a:t>Interrupt:</a:t>
            </a:r>
          </a:p>
          <a:p>
            <a:pPr lvl="1" algn="just"/>
            <a:r>
              <a:rPr lang="en-US" altLang="id-ID" sz="2000" dirty="0"/>
              <a:t>CPU transfer control </a:t>
            </a:r>
            <a:r>
              <a:rPr lang="en-US" altLang="id-ID" sz="2000" dirty="0" err="1"/>
              <a:t>ke</a:t>
            </a:r>
            <a:r>
              <a:rPr lang="en-US" altLang="id-ID" sz="2000" dirty="0"/>
              <a:t> “interrupt service routine”, =&gt; address </a:t>
            </a:r>
            <a:r>
              <a:rPr lang="en-US" altLang="id-ID" sz="2000" dirty="0" err="1"/>
              <a:t>dari</a:t>
            </a:r>
            <a:r>
              <a:rPr lang="en-US" altLang="id-ID" sz="2000" dirty="0"/>
              <a:t> service routine yang </a:t>
            </a:r>
            <a:r>
              <a:rPr lang="en-US" altLang="id-ID" sz="2000" dirty="0" err="1"/>
              <a:t>diperlukan</a:t>
            </a:r>
            <a:r>
              <a:rPr lang="en-US" altLang="id-ID" sz="2000" dirty="0"/>
              <a:t> </a:t>
            </a:r>
            <a:r>
              <a:rPr lang="en-US" altLang="id-ID" sz="2000" dirty="0" err="1"/>
              <a:t>untuk</a:t>
            </a:r>
            <a:r>
              <a:rPr lang="en-US" altLang="id-ID" sz="2000" dirty="0"/>
              <a:t> device </a:t>
            </a:r>
            <a:r>
              <a:rPr lang="en-US" altLang="id-ID" sz="2000" dirty="0" err="1"/>
              <a:t>tsb</a:t>
            </a:r>
            <a:r>
              <a:rPr lang="en-US" altLang="id-ID" sz="2000" dirty="0"/>
              <a:t>.</a:t>
            </a:r>
          </a:p>
          <a:p>
            <a:pPr lvl="1" algn="just"/>
            <a:r>
              <a:rPr lang="en-US" altLang="id-ID" sz="2000" b="1" dirty="0"/>
              <a:t>Interrupt handler</a:t>
            </a:r>
            <a:r>
              <a:rPr lang="en-US" altLang="id-ID" sz="2000" dirty="0"/>
              <a:t>: </a:t>
            </a:r>
            <a:r>
              <a:rPr lang="en-US" altLang="id-ID" sz="2000" dirty="0" err="1"/>
              <a:t>menentukan</a:t>
            </a:r>
            <a:r>
              <a:rPr lang="en-US" altLang="id-ID" sz="2000" dirty="0"/>
              <a:t> </a:t>
            </a:r>
            <a:r>
              <a:rPr lang="en-US" altLang="id-ID" sz="2000" dirty="0" err="1"/>
              <a:t>aksi</a:t>
            </a:r>
            <a:r>
              <a:rPr lang="en-US" altLang="id-ID" sz="2000" dirty="0"/>
              <a:t>/service yang </a:t>
            </a:r>
            <a:r>
              <a:rPr lang="en-US" altLang="id-ID" sz="2000" dirty="0" err="1"/>
              <a:t>diperlukan</a:t>
            </a:r>
            <a:endParaRPr lang="en-US" altLang="id-ID" sz="2000" dirty="0"/>
          </a:p>
          <a:p>
            <a:pPr algn="just"/>
            <a:r>
              <a:rPr lang="en-US" altLang="id-ID" sz="2200" dirty="0" err="1"/>
              <a:t>Struktur</a:t>
            </a:r>
            <a:r>
              <a:rPr lang="en-US" altLang="id-ID" sz="2200" dirty="0"/>
              <a:t> interrupt </a:t>
            </a:r>
            <a:r>
              <a:rPr lang="en-US" altLang="id-ID" sz="2200" dirty="0" err="1"/>
              <a:t>harus</a:t>
            </a:r>
            <a:r>
              <a:rPr lang="en-US" altLang="id-ID" sz="2200" dirty="0"/>
              <a:t> </a:t>
            </a:r>
            <a:r>
              <a:rPr lang="en-US" altLang="id-ID" sz="2200" dirty="0" err="1"/>
              <a:t>menyimpan</a:t>
            </a:r>
            <a:r>
              <a:rPr lang="en-US" altLang="id-ID" sz="2200" dirty="0"/>
              <a:t> address </a:t>
            </a:r>
            <a:r>
              <a:rPr lang="en-US" altLang="id-ID" sz="2200" dirty="0" err="1"/>
              <a:t>dari</a:t>
            </a:r>
            <a:r>
              <a:rPr lang="en-US" altLang="id-ID" sz="2200" dirty="0"/>
              <a:t> </a:t>
            </a:r>
            <a:r>
              <a:rPr lang="en-US" altLang="id-ID" sz="2200" dirty="0" err="1"/>
              <a:t>instruksi</a:t>
            </a:r>
            <a:r>
              <a:rPr lang="en-US" altLang="id-ID" sz="2200" dirty="0"/>
              <a:t> yang </a:t>
            </a:r>
            <a:r>
              <a:rPr lang="en-US" altLang="id-ID" sz="2200" dirty="0" err="1"/>
              <a:t>sedang</a:t>
            </a:r>
            <a:r>
              <a:rPr lang="en-US" altLang="id-ID" sz="2200" dirty="0"/>
              <a:t> </a:t>
            </a:r>
            <a:r>
              <a:rPr lang="en-US" altLang="id-ID" sz="2200" dirty="0" err="1"/>
              <a:t>dikerjakan</a:t>
            </a:r>
            <a:r>
              <a:rPr lang="en-US" altLang="id-ID" sz="2200" dirty="0"/>
              <a:t> oleh CPU (interrupted).</a:t>
            </a:r>
          </a:p>
          <a:p>
            <a:pPr lvl="1" algn="just"/>
            <a:r>
              <a:rPr lang="en-US" altLang="id-ID" sz="2000" dirty="0"/>
              <a:t>CPU </a:t>
            </a:r>
            <a:r>
              <a:rPr lang="en-US" altLang="id-ID" sz="2000" dirty="0" err="1"/>
              <a:t>dapat</a:t>
            </a:r>
            <a:r>
              <a:rPr lang="en-US" altLang="id-ID" sz="2000" dirty="0"/>
              <a:t> resume </a:t>
            </a:r>
            <a:r>
              <a:rPr lang="en-US" altLang="id-ID" sz="2000" dirty="0" err="1"/>
              <a:t>ke</a:t>
            </a:r>
            <a:r>
              <a:rPr lang="en-US" altLang="id-ID" sz="2000" dirty="0"/>
              <a:t> </a:t>
            </a:r>
            <a:r>
              <a:rPr lang="en-US" altLang="id-ID" sz="2000" dirty="0" err="1"/>
              <a:t>lokasi</a:t>
            </a:r>
            <a:r>
              <a:rPr lang="en-US" altLang="id-ID" sz="2000" dirty="0"/>
              <a:t> </a:t>
            </a:r>
            <a:r>
              <a:rPr lang="en-US" altLang="id-ID" sz="2000" dirty="0" err="1"/>
              <a:t>tersebut</a:t>
            </a:r>
            <a:r>
              <a:rPr lang="en-US" altLang="id-ID" sz="2000" dirty="0"/>
              <a:t> </a:t>
            </a:r>
            <a:r>
              <a:rPr lang="en-US" altLang="id-ID" sz="2000" dirty="0" err="1"/>
              <a:t>jika</a:t>
            </a:r>
            <a:r>
              <a:rPr lang="en-US" altLang="id-ID" sz="2000" dirty="0"/>
              <a:t> service routine </a:t>
            </a:r>
            <a:r>
              <a:rPr lang="en-US" altLang="id-ID" sz="2000" dirty="0" err="1"/>
              <a:t>telah</a:t>
            </a:r>
            <a:r>
              <a:rPr lang="en-US" altLang="id-ID" sz="2000" dirty="0"/>
              <a:t> </a:t>
            </a:r>
            <a:r>
              <a:rPr lang="en-US" altLang="id-ID" sz="2000" dirty="0" err="1"/>
              <a:t>selesai</a:t>
            </a:r>
            <a:r>
              <a:rPr lang="en-US" altLang="id-ID" sz="2000" dirty="0"/>
              <a:t> </a:t>
            </a:r>
            <a:r>
              <a:rPr lang="en-US" altLang="id-ID" sz="2000" dirty="0" err="1"/>
              <a:t>dikerjakan</a:t>
            </a:r>
            <a:endParaRPr lang="en-US" altLang="id-ID" sz="2000" dirty="0"/>
          </a:p>
          <a:p>
            <a:pPr algn="just"/>
            <a:r>
              <a:rPr lang="en-US" altLang="id-ID" sz="2200" dirty="0" err="1"/>
              <a:t>Selama</a:t>
            </a:r>
            <a:r>
              <a:rPr lang="en-US" altLang="id-ID" sz="2200" dirty="0"/>
              <a:t> CPU </a:t>
            </a:r>
            <a:r>
              <a:rPr lang="en-US" altLang="id-ID" sz="2200" dirty="0" err="1"/>
              <a:t>melakukan</a:t>
            </a:r>
            <a:r>
              <a:rPr lang="en-US" altLang="id-ID" sz="2200" dirty="0"/>
              <a:t> service interrupt, </a:t>
            </a:r>
            <a:r>
              <a:rPr lang="en-US" altLang="id-ID" sz="2200" dirty="0" err="1"/>
              <a:t>maka</a:t>
            </a:r>
            <a:r>
              <a:rPr lang="en-US" altLang="id-ID" sz="2200" dirty="0"/>
              <a:t> interrupt </a:t>
            </a:r>
            <a:r>
              <a:rPr lang="en-US" altLang="id-ID" sz="2200" dirty="0" err="1"/>
              <a:t>selanjutnya</a:t>
            </a:r>
            <a:r>
              <a:rPr lang="en-US" altLang="id-ID" sz="2200" dirty="0"/>
              <a:t> </a:t>
            </a:r>
            <a:r>
              <a:rPr lang="en-US" altLang="id-ID" sz="2200" dirty="0" err="1"/>
              <a:t>tidak</a:t>
            </a:r>
            <a:r>
              <a:rPr lang="en-US" altLang="id-ID" sz="2200" dirty="0"/>
              <a:t> </a:t>
            </a:r>
            <a:r>
              <a:rPr lang="en-US" altLang="id-ID" sz="2200" dirty="0" err="1"/>
              <a:t>akan</a:t>
            </a:r>
            <a:r>
              <a:rPr lang="en-US" altLang="id-ID" sz="2200" dirty="0"/>
              <a:t> </a:t>
            </a:r>
            <a:r>
              <a:rPr lang="en-US" altLang="id-ID" sz="2200" dirty="0" err="1"/>
              <a:t>dilayani</a:t>
            </a:r>
            <a:r>
              <a:rPr lang="en-US" altLang="id-ID" sz="2200" dirty="0"/>
              <a:t> “disabled”, </a:t>
            </a:r>
            <a:r>
              <a:rPr lang="en-US" altLang="id-ID" sz="2200" dirty="0" err="1"/>
              <a:t>karena</a:t>
            </a:r>
            <a:r>
              <a:rPr lang="en-US" altLang="id-ID" sz="2200" dirty="0"/>
              <a:t> CPU </a:t>
            </a:r>
            <a:r>
              <a:rPr lang="en-US" altLang="id-ID" sz="2200" dirty="0" err="1"/>
              <a:t>tidak</a:t>
            </a:r>
            <a:r>
              <a:rPr lang="en-US" altLang="id-ID" sz="2200" dirty="0"/>
              <a:t> </a:t>
            </a:r>
            <a:r>
              <a:rPr lang="en-US" altLang="id-ID" sz="2200" dirty="0" err="1"/>
              <a:t>dapat</a:t>
            </a:r>
            <a:r>
              <a:rPr lang="en-US" altLang="id-ID" sz="2200" dirty="0"/>
              <a:t> </a:t>
            </a:r>
            <a:r>
              <a:rPr lang="en-US" altLang="id-ID" sz="2200" dirty="0" err="1"/>
              <a:t>melayani</a:t>
            </a:r>
            <a:r>
              <a:rPr lang="en-US" altLang="id-ID" sz="2200" dirty="0"/>
              <a:t> interrupt (lost).</a:t>
            </a:r>
          </a:p>
          <a:p>
            <a:pPr algn="just"/>
            <a:r>
              <a:rPr lang="en-US" altLang="id-ID" sz="2200" dirty="0" err="1"/>
              <a:t>Pengoperasian</a:t>
            </a:r>
            <a:r>
              <a:rPr lang="en-US" altLang="id-ID" sz="2200" dirty="0"/>
              <a:t> </a:t>
            </a:r>
            <a:r>
              <a:rPr lang="en-US" altLang="id-ID" sz="2200" dirty="0" err="1"/>
              <a:t>sistem</a:t>
            </a:r>
            <a:r>
              <a:rPr lang="en-US" altLang="id-ID" sz="2200" dirty="0"/>
              <a:t> </a:t>
            </a:r>
            <a:r>
              <a:rPr lang="en-US" altLang="id-ID" sz="2200" dirty="0" err="1"/>
              <a:t>tersebut</a:t>
            </a:r>
            <a:r>
              <a:rPr lang="en-US" altLang="id-ID" sz="2200" dirty="0"/>
              <a:t> </a:t>
            </a:r>
            <a:r>
              <a:rPr lang="en-US" altLang="id-ID" sz="2200" dirty="0" err="1"/>
              <a:t>menggunakan</a:t>
            </a:r>
            <a:r>
              <a:rPr lang="en-US" altLang="id-ID" sz="2200" dirty="0"/>
              <a:t> </a:t>
            </a:r>
            <a:r>
              <a:rPr lang="en-US" altLang="id-ID" sz="2200" i="1" dirty="0"/>
              <a:t>interrupt </a:t>
            </a:r>
            <a:r>
              <a:rPr lang="en-US" altLang="id-ID" sz="2200" dirty="0"/>
              <a:t>driven.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4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57880D4-49F4-4CA7-A213-C7BCFA0BA7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75B0A-F9E2-490D-AC14-7849BEE280BE}" type="slidenum">
              <a:rPr lang="en-US" altLang="en-US"/>
              <a:pPr/>
              <a:t>9</a:t>
            </a:fld>
            <a:endParaRPr lang="en-US" altLang="en-US"/>
          </a:p>
        </p:txBody>
      </p:sp>
      <p:sp>
        <p:nvSpPr>
          <p:cNvPr id="35842" name="Rectangle 2">
            <a:extLst>
              <a:ext uri="{FF2B5EF4-FFF2-40B4-BE49-F238E27FC236}">
                <a16:creationId xmlns:a16="http://schemas.microsoft.com/office/drawing/2014/main" id="{34DA88D5-5FC4-4166-8E48-EEF12FF4224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8313" y="596900"/>
            <a:ext cx="7772400" cy="844550"/>
          </a:xfrm>
        </p:spPr>
        <p:txBody>
          <a:bodyPr/>
          <a:lstStyle/>
          <a:p>
            <a:r>
              <a:rPr lang="en-US" altLang="id-ID"/>
              <a:t>Interrupt Handling</a:t>
            </a:r>
          </a:p>
        </p:txBody>
      </p:sp>
      <p:sp>
        <p:nvSpPr>
          <p:cNvPr id="35843" name="Rectangle 3">
            <a:extLst>
              <a:ext uri="{FF2B5EF4-FFF2-40B4-BE49-F238E27FC236}">
                <a16:creationId xmlns:a16="http://schemas.microsoft.com/office/drawing/2014/main" id="{2B5E3A32-5A5B-46A0-8698-6AA98ED4A9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719262"/>
            <a:ext cx="8229600" cy="4986337"/>
          </a:xfrm>
        </p:spPr>
        <p:txBody>
          <a:bodyPr/>
          <a:lstStyle/>
          <a:p>
            <a:pPr algn="just"/>
            <a:r>
              <a:rPr lang="en-US" altLang="id-ID" sz="2800" dirty="0"/>
              <a:t>Hardware </a:t>
            </a:r>
            <a:r>
              <a:rPr lang="en-US" altLang="id-ID" sz="2800" dirty="0" err="1"/>
              <a:t>dapat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membedakan</a:t>
            </a:r>
            <a:r>
              <a:rPr lang="en-US" altLang="id-ID" sz="2800" dirty="0"/>
              <a:t> devices mana yang </a:t>
            </a:r>
            <a:r>
              <a:rPr lang="en-US" altLang="id-ID" sz="2800" dirty="0" err="1"/>
              <a:t>melakukan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interupsi</a:t>
            </a:r>
            <a:r>
              <a:rPr lang="en-US" altLang="id-ID" sz="2800" dirty="0"/>
              <a:t>.</a:t>
            </a:r>
          </a:p>
          <a:p>
            <a:pPr lvl="1" algn="just"/>
            <a:r>
              <a:rPr lang="en-US" altLang="id-ID" sz="2400" dirty="0" err="1"/>
              <a:t>Jenis</a:t>
            </a:r>
            <a:r>
              <a:rPr lang="en-US" altLang="id-ID" sz="2400" dirty="0"/>
              <a:t> </a:t>
            </a:r>
            <a:r>
              <a:rPr lang="en-US" altLang="id-ID" sz="2400" dirty="0" err="1"/>
              <a:t>interupsi</a:t>
            </a:r>
            <a:r>
              <a:rPr lang="en-US" altLang="id-ID" sz="2400" dirty="0"/>
              <a:t> :</a:t>
            </a:r>
          </a:p>
          <a:p>
            <a:pPr lvl="2" algn="just"/>
            <a:r>
              <a:rPr lang="en-US" altLang="id-ID" sz="2400" i="1" dirty="0"/>
              <a:t>polling</a:t>
            </a:r>
            <a:endParaRPr lang="en-US" altLang="id-ID" sz="2400" dirty="0"/>
          </a:p>
          <a:p>
            <a:pPr lvl="2" algn="just"/>
            <a:r>
              <a:rPr lang="en-US" altLang="id-ID" sz="2400" i="1" dirty="0"/>
              <a:t>vectored</a:t>
            </a:r>
            <a:r>
              <a:rPr lang="en-US" altLang="id-ID" sz="2400" dirty="0"/>
              <a:t> interrupt system</a:t>
            </a:r>
          </a:p>
          <a:p>
            <a:pPr algn="just"/>
            <a:r>
              <a:rPr lang="en-US" altLang="id-ID" sz="2800" dirty="0" err="1"/>
              <a:t>Tugas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sistim</a:t>
            </a:r>
            <a:r>
              <a:rPr lang="en-US" altLang="id-ID" sz="2800" dirty="0"/>
              <a:t> </a:t>
            </a:r>
            <a:r>
              <a:rPr lang="en-US" altLang="id-ID" sz="2800" dirty="0" err="1"/>
              <a:t>operasi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menyimpan</a:t>
            </a:r>
            <a:r>
              <a:rPr lang="en-US" altLang="id-ID" sz="2800" dirty="0"/>
              <a:t> status CPU (program counter, register </a:t>
            </a:r>
            <a:r>
              <a:rPr lang="en-US" altLang="id-ID" sz="2800" dirty="0" err="1"/>
              <a:t>dll</a:t>
            </a:r>
            <a:r>
              <a:rPr lang="en-US" altLang="id-ID" sz="2800" dirty="0"/>
              <a:t>)</a:t>
            </a:r>
          </a:p>
          <a:p>
            <a:pPr lvl="1" algn="just"/>
            <a:r>
              <a:rPr lang="en-US" altLang="id-ID" sz="2400" dirty="0" err="1"/>
              <a:t>Jika</a:t>
            </a:r>
            <a:r>
              <a:rPr lang="en-US" altLang="id-ID" sz="2400" dirty="0"/>
              <a:t> service routine </a:t>
            </a:r>
            <a:r>
              <a:rPr lang="en-US" altLang="id-ID" sz="2400" dirty="0" err="1"/>
              <a:t>telah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selesai</a:t>
            </a:r>
            <a:r>
              <a:rPr lang="en-US" altLang="id-ID" sz="2400" dirty="0"/>
              <a:t> =&gt; CPU </a:t>
            </a:r>
            <a:r>
              <a:rPr lang="en-US" altLang="id-ID" sz="2400" dirty="0" err="1"/>
              <a:t>dapat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melanjutkan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instruksi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terakhir</a:t>
            </a:r>
            <a:r>
              <a:rPr lang="en-US" altLang="id-ID" sz="2400" dirty="0"/>
              <a:t> yang </a:t>
            </a:r>
            <a:r>
              <a:rPr lang="en-US" altLang="id-ID" sz="2400" dirty="0" err="1"/>
              <a:t>dikerjakan</a:t>
            </a:r>
            <a:endParaRPr lang="en-US" altLang="id-ID" sz="2400" dirty="0"/>
          </a:p>
          <a:p>
            <a:pPr lvl="1" algn="just"/>
            <a:r>
              <a:rPr lang="en-US" altLang="id-ID" sz="2400" dirty="0" err="1"/>
              <a:t>Sist</a:t>
            </a:r>
            <a:r>
              <a:rPr lang="id-ID" altLang="id-ID" sz="2400" dirty="0"/>
              <a:t>e</a:t>
            </a:r>
            <a:r>
              <a:rPr lang="en-US" altLang="id-ID" sz="2400" dirty="0"/>
              <a:t>m </a:t>
            </a:r>
            <a:r>
              <a:rPr lang="en-US" altLang="id-ID" sz="2400" dirty="0" err="1"/>
              <a:t>operasi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akan</a:t>
            </a:r>
            <a:r>
              <a:rPr lang="en-US" altLang="id-ID" sz="2400" dirty="0"/>
              <a:t> “load” </a:t>
            </a:r>
            <a:r>
              <a:rPr lang="en-US" altLang="id-ID" sz="2400" dirty="0" err="1"/>
              <a:t>kembali</a:t>
            </a:r>
            <a:r>
              <a:rPr lang="en-US" altLang="id-ID" sz="2400" dirty="0"/>
              <a:t> status CPU </a:t>
            </a:r>
            <a:r>
              <a:rPr lang="en-US" altLang="id-ID" sz="2400" dirty="0" err="1"/>
              <a:t>tersebut</a:t>
            </a:r>
            <a:r>
              <a:rPr lang="en-US" altLang="id-ID" sz="2400" dirty="0"/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58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58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58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58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58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58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B3D5C1E2-9118-4FEE-B859-3CEB9632FD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0B26C-0D9D-4E6F-A946-58EB3760DA3E}" type="slidenum">
              <a:rPr lang="en-US" altLang="en-US"/>
              <a:pPr/>
              <a:t>10</a:t>
            </a:fld>
            <a:endParaRPr lang="en-US" altLang="en-US"/>
          </a:p>
        </p:txBody>
      </p:sp>
      <p:sp>
        <p:nvSpPr>
          <p:cNvPr id="87042" name="Rectangle 2">
            <a:extLst>
              <a:ext uri="{FF2B5EF4-FFF2-40B4-BE49-F238E27FC236}">
                <a16:creationId xmlns:a16="http://schemas.microsoft.com/office/drawing/2014/main" id="{A4FEAA48-61E8-49D3-B901-35099D9528F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id-ID">
                <a:solidFill>
                  <a:srgbClr val="FF0000"/>
                </a:solidFill>
                <a:sym typeface="Wingdings" panose="05000000000000000000" pitchFamily="2" charset="2"/>
              </a:rPr>
              <a:t> </a:t>
            </a:r>
            <a:r>
              <a:rPr lang="en-US" altLang="id-ID">
                <a:solidFill>
                  <a:srgbClr val="FF0000"/>
                </a:solidFill>
              </a:rPr>
              <a:t>Struktur I/O</a:t>
            </a:r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21AB2086-D270-43EE-9E98-265807A203A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719262"/>
            <a:ext cx="8229600" cy="5016499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en-US" altLang="id-ID" sz="2800" dirty="0"/>
              <a:t>User request I/O:</a:t>
            </a:r>
          </a:p>
          <a:p>
            <a:pPr lvl="1" algn="just">
              <a:lnSpc>
                <a:spcPct val="90000"/>
              </a:lnSpc>
            </a:pPr>
            <a:r>
              <a:rPr lang="en-US" altLang="id-ID" sz="2400" dirty="0"/>
              <a:t>CPU: load </a:t>
            </a:r>
            <a:r>
              <a:rPr lang="en-US" altLang="id-ID" sz="2400" dirty="0" err="1"/>
              <a:t>instruksi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ke</a:t>
            </a:r>
            <a:r>
              <a:rPr lang="en-US" altLang="id-ID" sz="2400" dirty="0"/>
              <a:t> register controller</a:t>
            </a:r>
          </a:p>
          <a:p>
            <a:pPr lvl="1" algn="just">
              <a:lnSpc>
                <a:spcPct val="90000"/>
              </a:lnSpc>
            </a:pPr>
            <a:r>
              <a:rPr lang="en-US" altLang="id-ID" sz="2400" dirty="0"/>
              <a:t>Controller: </a:t>
            </a:r>
            <a:r>
              <a:rPr lang="en-US" altLang="id-ID" sz="2400" dirty="0" err="1"/>
              <a:t>menjalankan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instruksi</a:t>
            </a:r>
            <a:endParaRPr lang="en-US" altLang="id-ID" sz="2400" dirty="0"/>
          </a:p>
          <a:p>
            <a:pPr algn="just">
              <a:lnSpc>
                <a:spcPct val="90000"/>
              </a:lnSpc>
            </a:pPr>
            <a:r>
              <a:rPr lang="en-US" altLang="id-ID" sz="2800" dirty="0"/>
              <a:t>Setelah I/O </a:t>
            </a:r>
            <a:r>
              <a:rPr lang="en-US" altLang="id-ID" sz="2800" dirty="0" err="1"/>
              <a:t>mulai</a:t>
            </a:r>
            <a:r>
              <a:rPr lang="en-US" altLang="id-ID" sz="2800" dirty="0"/>
              <a:t>, control </a:t>
            </a:r>
            <a:r>
              <a:rPr lang="en-US" altLang="id-ID" sz="2800" dirty="0" err="1"/>
              <a:t>kembali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ke</a:t>
            </a:r>
            <a:r>
              <a:rPr lang="en-US" altLang="id-ID" sz="2800" dirty="0"/>
              <a:t> user program </a:t>
            </a:r>
            <a:r>
              <a:rPr lang="en-US" altLang="id-ID" sz="2800" dirty="0" err="1"/>
              <a:t>jika</a:t>
            </a:r>
            <a:r>
              <a:rPr lang="en-US" altLang="id-ID" sz="2800" dirty="0"/>
              <a:t> </a:t>
            </a:r>
            <a:r>
              <a:rPr lang="en-US" altLang="id-ID" sz="2800" dirty="0" err="1"/>
              <a:t>operasi</a:t>
            </a:r>
            <a:r>
              <a:rPr lang="en-US" altLang="id-ID" sz="2800" dirty="0"/>
              <a:t> I/O </a:t>
            </a:r>
            <a:r>
              <a:rPr lang="en-US" altLang="id-ID" sz="2800" dirty="0" err="1"/>
              <a:t>telah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selesai</a:t>
            </a:r>
            <a:endParaRPr lang="en-US" altLang="id-ID" sz="2800" dirty="0"/>
          </a:p>
          <a:p>
            <a:pPr lvl="1" algn="just">
              <a:lnSpc>
                <a:spcPct val="90000"/>
              </a:lnSpc>
            </a:pPr>
            <a:r>
              <a:rPr lang="en-US" altLang="id-ID" sz="2400" dirty="0" err="1"/>
              <a:t>Instruksi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khusus</a:t>
            </a:r>
            <a:r>
              <a:rPr lang="en-US" altLang="id-ID" sz="2400" dirty="0"/>
              <a:t>: wait =&gt; CPU </a:t>
            </a:r>
            <a:r>
              <a:rPr lang="en-US" altLang="id-ID" sz="2400" dirty="0" err="1"/>
              <a:t>menunggu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sampai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ada</a:t>
            </a:r>
            <a:r>
              <a:rPr lang="en-US" altLang="id-ID" sz="2400" dirty="0"/>
              <a:t> interrupt </a:t>
            </a:r>
            <a:r>
              <a:rPr lang="en-US" altLang="id-ID" sz="2400" dirty="0" err="1"/>
              <a:t>berikutnya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dari</a:t>
            </a:r>
            <a:r>
              <a:rPr lang="en-US" altLang="id-ID" sz="2400" dirty="0"/>
              <a:t> I/O </a:t>
            </a:r>
            <a:r>
              <a:rPr lang="en-US" altLang="id-ID" sz="2400" dirty="0" err="1"/>
              <a:t>tersebut</a:t>
            </a:r>
            <a:r>
              <a:rPr lang="en-US" altLang="id-ID" sz="2400" dirty="0"/>
              <a:t>.</a:t>
            </a:r>
          </a:p>
          <a:p>
            <a:pPr lvl="1" algn="just">
              <a:lnSpc>
                <a:spcPct val="90000"/>
              </a:lnSpc>
            </a:pPr>
            <a:r>
              <a:rPr lang="en-US" altLang="id-ID" sz="2400" dirty="0"/>
              <a:t>Paling </a:t>
            </a:r>
            <a:r>
              <a:rPr lang="en-US" altLang="id-ID" sz="2400" dirty="0" err="1"/>
              <a:t>banyak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hanya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mempunyai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satu</a:t>
            </a:r>
            <a:r>
              <a:rPr lang="en-US" altLang="id-ID" sz="2400" dirty="0"/>
              <a:t> I/O request.</a:t>
            </a:r>
          </a:p>
          <a:p>
            <a:pPr lvl="1" algn="just">
              <a:lnSpc>
                <a:spcPct val="90000"/>
              </a:lnSpc>
            </a:pPr>
            <a:r>
              <a:rPr lang="en-US" altLang="id-ID" sz="2400" dirty="0" err="1"/>
              <a:t>Keuntungan</a:t>
            </a:r>
            <a:r>
              <a:rPr lang="en-US" altLang="id-ID" sz="2400" dirty="0"/>
              <a:t>: CPU </a:t>
            </a:r>
            <a:r>
              <a:rPr lang="en-US" altLang="id-ID" sz="2400" dirty="0" err="1"/>
              <a:t>mengetahui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secara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pasti</a:t>
            </a:r>
            <a:r>
              <a:rPr lang="en-US" altLang="id-ID" sz="2400" dirty="0"/>
              <a:t> device mana yang </a:t>
            </a:r>
            <a:r>
              <a:rPr lang="en-US" altLang="id-ID" sz="2400" dirty="0" err="1"/>
              <a:t>melakukan</a:t>
            </a:r>
            <a:r>
              <a:rPr lang="en-US" altLang="id-ID" sz="2400" dirty="0"/>
              <a:t> interrupt (</a:t>
            </a:r>
            <a:r>
              <a:rPr lang="en-US" altLang="id-ID" sz="2400" dirty="0" err="1"/>
              <a:t>operasi</a:t>
            </a:r>
            <a:r>
              <a:rPr lang="en-US" altLang="id-ID" sz="2400" dirty="0"/>
              <a:t> I/O </a:t>
            </a:r>
            <a:r>
              <a:rPr lang="en-US" altLang="id-ID" sz="2400" dirty="0" err="1"/>
              <a:t>selesai</a:t>
            </a:r>
            <a:r>
              <a:rPr lang="en-US" altLang="id-ID" sz="2400" dirty="0"/>
              <a:t>).</a:t>
            </a:r>
          </a:p>
          <a:p>
            <a:pPr lvl="1" algn="just">
              <a:lnSpc>
                <a:spcPct val="90000"/>
              </a:lnSpc>
            </a:pPr>
            <a:r>
              <a:rPr lang="en-US" altLang="id-ID" sz="2400" dirty="0" err="1"/>
              <a:t>Kerugian</a:t>
            </a:r>
            <a:r>
              <a:rPr lang="en-US" altLang="id-ID" sz="2400" dirty="0"/>
              <a:t>: </a:t>
            </a:r>
            <a:r>
              <a:rPr lang="en-US" altLang="id-ID" sz="2400" dirty="0" err="1"/>
              <a:t>operasi</a:t>
            </a:r>
            <a:r>
              <a:rPr lang="en-US" altLang="id-ID" sz="2400" dirty="0"/>
              <a:t> I/O </a:t>
            </a:r>
            <a:r>
              <a:rPr lang="en-US" altLang="id-ID" sz="2400" dirty="0" err="1"/>
              <a:t>tidak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dapat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serentak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untuk</a:t>
            </a:r>
            <a:r>
              <a:rPr lang="id-ID" altLang="id-ID" sz="2400" dirty="0"/>
              <a:t> </a:t>
            </a:r>
            <a:r>
              <a:rPr lang="en-US" altLang="id-ID" sz="2400" dirty="0" err="1"/>
              <a:t>semua</a:t>
            </a:r>
            <a:r>
              <a:rPr lang="en-US" altLang="id-ID" sz="2400" dirty="0"/>
              <a:t> device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70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70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70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70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70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70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70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70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70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70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70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70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70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70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70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70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4E7D4E86-19C0-4402-B441-6FBD41E49F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B6409-9AE6-4844-B91D-847AB4F7BCDA}" type="slidenum">
              <a:rPr lang="en-US" altLang="en-US"/>
              <a:pPr/>
              <a:t>11</a:t>
            </a:fld>
            <a:endParaRPr lang="en-US" altLang="en-US"/>
          </a:p>
        </p:txBody>
      </p:sp>
      <p:sp>
        <p:nvSpPr>
          <p:cNvPr id="88066" name="Rectangle 2">
            <a:extLst>
              <a:ext uri="{FF2B5EF4-FFF2-40B4-BE49-F238E27FC236}">
                <a16:creationId xmlns:a16="http://schemas.microsoft.com/office/drawing/2014/main" id="{3451EEE0-9662-472E-8C7D-F3F3736024A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368710"/>
            <a:ext cx="7543800" cy="739212"/>
          </a:xfrm>
        </p:spPr>
        <p:txBody>
          <a:bodyPr/>
          <a:lstStyle/>
          <a:p>
            <a:r>
              <a:rPr lang="en-US" altLang="id-ID" dirty="0"/>
              <a:t>I/O Interrupt</a:t>
            </a:r>
          </a:p>
        </p:txBody>
      </p:sp>
      <p:sp>
        <p:nvSpPr>
          <p:cNvPr id="88067" name="Rectangle 3">
            <a:extLst>
              <a:ext uri="{FF2B5EF4-FFF2-40B4-BE49-F238E27FC236}">
                <a16:creationId xmlns:a16="http://schemas.microsoft.com/office/drawing/2014/main" id="{1C1D4A9B-5AB6-4E17-8AFB-7AA25D78161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327355"/>
            <a:ext cx="8229600" cy="5378245"/>
          </a:xfrm>
        </p:spPr>
        <p:txBody>
          <a:bodyPr/>
          <a:lstStyle/>
          <a:p>
            <a:pPr algn="just">
              <a:lnSpc>
                <a:spcPct val="80000"/>
              </a:lnSpc>
            </a:pPr>
            <a:r>
              <a:rPr lang="en-US" altLang="id-ID" sz="2400" dirty="0" err="1"/>
              <a:t>Pilihan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lebih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baik</a:t>
            </a:r>
            <a:r>
              <a:rPr lang="en-US" altLang="id-ID" sz="2400" dirty="0"/>
              <a:t>: asynchronous I/O</a:t>
            </a:r>
          </a:p>
          <a:p>
            <a:pPr algn="just">
              <a:lnSpc>
                <a:spcPct val="80000"/>
              </a:lnSpc>
            </a:pPr>
            <a:r>
              <a:rPr lang="en-US" altLang="id-ID" sz="2400" dirty="0"/>
              <a:t>Setelah I/O </a:t>
            </a:r>
            <a:r>
              <a:rPr lang="en-US" altLang="id-ID" sz="2400" dirty="0" err="1"/>
              <a:t>mulai</a:t>
            </a:r>
            <a:r>
              <a:rPr lang="en-US" altLang="id-ID" sz="2400" dirty="0"/>
              <a:t>, </a:t>
            </a:r>
            <a:r>
              <a:rPr lang="en-US" altLang="id-ID" sz="2400" dirty="0" err="1"/>
              <a:t>kendali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langsung</a:t>
            </a:r>
            <a:r>
              <a:rPr lang="en-US" altLang="id-ID" sz="2400" dirty="0"/>
              <a:t> </a:t>
            </a:r>
            <a:r>
              <a:rPr lang="en-US" altLang="id-ID" sz="2400" dirty="0" err="1"/>
              <a:t>kembali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ke</a:t>
            </a:r>
            <a:r>
              <a:rPr lang="en-US" altLang="id-ID" sz="2400" dirty="0"/>
              <a:t> user program </a:t>
            </a:r>
            <a:r>
              <a:rPr lang="en-US" altLang="id-ID" sz="2400" dirty="0" err="1"/>
              <a:t>tanpa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menunggu</a:t>
            </a:r>
            <a:r>
              <a:rPr lang="en-US" altLang="id-ID" sz="2400" dirty="0"/>
              <a:t> I/O </a:t>
            </a:r>
            <a:r>
              <a:rPr lang="en-US" altLang="id-ID" sz="2400" dirty="0" err="1"/>
              <a:t>selesai</a:t>
            </a:r>
            <a:endParaRPr lang="en-US" altLang="id-ID" sz="2400" dirty="0"/>
          </a:p>
          <a:p>
            <a:pPr lvl="1" algn="just">
              <a:lnSpc>
                <a:spcPct val="80000"/>
              </a:lnSpc>
            </a:pPr>
            <a:r>
              <a:rPr lang="en-US" altLang="id-ID" sz="2400" dirty="0"/>
              <a:t>CPU </a:t>
            </a:r>
            <a:r>
              <a:rPr lang="en-US" altLang="id-ID" sz="2400" dirty="0" err="1"/>
              <a:t>dapat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melanjutkan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operasi</a:t>
            </a:r>
            <a:r>
              <a:rPr lang="en-US" altLang="id-ID" sz="2400" dirty="0"/>
              <a:t> I/O </a:t>
            </a:r>
            <a:r>
              <a:rPr lang="en-US" altLang="id-ID" sz="2400" dirty="0" err="1"/>
              <a:t>untuk</a:t>
            </a:r>
            <a:r>
              <a:rPr lang="en-US" altLang="id-ID" sz="2400" dirty="0"/>
              <a:t> device yang lain</a:t>
            </a:r>
          </a:p>
          <a:p>
            <a:pPr lvl="1" algn="just">
              <a:lnSpc>
                <a:spcPct val="80000"/>
              </a:lnSpc>
            </a:pPr>
            <a:r>
              <a:rPr lang="en-US" altLang="id-ID" sz="2400" dirty="0"/>
              <a:t>User program </a:t>
            </a:r>
            <a:r>
              <a:rPr lang="en-US" altLang="id-ID" sz="2400" dirty="0" err="1"/>
              <a:t>dapat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menjalankan</a:t>
            </a:r>
            <a:r>
              <a:rPr lang="en-US" altLang="id-ID" sz="2400" dirty="0"/>
              <a:t> program </a:t>
            </a:r>
            <a:r>
              <a:rPr lang="en-US" altLang="id-ID" sz="2400" dirty="0" err="1"/>
              <a:t>tanpa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menunggu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atau</a:t>
            </a:r>
            <a:r>
              <a:rPr lang="en-US" altLang="id-ID" sz="2400" dirty="0"/>
              <a:t> </a:t>
            </a:r>
            <a:r>
              <a:rPr lang="en-US" altLang="id-ID" sz="2400" dirty="0" err="1"/>
              <a:t>harus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menunggu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sampai</a:t>
            </a:r>
            <a:r>
              <a:rPr lang="en-US" altLang="id-ID" sz="2400" dirty="0"/>
              <a:t> I/O </a:t>
            </a:r>
            <a:r>
              <a:rPr lang="en-US" altLang="id-ID" sz="2400" dirty="0" err="1"/>
              <a:t>selesai</a:t>
            </a:r>
            <a:r>
              <a:rPr lang="en-US" altLang="id-ID" sz="2400" dirty="0"/>
              <a:t>.</a:t>
            </a:r>
          </a:p>
          <a:p>
            <a:pPr lvl="1" algn="just">
              <a:lnSpc>
                <a:spcPct val="80000"/>
              </a:lnSpc>
            </a:pPr>
            <a:r>
              <a:rPr lang="en-US" altLang="id-ID" sz="2400" i="1" dirty="0"/>
              <a:t>System call </a:t>
            </a:r>
            <a:r>
              <a:rPr lang="en-US" altLang="id-ID" sz="2400" dirty="0"/>
              <a:t>– request </a:t>
            </a:r>
            <a:r>
              <a:rPr lang="en-US" altLang="id-ID" sz="2400" dirty="0" err="1"/>
              <a:t>ke</a:t>
            </a:r>
            <a:r>
              <a:rPr lang="en-US" altLang="id-ID" sz="2400" dirty="0"/>
              <a:t> OS </a:t>
            </a:r>
            <a:r>
              <a:rPr lang="en-US" altLang="id-ID" sz="2400" dirty="0" err="1"/>
              <a:t>untuk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operasi</a:t>
            </a:r>
            <a:r>
              <a:rPr lang="en-US" altLang="id-ID" sz="2400" dirty="0"/>
              <a:t> I/O dan </a:t>
            </a:r>
            <a:r>
              <a:rPr lang="en-US" altLang="id-ID" sz="2400" b="1" dirty="0" err="1"/>
              <a:t>menunggu</a:t>
            </a:r>
            <a:r>
              <a:rPr lang="en-US" altLang="id-ID" sz="2400" b="1" dirty="0"/>
              <a:t> </a:t>
            </a:r>
            <a:r>
              <a:rPr lang="en-US" altLang="id-ID" sz="2400" dirty="0" err="1"/>
              <a:t>sampai</a:t>
            </a:r>
            <a:r>
              <a:rPr lang="en-US" altLang="id-ID" sz="2400" dirty="0"/>
              <a:t> I/O </a:t>
            </a:r>
            <a:r>
              <a:rPr lang="en-US" altLang="id-ID" sz="2400" dirty="0" err="1"/>
              <a:t>selesai</a:t>
            </a:r>
            <a:r>
              <a:rPr lang="en-US" altLang="id-ID" sz="2400" dirty="0"/>
              <a:t>.</a:t>
            </a:r>
          </a:p>
          <a:p>
            <a:pPr algn="just">
              <a:lnSpc>
                <a:spcPct val="80000"/>
              </a:lnSpc>
            </a:pPr>
            <a:r>
              <a:rPr lang="en-US" altLang="id-ID" sz="2400" dirty="0" err="1"/>
              <a:t>Potensi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lebih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dari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satu</a:t>
            </a:r>
            <a:r>
              <a:rPr lang="en-US" altLang="id-ID" sz="2400" dirty="0"/>
              <a:t> device</a:t>
            </a:r>
          </a:p>
          <a:p>
            <a:pPr lvl="1" algn="just">
              <a:lnSpc>
                <a:spcPct val="80000"/>
              </a:lnSpc>
            </a:pPr>
            <a:r>
              <a:rPr lang="en-US" altLang="id-ID" sz="2400" dirty="0"/>
              <a:t>User </a:t>
            </a:r>
            <a:r>
              <a:rPr lang="en-US" altLang="id-ID" sz="2400" dirty="0" err="1"/>
              <a:t>hanya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dapat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menggunakan</a:t>
            </a:r>
            <a:r>
              <a:rPr lang="en-US" altLang="id-ID" sz="2400" dirty="0"/>
              <a:t> I/O </a:t>
            </a:r>
            <a:r>
              <a:rPr lang="en-US" altLang="id-ID" sz="2400" dirty="0" err="1"/>
              <a:t>melalui</a:t>
            </a:r>
            <a:r>
              <a:rPr lang="en-US" altLang="id-ID" sz="2400" dirty="0"/>
              <a:t> system call</a:t>
            </a:r>
          </a:p>
          <a:p>
            <a:pPr lvl="1" algn="just">
              <a:lnSpc>
                <a:spcPct val="80000"/>
              </a:lnSpc>
            </a:pPr>
            <a:r>
              <a:rPr lang="en-US" altLang="id-ID" sz="2400" i="1" dirty="0"/>
              <a:t>Device-status table </a:t>
            </a:r>
            <a:r>
              <a:rPr lang="en-US" altLang="id-ID" sz="2400" dirty="0" err="1"/>
              <a:t>memuat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informasi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untuk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setiap</a:t>
            </a:r>
            <a:r>
              <a:rPr lang="en-US" altLang="id-ID" sz="2400" dirty="0"/>
              <a:t> I/O device: </a:t>
            </a:r>
            <a:r>
              <a:rPr lang="en-US" altLang="id-ID" sz="2400" dirty="0" err="1"/>
              <a:t>tipe</a:t>
            </a:r>
            <a:r>
              <a:rPr lang="en-US" altLang="id-ID" sz="2400" dirty="0"/>
              <a:t>, </a:t>
            </a:r>
            <a:r>
              <a:rPr lang="en-US" altLang="id-ID" sz="2400" dirty="0" err="1"/>
              <a:t>alamat</a:t>
            </a:r>
            <a:r>
              <a:rPr lang="en-US" altLang="id-ID" sz="2400" dirty="0"/>
              <a:t>, status </a:t>
            </a:r>
            <a:r>
              <a:rPr lang="en-US" altLang="id-ID" sz="2400" dirty="0" err="1"/>
              <a:t>dll</a:t>
            </a:r>
            <a:endParaRPr lang="en-US" altLang="id-ID" sz="2400" dirty="0"/>
          </a:p>
          <a:p>
            <a:pPr lvl="1" algn="just">
              <a:lnSpc>
                <a:spcPct val="80000"/>
              </a:lnSpc>
            </a:pPr>
            <a:r>
              <a:rPr lang="en-US" altLang="id-ID" sz="2400" dirty="0"/>
              <a:t>OS </a:t>
            </a:r>
            <a:r>
              <a:rPr lang="en-US" altLang="id-ID" sz="2400" dirty="0" err="1"/>
              <a:t>mengatur</a:t>
            </a:r>
            <a:r>
              <a:rPr lang="en-US" altLang="id-ID" sz="2400" dirty="0"/>
              <a:t> </a:t>
            </a:r>
            <a:r>
              <a:rPr lang="en-US" altLang="id-ID" sz="2400" dirty="0" err="1"/>
              <a:t>tabel</a:t>
            </a:r>
            <a:r>
              <a:rPr lang="en-US" altLang="id-ID" sz="2400" dirty="0"/>
              <a:t> </a:t>
            </a:r>
            <a:r>
              <a:rPr lang="en-US" altLang="id-ID" sz="2400" dirty="0" err="1"/>
              <a:t>ini</a:t>
            </a:r>
            <a:r>
              <a:rPr lang="en-US" altLang="id-ID" sz="2400" dirty="0"/>
              <a:t> dan </a:t>
            </a:r>
            <a:r>
              <a:rPr lang="en-US" altLang="id-ID" sz="2400" dirty="0" err="1"/>
              <a:t>mengubah</a:t>
            </a:r>
            <a:r>
              <a:rPr lang="en-US" altLang="id-ID" sz="2400" dirty="0"/>
              <a:t> </a:t>
            </a:r>
            <a:r>
              <a:rPr lang="en-US" altLang="id-ID" sz="2400" dirty="0" err="1"/>
              <a:t>isinya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sesuai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dengan</a:t>
            </a:r>
            <a:r>
              <a:rPr lang="en-US" altLang="id-ID" sz="2400" dirty="0"/>
              <a:t> status device (interrupt)</a:t>
            </a:r>
          </a:p>
          <a:p>
            <a:pPr lvl="1" algn="just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altLang="id-ID" sz="24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88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880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880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"/>
                                        <p:tgtEl>
                                          <p:spTgt spid="880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"/>
                                        <p:tgtEl>
                                          <p:spTgt spid="880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880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500"/>
                                        <p:tgtEl>
                                          <p:spTgt spid="880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500"/>
                                        <p:tgtEl>
                                          <p:spTgt spid="880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500"/>
                                        <p:tgtEl>
                                          <p:spTgt spid="880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4">
            <a:extLst>
              <a:ext uri="{FF2B5EF4-FFF2-40B4-BE49-F238E27FC236}">
                <a16:creationId xmlns:a16="http://schemas.microsoft.com/office/drawing/2014/main" id="{A4FAA45C-A4BD-4FE7-BFB0-7694EF3F23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0AD62-BE88-4F48-BA91-CDC589C7C7FA}" type="slidenum">
              <a:rPr lang="en-US" altLang="en-US"/>
              <a:pPr/>
              <a:t>12</a:t>
            </a:fld>
            <a:endParaRPr lang="en-US" altLang="en-US"/>
          </a:p>
        </p:txBody>
      </p:sp>
      <p:sp>
        <p:nvSpPr>
          <p:cNvPr id="52226" name="Rectangle 2">
            <a:extLst>
              <a:ext uri="{FF2B5EF4-FFF2-40B4-BE49-F238E27FC236}">
                <a16:creationId xmlns:a16="http://schemas.microsoft.com/office/drawing/2014/main" id="{5349C52A-503E-4F8F-B8AE-A78710D2B32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id-ID"/>
              <a:t>Dua Metode I/O</a:t>
            </a:r>
          </a:p>
        </p:txBody>
      </p:sp>
      <p:sp>
        <p:nvSpPr>
          <p:cNvPr id="52229" name="Text Box 5">
            <a:extLst>
              <a:ext uri="{FF2B5EF4-FFF2-40B4-BE49-F238E27FC236}">
                <a16:creationId xmlns:a16="http://schemas.microsoft.com/office/drawing/2014/main" id="{C9FFDDEC-B5C8-4DCE-9ED5-1CE2A78C45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51063" y="1792288"/>
            <a:ext cx="15176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altLang="id-ID">
                <a:latin typeface="Helvetica" panose="020B0604020202020204" pitchFamily="34" charset="0"/>
              </a:rPr>
              <a:t>Synchronous</a:t>
            </a:r>
          </a:p>
        </p:txBody>
      </p:sp>
      <p:sp>
        <p:nvSpPr>
          <p:cNvPr id="52230" name="Text Box 6">
            <a:extLst>
              <a:ext uri="{FF2B5EF4-FFF2-40B4-BE49-F238E27FC236}">
                <a16:creationId xmlns:a16="http://schemas.microsoft.com/office/drawing/2014/main" id="{DB5F9CA0-AE18-4415-8A8C-9A8831CEBF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60988" y="1819275"/>
            <a:ext cx="16319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altLang="id-ID">
                <a:latin typeface="Helvetica" panose="020B0604020202020204" pitchFamily="34" charset="0"/>
              </a:rPr>
              <a:t>Asynchronous</a:t>
            </a:r>
          </a:p>
        </p:txBody>
      </p:sp>
      <p:pic>
        <p:nvPicPr>
          <p:cNvPr id="52231" name="Picture 7">
            <a:extLst>
              <a:ext uri="{FF2B5EF4-FFF2-40B4-BE49-F238E27FC236}">
                <a16:creationId xmlns:a16="http://schemas.microsoft.com/office/drawing/2014/main" id="{E6DE27B1-60F4-4101-9050-B503DD20BC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0" t="22591" r="568" b="22527"/>
          <a:stretch>
            <a:fillRect/>
          </a:stretch>
        </p:blipFill>
        <p:spPr bwMode="auto">
          <a:xfrm>
            <a:off x="423052" y="2284413"/>
            <a:ext cx="8078011" cy="3585445"/>
          </a:xfrm>
          <a:prstGeom prst="rect">
            <a:avLst/>
          </a:prstGeom>
          <a:noFill/>
          <a:ln w="57150" cmpd="thickThin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2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4">
            <a:extLst>
              <a:ext uri="{FF2B5EF4-FFF2-40B4-BE49-F238E27FC236}">
                <a16:creationId xmlns:a16="http://schemas.microsoft.com/office/drawing/2014/main" id="{3BBD60C3-137F-43BE-B229-1D43AC66D2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72874-B498-4669-A7D7-5ED5B15DAE65}" type="slidenum">
              <a:rPr lang="en-US" altLang="en-US"/>
              <a:pPr/>
              <a:t>13</a:t>
            </a:fld>
            <a:endParaRPr lang="en-US" altLang="en-US"/>
          </a:p>
        </p:txBody>
      </p:sp>
      <p:sp>
        <p:nvSpPr>
          <p:cNvPr id="54274" name="Rectangle 2">
            <a:extLst>
              <a:ext uri="{FF2B5EF4-FFF2-40B4-BE49-F238E27FC236}">
                <a16:creationId xmlns:a16="http://schemas.microsoft.com/office/drawing/2014/main" id="{2F27CB07-3624-4084-B752-5C92E598E1B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68710" y="403122"/>
            <a:ext cx="7543800" cy="1034180"/>
          </a:xfrm>
        </p:spPr>
        <p:txBody>
          <a:bodyPr/>
          <a:lstStyle/>
          <a:p>
            <a:r>
              <a:rPr lang="en-US" altLang="id-ID" dirty="0"/>
              <a:t>Device-Status Table</a:t>
            </a:r>
          </a:p>
        </p:txBody>
      </p:sp>
      <p:pic>
        <p:nvPicPr>
          <p:cNvPr id="54278" name="Picture 6">
            <a:extLst>
              <a:ext uri="{FF2B5EF4-FFF2-40B4-BE49-F238E27FC236}">
                <a16:creationId xmlns:a16="http://schemas.microsoft.com/office/drawing/2014/main" id="{8ED6FDE6-45CB-4140-BCF9-F779C741A1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" t="15446" r="728" b="15446"/>
          <a:stretch>
            <a:fillRect/>
          </a:stretch>
        </p:blipFill>
        <p:spPr bwMode="auto">
          <a:xfrm>
            <a:off x="539933" y="2147888"/>
            <a:ext cx="7695223" cy="4306990"/>
          </a:xfrm>
          <a:prstGeom prst="rect">
            <a:avLst/>
          </a:prstGeom>
          <a:noFill/>
          <a:ln w="57150" cmpd="thickThin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42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42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42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4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396C4BC3-228B-47F1-80E8-91EC789781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29F13-B835-4BFA-B013-181464F5CA37}" type="slidenum">
              <a:rPr lang="en-US" altLang="en-US"/>
              <a:pPr/>
              <a:t>14</a:t>
            </a:fld>
            <a:endParaRPr lang="en-US" altLang="en-US"/>
          </a:p>
        </p:txBody>
      </p:sp>
      <p:sp>
        <p:nvSpPr>
          <p:cNvPr id="61442" name="Rectangle 1026">
            <a:extLst>
              <a:ext uri="{FF2B5EF4-FFF2-40B4-BE49-F238E27FC236}">
                <a16:creationId xmlns:a16="http://schemas.microsoft.com/office/drawing/2014/main" id="{E82EEAB3-C7F2-46E7-995D-AC6B8395C0E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id-ID"/>
              <a:t>Direct Memory Access (DMA)</a:t>
            </a:r>
          </a:p>
        </p:txBody>
      </p:sp>
      <p:sp>
        <p:nvSpPr>
          <p:cNvPr id="61443" name="Rectangle 1027">
            <a:extLst>
              <a:ext uri="{FF2B5EF4-FFF2-40B4-BE49-F238E27FC236}">
                <a16:creationId xmlns:a16="http://schemas.microsoft.com/office/drawing/2014/main" id="{BB14BEE6-8487-4534-9532-68BC3CC9071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719262"/>
            <a:ext cx="8229600" cy="4986337"/>
          </a:xfrm>
        </p:spPr>
        <p:txBody>
          <a:bodyPr/>
          <a:lstStyle/>
          <a:p>
            <a:pPr algn="just"/>
            <a:r>
              <a:rPr lang="en-US" altLang="id-ID" sz="2800" dirty="0" err="1"/>
              <a:t>Jika</a:t>
            </a:r>
            <a:r>
              <a:rPr lang="en-US" altLang="id-ID" sz="2800" dirty="0"/>
              <a:t> I/O devices </a:t>
            </a:r>
            <a:r>
              <a:rPr lang="en-US" altLang="id-ID" sz="2800" dirty="0" err="1"/>
              <a:t>sangat</a:t>
            </a:r>
            <a:r>
              <a:rPr lang="en-US" altLang="id-ID" sz="2800" dirty="0"/>
              <a:t> </a:t>
            </a:r>
            <a:r>
              <a:rPr lang="en-US" altLang="id-ID" sz="2800" dirty="0" err="1"/>
              <a:t>cepat</a:t>
            </a:r>
            <a:r>
              <a:rPr lang="en-US" altLang="id-ID" sz="2800" dirty="0"/>
              <a:t> (“high-speed”),</a:t>
            </a:r>
            <a:r>
              <a:rPr lang="en-US" altLang="id-ID" sz="2800" dirty="0" err="1"/>
              <a:t>beban</a:t>
            </a:r>
            <a:r>
              <a:rPr lang="en-US" altLang="id-ID" sz="2800" dirty="0"/>
              <a:t> CPU </a:t>
            </a:r>
            <a:r>
              <a:rPr lang="en-US" altLang="id-ID" sz="2800" dirty="0" err="1"/>
              <a:t>menjadi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besar</a:t>
            </a:r>
            <a:r>
              <a:rPr lang="en-US" altLang="id-ID" sz="2800" dirty="0"/>
              <a:t> </a:t>
            </a:r>
            <a:r>
              <a:rPr lang="en-US" altLang="id-ID" sz="2800" dirty="0" err="1"/>
              <a:t>harus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mengawasi</a:t>
            </a:r>
            <a:r>
              <a:rPr lang="en-US" altLang="id-ID" sz="2800" dirty="0"/>
              <a:t> transfer data </a:t>
            </a:r>
            <a:r>
              <a:rPr lang="en-US" altLang="id-ID" sz="2800" dirty="0" err="1"/>
              <a:t>dari</a:t>
            </a:r>
            <a:r>
              <a:rPr lang="en-US" altLang="id-ID" sz="2800" dirty="0"/>
              <a:t> controller </a:t>
            </a:r>
            <a:r>
              <a:rPr lang="en-US" altLang="id-ID" sz="2800" dirty="0" err="1"/>
              <a:t>ke</a:t>
            </a:r>
            <a:r>
              <a:rPr lang="en-US" altLang="id-ID" sz="2800" dirty="0"/>
              <a:t> memory dan </a:t>
            </a:r>
            <a:r>
              <a:rPr lang="en-US" altLang="id-ID" sz="2800" dirty="0" err="1"/>
              <a:t>sebaliknya</a:t>
            </a:r>
            <a:r>
              <a:rPr lang="en-US" altLang="id-ID" sz="2800" dirty="0"/>
              <a:t>.</a:t>
            </a:r>
          </a:p>
          <a:p>
            <a:pPr algn="just"/>
            <a:r>
              <a:rPr lang="en-US" altLang="id-ID" sz="2800" dirty="0"/>
              <a:t>Hardware </a:t>
            </a:r>
            <a:r>
              <a:rPr lang="en-US" altLang="id-ID" sz="2800" dirty="0" err="1"/>
              <a:t>tambahan</a:t>
            </a:r>
            <a:r>
              <a:rPr lang="en-US" altLang="id-ID" sz="2800" dirty="0"/>
              <a:t> =&gt; DMA controller </a:t>
            </a:r>
            <a:r>
              <a:rPr lang="en-US" altLang="id-ID" sz="2800" dirty="0" err="1"/>
              <a:t>dapat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memindahkan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blok</a:t>
            </a:r>
            <a:r>
              <a:rPr lang="en-US" altLang="id-ID" sz="2800" dirty="0"/>
              <a:t> data </a:t>
            </a:r>
            <a:r>
              <a:rPr lang="en-US" altLang="id-ID" sz="2800" dirty="0" err="1"/>
              <a:t>dari</a:t>
            </a:r>
            <a:r>
              <a:rPr lang="en-US" altLang="id-ID" sz="2800" dirty="0"/>
              <a:t> buffer </a:t>
            </a:r>
            <a:r>
              <a:rPr lang="en-US" altLang="id-ID" sz="2800" dirty="0" err="1"/>
              <a:t>langsung</a:t>
            </a:r>
            <a:r>
              <a:rPr lang="en-US" altLang="id-ID" sz="2800" dirty="0"/>
              <a:t> </a:t>
            </a:r>
            <a:r>
              <a:rPr lang="en-US" altLang="id-ID" sz="2800" dirty="0" err="1"/>
              <a:t>ke</a:t>
            </a:r>
            <a:r>
              <a:rPr lang="en-US" altLang="id-ID" sz="2800" dirty="0"/>
              <a:t> memory </a:t>
            </a:r>
            <a:r>
              <a:rPr lang="en-US" altLang="id-ID" sz="2800" dirty="0" err="1"/>
              <a:t>tanpa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menggangu</a:t>
            </a:r>
            <a:r>
              <a:rPr lang="en-US" altLang="id-ID" sz="2800" dirty="0"/>
              <a:t> CPU.</a:t>
            </a:r>
          </a:p>
          <a:p>
            <a:pPr lvl="1" algn="just"/>
            <a:r>
              <a:rPr lang="en-US" altLang="id-ID" sz="2400" dirty="0"/>
              <a:t>CPU </a:t>
            </a:r>
            <a:r>
              <a:rPr lang="en-US" altLang="id-ID" sz="2400" dirty="0" err="1"/>
              <a:t>menentukan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lokasi</a:t>
            </a:r>
            <a:r>
              <a:rPr lang="en-US" altLang="id-ID" sz="2400" dirty="0"/>
              <a:t> memory dan </a:t>
            </a:r>
            <a:r>
              <a:rPr lang="en-US" altLang="id-ID" sz="2400" dirty="0" err="1"/>
              <a:t>jika</a:t>
            </a:r>
            <a:r>
              <a:rPr lang="en-US" altLang="id-ID" sz="2400" dirty="0"/>
              <a:t> DMA controller </a:t>
            </a:r>
            <a:r>
              <a:rPr lang="en-US" altLang="id-ID" sz="2400" dirty="0" err="1"/>
              <a:t>telah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selesai</a:t>
            </a:r>
            <a:r>
              <a:rPr lang="en-US" altLang="id-ID" sz="2400" dirty="0"/>
              <a:t> =&gt; interrupt </a:t>
            </a:r>
            <a:r>
              <a:rPr lang="en-US" altLang="id-ID" sz="2400" dirty="0" err="1"/>
              <a:t>ke</a:t>
            </a:r>
            <a:r>
              <a:rPr lang="en-US" altLang="id-ID" sz="2400" dirty="0"/>
              <a:t> CPU</a:t>
            </a:r>
          </a:p>
          <a:p>
            <a:pPr lvl="1" algn="just"/>
            <a:r>
              <a:rPr lang="en-US" altLang="id-ID" sz="2400" dirty="0" err="1"/>
              <a:t>Hanya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satu</a:t>
            </a:r>
            <a:r>
              <a:rPr lang="en-US" altLang="id-ID" sz="2400" dirty="0"/>
              <a:t> interrupt </a:t>
            </a:r>
            <a:r>
              <a:rPr lang="en-US" altLang="id-ID" sz="2400" dirty="0" err="1"/>
              <a:t>ke</a:t>
            </a:r>
            <a:r>
              <a:rPr lang="en-US" altLang="id-ID" sz="2400" dirty="0"/>
              <a:t> CPU </a:t>
            </a:r>
            <a:r>
              <a:rPr lang="en-US" altLang="id-ID" sz="2400" dirty="0" err="1"/>
              <a:t>untuk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sekumpulan</a:t>
            </a:r>
            <a:r>
              <a:rPr lang="en-US" altLang="id-ID" sz="2400" dirty="0"/>
              <a:t> data (</a:t>
            </a:r>
            <a:r>
              <a:rPr lang="en-US" altLang="id-ID" sz="2400" dirty="0" err="1"/>
              <a:t>blok</a:t>
            </a:r>
            <a:r>
              <a:rPr lang="en-US" altLang="id-ID" sz="2400" dirty="0"/>
              <a:t>).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1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61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614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1C4B30AF-118C-41A9-BB71-8461ED18E7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2239F-F792-4B65-B36C-F7D398CFBCCD}" type="slidenum">
              <a:rPr lang="en-US" altLang="en-US"/>
              <a:pPr/>
              <a:t>15</a:t>
            </a:fld>
            <a:endParaRPr lang="en-US" altLang="en-US"/>
          </a:p>
        </p:txBody>
      </p:sp>
      <p:sp>
        <p:nvSpPr>
          <p:cNvPr id="39938" name="Rectangle 2">
            <a:extLst>
              <a:ext uri="{FF2B5EF4-FFF2-40B4-BE49-F238E27FC236}">
                <a16:creationId xmlns:a16="http://schemas.microsoft.com/office/drawing/2014/main" id="{CB96CD25-3809-41DC-993D-8BC796471CE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4300" y="0"/>
            <a:ext cx="7543800" cy="1116013"/>
          </a:xfrm>
        </p:spPr>
        <p:txBody>
          <a:bodyPr/>
          <a:lstStyle/>
          <a:p>
            <a:r>
              <a:rPr lang="en-US" altLang="id-ID" dirty="0">
                <a:solidFill>
                  <a:srgbClr val="FF0000"/>
                </a:solidFill>
                <a:sym typeface="Wingdings" panose="05000000000000000000" pitchFamily="2" charset="2"/>
              </a:rPr>
              <a:t> </a:t>
            </a:r>
            <a:r>
              <a:rPr lang="en-US" altLang="id-ID" dirty="0" err="1">
                <a:solidFill>
                  <a:srgbClr val="FF0000"/>
                </a:solidFill>
              </a:rPr>
              <a:t>Struktur</a:t>
            </a:r>
            <a:r>
              <a:rPr lang="en-US" altLang="id-ID" dirty="0">
                <a:solidFill>
                  <a:srgbClr val="FF0000"/>
                </a:solidFill>
              </a:rPr>
              <a:t> Storage</a:t>
            </a:r>
          </a:p>
        </p:txBody>
      </p:sp>
      <p:sp>
        <p:nvSpPr>
          <p:cNvPr id="39939" name="Rectangle 3">
            <a:extLst>
              <a:ext uri="{FF2B5EF4-FFF2-40B4-BE49-F238E27FC236}">
                <a16:creationId xmlns:a16="http://schemas.microsoft.com/office/drawing/2014/main" id="{0D23D67B-9CE8-4A00-BB64-DFB4057CFF6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14300" y="1417638"/>
            <a:ext cx="8229600" cy="5287962"/>
          </a:xfrm>
        </p:spPr>
        <p:txBody>
          <a:bodyPr/>
          <a:lstStyle/>
          <a:p>
            <a:pPr algn="just"/>
            <a:r>
              <a:rPr lang="en-US" altLang="id-ID" sz="2400" dirty="0"/>
              <a:t>Main memory </a:t>
            </a:r>
          </a:p>
          <a:p>
            <a:pPr lvl="1" algn="just"/>
            <a:r>
              <a:rPr lang="en-US" altLang="id-ID" sz="2400" dirty="0"/>
              <a:t>Media </a:t>
            </a:r>
            <a:r>
              <a:rPr lang="en-US" altLang="id-ID" sz="2400" dirty="0" err="1"/>
              <a:t>penyimpanan</a:t>
            </a:r>
            <a:r>
              <a:rPr lang="en-US" altLang="id-ID" sz="2400" dirty="0"/>
              <a:t>, </a:t>
            </a:r>
            <a:r>
              <a:rPr lang="en-US" altLang="id-ID" sz="2400" dirty="0" err="1"/>
              <a:t>dimana</a:t>
            </a:r>
            <a:r>
              <a:rPr lang="en-US" altLang="id-ID" sz="2400" dirty="0"/>
              <a:t> CPU </a:t>
            </a:r>
            <a:r>
              <a:rPr lang="en-US" altLang="id-ID" sz="2400" dirty="0" err="1"/>
              <a:t>dapat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melakukan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akses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secara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langsung</a:t>
            </a:r>
            <a:r>
              <a:rPr lang="en-US" altLang="id-ID" sz="2400" dirty="0"/>
              <a:t> </a:t>
            </a:r>
          </a:p>
          <a:p>
            <a:pPr algn="just"/>
            <a:r>
              <a:rPr lang="en-US" altLang="id-ID" sz="2400" dirty="0"/>
              <a:t>Secondary storage </a:t>
            </a:r>
          </a:p>
          <a:p>
            <a:pPr lvl="1" algn="just"/>
            <a:r>
              <a:rPr lang="en-US" altLang="id-ID" sz="2400" dirty="0" err="1"/>
              <a:t>Tambahan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dari</a:t>
            </a:r>
            <a:r>
              <a:rPr lang="en-US" altLang="id-ID" sz="2400" dirty="0"/>
              <a:t> main memory yang </a:t>
            </a:r>
            <a:r>
              <a:rPr lang="en-US" altLang="id-ID" sz="2400" dirty="0" err="1"/>
              <a:t>memiliki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kapasitas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besar</a:t>
            </a:r>
            <a:r>
              <a:rPr lang="en-US" altLang="id-ID" sz="2400" dirty="0"/>
              <a:t> dan </a:t>
            </a:r>
            <a:r>
              <a:rPr lang="en-US" altLang="id-ID" sz="2400" dirty="0" err="1"/>
              <a:t>bersifat</a:t>
            </a:r>
            <a:r>
              <a:rPr lang="en-US" altLang="id-ID" sz="2400" dirty="0"/>
              <a:t> nonvolatile</a:t>
            </a:r>
          </a:p>
          <a:p>
            <a:pPr algn="just"/>
            <a:r>
              <a:rPr lang="en-US" altLang="id-ID" sz="2400" dirty="0"/>
              <a:t>Magnetic disks </a:t>
            </a:r>
          </a:p>
          <a:p>
            <a:pPr lvl="1" algn="just"/>
            <a:r>
              <a:rPr lang="en-US" altLang="id-ID" sz="2400" dirty="0"/>
              <a:t>Metal </a:t>
            </a:r>
            <a:r>
              <a:rPr lang="en-US" altLang="id-ID" sz="2400" dirty="0" err="1"/>
              <a:t>keras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atau</a:t>
            </a:r>
            <a:r>
              <a:rPr lang="en-US" altLang="id-ID" sz="2400" dirty="0"/>
              <a:t> </a:t>
            </a:r>
            <a:r>
              <a:rPr lang="en-US" altLang="id-ID" sz="2400" dirty="0" err="1"/>
              <a:t>piringan</a:t>
            </a:r>
            <a:r>
              <a:rPr lang="en-US" altLang="id-ID" sz="2400" dirty="0"/>
              <a:t> yang </a:t>
            </a:r>
            <a:r>
              <a:rPr lang="en-US" altLang="id-ID" sz="2400" dirty="0" err="1"/>
              <a:t>terbungkus</a:t>
            </a:r>
            <a:r>
              <a:rPr lang="en-US" altLang="id-ID" sz="2400" dirty="0"/>
              <a:t> material </a:t>
            </a:r>
            <a:r>
              <a:rPr lang="en-US" altLang="id-ID" sz="2400" dirty="0" err="1"/>
              <a:t>magnetik</a:t>
            </a:r>
            <a:endParaRPr lang="en-US" altLang="id-ID" sz="2400" dirty="0"/>
          </a:p>
          <a:p>
            <a:pPr lvl="1" algn="just"/>
            <a:r>
              <a:rPr lang="en-US" altLang="id-ID" sz="2400" dirty="0" err="1"/>
              <a:t>Permukaan</a:t>
            </a:r>
            <a:r>
              <a:rPr lang="en-US" altLang="id-ID" sz="2400" dirty="0"/>
              <a:t> disk </a:t>
            </a:r>
            <a:r>
              <a:rPr lang="en-US" altLang="id-ID" sz="2400" dirty="0" err="1"/>
              <a:t>terbagi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secara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logikal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dalam</a:t>
            </a:r>
            <a:r>
              <a:rPr lang="en-US" altLang="id-ID" sz="2400" dirty="0"/>
              <a:t> </a:t>
            </a:r>
            <a:r>
              <a:rPr lang="en-US" altLang="id-ID" sz="2400" i="1" dirty="0"/>
              <a:t>track</a:t>
            </a:r>
            <a:r>
              <a:rPr lang="en-US" altLang="id-ID" sz="2400" dirty="0"/>
              <a:t>, yang </a:t>
            </a:r>
            <a:r>
              <a:rPr lang="en-US" altLang="id-ID" sz="2400" dirty="0" err="1"/>
              <a:t>masing-masing</a:t>
            </a:r>
            <a:r>
              <a:rPr lang="en-US" altLang="id-ID" sz="2400" dirty="0"/>
              <a:t> </a:t>
            </a:r>
            <a:r>
              <a:rPr lang="en-US" altLang="id-ID" sz="2400" dirty="0" err="1"/>
              <a:t>terbagi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lagi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dalam</a:t>
            </a:r>
            <a:r>
              <a:rPr lang="en-US" altLang="id-ID" sz="2400" dirty="0"/>
              <a:t> </a:t>
            </a:r>
            <a:r>
              <a:rPr lang="en-US" altLang="id-ID" sz="2400" i="1" dirty="0"/>
              <a:t>sector</a:t>
            </a:r>
            <a:r>
              <a:rPr lang="en-US" altLang="id-ID" sz="2400" dirty="0"/>
              <a:t> </a:t>
            </a:r>
          </a:p>
          <a:p>
            <a:pPr lvl="1" algn="just"/>
            <a:r>
              <a:rPr lang="en-US" altLang="id-ID" sz="2400" dirty="0"/>
              <a:t>Disk controller </a:t>
            </a:r>
            <a:r>
              <a:rPr lang="en-US" altLang="id-ID" sz="2400" dirty="0" err="1"/>
              <a:t>menentukan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interaksi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logikal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antara</a:t>
            </a:r>
            <a:r>
              <a:rPr lang="en-US" altLang="id-ID" sz="2400" dirty="0"/>
              <a:t> device dan </a:t>
            </a:r>
            <a:r>
              <a:rPr lang="en-US" altLang="id-ID" sz="2400" dirty="0" err="1"/>
              <a:t>komputer</a:t>
            </a:r>
            <a:endParaRPr lang="en-US" altLang="id-ID" sz="24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9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9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9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9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99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99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4">
            <a:extLst>
              <a:ext uri="{FF2B5EF4-FFF2-40B4-BE49-F238E27FC236}">
                <a16:creationId xmlns:a16="http://schemas.microsoft.com/office/drawing/2014/main" id="{E28A402B-38BD-4F5F-A11F-1C985A6BF7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C715B-78CC-4282-BDD7-0753255F26FB}" type="slidenum">
              <a:rPr lang="en-US" altLang="en-US"/>
              <a:pPr/>
              <a:t>16</a:t>
            </a:fld>
            <a:endParaRPr lang="en-US" altLang="en-US"/>
          </a:p>
        </p:txBody>
      </p:sp>
      <p:sp>
        <p:nvSpPr>
          <p:cNvPr id="55298" name="Rectangle 1026">
            <a:extLst>
              <a:ext uri="{FF2B5EF4-FFF2-40B4-BE49-F238E27FC236}">
                <a16:creationId xmlns:a16="http://schemas.microsoft.com/office/drawing/2014/main" id="{401598C8-3840-41FA-B0A4-DA95AF334A8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" y="152400"/>
            <a:ext cx="7543800" cy="945690"/>
          </a:xfrm>
        </p:spPr>
        <p:txBody>
          <a:bodyPr/>
          <a:lstStyle/>
          <a:p>
            <a:r>
              <a:rPr lang="en-US" altLang="id-ID" sz="3500" dirty="0" err="1"/>
              <a:t>Mekanisme</a:t>
            </a:r>
            <a:r>
              <a:rPr lang="en-US" altLang="id-ID" sz="3500" dirty="0"/>
              <a:t> </a:t>
            </a:r>
            <a:r>
              <a:rPr lang="en-US" altLang="id-ID" sz="3500" dirty="0" err="1"/>
              <a:t>Pergerakan</a:t>
            </a:r>
            <a:r>
              <a:rPr lang="en-US" altLang="id-ID" sz="3500" dirty="0"/>
              <a:t> Head-Disk</a:t>
            </a:r>
          </a:p>
        </p:txBody>
      </p:sp>
      <p:pic>
        <p:nvPicPr>
          <p:cNvPr id="55302" name="Picture 1030">
            <a:extLst>
              <a:ext uri="{FF2B5EF4-FFF2-40B4-BE49-F238E27FC236}">
                <a16:creationId xmlns:a16="http://schemas.microsoft.com/office/drawing/2014/main" id="{E754ACC9-EA73-43B2-A2CA-4FD4F98711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0" t="816" r="2420" b="1633"/>
          <a:stretch>
            <a:fillRect/>
          </a:stretch>
        </p:blipFill>
        <p:spPr bwMode="auto">
          <a:xfrm>
            <a:off x="457200" y="1855584"/>
            <a:ext cx="6374356" cy="4850016"/>
          </a:xfrm>
          <a:prstGeom prst="rect">
            <a:avLst/>
          </a:prstGeom>
          <a:noFill/>
          <a:ln w="57150" cmpd="thickThin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7AB215D7-A467-4A83-8430-5713A3D471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A3027-0BD4-4922-AA86-D59E5DF35130}" type="slidenum">
              <a:rPr lang="en-US" altLang="en-US"/>
              <a:pPr/>
              <a:t>17</a:t>
            </a:fld>
            <a:endParaRPr lang="en-US" altLang="en-US"/>
          </a:p>
        </p:txBody>
      </p:sp>
      <p:sp>
        <p:nvSpPr>
          <p:cNvPr id="40962" name="Rectangle 2">
            <a:extLst>
              <a:ext uri="{FF2B5EF4-FFF2-40B4-BE49-F238E27FC236}">
                <a16:creationId xmlns:a16="http://schemas.microsoft.com/office/drawing/2014/main" id="{56F8A8B7-A279-476C-A00A-55C687C856C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id-ID"/>
              <a:t>Hirarki Storage</a:t>
            </a:r>
          </a:p>
        </p:txBody>
      </p:sp>
      <p:sp>
        <p:nvSpPr>
          <p:cNvPr id="40963" name="Rectangle 3">
            <a:extLst>
              <a:ext uri="{FF2B5EF4-FFF2-40B4-BE49-F238E27FC236}">
                <a16:creationId xmlns:a16="http://schemas.microsoft.com/office/drawing/2014/main" id="{ED615832-A556-49F3-B890-C7D8318054E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719262"/>
            <a:ext cx="8229600" cy="4986337"/>
          </a:xfrm>
        </p:spPr>
        <p:txBody>
          <a:bodyPr/>
          <a:lstStyle/>
          <a:p>
            <a:pPr algn="just"/>
            <a:r>
              <a:rPr lang="en-US" altLang="id-ID" sz="3200" dirty="0" err="1"/>
              <a:t>Hirarki</a:t>
            </a:r>
            <a:r>
              <a:rPr lang="en-US" altLang="id-ID" sz="3200" dirty="0"/>
              <a:t> </a:t>
            </a:r>
            <a:r>
              <a:rPr lang="en-US" altLang="id-ID" sz="3200" dirty="0" err="1"/>
              <a:t>sistem</a:t>
            </a:r>
            <a:r>
              <a:rPr lang="en-US" altLang="id-ID" sz="3200" dirty="0"/>
              <a:t> storage, </a:t>
            </a:r>
            <a:r>
              <a:rPr lang="en-US" altLang="id-ID" sz="3200" dirty="0" err="1"/>
              <a:t>diorganisasikan</a:t>
            </a:r>
            <a:r>
              <a:rPr lang="en-US" altLang="id-ID" sz="3200" dirty="0"/>
              <a:t> </a:t>
            </a:r>
            <a:r>
              <a:rPr lang="en-US" altLang="id-ID" sz="3200" dirty="0" err="1"/>
              <a:t>dalam</a:t>
            </a:r>
            <a:r>
              <a:rPr lang="en-US" altLang="id-ID" sz="3200" dirty="0"/>
              <a:t> </a:t>
            </a:r>
            <a:r>
              <a:rPr lang="en-US" altLang="id-ID" sz="3200" dirty="0" err="1"/>
              <a:t>bentuk</a:t>
            </a:r>
            <a:r>
              <a:rPr lang="en-US" altLang="id-ID" sz="3200" dirty="0"/>
              <a:t> :</a:t>
            </a:r>
          </a:p>
          <a:p>
            <a:pPr lvl="1" algn="just"/>
            <a:r>
              <a:rPr lang="en-US" altLang="id-ID" sz="2800" dirty="0" err="1"/>
              <a:t>Kecepatan</a:t>
            </a:r>
            <a:endParaRPr lang="en-US" altLang="id-ID" sz="2800" dirty="0"/>
          </a:p>
          <a:p>
            <a:pPr lvl="1" algn="just"/>
            <a:r>
              <a:rPr lang="en-US" altLang="id-ID" sz="2800" dirty="0" err="1"/>
              <a:t>Biaya</a:t>
            </a:r>
            <a:endParaRPr lang="en-US" altLang="id-ID" sz="2800" dirty="0"/>
          </a:p>
          <a:p>
            <a:pPr lvl="1" algn="just"/>
            <a:r>
              <a:rPr lang="en-US" altLang="id-ID" sz="2800" dirty="0" err="1"/>
              <a:t>Volatilitas</a:t>
            </a:r>
            <a:endParaRPr lang="en-US" altLang="id-ID" sz="2800" dirty="0"/>
          </a:p>
          <a:p>
            <a:pPr algn="just"/>
            <a:r>
              <a:rPr lang="en-US" altLang="id-ID" sz="3200" i="1" dirty="0"/>
              <a:t>Caching</a:t>
            </a:r>
            <a:r>
              <a:rPr lang="en-US" altLang="id-ID" sz="3200" dirty="0"/>
              <a:t> </a:t>
            </a:r>
          </a:p>
          <a:p>
            <a:pPr lvl="1" algn="just"/>
            <a:r>
              <a:rPr lang="en-US" altLang="id-ID" sz="2800" dirty="0" err="1"/>
              <a:t>Penduplikasian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informasi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ke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dalam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sistem</a:t>
            </a:r>
            <a:r>
              <a:rPr lang="en-US" altLang="id-ID" sz="2800" dirty="0"/>
              <a:t> storage yang </a:t>
            </a:r>
            <a:r>
              <a:rPr lang="en-US" altLang="id-ID" sz="2800" dirty="0" err="1"/>
              <a:t>cepat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dapat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dilakukan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melalui</a:t>
            </a:r>
            <a:r>
              <a:rPr lang="en-US" altLang="id-ID" sz="2800" dirty="0"/>
              <a:t> cache pada secondary storage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"/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"/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500"/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500"/>
                                        <p:tgtEl>
                                          <p:spTgt spid="40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500"/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4">
            <a:extLst>
              <a:ext uri="{FF2B5EF4-FFF2-40B4-BE49-F238E27FC236}">
                <a16:creationId xmlns:a16="http://schemas.microsoft.com/office/drawing/2014/main" id="{E384B388-F71C-4D72-B35A-C5282E3A41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4462B-033B-4114-BA5A-B25B259BBF90}" type="slidenum">
              <a:rPr lang="en-US" altLang="en-US"/>
              <a:pPr/>
              <a:t>18</a:t>
            </a:fld>
            <a:endParaRPr lang="en-US" altLang="en-US"/>
          </a:p>
        </p:txBody>
      </p:sp>
      <p:sp>
        <p:nvSpPr>
          <p:cNvPr id="41986" name="Rectangle 2">
            <a:extLst>
              <a:ext uri="{FF2B5EF4-FFF2-40B4-BE49-F238E27FC236}">
                <a16:creationId xmlns:a16="http://schemas.microsoft.com/office/drawing/2014/main" id="{1B4CA5E3-51D8-4C86-873D-4A401159084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06478" y="195004"/>
            <a:ext cx="7543800" cy="860426"/>
          </a:xfrm>
        </p:spPr>
        <p:txBody>
          <a:bodyPr/>
          <a:lstStyle/>
          <a:p>
            <a:r>
              <a:rPr lang="en-US" altLang="id-ID" dirty="0" err="1"/>
              <a:t>Hirarki</a:t>
            </a:r>
            <a:r>
              <a:rPr lang="en-US" altLang="id-ID" dirty="0"/>
              <a:t> Storage-Device</a:t>
            </a:r>
          </a:p>
        </p:txBody>
      </p:sp>
      <p:pic>
        <p:nvPicPr>
          <p:cNvPr id="41992" name="Picture 8">
            <a:extLst>
              <a:ext uri="{FF2B5EF4-FFF2-40B4-BE49-F238E27FC236}">
                <a16:creationId xmlns:a16="http://schemas.microsoft.com/office/drawing/2014/main" id="{7DE030C2-66B1-4962-AFF7-A87CC16A65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1" t="1303" r="2591" b="568"/>
          <a:stretch>
            <a:fillRect/>
          </a:stretch>
        </p:blipFill>
        <p:spPr bwMode="auto">
          <a:xfrm>
            <a:off x="457200" y="1241996"/>
            <a:ext cx="6313590" cy="5235004"/>
          </a:xfrm>
          <a:prstGeom prst="rect">
            <a:avLst/>
          </a:prstGeom>
          <a:noFill/>
          <a:ln w="57150" cmpd="thickThin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9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9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B5CA95A5-A3C6-45EA-AA2C-AA499B9388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AF9B0-E4A1-4275-98A3-E3886B325309}" type="slidenum">
              <a:rPr lang="en-US" altLang="en-US"/>
              <a:pPr/>
              <a:t>19</a:t>
            </a:fld>
            <a:endParaRPr lang="en-US" altLang="en-US"/>
          </a:p>
        </p:txBody>
      </p:sp>
      <p:sp>
        <p:nvSpPr>
          <p:cNvPr id="69634" name="Rectangle 2">
            <a:extLst>
              <a:ext uri="{FF2B5EF4-FFF2-40B4-BE49-F238E27FC236}">
                <a16:creationId xmlns:a16="http://schemas.microsoft.com/office/drawing/2014/main" id="{CFD7E4E4-3F1C-4655-8CF8-70C67CA1E11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id-ID"/>
              <a:t>Caching</a:t>
            </a:r>
          </a:p>
        </p:txBody>
      </p:sp>
      <p:sp>
        <p:nvSpPr>
          <p:cNvPr id="69635" name="Rectangle 3">
            <a:extLst>
              <a:ext uri="{FF2B5EF4-FFF2-40B4-BE49-F238E27FC236}">
                <a16:creationId xmlns:a16="http://schemas.microsoft.com/office/drawing/2014/main" id="{2F05EF18-0CEE-4709-8DB8-FD976B5E696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704515"/>
            <a:ext cx="8229600" cy="4411662"/>
          </a:xfrm>
        </p:spPr>
        <p:txBody>
          <a:bodyPr/>
          <a:lstStyle/>
          <a:p>
            <a:pPr algn="just"/>
            <a:r>
              <a:rPr lang="en-US" altLang="id-ID" dirty="0" err="1"/>
              <a:t>Menggunakan</a:t>
            </a:r>
            <a:r>
              <a:rPr lang="en-US" altLang="id-ID" dirty="0"/>
              <a:t> </a:t>
            </a:r>
            <a:r>
              <a:rPr lang="en-US" altLang="id-ID" dirty="0" err="1"/>
              <a:t>memori</a:t>
            </a:r>
            <a:r>
              <a:rPr lang="en-US" altLang="id-ID" dirty="0"/>
              <a:t> </a:t>
            </a:r>
            <a:r>
              <a:rPr lang="en-US" altLang="id-ID" dirty="0" err="1"/>
              <a:t>berkecepatan</a:t>
            </a:r>
            <a:r>
              <a:rPr lang="en-US" altLang="id-ID" dirty="0"/>
              <a:t> </a:t>
            </a:r>
            <a:r>
              <a:rPr lang="en-US" altLang="id-ID" dirty="0" err="1"/>
              <a:t>tinggi</a:t>
            </a:r>
            <a:r>
              <a:rPr lang="en-US" altLang="id-ID" dirty="0"/>
              <a:t> </a:t>
            </a:r>
            <a:r>
              <a:rPr lang="en-US" altLang="id-ID" dirty="0" err="1"/>
              <a:t>untuk</a:t>
            </a:r>
            <a:r>
              <a:rPr lang="en-US" altLang="id-ID" dirty="0"/>
              <a:t> </a:t>
            </a:r>
            <a:r>
              <a:rPr lang="en-US" altLang="id-ID" dirty="0" err="1"/>
              <a:t>menangani</a:t>
            </a:r>
            <a:r>
              <a:rPr lang="en-US" altLang="id-ID" dirty="0"/>
              <a:t> </a:t>
            </a:r>
            <a:r>
              <a:rPr lang="en-US" altLang="id-ID" dirty="0" err="1"/>
              <a:t>akses</a:t>
            </a:r>
            <a:r>
              <a:rPr lang="en-US" altLang="id-ID" dirty="0"/>
              <a:t> data </a:t>
            </a:r>
            <a:r>
              <a:rPr lang="en-US" altLang="id-ID" dirty="0" err="1"/>
              <a:t>saat</a:t>
            </a:r>
            <a:r>
              <a:rPr lang="en-US" altLang="id-ID" dirty="0"/>
              <a:t> </a:t>
            </a:r>
            <a:r>
              <a:rPr lang="en-US" altLang="id-ID" dirty="0" err="1"/>
              <a:t>itu</a:t>
            </a:r>
            <a:r>
              <a:rPr lang="en-US" altLang="id-ID" dirty="0"/>
              <a:t> juga (yang </a:t>
            </a:r>
            <a:r>
              <a:rPr lang="en-US" altLang="id-ID" dirty="0" err="1"/>
              <a:t>terbaru</a:t>
            </a:r>
            <a:r>
              <a:rPr lang="en-US" altLang="id-ID" dirty="0"/>
              <a:t>)</a:t>
            </a:r>
          </a:p>
          <a:p>
            <a:pPr algn="just"/>
            <a:r>
              <a:rPr lang="en-US" altLang="id-ID" dirty="0" err="1"/>
              <a:t>Membutuhkan</a:t>
            </a:r>
            <a:r>
              <a:rPr lang="en-US" altLang="id-ID" dirty="0"/>
              <a:t> </a:t>
            </a:r>
            <a:r>
              <a:rPr lang="en-US" altLang="id-ID" dirty="0" err="1"/>
              <a:t>manajemen</a:t>
            </a:r>
            <a:r>
              <a:rPr lang="en-US" altLang="id-ID" dirty="0"/>
              <a:t> cache.</a:t>
            </a:r>
          </a:p>
          <a:p>
            <a:pPr algn="just"/>
            <a:r>
              <a:rPr lang="en-US" altLang="id-ID" dirty="0"/>
              <a:t>Caching </a:t>
            </a:r>
            <a:r>
              <a:rPr lang="en-US" altLang="id-ID" dirty="0" err="1"/>
              <a:t>mengenalkan</a:t>
            </a:r>
            <a:r>
              <a:rPr lang="en-US" altLang="id-ID" dirty="0"/>
              <a:t> </a:t>
            </a:r>
            <a:r>
              <a:rPr lang="en-US" altLang="id-ID" dirty="0" err="1"/>
              <a:t>tingkatan</a:t>
            </a:r>
            <a:r>
              <a:rPr lang="en-US" altLang="id-ID" dirty="0"/>
              <a:t> lain </a:t>
            </a:r>
            <a:r>
              <a:rPr lang="en-US" altLang="id-ID" dirty="0" err="1"/>
              <a:t>dalam</a:t>
            </a:r>
            <a:r>
              <a:rPr lang="en-US" altLang="id-ID" dirty="0"/>
              <a:t> </a:t>
            </a:r>
            <a:r>
              <a:rPr lang="en-US" altLang="id-ID" dirty="0" err="1"/>
              <a:t>hirarki</a:t>
            </a:r>
            <a:r>
              <a:rPr lang="en-US" altLang="id-ID" dirty="0"/>
              <a:t> storage, </a:t>
            </a:r>
            <a:r>
              <a:rPr lang="en-US" altLang="id-ID" dirty="0" err="1"/>
              <a:t>dimana</a:t>
            </a:r>
            <a:r>
              <a:rPr lang="en-US" altLang="id-ID" dirty="0"/>
              <a:t> data </a:t>
            </a:r>
            <a:r>
              <a:rPr lang="en-US" altLang="id-ID" dirty="0" err="1"/>
              <a:t>secara</a:t>
            </a:r>
            <a:r>
              <a:rPr lang="en-US" altLang="id-ID" dirty="0"/>
              <a:t> </a:t>
            </a:r>
            <a:r>
              <a:rPr lang="en-US" altLang="id-ID" dirty="0" err="1"/>
              <a:t>serentak</a:t>
            </a:r>
            <a:r>
              <a:rPr lang="en-US" altLang="id-ID" dirty="0"/>
              <a:t> </a:t>
            </a:r>
            <a:r>
              <a:rPr lang="en-US" altLang="id-ID" dirty="0" err="1"/>
              <a:t>disimpan</a:t>
            </a:r>
            <a:r>
              <a:rPr lang="en-US" altLang="id-ID" dirty="0"/>
              <a:t> pada </a:t>
            </a:r>
            <a:r>
              <a:rPr lang="en-US" altLang="id-ID" dirty="0" err="1"/>
              <a:t>lebih</a:t>
            </a:r>
            <a:r>
              <a:rPr lang="en-US" altLang="id-ID" dirty="0"/>
              <a:t> </a:t>
            </a:r>
            <a:r>
              <a:rPr lang="en-US" altLang="id-ID" dirty="0" err="1"/>
              <a:t>dari</a:t>
            </a:r>
            <a:r>
              <a:rPr lang="en-US" altLang="id-ID" dirty="0"/>
              <a:t> </a:t>
            </a:r>
            <a:r>
              <a:rPr lang="en-US" altLang="id-ID" dirty="0" err="1"/>
              <a:t>satu</a:t>
            </a:r>
            <a:r>
              <a:rPr lang="en-US" altLang="id-ID" dirty="0"/>
              <a:t> </a:t>
            </a:r>
            <a:r>
              <a:rPr lang="en-US" altLang="id-ID" dirty="0" err="1"/>
              <a:t>tingkatan</a:t>
            </a:r>
            <a:r>
              <a:rPr lang="en-US" altLang="id-ID" dirty="0"/>
              <a:t> </a:t>
            </a:r>
            <a:r>
              <a:rPr lang="en-US" altLang="id-ID" dirty="0" err="1"/>
              <a:t>secara</a:t>
            </a:r>
            <a:r>
              <a:rPr lang="en-US" altLang="id-ID" dirty="0"/>
              <a:t> </a:t>
            </a:r>
            <a:r>
              <a:rPr lang="en-US" altLang="id-ID" dirty="0" err="1"/>
              <a:t>konsisten</a:t>
            </a:r>
            <a:endParaRPr lang="en-US" altLang="id-ID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9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96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5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4">
            <a:extLst>
              <a:ext uri="{FF2B5EF4-FFF2-40B4-BE49-F238E27FC236}">
                <a16:creationId xmlns:a16="http://schemas.microsoft.com/office/drawing/2014/main" id="{43E632DB-B29A-4999-B667-73B486D38D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9F24E7-630A-4C36-8C1A-7DB27A948A01}" type="slidenum">
              <a:rPr lang="en-US" altLang="en-US"/>
              <a:pPr/>
              <a:t>20</a:t>
            </a:fld>
            <a:endParaRPr lang="en-US" altLang="en-US"/>
          </a:p>
        </p:txBody>
      </p:sp>
      <p:sp>
        <p:nvSpPr>
          <p:cNvPr id="70658" name="Rectangle 2">
            <a:extLst>
              <a:ext uri="{FF2B5EF4-FFF2-40B4-BE49-F238E27FC236}">
                <a16:creationId xmlns:a16="http://schemas.microsoft.com/office/drawing/2014/main" id="{FCB92F7C-A5A6-44DB-8A60-CBAC77A4C2E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28625" y="495300"/>
            <a:ext cx="7543800" cy="1295400"/>
          </a:xfrm>
        </p:spPr>
        <p:txBody>
          <a:bodyPr/>
          <a:lstStyle/>
          <a:p>
            <a:r>
              <a:rPr lang="en-US" altLang="id-ID"/>
              <a:t>Migrasi dari Disk ke Register</a:t>
            </a:r>
          </a:p>
        </p:txBody>
      </p:sp>
      <p:pic>
        <p:nvPicPr>
          <p:cNvPr id="70659" name="Picture 3">
            <a:extLst>
              <a:ext uri="{FF2B5EF4-FFF2-40B4-BE49-F238E27FC236}">
                <a16:creationId xmlns:a16="http://schemas.microsoft.com/office/drawing/2014/main" id="{3E6CD59D-8060-4A96-9C05-8F8D307500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8" t="40875" r="1044" b="40834"/>
          <a:stretch>
            <a:fillRect/>
          </a:stretch>
        </p:blipFill>
        <p:spPr bwMode="auto">
          <a:xfrm>
            <a:off x="341312" y="2840037"/>
            <a:ext cx="8461375" cy="1177925"/>
          </a:xfrm>
          <a:prstGeom prst="rect">
            <a:avLst/>
          </a:prstGeom>
          <a:noFill/>
          <a:ln w="57150" cmpd="thickThin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06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06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06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CC6456-D8BE-487C-BC2E-827E5FB907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36A80-0408-476D-A397-CA87A2D20256}" type="slidenum">
              <a:rPr lang="en-US" altLang="en-US"/>
              <a:pPr/>
              <a:t>21</a:t>
            </a:fld>
            <a:endParaRPr lang="en-US" altLang="en-US"/>
          </a:p>
        </p:txBody>
      </p:sp>
      <p:sp>
        <p:nvSpPr>
          <p:cNvPr id="43010" name="Rectangle 2">
            <a:extLst>
              <a:ext uri="{FF2B5EF4-FFF2-40B4-BE49-F238E27FC236}">
                <a16:creationId xmlns:a16="http://schemas.microsoft.com/office/drawing/2014/main" id="{072D4AE2-5B31-4676-A956-8B594596AEA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id-ID">
                <a:solidFill>
                  <a:srgbClr val="FF0000"/>
                </a:solidFill>
                <a:sym typeface="Wingdings" panose="05000000000000000000" pitchFamily="2" charset="2"/>
              </a:rPr>
              <a:t> </a:t>
            </a:r>
            <a:r>
              <a:rPr lang="en-US" altLang="id-ID">
                <a:solidFill>
                  <a:srgbClr val="FF0000"/>
                </a:solidFill>
              </a:rPr>
              <a:t>Proteksi Hardware</a:t>
            </a:r>
          </a:p>
        </p:txBody>
      </p:sp>
      <p:sp>
        <p:nvSpPr>
          <p:cNvPr id="43011" name="Rectangle 3">
            <a:extLst>
              <a:ext uri="{FF2B5EF4-FFF2-40B4-BE49-F238E27FC236}">
                <a16:creationId xmlns:a16="http://schemas.microsoft.com/office/drawing/2014/main" id="{BCD46708-842A-47B5-A9A1-F8CB2779FF4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en-US" altLang="id-ID" dirty="0"/>
              <a:t>Dual-Mode Operation</a:t>
            </a:r>
          </a:p>
          <a:p>
            <a:pPr algn="just"/>
            <a:r>
              <a:rPr lang="en-US" altLang="id-ID" dirty="0" err="1"/>
              <a:t>Proteksi</a:t>
            </a:r>
            <a:r>
              <a:rPr lang="en-US" altLang="id-ID" dirty="0"/>
              <a:t> I/O</a:t>
            </a:r>
          </a:p>
          <a:p>
            <a:pPr algn="just"/>
            <a:r>
              <a:rPr lang="en-US" altLang="id-ID" dirty="0" err="1"/>
              <a:t>Proteksi</a:t>
            </a:r>
            <a:r>
              <a:rPr lang="en-US" altLang="id-ID" dirty="0"/>
              <a:t> Memory</a:t>
            </a:r>
          </a:p>
          <a:p>
            <a:pPr algn="just"/>
            <a:r>
              <a:rPr lang="en-US" altLang="id-ID" dirty="0" err="1"/>
              <a:t>Proteksi</a:t>
            </a:r>
            <a:r>
              <a:rPr lang="en-US" altLang="id-ID" dirty="0"/>
              <a:t> CPU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3214380F-C442-4A23-AADA-5D1C2F072E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E9E4A-D843-4323-8254-709CC33E42CF}" type="slidenum">
              <a:rPr lang="en-US" altLang="en-US"/>
              <a:pPr/>
              <a:t>22</a:t>
            </a:fld>
            <a:endParaRPr lang="en-US" altLang="en-US"/>
          </a:p>
        </p:txBody>
      </p:sp>
      <p:sp>
        <p:nvSpPr>
          <p:cNvPr id="44034" name="Rectangle 2">
            <a:extLst>
              <a:ext uri="{FF2B5EF4-FFF2-40B4-BE49-F238E27FC236}">
                <a16:creationId xmlns:a16="http://schemas.microsoft.com/office/drawing/2014/main" id="{97203C7F-C979-4FEF-94BD-57ED9E3DFB0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id-ID"/>
              <a:t>Dual-Mode Operation</a:t>
            </a:r>
          </a:p>
        </p:txBody>
      </p:sp>
      <p:sp>
        <p:nvSpPr>
          <p:cNvPr id="44035" name="Rectangle 3">
            <a:extLst>
              <a:ext uri="{FF2B5EF4-FFF2-40B4-BE49-F238E27FC236}">
                <a16:creationId xmlns:a16="http://schemas.microsoft.com/office/drawing/2014/main" id="{CBF58C7E-A58E-452A-B80A-45AA9AC2A03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719262"/>
            <a:ext cx="8229600" cy="4986337"/>
          </a:xfrm>
        </p:spPr>
        <p:txBody>
          <a:bodyPr/>
          <a:lstStyle/>
          <a:p>
            <a:pPr algn="just"/>
            <a:r>
              <a:rPr lang="en-US" altLang="id-ID" sz="2800" dirty="0" err="1"/>
              <a:t>Penggunaan</a:t>
            </a:r>
            <a:r>
              <a:rPr lang="en-US" altLang="id-ID" sz="2800" dirty="0"/>
              <a:t> resource sharing </a:t>
            </a:r>
            <a:r>
              <a:rPr lang="en-US" altLang="id-ID" sz="2800" dirty="0" err="1"/>
              <a:t>membutuhkan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sistem</a:t>
            </a:r>
            <a:r>
              <a:rPr lang="en-US" altLang="id-ID" sz="2800" dirty="0"/>
              <a:t> </a:t>
            </a:r>
            <a:r>
              <a:rPr lang="en-US" altLang="id-ID" sz="2800" dirty="0" err="1"/>
              <a:t>operasi</a:t>
            </a:r>
            <a:r>
              <a:rPr lang="en-US" altLang="id-ID" sz="2800" dirty="0"/>
              <a:t> yang </a:t>
            </a:r>
            <a:r>
              <a:rPr lang="en-US" altLang="id-ID" sz="2800" dirty="0" err="1"/>
              <a:t>menjamin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suatu</a:t>
            </a:r>
            <a:r>
              <a:rPr lang="en-US" altLang="id-ID" sz="2800" dirty="0"/>
              <a:t> program yang salah </a:t>
            </a:r>
            <a:r>
              <a:rPr lang="en-US" altLang="id-ID" sz="2800" dirty="0" err="1"/>
              <a:t>tidak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menyebabkan</a:t>
            </a:r>
            <a:r>
              <a:rPr lang="en-US" altLang="id-ID" sz="2800" dirty="0"/>
              <a:t> program lain </a:t>
            </a:r>
            <a:r>
              <a:rPr lang="en-US" altLang="id-ID" sz="2800" dirty="0" err="1"/>
              <a:t>tidak</a:t>
            </a:r>
            <a:r>
              <a:rPr lang="en-US" altLang="id-ID" sz="2800" dirty="0"/>
              <a:t> </a:t>
            </a:r>
            <a:r>
              <a:rPr lang="en-US" altLang="id-ID" sz="2800" dirty="0" err="1"/>
              <a:t>terpengaruh</a:t>
            </a:r>
            <a:endParaRPr lang="en-US" altLang="id-ID" sz="2800" dirty="0"/>
          </a:p>
          <a:p>
            <a:pPr algn="just"/>
            <a:r>
              <a:rPr lang="en-US" altLang="id-ID" sz="2800" dirty="0" err="1"/>
              <a:t>Menyediakan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dukungan</a:t>
            </a:r>
            <a:r>
              <a:rPr lang="en-US" altLang="id-ID" sz="2800" dirty="0"/>
              <a:t> hardware yang </a:t>
            </a:r>
            <a:r>
              <a:rPr lang="en-US" altLang="id-ID" sz="2800" dirty="0" err="1"/>
              <a:t>dibedakan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ke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dalam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dua</a:t>
            </a:r>
            <a:r>
              <a:rPr lang="en-US" altLang="id-ID" sz="2800" dirty="0"/>
              <a:t> mode </a:t>
            </a:r>
            <a:r>
              <a:rPr lang="en-US" altLang="id-ID" sz="2800" dirty="0" err="1"/>
              <a:t>operasi</a:t>
            </a:r>
            <a:r>
              <a:rPr lang="en-US" altLang="id-ID" sz="2800" dirty="0"/>
              <a:t> :</a:t>
            </a:r>
          </a:p>
          <a:p>
            <a:pPr lvl="1" algn="just">
              <a:buClr>
                <a:schemeClr val="tx1"/>
              </a:buClr>
              <a:buFontTx/>
              <a:buNone/>
            </a:pPr>
            <a:r>
              <a:rPr lang="en-US" altLang="id-ID" sz="2400" dirty="0"/>
              <a:t>1.	</a:t>
            </a:r>
            <a:r>
              <a:rPr lang="en-US" altLang="id-ID" sz="2400" i="1" dirty="0"/>
              <a:t>User mode</a:t>
            </a:r>
            <a:r>
              <a:rPr lang="en-US" altLang="id-ID" sz="2400" dirty="0"/>
              <a:t> – </a:t>
            </a:r>
            <a:r>
              <a:rPr lang="en-US" altLang="id-ID" sz="2400" dirty="0" err="1"/>
              <a:t>eksekusi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dilakukan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untuk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kepentingan</a:t>
            </a:r>
            <a:r>
              <a:rPr lang="en-US" altLang="id-ID" sz="2400" dirty="0"/>
              <a:t> user.</a:t>
            </a:r>
          </a:p>
          <a:p>
            <a:pPr lvl="1" algn="just">
              <a:buClr>
                <a:schemeClr val="tx1"/>
              </a:buClr>
              <a:buFontTx/>
              <a:buNone/>
            </a:pPr>
            <a:r>
              <a:rPr lang="en-US" altLang="id-ID" sz="2400" dirty="0"/>
              <a:t>2.</a:t>
            </a:r>
            <a:r>
              <a:rPr lang="en-US" altLang="id-ID" sz="2400" i="1" dirty="0"/>
              <a:t>	Monitor mode</a:t>
            </a:r>
            <a:r>
              <a:rPr lang="en-US" altLang="id-ID" sz="2400" dirty="0"/>
              <a:t> (</a:t>
            </a:r>
            <a:r>
              <a:rPr lang="en-US" altLang="id-ID" sz="2400" dirty="0" err="1"/>
              <a:t>disebut</a:t>
            </a:r>
            <a:r>
              <a:rPr lang="en-US" altLang="id-ID" sz="2400" dirty="0"/>
              <a:t> juga </a:t>
            </a:r>
            <a:r>
              <a:rPr lang="en-US" altLang="id-ID" sz="2400" i="1" dirty="0"/>
              <a:t>kernel mode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atau</a:t>
            </a:r>
            <a:r>
              <a:rPr lang="en-US" altLang="id-ID" sz="2400" dirty="0"/>
              <a:t> </a:t>
            </a:r>
            <a:r>
              <a:rPr lang="en-US" altLang="id-ID" sz="2400" i="1" dirty="0"/>
              <a:t>system mode</a:t>
            </a:r>
            <a:r>
              <a:rPr lang="en-US" altLang="id-ID" sz="2400" dirty="0"/>
              <a:t>) – </a:t>
            </a:r>
            <a:r>
              <a:rPr lang="en-US" altLang="id-ID" sz="2400" dirty="0" err="1"/>
              <a:t>eksekusi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dilakukan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untuk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kepentingan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sistem</a:t>
            </a:r>
            <a:r>
              <a:rPr lang="en-US" altLang="id-ID" sz="2400" dirty="0"/>
              <a:t> </a:t>
            </a:r>
            <a:r>
              <a:rPr lang="en-US" altLang="id-ID" sz="2400" dirty="0" err="1"/>
              <a:t>operasi</a:t>
            </a:r>
            <a:r>
              <a:rPr lang="en-US" altLang="id-ID" sz="2400" dirty="0"/>
              <a:t>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2" dur="500"/>
                                        <p:tgtEl>
                                          <p:spTgt spid="44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5" dur="500"/>
                                        <p:tgtEl>
                                          <p:spTgt spid="44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8" dur="500"/>
                                        <p:tgtEl>
                                          <p:spTgt spid="44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53F00532-5900-4971-916E-CDAD083A0D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BA87D-39F2-45A4-BC20-E97DC0DCEF02}" type="slidenum">
              <a:rPr lang="en-US" altLang="en-US"/>
              <a:pPr/>
              <a:t>23</a:t>
            </a:fld>
            <a:endParaRPr lang="en-US" altLang="en-US"/>
          </a:p>
        </p:txBody>
      </p:sp>
      <p:sp>
        <p:nvSpPr>
          <p:cNvPr id="45058" name="Rectangle 2">
            <a:extLst>
              <a:ext uri="{FF2B5EF4-FFF2-40B4-BE49-F238E27FC236}">
                <a16:creationId xmlns:a16="http://schemas.microsoft.com/office/drawing/2014/main" id="{A9F3212D-8596-4F10-BC5C-32276EA2618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id-ID"/>
              <a:t>Dual-Mode Operation (Cont.)</a:t>
            </a:r>
          </a:p>
        </p:txBody>
      </p:sp>
      <p:sp>
        <p:nvSpPr>
          <p:cNvPr id="45059" name="Rectangle 3">
            <a:extLst>
              <a:ext uri="{FF2B5EF4-FFF2-40B4-BE49-F238E27FC236}">
                <a16:creationId xmlns:a16="http://schemas.microsoft.com/office/drawing/2014/main" id="{ED7ABC62-17E1-4D3A-9268-7F736BED0BF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30238" y="1724025"/>
            <a:ext cx="7389812" cy="3492500"/>
          </a:xfrm>
        </p:spPr>
        <p:txBody>
          <a:bodyPr/>
          <a:lstStyle/>
          <a:p>
            <a:r>
              <a:rPr lang="en-US" altLang="id-ID" sz="2200" i="1"/>
              <a:t>Mode bit </a:t>
            </a:r>
            <a:r>
              <a:rPr lang="en-US" altLang="id-ID" sz="2200"/>
              <a:t>ditambahkan pada computer hardware (CPU) untuk indikasi mode sekarang: monitor (0) atau user (1).</a:t>
            </a:r>
          </a:p>
          <a:p>
            <a:r>
              <a:rPr lang="en-US" altLang="id-ID" sz="2200"/>
              <a:t>Jika terjadi interrupt/fault/error =&gt; hardware mengubah mode ke monitor</a:t>
            </a:r>
          </a:p>
        </p:txBody>
      </p:sp>
      <p:sp>
        <p:nvSpPr>
          <p:cNvPr id="45062" name="Rectangle 6">
            <a:extLst>
              <a:ext uri="{FF2B5EF4-FFF2-40B4-BE49-F238E27FC236}">
                <a16:creationId xmlns:a16="http://schemas.microsoft.com/office/drawing/2014/main" id="{DDF8C8B7-FDFF-421F-BC77-62E04403C6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3113" y="5610225"/>
            <a:ext cx="72929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hangingPunct="0"/>
            <a:r>
              <a:rPr lang="en-US" altLang="id-ID" sz="2000" i="1">
                <a:latin typeface="Helvetica" panose="020B0604020202020204" pitchFamily="34" charset="0"/>
              </a:rPr>
              <a:t>Instruksi Privileged </a:t>
            </a:r>
            <a:r>
              <a:rPr lang="en-US" altLang="id-ID" sz="2000">
                <a:latin typeface="Helvetica" panose="020B0604020202020204" pitchFamily="34" charset="0"/>
              </a:rPr>
              <a:t>hanya dapat diberikan dalam mode monitor</a:t>
            </a:r>
            <a:endParaRPr lang="en-US" altLang="id-ID" sz="2000" i="1">
              <a:latin typeface="Helvetica" panose="020B0604020202020204" pitchFamily="34" charset="0"/>
            </a:endParaRPr>
          </a:p>
        </p:txBody>
      </p:sp>
      <p:grpSp>
        <p:nvGrpSpPr>
          <p:cNvPr id="45071" name="Group 15">
            <a:extLst>
              <a:ext uri="{FF2B5EF4-FFF2-40B4-BE49-F238E27FC236}">
                <a16:creationId xmlns:a16="http://schemas.microsoft.com/office/drawing/2014/main" id="{3DBB3C87-44E3-4661-9386-28E1B304FB4D}"/>
              </a:ext>
            </a:extLst>
          </p:cNvPr>
          <p:cNvGrpSpPr>
            <a:grpSpLocks/>
          </p:cNvGrpSpPr>
          <p:nvPr/>
        </p:nvGrpSpPr>
        <p:grpSpPr bwMode="auto">
          <a:xfrm>
            <a:off x="1870075" y="3417888"/>
            <a:ext cx="4176713" cy="1804987"/>
            <a:chOff x="1152" y="1871"/>
            <a:chExt cx="2832" cy="1145"/>
          </a:xfrm>
        </p:grpSpPr>
        <p:sp>
          <p:nvSpPr>
            <p:cNvPr id="45064" name="Oval 8">
              <a:extLst>
                <a:ext uri="{FF2B5EF4-FFF2-40B4-BE49-F238E27FC236}">
                  <a16:creationId xmlns:a16="http://schemas.microsoft.com/office/drawing/2014/main" id="{28D53E54-D6F0-425B-AA8E-613F96A47B9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52" y="2256"/>
              <a:ext cx="672" cy="72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altLang="id-ID">
                  <a:latin typeface="Helvetica" panose="020B0604020202020204" pitchFamily="34" charset="0"/>
                </a:rPr>
                <a:t>monitor</a:t>
              </a:r>
            </a:p>
          </p:txBody>
        </p:sp>
        <p:sp>
          <p:nvSpPr>
            <p:cNvPr id="45065" name="Oval 9">
              <a:extLst>
                <a:ext uri="{FF2B5EF4-FFF2-40B4-BE49-F238E27FC236}">
                  <a16:creationId xmlns:a16="http://schemas.microsoft.com/office/drawing/2014/main" id="{410EE50C-E039-4918-80B4-C299524E5D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12" y="2256"/>
              <a:ext cx="672" cy="72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altLang="id-ID">
                  <a:latin typeface="Helvetica" panose="020B0604020202020204" pitchFamily="34" charset="0"/>
                </a:rPr>
                <a:t>user</a:t>
              </a:r>
            </a:p>
          </p:txBody>
        </p:sp>
        <p:cxnSp>
          <p:nvCxnSpPr>
            <p:cNvPr id="45067" name="AutoShape 11">
              <a:extLst>
                <a:ext uri="{FF2B5EF4-FFF2-40B4-BE49-F238E27FC236}">
                  <a16:creationId xmlns:a16="http://schemas.microsoft.com/office/drawing/2014/main" id="{F34783B5-E7D7-428E-9815-27B9ADDC6DB2}"/>
                </a:ext>
              </a:extLst>
            </p:cNvPr>
            <p:cNvCxnSpPr>
              <a:cxnSpLocks noChangeShapeType="1"/>
              <a:stCxn id="45065" idx="0"/>
              <a:endCxn id="45064" idx="0"/>
            </p:cNvCxnSpPr>
            <p:nvPr/>
          </p:nvCxnSpPr>
          <p:spPr bwMode="auto">
            <a:xfrm rot="16200000" flipH="1" flipV="1">
              <a:off x="2567" y="1177"/>
              <a:ext cx="1" cy="2160"/>
            </a:xfrm>
            <a:prstGeom prst="curvedConnector3">
              <a:avLst>
                <a:gd name="adj1" fmla="val -1440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45068" name="AutoShape 12">
              <a:extLst>
                <a:ext uri="{FF2B5EF4-FFF2-40B4-BE49-F238E27FC236}">
                  <a16:creationId xmlns:a16="http://schemas.microsoft.com/office/drawing/2014/main" id="{9D642D8D-23F6-4B95-A70B-85039A5CE08F}"/>
                </a:ext>
              </a:extLst>
            </p:cNvPr>
            <p:cNvCxnSpPr>
              <a:cxnSpLocks noChangeShapeType="1"/>
              <a:stCxn id="45064" idx="4"/>
              <a:endCxn id="45065" idx="4"/>
            </p:cNvCxnSpPr>
            <p:nvPr/>
          </p:nvCxnSpPr>
          <p:spPr bwMode="auto">
            <a:xfrm rot="16200000" flipH="1">
              <a:off x="2567" y="1897"/>
              <a:ext cx="1" cy="2160"/>
            </a:xfrm>
            <a:prstGeom prst="curvedConnector3">
              <a:avLst>
                <a:gd name="adj1" fmla="val 1440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45069" name="Text Box 13">
              <a:extLst>
                <a:ext uri="{FF2B5EF4-FFF2-40B4-BE49-F238E27FC236}">
                  <a16:creationId xmlns:a16="http://schemas.microsoft.com/office/drawing/2014/main" id="{C40B9FBE-1E5A-40C4-A0D9-CD4633CC3D6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76" y="1871"/>
              <a:ext cx="1037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altLang="id-ID">
                  <a:latin typeface="Helvetica" panose="020B0604020202020204" pitchFamily="34" charset="0"/>
                </a:rPr>
                <a:t>Interrupt/fault</a:t>
              </a:r>
            </a:p>
          </p:txBody>
        </p:sp>
        <p:sp>
          <p:nvSpPr>
            <p:cNvPr id="45070" name="Text Box 14">
              <a:extLst>
                <a:ext uri="{FF2B5EF4-FFF2-40B4-BE49-F238E27FC236}">
                  <a16:creationId xmlns:a16="http://schemas.microsoft.com/office/drawing/2014/main" id="{3D29DA48-FDEB-4AF6-907F-AABFF929FAA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40" y="2783"/>
              <a:ext cx="1107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altLang="id-ID">
                  <a:latin typeface="Helvetica" panose="020B0604020202020204" pitchFamily="34" charset="0"/>
                </a:rPr>
                <a:t>set user mode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5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45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45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45059" grpId="0" build="p"/>
      <p:bldP spid="4506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59C18FC1-1C65-44F0-B6AB-70558E2814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2F087-50D1-44C3-B461-8FD81835E364}" type="slidenum">
              <a:rPr lang="en-US" altLang="en-US"/>
              <a:pPr/>
              <a:t>24</a:t>
            </a:fld>
            <a:endParaRPr lang="en-US" altLang="en-US"/>
          </a:p>
        </p:txBody>
      </p:sp>
      <p:sp>
        <p:nvSpPr>
          <p:cNvPr id="46082" name="Rectangle 1026">
            <a:extLst>
              <a:ext uri="{FF2B5EF4-FFF2-40B4-BE49-F238E27FC236}">
                <a16:creationId xmlns:a16="http://schemas.microsoft.com/office/drawing/2014/main" id="{06695514-6275-4C9C-BD50-A33D337A32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id-ID"/>
              <a:t>Proteksi I/O</a:t>
            </a:r>
          </a:p>
        </p:txBody>
      </p:sp>
      <p:sp>
        <p:nvSpPr>
          <p:cNvPr id="46083" name="Rectangle 1027">
            <a:extLst>
              <a:ext uri="{FF2B5EF4-FFF2-40B4-BE49-F238E27FC236}">
                <a16:creationId xmlns:a16="http://schemas.microsoft.com/office/drawing/2014/main" id="{BAE83FFF-5CF3-4C7A-9350-F8E84AB29CB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31788" y="1719262"/>
            <a:ext cx="8326437" cy="4986337"/>
          </a:xfrm>
        </p:spPr>
        <p:txBody>
          <a:bodyPr/>
          <a:lstStyle/>
          <a:p>
            <a:pPr algn="just"/>
            <a:r>
              <a:rPr lang="en-US" altLang="id-ID" sz="2800" dirty="0" err="1"/>
              <a:t>Semua</a:t>
            </a:r>
            <a:r>
              <a:rPr lang="en-US" altLang="id-ID" sz="2800" dirty="0"/>
              <a:t> </a:t>
            </a:r>
            <a:r>
              <a:rPr lang="en-US" altLang="id-ID" sz="2800" dirty="0" err="1"/>
              <a:t>instruksi</a:t>
            </a:r>
            <a:r>
              <a:rPr lang="en-US" altLang="id-ID" sz="2800" dirty="0"/>
              <a:t> I/O </a:t>
            </a:r>
            <a:r>
              <a:rPr lang="en-US" altLang="id-ID" sz="2800" dirty="0" err="1"/>
              <a:t>adalah</a:t>
            </a:r>
            <a:r>
              <a:rPr lang="en-US" altLang="id-ID" sz="2800" dirty="0"/>
              <a:t> </a:t>
            </a:r>
            <a:r>
              <a:rPr lang="en-US" altLang="id-ID" sz="2800" dirty="0" err="1"/>
              <a:t>instruksi</a:t>
            </a:r>
            <a:r>
              <a:rPr lang="en-US" altLang="id-ID" sz="2800" dirty="0"/>
              <a:t> privileged:</a:t>
            </a:r>
          </a:p>
          <a:p>
            <a:pPr lvl="1" algn="just"/>
            <a:r>
              <a:rPr lang="en-US" altLang="id-ID" sz="2400" dirty="0" err="1"/>
              <a:t>Hanya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dapat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dilakukan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melalui</a:t>
            </a:r>
            <a:r>
              <a:rPr lang="en-US" altLang="id-ID" sz="2400" dirty="0"/>
              <a:t> OS</a:t>
            </a:r>
          </a:p>
          <a:p>
            <a:pPr lvl="1" algn="just"/>
            <a:r>
              <a:rPr lang="en-US" altLang="id-ID" sz="2400" dirty="0"/>
              <a:t>OS </a:t>
            </a:r>
            <a:r>
              <a:rPr lang="en-US" altLang="id-ID" sz="2400" dirty="0" err="1"/>
              <a:t>dapat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mencegah</a:t>
            </a:r>
            <a:r>
              <a:rPr lang="en-US" altLang="id-ID" sz="2400" dirty="0"/>
              <a:t> “request” </a:t>
            </a:r>
            <a:r>
              <a:rPr lang="en-US" altLang="id-ID" sz="2400" dirty="0" err="1"/>
              <a:t>ke</a:t>
            </a:r>
            <a:r>
              <a:rPr lang="en-US" altLang="id-ID" sz="2400" dirty="0"/>
              <a:t> I/O </a:t>
            </a:r>
            <a:r>
              <a:rPr lang="en-US" altLang="id-ID" sz="2400" dirty="0" err="1"/>
              <a:t>dengan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melihat</a:t>
            </a:r>
            <a:r>
              <a:rPr lang="en-US" altLang="id-ID" sz="2400" dirty="0"/>
              <a:t> mode </a:t>
            </a:r>
            <a:r>
              <a:rPr lang="en-US" altLang="id-ID" sz="2400" dirty="0" err="1"/>
              <a:t>saat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ini</a:t>
            </a:r>
            <a:r>
              <a:rPr lang="en-US" altLang="id-ID" sz="2400" dirty="0"/>
              <a:t>.</a:t>
            </a:r>
          </a:p>
          <a:p>
            <a:pPr algn="just"/>
            <a:r>
              <a:rPr lang="en-US" altLang="id-ID" sz="2800" dirty="0"/>
              <a:t>OS </a:t>
            </a:r>
            <a:r>
              <a:rPr lang="en-US" altLang="id-ID" sz="2800" dirty="0" err="1"/>
              <a:t>menjaga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supaya</a:t>
            </a:r>
            <a:r>
              <a:rPr lang="en-US" altLang="id-ID" sz="2800" dirty="0"/>
              <a:t> program user </a:t>
            </a:r>
            <a:r>
              <a:rPr lang="en-US" altLang="id-ID" sz="2800" dirty="0" err="1"/>
              <a:t>tidak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dapat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menjadi</a:t>
            </a:r>
            <a:r>
              <a:rPr lang="en-US" altLang="id-ID" sz="2800" dirty="0"/>
              <a:t> “monitor mode” </a:t>
            </a:r>
            <a:r>
              <a:rPr lang="en-US" altLang="id-ID" sz="2800" dirty="0" err="1"/>
              <a:t>untuk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mencegah</a:t>
            </a:r>
            <a:r>
              <a:rPr lang="en-US" altLang="id-ID" sz="2800" dirty="0"/>
              <a:t> user program </a:t>
            </a:r>
            <a:r>
              <a:rPr lang="en-US" altLang="id-ID" sz="2800" dirty="0" err="1"/>
              <a:t>melakukan</a:t>
            </a:r>
            <a:r>
              <a:rPr lang="en-US" altLang="id-ID" sz="2800" dirty="0"/>
              <a:t>:</a:t>
            </a:r>
          </a:p>
          <a:p>
            <a:pPr lvl="1" algn="just"/>
            <a:r>
              <a:rPr lang="en-US" altLang="id-ID" sz="2400" dirty="0" err="1"/>
              <a:t>Menangani</a:t>
            </a:r>
            <a:r>
              <a:rPr lang="en-US" altLang="id-ID" sz="2400" dirty="0"/>
              <a:t> interrupt: </a:t>
            </a:r>
            <a:r>
              <a:rPr lang="en-US" altLang="id-ID" sz="2400" dirty="0" err="1"/>
              <a:t>dengan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mengubah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alamat</a:t>
            </a:r>
            <a:r>
              <a:rPr lang="en-US" altLang="id-ID" sz="2400" dirty="0"/>
              <a:t> interrupt vector.</a:t>
            </a:r>
          </a:p>
          <a:p>
            <a:pPr lvl="1" algn="just"/>
            <a:r>
              <a:rPr lang="en-US" altLang="id-ID" sz="2400" dirty="0" err="1"/>
              <a:t>Mengubah</a:t>
            </a:r>
            <a:r>
              <a:rPr lang="en-US" altLang="id-ID" sz="2400" dirty="0"/>
              <a:t> status dan data pada “device table”</a:t>
            </a:r>
          </a:p>
          <a:p>
            <a:pPr lvl="1" algn="just">
              <a:buFont typeface="Wingdings" panose="05000000000000000000" pitchFamily="2" charset="2"/>
              <a:buNone/>
            </a:pPr>
            <a:endParaRPr lang="en-US" altLang="id-ID" sz="24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6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6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6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6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6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6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60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60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60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60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4">
            <a:extLst>
              <a:ext uri="{FF2B5EF4-FFF2-40B4-BE49-F238E27FC236}">
                <a16:creationId xmlns:a16="http://schemas.microsoft.com/office/drawing/2014/main" id="{E5A203A4-2A0A-455E-8798-B06505D076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FDE34-D53A-4BE3-B8A0-23455E939BAE}" type="slidenum">
              <a:rPr lang="en-US" altLang="en-US"/>
              <a:pPr/>
              <a:t>25</a:t>
            </a:fld>
            <a:endParaRPr lang="en-US" altLang="en-US"/>
          </a:p>
        </p:txBody>
      </p:sp>
      <p:sp>
        <p:nvSpPr>
          <p:cNvPr id="91138" name="Rectangle 2">
            <a:extLst>
              <a:ext uri="{FF2B5EF4-FFF2-40B4-BE49-F238E27FC236}">
                <a16:creationId xmlns:a16="http://schemas.microsoft.com/office/drawing/2014/main" id="{BA8FF5FA-7DD4-442F-9D4B-5BFDBA13EB4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20675" y="188707"/>
            <a:ext cx="7543800" cy="1120776"/>
          </a:xfrm>
        </p:spPr>
        <p:txBody>
          <a:bodyPr/>
          <a:lstStyle/>
          <a:p>
            <a:r>
              <a:rPr lang="en-US" altLang="id-ID" sz="3500" dirty="0" err="1"/>
              <a:t>Penggunaan</a:t>
            </a:r>
            <a:r>
              <a:rPr lang="en-US" altLang="id-ID" sz="3500" dirty="0"/>
              <a:t> System Call </a:t>
            </a:r>
            <a:r>
              <a:rPr lang="en-US" altLang="id-ID" sz="3500" dirty="0" err="1"/>
              <a:t>untuk</a:t>
            </a:r>
            <a:r>
              <a:rPr lang="en-US" altLang="id-ID" sz="3500" dirty="0"/>
              <a:t> </a:t>
            </a:r>
            <a:r>
              <a:rPr lang="en-US" altLang="id-ID" sz="3500" dirty="0" err="1"/>
              <a:t>Pengoperasian</a:t>
            </a:r>
            <a:r>
              <a:rPr lang="en-US" altLang="id-ID" sz="3500" dirty="0"/>
              <a:t> I/O</a:t>
            </a:r>
          </a:p>
        </p:txBody>
      </p:sp>
      <p:pic>
        <p:nvPicPr>
          <p:cNvPr id="91139" name="Picture 3">
            <a:extLst>
              <a:ext uri="{FF2B5EF4-FFF2-40B4-BE49-F238E27FC236}">
                <a16:creationId xmlns:a16="http://schemas.microsoft.com/office/drawing/2014/main" id="{1A339AE4-2959-4AA6-8B5A-D7F6D3F780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7" t="948" r="17307" b="575"/>
          <a:stretch>
            <a:fillRect/>
          </a:stretch>
        </p:blipFill>
        <p:spPr bwMode="auto">
          <a:xfrm>
            <a:off x="1992133" y="1608426"/>
            <a:ext cx="4200884" cy="5060867"/>
          </a:xfrm>
          <a:prstGeom prst="rect">
            <a:avLst/>
          </a:prstGeom>
          <a:noFill/>
          <a:ln w="57150" cmpd="thickThin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1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1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11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1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1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4C4B1046-2766-4B33-B175-B4FC53B20A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AE5C4-0F1A-4152-93C6-B8D2A9512154}" type="slidenum">
              <a:rPr lang="en-US" altLang="en-US"/>
              <a:pPr/>
              <a:t>26</a:t>
            </a:fld>
            <a:endParaRPr lang="en-US" altLang="en-US"/>
          </a:p>
        </p:txBody>
      </p:sp>
      <p:sp>
        <p:nvSpPr>
          <p:cNvPr id="47106" name="Rectangle 2">
            <a:extLst>
              <a:ext uri="{FF2B5EF4-FFF2-40B4-BE49-F238E27FC236}">
                <a16:creationId xmlns:a16="http://schemas.microsoft.com/office/drawing/2014/main" id="{B4DFC44D-FE3C-48D1-AA3B-3DF7FA7F5F9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id-ID"/>
              <a:t>Proteksi Memory</a:t>
            </a:r>
          </a:p>
        </p:txBody>
      </p:sp>
      <p:sp>
        <p:nvSpPr>
          <p:cNvPr id="47107" name="Rectangle 3">
            <a:extLst>
              <a:ext uri="{FF2B5EF4-FFF2-40B4-BE49-F238E27FC236}">
                <a16:creationId xmlns:a16="http://schemas.microsoft.com/office/drawing/2014/main" id="{98F3900A-F0C0-410F-8162-5101FCE0BF7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552575"/>
            <a:ext cx="8229600" cy="5153025"/>
          </a:xfrm>
        </p:spPr>
        <p:txBody>
          <a:bodyPr/>
          <a:lstStyle/>
          <a:p>
            <a:pPr algn="just"/>
            <a:r>
              <a:rPr lang="en-US" altLang="id-ID" sz="2400" dirty="0" err="1"/>
              <a:t>Melindungi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memori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terutama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untuk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isi</a:t>
            </a:r>
            <a:r>
              <a:rPr lang="en-US" altLang="id-ID" sz="2400" dirty="0"/>
              <a:t>:</a:t>
            </a:r>
          </a:p>
          <a:p>
            <a:pPr lvl="1" algn="just"/>
            <a:r>
              <a:rPr lang="en-US" altLang="id-ID" sz="2400" dirty="0"/>
              <a:t>interrupt vector dan interrupt service routines.</a:t>
            </a:r>
          </a:p>
          <a:p>
            <a:pPr algn="just"/>
            <a:r>
              <a:rPr lang="en-US" altLang="id-ID" sz="2400" dirty="0"/>
              <a:t>Cara </a:t>
            </a:r>
            <a:r>
              <a:rPr lang="en-US" altLang="id-ID" sz="2400" dirty="0" err="1"/>
              <a:t>umum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adalah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setiap</a:t>
            </a:r>
            <a:r>
              <a:rPr lang="en-US" altLang="id-ID" sz="2400" dirty="0"/>
              <a:t> user program </a:t>
            </a:r>
            <a:r>
              <a:rPr lang="en-US" altLang="id-ID" sz="2400" dirty="0" err="1"/>
              <a:t>hanya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dapat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mengakses</a:t>
            </a:r>
            <a:r>
              <a:rPr lang="en-US" altLang="id-ID" sz="2400" dirty="0"/>
              <a:t> </a:t>
            </a:r>
            <a:r>
              <a:rPr lang="en-US" altLang="id-ID" sz="2400" dirty="0" err="1"/>
              <a:t>lokasi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memori</a:t>
            </a:r>
            <a:r>
              <a:rPr lang="en-US" altLang="id-ID" sz="2400" dirty="0"/>
              <a:t> yang </a:t>
            </a:r>
            <a:r>
              <a:rPr lang="en-US" altLang="id-ID" sz="2400" dirty="0" err="1"/>
              <a:t>telah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dibatasi</a:t>
            </a:r>
            <a:r>
              <a:rPr lang="en-US" altLang="id-ID" sz="2400" dirty="0"/>
              <a:t> (</a:t>
            </a:r>
            <a:r>
              <a:rPr lang="en-US" altLang="id-ID" sz="2400" dirty="0" err="1"/>
              <a:t>disediakan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untuk</a:t>
            </a:r>
            <a:r>
              <a:rPr lang="en-US" altLang="id-ID" sz="2400" dirty="0"/>
              <a:t> program </a:t>
            </a:r>
            <a:r>
              <a:rPr lang="en-US" altLang="id-ID" sz="2400" dirty="0" err="1"/>
              <a:t>tsb</a:t>
            </a:r>
            <a:r>
              <a:rPr lang="en-US" altLang="id-ID" sz="2400" dirty="0"/>
              <a:t>).</a:t>
            </a:r>
          </a:p>
          <a:p>
            <a:pPr lvl="1" algn="just"/>
            <a:r>
              <a:rPr lang="en-US" altLang="id-ID" sz="2400" b="1" dirty="0"/>
              <a:t>Range </a:t>
            </a:r>
            <a:r>
              <a:rPr lang="en-US" altLang="id-ID" sz="2400" dirty="0"/>
              <a:t>address – </a:t>
            </a:r>
            <a:r>
              <a:rPr lang="en-US" altLang="id-ID" sz="2400" dirty="0" err="1"/>
              <a:t>alamat</a:t>
            </a:r>
            <a:r>
              <a:rPr lang="en-US" altLang="id-ID" sz="2400" dirty="0"/>
              <a:t> yang valid</a:t>
            </a:r>
          </a:p>
          <a:p>
            <a:pPr lvl="1" algn="just"/>
            <a:r>
              <a:rPr lang="en-US" altLang="id-ID" sz="2400" b="1" dirty="0"/>
              <a:t>Base register</a:t>
            </a:r>
            <a:r>
              <a:rPr lang="en-US" altLang="id-ID" sz="2400" dirty="0"/>
              <a:t> – </a:t>
            </a:r>
            <a:r>
              <a:rPr lang="en-US" altLang="id-ID" sz="2400" dirty="0" err="1"/>
              <a:t>menyimpan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alamat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terkecil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memori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secara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fisik</a:t>
            </a:r>
            <a:endParaRPr lang="en-US" altLang="id-ID" sz="2400" dirty="0"/>
          </a:p>
          <a:p>
            <a:pPr lvl="1" algn="just"/>
            <a:r>
              <a:rPr lang="en-US" altLang="id-ID" sz="2400" b="1" dirty="0"/>
              <a:t>Limit register</a:t>
            </a:r>
            <a:r>
              <a:rPr lang="en-US" altLang="id-ID" sz="2400" dirty="0"/>
              <a:t> – </a:t>
            </a:r>
            <a:r>
              <a:rPr lang="en-US" altLang="id-ID" sz="2400" dirty="0" err="1"/>
              <a:t>besarnya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jangkauan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memori</a:t>
            </a:r>
            <a:r>
              <a:rPr lang="en-US" altLang="id-ID" sz="2400" dirty="0"/>
              <a:t> yang </a:t>
            </a:r>
            <a:r>
              <a:rPr lang="en-US" altLang="id-ID" sz="2400" dirty="0" err="1"/>
              <a:t>diijinkan</a:t>
            </a:r>
            <a:r>
              <a:rPr lang="en-US" altLang="id-ID" sz="2400" dirty="0"/>
              <a:t> </a:t>
            </a:r>
          </a:p>
          <a:p>
            <a:pPr algn="just"/>
            <a:r>
              <a:rPr lang="en-US" altLang="id-ID" sz="2400" dirty="0" err="1"/>
              <a:t>Memori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diluar</a:t>
            </a:r>
            <a:r>
              <a:rPr lang="en-US" altLang="id-ID" sz="2400" dirty="0"/>
              <a:t> range </a:t>
            </a:r>
            <a:r>
              <a:rPr lang="en-US" altLang="id-ID" sz="2400" dirty="0" err="1"/>
              <a:t>tersebut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tidak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dapat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diakses</a:t>
            </a:r>
            <a:r>
              <a:rPr lang="en-US" altLang="id-ID" sz="2400" dirty="0"/>
              <a:t> oleh user program </a:t>
            </a:r>
            <a:r>
              <a:rPr lang="en-US" altLang="id-ID" sz="2400" dirty="0" err="1"/>
              <a:t>tsb</a:t>
            </a:r>
            <a:r>
              <a:rPr lang="en-US" altLang="id-ID" sz="2400" dirty="0"/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"/>
                                        <p:tgtEl>
                                          <p:spTgt spid="47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500"/>
                                        <p:tgtEl>
                                          <p:spTgt spid="47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500"/>
                                        <p:tgtEl>
                                          <p:spTgt spid="471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1" dur="500"/>
                                        <p:tgtEl>
                                          <p:spTgt spid="471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4" dur="500"/>
                                        <p:tgtEl>
                                          <p:spTgt spid="471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9" dur="500"/>
                                        <p:tgtEl>
                                          <p:spTgt spid="471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7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4">
            <a:extLst>
              <a:ext uri="{FF2B5EF4-FFF2-40B4-BE49-F238E27FC236}">
                <a16:creationId xmlns:a16="http://schemas.microsoft.com/office/drawing/2014/main" id="{6A4CBAFD-349B-4924-A2AB-35DCF8D6B2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88601-3156-4C4C-B84D-3B7AC6A9BA3B}" type="slidenum">
              <a:rPr lang="en-US" altLang="en-US"/>
              <a:pPr/>
              <a:t>27</a:t>
            </a:fld>
            <a:endParaRPr lang="en-US" altLang="en-US"/>
          </a:p>
        </p:txBody>
      </p:sp>
      <p:sp>
        <p:nvSpPr>
          <p:cNvPr id="48130" name="Rectangle 2">
            <a:extLst>
              <a:ext uri="{FF2B5EF4-FFF2-40B4-BE49-F238E27FC236}">
                <a16:creationId xmlns:a16="http://schemas.microsoft.com/office/drawing/2014/main" id="{56ECBAB4-E4FD-4403-BCF5-53E44BC8058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98475" y="334963"/>
            <a:ext cx="7010400" cy="1062037"/>
          </a:xfrm>
        </p:spPr>
        <p:txBody>
          <a:bodyPr/>
          <a:lstStyle/>
          <a:p>
            <a:r>
              <a:rPr lang="en-US" altLang="id-ID" sz="3500"/>
              <a:t>Penggunaan Base dan Limit Register</a:t>
            </a:r>
          </a:p>
        </p:txBody>
      </p:sp>
      <p:pic>
        <p:nvPicPr>
          <p:cNvPr id="48137" name="Picture 9">
            <a:extLst>
              <a:ext uri="{FF2B5EF4-FFF2-40B4-BE49-F238E27FC236}">
                <a16:creationId xmlns:a16="http://schemas.microsoft.com/office/drawing/2014/main" id="{ACB38D6F-4802-45CC-99FD-9E562D603E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74" t="1021" r="14644" b="1794"/>
          <a:stretch>
            <a:fillRect/>
          </a:stretch>
        </p:blipFill>
        <p:spPr bwMode="auto">
          <a:xfrm>
            <a:off x="3021114" y="1478333"/>
            <a:ext cx="4598886" cy="5044704"/>
          </a:xfrm>
          <a:prstGeom prst="rect">
            <a:avLst/>
          </a:prstGeom>
          <a:noFill/>
          <a:ln w="57150" cmpd="thickThin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2000"/>
                                        <p:tgtEl>
                                          <p:spTgt spid="48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62ACF81B-32FB-4E7E-B880-D7FB707D8E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8E1E0-4236-4479-84CF-E7E62057FBFE}" type="slidenum">
              <a:rPr lang="en-US" altLang="en-US"/>
              <a:pPr/>
              <a:t>28</a:t>
            </a:fld>
            <a:endParaRPr lang="en-US" altLang="en-US"/>
          </a:p>
        </p:txBody>
      </p:sp>
      <p:sp>
        <p:nvSpPr>
          <p:cNvPr id="49154" name="Rectangle 2">
            <a:extLst>
              <a:ext uri="{FF2B5EF4-FFF2-40B4-BE49-F238E27FC236}">
                <a16:creationId xmlns:a16="http://schemas.microsoft.com/office/drawing/2014/main" id="{C29C1108-BA46-461A-83F5-955806BD314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id-ID"/>
              <a:t>Proteksi Alamat Hardware</a:t>
            </a:r>
          </a:p>
        </p:txBody>
      </p:sp>
      <p:pic>
        <p:nvPicPr>
          <p:cNvPr id="49162" name="Picture 10">
            <a:extLst>
              <a:ext uri="{FF2B5EF4-FFF2-40B4-BE49-F238E27FC236}">
                <a16:creationId xmlns:a16="http://schemas.microsoft.com/office/drawing/2014/main" id="{53268035-DD89-4F24-8EE8-BC01112D2B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9" t="23012" r="180" b="23203"/>
          <a:stretch>
            <a:fillRect/>
          </a:stretch>
        </p:blipFill>
        <p:spPr bwMode="auto">
          <a:xfrm>
            <a:off x="661988" y="1638300"/>
            <a:ext cx="6913562" cy="2976563"/>
          </a:xfrm>
          <a:prstGeom prst="rect">
            <a:avLst/>
          </a:prstGeom>
          <a:noFill/>
          <a:ln w="57150" cmpd="thickThin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9163" name="Text Box 11">
            <a:extLst>
              <a:ext uri="{FF2B5EF4-FFF2-40B4-BE49-F238E27FC236}">
                <a16:creationId xmlns:a16="http://schemas.microsoft.com/office/drawing/2014/main" id="{917F5AE2-EAFD-4F43-9DFB-1DAFD5A2DC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8950" y="4956175"/>
            <a:ext cx="7221538" cy="1357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</a:pPr>
            <a:r>
              <a:rPr lang="en-US" altLang="id-ID" dirty="0"/>
              <a:t> </a:t>
            </a:r>
            <a:r>
              <a:rPr lang="en-US" altLang="id-ID" dirty="0" err="1"/>
              <a:t>Ketika</a:t>
            </a:r>
            <a:r>
              <a:rPr lang="en-US" altLang="id-ID" dirty="0"/>
              <a:t> </a:t>
            </a:r>
            <a:r>
              <a:rPr lang="en-US" altLang="id-ID" dirty="0" err="1"/>
              <a:t>eksekusi</a:t>
            </a:r>
            <a:r>
              <a:rPr lang="en-US" altLang="id-ID" dirty="0"/>
              <a:t> pada mode monitor, OS </a:t>
            </a:r>
            <a:r>
              <a:rPr lang="en-US" altLang="id-ID" dirty="0" err="1"/>
              <a:t>dapat</a:t>
            </a:r>
            <a:r>
              <a:rPr lang="en-US" altLang="id-ID" dirty="0"/>
              <a:t> </a:t>
            </a:r>
            <a:r>
              <a:rPr lang="en-US" altLang="id-ID" dirty="0" err="1"/>
              <a:t>mengakses</a:t>
            </a:r>
            <a:r>
              <a:rPr lang="en-US" altLang="id-ID" dirty="0"/>
              <a:t> </a:t>
            </a:r>
            <a:r>
              <a:rPr lang="en-US" altLang="id-ID" dirty="0" err="1"/>
              <a:t>semua</a:t>
            </a:r>
            <a:r>
              <a:rPr lang="en-US" altLang="id-ID" dirty="0"/>
              <a:t> </a:t>
            </a:r>
          </a:p>
          <a:p>
            <a:pPr algn="just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None/>
            </a:pPr>
            <a:r>
              <a:rPr lang="en-US" altLang="id-ID" dirty="0"/>
              <a:t>   </a:t>
            </a:r>
            <a:r>
              <a:rPr lang="en-US" altLang="id-ID" dirty="0" err="1"/>
              <a:t>lokasi</a:t>
            </a:r>
            <a:r>
              <a:rPr lang="en-US" altLang="id-ID" dirty="0"/>
              <a:t> </a:t>
            </a:r>
            <a:r>
              <a:rPr lang="en-US" altLang="id-ID" dirty="0" err="1"/>
              <a:t>memori</a:t>
            </a:r>
            <a:r>
              <a:rPr lang="en-US" altLang="id-ID" dirty="0"/>
              <a:t>.</a:t>
            </a:r>
          </a:p>
          <a:p>
            <a:pPr algn="just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</a:pPr>
            <a:r>
              <a:rPr lang="en-US" altLang="id-ID" dirty="0"/>
              <a:t> </a:t>
            </a:r>
            <a:r>
              <a:rPr lang="en-US" altLang="id-ID" dirty="0" err="1"/>
              <a:t>Pemuatan</a:t>
            </a:r>
            <a:r>
              <a:rPr lang="en-US" altLang="id-ID" dirty="0"/>
              <a:t> </a:t>
            </a:r>
            <a:r>
              <a:rPr lang="en-US" altLang="id-ID" dirty="0" err="1"/>
              <a:t>instruksi</a:t>
            </a:r>
            <a:r>
              <a:rPr lang="en-US" altLang="id-ID" dirty="0"/>
              <a:t> </a:t>
            </a:r>
            <a:r>
              <a:rPr lang="en-US" altLang="id-ID" dirty="0" err="1"/>
              <a:t>ke</a:t>
            </a:r>
            <a:r>
              <a:rPr lang="en-US" altLang="id-ID" dirty="0"/>
              <a:t> base dan limit register </a:t>
            </a:r>
            <a:r>
              <a:rPr lang="en-US" altLang="id-ID" dirty="0" err="1"/>
              <a:t>tergantung</a:t>
            </a:r>
            <a:r>
              <a:rPr lang="en-US" altLang="id-ID" dirty="0"/>
              <a:t> </a:t>
            </a:r>
            <a:r>
              <a:rPr lang="en-US" altLang="id-ID" dirty="0" err="1"/>
              <a:t>instruksi</a:t>
            </a:r>
            <a:r>
              <a:rPr lang="en-US" altLang="id-ID" dirty="0"/>
              <a:t> </a:t>
            </a:r>
          </a:p>
          <a:p>
            <a:pPr algn="just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None/>
            </a:pPr>
            <a:r>
              <a:rPr lang="en-US" altLang="id-ID" dirty="0"/>
              <a:t>   privileged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9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9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9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9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916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B1050DA5-67A9-4314-97EB-FC9E08EEF2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3DEB2-57D2-4494-8978-D2BCAEF1056B}" type="slidenum">
              <a:rPr lang="en-US" altLang="en-US"/>
              <a:pPr/>
              <a:t>29</a:t>
            </a:fld>
            <a:endParaRPr lang="en-US" altLang="en-US"/>
          </a:p>
        </p:txBody>
      </p:sp>
      <p:sp>
        <p:nvSpPr>
          <p:cNvPr id="50178" name="Rectangle 2">
            <a:extLst>
              <a:ext uri="{FF2B5EF4-FFF2-40B4-BE49-F238E27FC236}">
                <a16:creationId xmlns:a16="http://schemas.microsoft.com/office/drawing/2014/main" id="{C5E90461-0D61-405D-94AC-86F5C265FB0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id-ID"/>
              <a:t>Proteksi CPU</a:t>
            </a:r>
          </a:p>
        </p:txBody>
      </p:sp>
      <p:sp>
        <p:nvSpPr>
          <p:cNvPr id="50179" name="Rectangle 3">
            <a:extLst>
              <a:ext uri="{FF2B5EF4-FFF2-40B4-BE49-F238E27FC236}">
                <a16:creationId xmlns:a16="http://schemas.microsoft.com/office/drawing/2014/main" id="{A31951CF-18FD-4DCC-8D18-D7ADCDE44E8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en-US" altLang="id-ID" sz="3200" i="1" dirty="0"/>
              <a:t>Timer</a:t>
            </a:r>
            <a:r>
              <a:rPr lang="en-US" altLang="id-ID" sz="3200" dirty="0"/>
              <a:t> </a:t>
            </a:r>
          </a:p>
          <a:p>
            <a:pPr lvl="1" algn="just"/>
            <a:r>
              <a:rPr lang="en-US" altLang="id-ID" sz="2800" dirty="0" err="1"/>
              <a:t>Interupsi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secara</a:t>
            </a:r>
            <a:r>
              <a:rPr lang="en-US" altLang="id-ID" sz="2800" dirty="0"/>
              <a:t> </a:t>
            </a:r>
            <a:r>
              <a:rPr lang="en-US" altLang="id-ID" sz="2800" dirty="0" err="1"/>
              <a:t>berkala</a:t>
            </a:r>
            <a:r>
              <a:rPr lang="en-US" altLang="id-ID" sz="2800" dirty="0"/>
              <a:t> oleh hardware: =&gt; transfer control </a:t>
            </a:r>
            <a:r>
              <a:rPr lang="en-US" altLang="id-ID" sz="2800" dirty="0" err="1"/>
              <a:t>ke</a:t>
            </a:r>
            <a:r>
              <a:rPr lang="en-US" altLang="id-ID" sz="2800" dirty="0"/>
              <a:t> OS.</a:t>
            </a:r>
          </a:p>
          <a:p>
            <a:pPr lvl="1" algn="just"/>
            <a:r>
              <a:rPr lang="en-US" altLang="id-ID" sz="2800" dirty="0"/>
              <a:t>Nilai timer </a:t>
            </a:r>
            <a:r>
              <a:rPr lang="en-US" altLang="id-ID" sz="2800" dirty="0" err="1"/>
              <a:t>akan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berkurang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sesuai</a:t>
            </a:r>
            <a:r>
              <a:rPr lang="en-US" altLang="id-ID" sz="2800" dirty="0"/>
              <a:t> “clock tick” </a:t>
            </a:r>
            <a:r>
              <a:rPr lang="en-US" altLang="id-ID" sz="2800" dirty="0" err="1"/>
              <a:t>dari</a:t>
            </a:r>
            <a:r>
              <a:rPr lang="en-US" altLang="id-ID" sz="2800" dirty="0"/>
              <a:t> hardware </a:t>
            </a:r>
            <a:r>
              <a:rPr lang="en-US" altLang="id-ID" sz="2800" dirty="0" err="1"/>
              <a:t>komputer</a:t>
            </a:r>
            <a:r>
              <a:rPr lang="en-US" altLang="id-ID" sz="2800" dirty="0"/>
              <a:t>.</a:t>
            </a:r>
          </a:p>
          <a:p>
            <a:pPr lvl="1" algn="just"/>
            <a:r>
              <a:rPr lang="en-US" altLang="id-ID" sz="2800" dirty="0" err="1"/>
              <a:t>Saat</a:t>
            </a:r>
            <a:r>
              <a:rPr lang="en-US" altLang="id-ID" sz="2800" dirty="0"/>
              <a:t> </a:t>
            </a:r>
            <a:r>
              <a:rPr lang="en-US" altLang="id-ID" sz="2800" dirty="0" err="1"/>
              <a:t>nilai</a:t>
            </a:r>
            <a:r>
              <a:rPr lang="en-US" altLang="id-ID" sz="2800" dirty="0"/>
              <a:t> timer </a:t>
            </a:r>
            <a:r>
              <a:rPr lang="en-US" altLang="id-ID" sz="2800" dirty="0" err="1"/>
              <a:t>menjadi</a:t>
            </a:r>
            <a:r>
              <a:rPr lang="en-US" altLang="id-ID" sz="2800" dirty="0"/>
              <a:t> 0, interrupt </a:t>
            </a:r>
            <a:r>
              <a:rPr lang="en-US" altLang="id-ID" sz="2800" dirty="0" err="1"/>
              <a:t>terjadi</a:t>
            </a:r>
            <a:endParaRPr lang="en-US" altLang="id-ID" sz="2800" dirty="0"/>
          </a:p>
          <a:p>
            <a:pPr lvl="1" algn="just"/>
            <a:r>
              <a:rPr lang="en-US" altLang="id-ID" sz="2800" dirty="0"/>
              <a:t>Housekeeping: </a:t>
            </a:r>
            <a:r>
              <a:rPr lang="en-US" altLang="id-ID" sz="2800" dirty="0" err="1"/>
              <a:t>melakukan</a:t>
            </a:r>
            <a:r>
              <a:rPr lang="en-US" altLang="id-ID" sz="2800" dirty="0"/>
              <a:t> CPU scheduling (</a:t>
            </a:r>
            <a:r>
              <a:rPr lang="en-US" altLang="id-ID" sz="2800" dirty="0" err="1"/>
              <a:t>jatah</a:t>
            </a:r>
            <a:r>
              <a:rPr lang="en-US" altLang="id-ID" sz="2800" dirty="0"/>
              <a:t> CPU), status device table </a:t>
            </a:r>
            <a:r>
              <a:rPr lang="en-US" altLang="id-ID" sz="2800" dirty="0" err="1"/>
              <a:t>dll</a:t>
            </a:r>
            <a:r>
              <a:rPr lang="en-US" altLang="id-ID" sz="2800" dirty="0"/>
              <a:t>.</a:t>
            </a:r>
          </a:p>
          <a:p>
            <a:pPr algn="just"/>
            <a:r>
              <a:rPr lang="en-US" altLang="id-ID" sz="3200" dirty="0"/>
              <a:t>Timer </a:t>
            </a:r>
            <a:r>
              <a:rPr lang="en-US" altLang="id-ID" sz="3200" dirty="0" err="1"/>
              <a:t>digunakan</a:t>
            </a:r>
            <a:r>
              <a:rPr lang="en-US" altLang="id-ID" sz="3200" dirty="0"/>
              <a:t> </a:t>
            </a:r>
            <a:r>
              <a:rPr lang="en-US" altLang="id-ID" sz="3200" dirty="0" err="1"/>
              <a:t>untuk</a:t>
            </a:r>
            <a:r>
              <a:rPr lang="en-US" altLang="id-ID" sz="3200" dirty="0"/>
              <a:t> system time.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2000"/>
                                        <p:tgtEl>
                                          <p:spTgt spid="50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2000"/>
                                        <p:tgtEl>
                                          <p:spTgt spid="50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2000"/>
                                        <p:tgtEl>
                                          <p:spTgt spid="50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2000"/>
                                        <p:tgtEl>
                                          <p:spTgt spid="50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4" dur="2000"/>
                                        <p:tgtEl>
                                          <p:spTgt spid="501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9" grpId="0" build="p"/>
    </p:bldLst>
  </p:timing>
</p:sld>
</file>

<file path=ppt/theme/theme1.xml><?xml version="1.0" encoding="utf-8"?>
<a:theme xmlns:a="http://schemas.openxmlformats.org/drawingml/2006/main" name="Network">
  <a:themeElements>
    <a:clrScheme name="Network 10">
      <a:dk1>
        <a:srgbClr val="000000"/>
      </a:dk1>
      <a:lt1>
        <a:srgbClr val="FFFFFF"/>
      </a:lt1>
      <a:dk2>
        <a:srgbClr val="330066"/>
      </a:dk2>
      <a:lt2>
        <a:srgbClr val="808080"/>
      </a:lt2>
      <a:accent1>
        <a:srgbClr val="CCCC00"/>
      </a:accent1>
      <a:accent2>
        <a:srgbClr val="669999"/>
      </a:accent2>
      <a:accent3>
        <a:srgbClr val="FFFFFF"/>
      </a:accent3>
      <a:accent4>
        <a:srgbClr val="000000"/>
      </a:accent4>
      <a:accent5>
        <a:srgbClr val="E2E2AA"/>
      </a:accent5>
      <a:accent6>
        <a:srgbClr val="5C8A8A"/>
      </a:accent6>
      <a:hlink>
        <a:srgbClr val="7E9CE8"/>
      </a:hlink>
      <a:folHlink>
        <a:srgbClr val="D8D8EC"/>
      </a:folHlink>
    </a:clrScheme>
    <a:fontScheme name="Networ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id-ID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id-ID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Network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twork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Network</Template>
  <TotalTime>1208</TotalTime>
  <Words>1292</Words>
  <Application>Microsoft Office PowerPoint</Application>
  <PresentationFormat>On-screen Show (4:3)</PresentationFormat>
  <Paragraphs>183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4" baseType="lpstr">
      <vt:lpstr>Arial</vt:lpstr>
      <vt:lpstr>Helvetica</vt:lpstr>
      <vt:lpstr>Times New Roman</vt:lpstr>
      <vt:lpstr>Wingdings</vt:lpstr>
      <vt:lpstr>Network</vt:lpstr>
      <vt:lpstr>Struktur  Sistem Komputer</vt:lpstr>
      <vt:lpstr>Review:   Struktur Sistem Komputer</vt:lpstr>
      <vt:lpstr>Arsitektur Sistem Komputer</vt:lpstr>
      <vt:lpstr> Operasi Sistem Komputer</vt:lpstr>
      <vt:lpstr>Operasi Sistem Komputer (Cont.)</vt:lpstr>
      <vt:lpstr>Programmed I/O (1)</vt:lpstr>
      <vt:lpstr>Programmed I/O (2)</vt:lpstr>
      <vt:lpstr>Interrupt</vt:lpstr>
      <vt:lpstr>Interrupt Handling</vt:lpstr>
      <vt:lpstr> Struktur I/O</vt:lpstr>
      <vt:lpstr>I/O Interrupt</vt:lpstr>
      <vt:lpstr>Dua Metode I/O</vt:lpstr>
      <vt:lpstr>Device-Status Table</vt:lpstr>
      <vt:lpstr>Direct Memory Access (DMA)</vt:lpstr>
      <vt:lpstr> Struktur Storage</vt:lpstr>
      <vt:lpstr>Mekanisme Pergerakan Head-Disk</vt:lpstr>
      <vt:lpstr>Hirarki Storage</vt:lpstr>
      <vt:lpstr>Hirarki Storage-Device</vt:lpstr>
      <vt:lpstr>Caching</vt:lpstr>
      <vt:lpstr>Migrasi dari Disk ke Register</vt:lpstr>
      <vt:lpstr> Proteksi Hardware</vt:lpstr>
      <vt:lpstr>Dual-Mode Operation</vt:lpstr>
      <vt:lpstr>Dual-Mode Operation (Cont.)</vt:lpstr>
      <vt:lpstr>Proteksi I/O</vt:lpstr>
      <vt:lpstr>Penggunaan System Call untuk Pengoperasian I/O</vt:lpstr>
      <vt:lpstr>Proteksi Memory</vt:lpstr>
      <vt:lpstr>Penggunaan Base dan Limit Register</vt:lpstr>
      <vt:lpstr>Proteksi Alamat Hardware</vt:lpstr>
      <vt:lpstr>Proteksi CPU</vt:lpstr>
    </vt:vector>
  </TitlesOfParts>
  <Company>Lucent Technologies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Marilyn Turnamian</dc:creator>
  <cp:lastModifiedBy>Row_Bee</cp:lastModifiedBy>
  <cp:revision>86</cp:revision>
  <cp:lastPrinted>2001-06-14T14:06:14Z</cp:lastPrinted>
  <dcterms:created xsi:type="dcterms:W3CDTF">1999-06-29T15:33:47Z</dcterms:created>
  <dcterms:modified xsi:type="dcterms:W3CDTF">2018-08-15T05:45:07Z</dcterms:modified>
</cp:coreProperties>
</file>