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52" d="100"/>
          <a:sy n="52" d="100"/>
        </p:scale>
        <p:origin x="54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62C57D-53BE-4053-9DE5-AE75F803D282}" type="doc">
      <dgm:prSet loTypeId="urn:microsoft.com/office/officeart/2005/8/layout/pyramid2" loCatId="list" qsTypeId="urn:microsoft.com/office/officeart/2005/8/quickstyle/3d3" qsCatId="3D" csTypeId="urn:microsoft.com/office/officeart/2005/8/colors/accent1_3" csCatId="accent1" phldr="1"/>
      <dgm:spPr/>
    </dgm:pt>
    <dgm:pt modelId="{E3DCE57E-6D12-486A-9CC0-A9C4C81165A5}">
      <dgm:prSet phldrT="[Text]"/>
      <dgm:spPr/>
      <dgm:t>
        <a:bodyPr/>
        <a:lstStyle/>
        <a:p>
          <a:r>
            <a:rPr lang="id-ID" dirty="0" smtClean="0"/>
            <a:t>Adil</a:t>
          </a:r>
          <a:endParaRPr lang="id-ID" dirty="0"/>
        </a:p>
      </dgm:t>
    </dgm:pt>
    <dgm:pt modelId="{10B56C3F-B939-4441-A403-2C08A357AFBB}" type="parTrans" cxnId="{A5B2BB33-C063-4575-8F31-45AE4B2265DE}">
      <dgm:prSet/>
      <dgm:spPr/>
      <dgm:t>
        <a:bodyPr/>
        <a:lstStyle/>
        <a:p>
          <a:endParaRPr lang="id-ID"/>
        </a:p>
      </dgm:t>
    </dgm:pt>
    <dgm:pt modelId="{CA82579E-AFBF-4E39-B8FF-B36E283363FC}" type="sibTrans" cxnId="{A5B2BB33-C063-4575-8F31-45AE4B2265DE}">
      <dgm:prSet/>
      <dgm:spPr/>
      <dgm:t>
        <a:bodyPr/>
        <a:lstStyle/>
        <a:p>
          <a:endParaRPr lang="id-ID"/>
        </a:p>
      </dgm:t>
    </dgm:pt>
    <dgm:pt modelId="{49324968-A960-4EEF-80A4-C698E6BF4C8E}">
      <dgm:prSet phldrT="[Text]"/>
      <dgm:spPr/>
      <dgm:t>
        <a:bodyPr/>
        <a:lstStyle/>
        <a:p>
          <a:r>
            <a:rPr lang="id-ID" dirty="0" smtClean="0"/>
            <a:t>Berdasarkan Undang-undang </a:t>
          </a:r>
          <a:endParaRPr lang="id-ID" dirty="0"/>
        </a:p>
      </dgm:t>
    </dgm:pt>
    <dgm:pt modelId="{FC74A45C-EE50-4E4A-91D6-CB7726BB5694}" type="parTrans" cxnId="{EFF04F27-DACA-4DA2-AB0E-8B7AA1260134}">
      <dgm:prSet/>
      <dgm:spPr/>
      <dgm:t>
        <a:bodyPr/>
        <a:lstStyle/>
        <a:p>
          <a:endParaRPr lang="id-ID"/>
        </a:p>
      </dgm:t>
    </dgm:pt>
    <dgm:pt modelId="{9536A926-B1CA-43D1-886F-351C66B0C677}" type="sibTrans" cxnId="{EFF04F27-DACA-4DA2-AB0E-8B7AA1260134}">
      <dgm:prSet/>
      <dgm:spPr/>
      <dgm:t>
        <a:bodyPr/>
        <a:lstStyle/>
        <a:p>
          <a:endParaRPr lang="id-ID"/>
        </a:p>
      </dgm:t>
    </dgm:pt>
    <dgm:pt modelId="{381A04BC-FD99-461E-B8E9-EBADB9DFE25C}">
      <dgm:prSet phldrT="[Text]"/>
      <dgm:spPr/>
      <dgm:t>
        <a:bodyPr/>
        <a:lstStyle/>
        <a:p>
          <a:r>
            <a:rPr lang="id-ID" dirty="0" smtClean="0"/>
            <a:t>Tidak Mengganggu Perekonomian</a:t>
          </a:r>
          <a:endParaRPr lang="id-ID" dirty="0"/>
        </a:p>
      </dgm:t>
    </dgm:pt>
    <dgm:pt modelId="{39FBA2FF-9C81-4D11-BABB-FE10210ABBE3}" type="parTrans" cxnId="{D439678E-A360-4E40-95C6-6C513A862E95}">
      <dgm:prSet/>
      <dgm:spPr/>
      <dgm:t>
        <a:bodyPr/>
        <a:lstStyle/>
        <a:p>
          <a:endParaRPr lang="id-ID"/>
        </a:p>
      </dgm:t>
    </dgm:pt>
    <dgm:pt modelId="{E95E62B4-F8E4-4887-9836-A6B130B1FFBD}" type="sibTrans" cxnId="{D439678E-A360-4E40-95C6-6C513A862E95}">
      <dgm:prSet/>
      <dgm:spPr/>
      <dgm:t>
        <a:bodyPr/>
        <a:lstStyle/>
        <a:p>
          <a:endParaRPr lang="id-ID"/>
        </a:p>
      </dgm:t>
    </dgm:pt>
    <dgm:pt modelId="{F755CBE9-C84B-4816-8F3F-725B3C89EA22}">
      <dgm:prSet/>
      <dgm:spPr/>
      <dgm:t>
        <a:bodyPr/>
        <a:lstStyle/>
        <a:p>
          <a:r>
            <a:rPr lang="id-ID" dirty="0" smtClean="0"/>
            <a:t>Efisien</a:t>
          </a:r>
          <a:endParaRPr lang="id-ID" dirty="0"/>
        </a:p>
      </dgm:t>
    </dgm:pt>
    <dgm:pt modelId="{B3BB09C4-5307-49D0-B5AC-198E46B233A0}" type="parTrans" cxnId="{3932F071-5828-423A-BEDD-0619DADC23CB}">
      <dgm:prSet/>
      <dgm:spPr/>
      <dgm:t>
        <a:bodyPr/>
        <a:lstStyle/>
        <a:p>
          <a:endParaRPr lang="id-ID"/>
        </a:p>
      </dgm:t>
    </dgm:pt>
    <dgm:pt modelId="{C0D70A72-2DFF-4C2E-BC61-299B07737455}" type="sibTrans" cxnId="{3932F071-5828-423A-BEDD-0619DADC23CB}">
      <dgm:prSet/>
      <dgm:spPr/>
      <dgm:t>
        <a:bodyPr/>
        <a:lstStyle/>
        <a:p>
          <a:endParaRPr lang="id-ID"/>
        </a:p>
      </dgm:t>
    </dgm:pt>
    <dgm:pt modelId="{9D60A6E7-5634-4886-9A76-17C76C75CEE0}">
      <dgm:prSet/>
      <dgm:spPr/>
      <dgm:t>
        <a:bodyPr/>
        <a:lstStyle/>
        <a:p>
          <a:r>
            <a:rPr lang="id-ID" dirty="0" smtClean="0"/>
            <a:t>Sederhana</a:t>
          </a:r>
          <a:endParaRPr lang="id-ID" dirty="0"/>
        </a:p>
      </dgm:t>
    </dgm:pt>
    <dgm:pt modelId="{79E521F9-3B9D-40E3-91D9-07C4BC0F5F35}" type="parTrans" cxnId="{81E0EDB7-E0BE-437D-8B96-43E39748194A}">
      <dgm:prSet/>
      <dgm:spPr/>
      <dgm:t>
        <a:bodyPr/>
        <a:lstStyle/>
        <a:p>
          <a:endParaRPr lang="id-ID"/>
        </a:p>
      </dgm:t>
    </dgm:pt>
    <dgm:pt modelId="{93B9A175-BB86-4FB1-A9F9-6536F875DD60}" type="sibTrans" cxnId="{81E0EDB7-E0BE-437D-8B96-43E39748194A}">
      <dgm:prSet/>
      <dgm:spPr/>
      <dgm:t>
        <a:bodyPr/>
        <a:lstStyle/>
        <a:p>
          <a:endParaRPr lang="id-ID"/>
        </a:p>
      </dgm:t>
    </dgm:pt>
    <dgm:pt modelId="{7FB1FCFD-0DA9-4728-B28E-C6574C317944}" type="pres">
      <dgm:prSet presAssocID="{3162C57D-53BE-4053-9DE5-AE75F803D282}" presName="compositeShape" presStyleCnt="0">
        <dgm:presLayoutVars>
          <dgm:dir/>
          <dgm:resizeHandles/>
        </dgm:presLayoutVars>
      </dgm:prSet>
      <dgm:spPr/>
    </dgm:pt>
    <dgm:pt modelId="{690062EC-3FF4-4B4D-835A-D0A9ACC14C86}" type="pres">
      <dgm:prSet presAssocID="{3162C57D-53BE-4053-9DE5-AE75F803D282}" presName="pyramid" presStyleLbl="node1" presStyleIdx="0" presStyleCnt="1"/>
      <dgm:spPr/>
    </dgm:pt>
    <dgm:pt modelId="{2072B934-86AD-4824-AFD8-F647247CDC99}" type="pres">
      <dgm:prSet presAssocID="{3162C57D-53BE-4053-9DE5-AE75F803D282}" presName="theList" presStyleCnt="0"/>
      <dgm:spPr/>
    </dgm:pt>
    <dgm:pt modelId="{51E96540-5923-4F08-AB71-6FB2CE30F65D}" type="pres">
      <dgm:prSet presAssocID="{E3DCE57E-6D12-486A-9CC0-A9C4C81165A5}" presName="aNode" presStyleLbl="fgAcc1" presStyleIdx="0" presStyleCnt="5" custLinFactNeighborX="-595" custLinFactNeighborY="1306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D9B5294-7371-4018-A17F-F8F7600C9FAC}" type="pres">
      <dgm:prSet presAssocID="{E3DCE57E-6D12-486A-9CC0-A9C4C81165A5}" presName="aSpace" presStyleCnt="0"/>
      <dgm:spPr/>
    </dgm:pt>
    <dgm:pt modelId="{BFC90B46-C4CE-49F2-AE4F-C749ABF5708B}" type="pres">
      <dgm:prSet presAssocID="{49324968-A960-4EEF-80A4-C698E6BF4C8E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D9DD1D6-C69F-4E98-8505-898BDC95C720}" type="pres">
      <dgm:prSet presAssocID="{49324968-A960-4EEF-80A4-C698E6BF4C8E}" presName="aSpace" presStyleCnt="0"/>
      <dgm:spPr/>
    </dgm:pt>
    <dgm:pt modelId="{BC652C18-2E0F-45CD-8758-551D2E3AC8B5}" type="pres">
      <dgm:prSet presAssocID="{381A04BC-FD99-461E-B8E9-EBADB9DFE25C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F3641F0-9088-4FB6-92EB-34FDA256AA0A}" type="pres">
      <dgm:prSet presAssocID="{381A04BC-FD99-461E-B8E9-EBADB9DFE25C}" presName="aSpace" presStyleCnt="0"/>
      <dgm:spPr/>
    </dgm:pt>
    <dgm:pt modelId="{57A4CEED-CF48-4D3E-8C99-D12300632314}" type="pres">
      <dgm:prSet presAssocID="{F755CBE9-C84B-4816-8F3F-725B3C89EA22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D52340F-05B6-4A80-89A8-AE630278C297}" type="pres">
      <dgm:prSet presAssocID="{F755CBE9-C84B-4816-8F3F-725B3C89EA22}" presName="aSpace" presStyleCnt="0"/>
      <dgm:spPr/>
    </dgm:pt>
    <dgm:pt modelId="{3B8DE236-6AF7-4DFF-9D20-6035FD4B5575}" type="pres">
      <dgm:prSet presAssocID="{9D60A6E7-5634-4886-9A76-17C76C75CEE0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095272E-9F8D-480F-829C-7FA964CA75F7}" type="pres">
      <dgm:prSet presAssocID="{9D60A6E7-5634-4886-9A76-17C76C75CEE0}" presName="aSpace" presStyleCnt="0"/>
      <dgm:spPr/>
    </dgm:pt>
  </dgm:ptLst>
  <dgm:cxnLst>
    <dgm:cxn modelId="{D7050146-8CE3-4DEC-9691-1AD9C8E521B5}" type="presOf" srcId="{F755CBE9-C84B-4816-8F3F-725B3C89EA22}" destId="{57A4CEED-CF48-4D3E-8C99-D12300632314}" srcOrd="0" destOrd="0" presId="urn:microsoft.com/office/officeart/2005/8/layout/pyramid2"/>
    <dgm:cxn modelId="{81E0EDB7-E0BE-437D-8B96-43E39748194A}" srcId="{3162C57D-53BE-4053-9DE5-AE75F803D282}" destId="{9D60A6E7-5634-4886-9A76-17C76C75CEE0}" srcOrd="4" destOrd="0" parTransId="{79E521F9-3B9D-40E3-91D9-07C4BC0F5F35}" sibTransId="{93B9A175-BB86-4FB1-A9F9-6536F875DD60}"/>
    <dgm:cxn modelId="{EFF04F27-DACA-4DA2-AB0E-8B7AA1260134}" srcId="{3162C57D-53BE-4053-9DE5-AE75F803D282}" destId="{49324968-A960-4EEF-80A4-C698E6BF4C8E}" srcOrd="1" destOrd="0" parTransId="{FC74A45C-EE50-4E4A-91D6-CB7726BB5694}" sibTransId="{9536A926-B1CA-43D1-886F-351C66B0C677}"/>
    <dgm:cxn modelId="{95DFF9CB-7CF1-4063-933D-29BFE7F90A96}" type="presOf" srcId="{9D60A6E7-5634-4886-9A76-17C76C75CEE0}" destId="{3B8DE236-6AF7-4DFF-9D20-6035FD4B5575}" srcOrd="0" destOrd="0" presId="urn:microsoft.com/office/officeart/2005/8/layout/pyramid2"/>
    <dgm:cxn modelId="{A5B2BB33-C063-4575-8F31-45AE4B2265DE}" srcId="{3162C57D-53BE-4053-9DE5-AE75F803D282}" destId="{E3DCE57E-6D12-486A-9CC0-A9C4C81165A5}" srcOrd="0" destOrd="0" parTransId="{10B56C3F-B939-4441-A403-2C08A357AFBB}" sibTransId="{CA82579E-AFBF-4E39-B8FF-B36E283363FC}"/>
    <dgm:cxn modelId="{D439678E-A360-4E40-95C6-6C513A862E95}" srcId="{3162C57D-53BE-4053-9DE5-AE75F803D282}" destId="{381A04BC-FD99-461E-B8E9-EBADB9DFE25C}" srcOrd="2" destOrd="0" parTransId="{39FBA2FF-9C81-4D11-BABB-FE10210ABBE3}" sibTransId="{E95E62B4-F8E4-4887-9836-A6B130B1FFBD}"/>
    <dgm:cxn modelId="{9A9FE2CD-1C17-4980-8532-27AE981D0A9E}" type="presOf" srcId="{49324968-A960-4EEF-80A4-C698E6BF4C8E}" destId="{BFC90B46-C4CE-49F2-AE4F-C749ABF5708B}" srcOrd="0" destOrd="0" presId="urn:microsoft.com/office/officeart/2005/8/layout/pyramid2"/>
    <dgm:cxn modelId="{C4A50D06-312A-4E7A-B412-0B8D940AE50D}" type="presOf" srcId="{E3DCE57E-6D12-486A-9CC0-A9C4C81165A5}" destId="{51E96540-5923-4F08-AB71-6FB2CE30F65D}" srcOrd="0" destOrd="0" presId="urn:microsoft.com/office/officeart/2005/8/layout/pyramid2"/>
    <dgm:cxn modelId="{3932F071-5828-423A-BEDD-0619DADC23CB}" srcId="{3162C57D-53BE-4053-9DE5-AE75F803D282}" destId="{F755CBE9-C84B-4816-8F3F-725B3C89EA22}" srcOrd="3" destOrd="0" parTransId="{B3BB09C4-5307-49D0-B5AC-198E46B233A0}" sibTransId="{C0D70A72-2DFF-4C2E-BC61-299B07737455}"/>
    <dgm:cxn modelId="{7C750AEC-EC72-46A9-A7B0-09DE75E9E817}" type="presOf" srcId="{3162C57D-53BE-4053-9DE5-AE75F803D282}" destId="{7FB1FCFD-0DA9-4728-B28E-C6574C317944}" srcOrd="0" destOrd="0" presId="urn:microsoft.com/office/officeart/2005/8/layout/pyramid2"/>
    <dgm:cxn modelId="{0D48EA18-2B19-42F6-A12E-F36C4E175355}" type="presOf" srcId="{381A04BC-FD99-461E-B8E9-EBADB9DFE25C}" destId="{BC652C18-2E0F-45CD-8758-551D2E3AC8B5}" srcOrd="0" destOrd="0" presId="urn:microsoft.com/office/officeart/2005/8/layout/pyramid2"/>
    <dgm:cxn modelId="{217C0F60-D36B-4C91-8C9F-9E8EF835BEA6}" type="presParOf" srcId="{7FB1FCFD-0DA9-4728-B28E-C6574C317944}" destId="{690062EC-3FF4-4B4D-835A-D0A9ACC14C86}" srcOrd="0" destOrd="0" presId="urn:microsoft.com/office/officeart/2005/8/layout/pyramid2"/>
    <dgm:cxn modelId="{9B94FF86-9DEA-45B2-A5D1-855D156C7540}" type="presParOf" srcId="{7FB1FCFD-0DA9-4728-B28E-C6574C317944}" destId="{2072B934-86AD-4824-AFD8-F647247CDC99}" srcOrd="1" destOrd="0" presId="urn:microsoft.com/office/officeart/2005/8/layout/pyramid2"/>
    <dgm:cxn modelId="{23789BCC-5ABF-4AD8-81E1-C33D84689828}" type="presParOf" srcId="{2072B934-86AD-4824-AFD8-F647247CDC99}" destId="{51E96540-5923-4F08-AB71-6FB2CE30F65D}" srcOrd="0" destOrd="0" presId="urn:microsoft.com/office/officeart/2005/8/layout/pyramid2"/>
    <dgm:cxn modelId="{2669FA3D-1268-43BE-86C0-808E5BE10308}" type="presParOf" srcId="{2072B934-86AD-4824-AFD8-F647247CDC99}" destId="{2D9B5294-7371-4018-A17F-F8F7600C9FAC}" srcOrd="1" destOrd="0" presId="urn:microsoft.com/office/officeart/2005/8/layout/pyramid2"/>
    <dgm:cxn modelId="{8DB4F04D-6858-4376-A741-E82EEB605340}" type="presParOf" srcId="{2072B934-86AD-4824-AFD8-F647247CDC99}" destId="{BFC90B46-C4CE-49F2-AE4F-C749ABF5708B}" srcOrd="2" destOrd="0" presId="urn:microsoft.com/office/officeart/2005/8/layout/pyramid2"/>
    <dgm:cxn modelId="{380C9F52-0797-421C-A2FE-3A78BC427DC5}" type="presParOf" srcId="{2072B934-86AD-4824-AFD8-F647247CDC99}" destId="{8D9DD1D6-C69F-4E98-8505-898BDC95C720}" srcOrd="3" destOrd="0" presId="urn:microsoft.com/office/officeart/2005/8/layout/pyramid2"/>
    <dgm:cxn modelId="{D39294FF-C3C0-49E1-871E-A1BDD7EC24F4}" type="presParOf" srcId="{2072B934-86AD-4824-AFD8-F647247CDC99}" destId="{BC652C18-2E0F-45CD-8758-551D2E3AC8B5}" srcOrd="4" destOrd="0" presId="urn:microsoft.com/office/officeart/2005/8/layout/pyramid2"/>
    <dgm:cxn modelId="{B6E54C4B-489D-47A8-A9C4-FF001ACD8D58}" type="presParOf" srcId="{2072B934-86AD-4824-AFD8-F647247CDC99}" destId="{0F3641F0-9088-4FB6-92EB-34FDA256AA0A}" srcOrd="5" destOrd="0" presId="urn:microsoft.com/office/officeart/2005/8/layout/pyramid2"/>
    <dgm:cxn modelId="{6C620EE8-092D-4EDC-BDFA-7C10BFC1C2BB}" type="presParOf" srcId="{2072B934-86AD-4824-AFD8-F647247CDC99}" destId="{57A4CEED-CF48-4D3E-8C99-D12300632314}" srcOrd="6" destOrd="0" presId="urn:microsoft.com/office/officeart/2005/8/layout/pyramid2"/>
    <dgm:cxn modelId="{6220DC28-A88A-4B55-A0F9-ABE01E11A278}" type="presParOf" srcId="{2072B934-86AD-4824-AFD8-F647247CDC99}" destId="{2D52340F-05B6-4A80-89A8-AE630278C297}" srcOrd="7" destOrd="0" presId="urn:microsoft.com/office/officeart/2005/8/layout/pyramid2"/>
    <dgm:cxn modelId="{CC6FF125-9EE7-4111-B73A-DCB9C0DD9783}" type="presParOf" srcId="{2072B934-86AD-4824-AFD8-F647247CDC99}" destId="{3B8DE236-6AF7-4DFF-9D20-6035FD4B5575}" srcOrd="8" destOrd="0" presId="urn:microsoft.com/office/officeart/2005/8/layout/pyramid2"/>
    <dgm:cxn modelId="{F3823EF8-3361-48E5-AFC4-4BA10A3C0FBA}" type="presParOf" srcId="{2072B934-86AD-4824-AFD8-F647247CDC99}" destId="{B095272E-9F8D-480F-829C-7FA964CA75F7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B96997-DFE4-4209-8CF3-465D5A7945C4}" type="doc">
      <dgm:prSet loTypeId="urn:microsoft.com/office/officeart/2008/layout/LinedList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id-ID"/>
        </a:p>
      </dgm:t>
    </dgm:pt>
    <dgm:pt modelId="{FF7E98F0-C021-449F-9BC4-DCF3D5C195E9}">
      <dgm:prSet phldrT="[Text]"/>
      <dgm:spPr/>
      <dgm:t>
        <a:bodyPr/>
        <a:lstStyle/>
        <a:p>
          <a:r>
            <a:rPr lang="id-ID" dirty="0" smtClean="0"/>
            <a:t>Dasar pemungutan pajak</a:t>
          </a:r>
          <a:endParaRPr lang="id-ID" dirty="0"/>
        </a:p>
      </dgm:t>
    </dgm:pt>
    <dgm:pt modelId="{461510B9-5604-421D-B0C9-B2D09C8C41CB}" type="parTrans" cxnId="{D1DAF04E-EA6B-40EB-BB29-F05DA1E5C413}">
      <dgm:prSet/>
      <dgm:spPr/>
      <dgm:t>
        <a:bodyPr/>
        <a:lstStyle/>
        <a:p>
          <a:endParaRPr lang="id-ID"/>
        </a:p>
      </dgm:t>
    </dgm:pt>
    <dgm:pt modelId="{A69AF214-FC94-4F2D-B71F-D0D3ED4B8F66}" type="sibTrans" cxnId="{D1DAF04E-EA6B-40EB-BB29-F05DA1E5C413}">
      <dgm:prSet/>
      <dgm:spPr/>
      <dgm:t>
        <a:bodyPr/>
        <a:lstStyle/>
        <a:p>
          <a:endParaRPr lang="id-ID"/>
        </a:p>
      </dgm:t>
    </dgm:pt>
    <dgm:pt modelId="{C67591F7-1F95-4CD5-9981-C3088D8CB217}">
      <dgm:prSet phldrT="[Text]"/>
      <dgm:spPr/>
      <dgm:t>
        <a:bodyPr/>
        <a:lstStyle/>
        <a:p>
          <a:r>
            <a:rPr lang="id-ID" dirty="0" smtClean="0"/>
            <a:t>Teori konsumsi</a:t>
          </a:r>
          <a:endParaRPr lang="id-ID" dirty="0"/>
        </a:p>
      </dgm:t>
    </dgm:pt>
    <dgm:pt modelId="{0E3E148C-8F31-4F5F-B2E5-43BFB375AAE3}" type="parTrans" cxnId="{90A18197-8B81-4115-AD9C-97CE4D182651}">
      <dgm:prSet/>
      <dgm:spPr/>
      <dgm:t>
        <a:bodyPr/>
        <a:lstStyle/>
        <a:p>
          <a:endParaRPr lang="id-ID"/>
        </a:p>
      </dgm:t>
    </dgm:pt>
    <dgm:pt modelId="{AB80D3DE-F534-447C-B132-B6F9E95BAE4D}" type="sibTrans" cxnId="{90A18197-8B81-4115-AD9C-97CE4D182651}">
      <dgm:prSet/>
      <dgm:spPr/>
      <dgm:t>
        <a:bodyPr/>
        <a:lstStyle/>
        <a:p>
          <a:endParaRPr lang="id-ID"/>
        </a:p>
      </dgm:t>
    </dgm:pt>
    <dgm:pt modelId="{BB36AD74-1EBF-414F-B7E8-45E86CAE7506}">
      <dgm:prSet phldrT="[Text]"/>
      <dgm:spPr/>
      <dgm:t>
        <a:bodyPr/>
        <a:lstStyle/>
        <a:p>
          <a:r>
            <a:rPr lang="id-ID" dirty="0" smtClean="0"/>
            <a:t>Teori kepentingan</a:t>
          </a:r>
          <a:endParaRPr lang="id-ID" dirty="0"/>
        </a:p>
      </dgm:t>
    </dgm:pt>
    <dgm:pt modelId="{A3DB7081-9788-4E97-9392-8B962C263108}" type="parTrans" cxnId="{7BBCEB86-CE94-403B-82E6-21F04C751F14}">
      <dgm:prSet/>
      <dgm:spPr/>
      <dgm:t>
        <a:bodyPr/>
        <a:lstStyle/>
        <a:p>
          <a:endParaRPr lang="id-ID"/>
        </a:p>
      </dgm:t>
    </dgm:pt>
    <dgm:pt modelId="{8F2D98A5-8233-4FC1-B9D7-53F9C9FA4003}" type="sibTrans" cxnId="{7BBCEB86-CE94-403B-82E6-21F04C751F14}">
      <dgm:prSet/>
      <dgm:spPr/>
      <dgm:t>
        <a:bodyPr/>
        <a:lstStyle/>
        <a:p>
          <a:endParaRPr lang="id-ID"/>
        </a:p>
      </dgm:t>
    </dgm:pt>
    <dgm:pt modelId="{60E2DABE-9293-41A7-A96F-B47D81F49068}">
      <dgm:prSet phldrT="[Text]"/>
      <dgm:spPr/>
      <dgm:t>
        <a:bodyPr/>
        <a:lstStyle/>
        <a:p>
          <a:r>
            <a:rPr lang="id-ID" dirty="0" smtClean="0"/>
            <a:t>Teori daya pikul</a:t>
          </a:r>
        </a:p>
        <a:p>
          <a:r>
            <a:rPr lang="id-ID" dirty="0" smtClean="0"/>
            <a:t>(Unsur Objektif dan unsur subjektif) </a:t>
          </a:r>
        </a:p>
      </dgm:t>
    </dgm:pt>
    <dgm:pt modelId="{1C910CF2-15B4-47ED-A6B4-4FDF194B74FA}" type="parTrans" cxnId="{0E015E82-9864-4BB9-A369-CD9E4E58D336}">
      <dgm:prSet/>
      <dgm:spPr/>
      <dgm:t>
        <a:bodyPr/>
        <a:lstStyle/>
        <a:p>
          <a:endParaRPr lang="id-ID"/>
        </a:p>
      </dgm:t>
    </dgm:pt>
    <dgm:pt modelId="{B0B95EF2-8773-4853-B607-DD98B1B6CCAF}" type="sibTrans" cxnId="{0E015E82-9864-4BB9-A369-CD9E4E58D336}">
      <dgm:prSet/>
      <dgm:spPr/>
      <dgm:t>
        <a:bodyPr/>
        <a:lstStyle/>
        <a:p>
          <a:endParaRPr lang="id-ID"/>
        </a:p>
      </dgm:t>
    </dgm:pt>
    <dgm:pt modelId="{FBF1796A-669C-4008-B61A-A1B6625DC61D}">
      <dgm:prSet/>
      <dgm:spPr/>
      <dgm:t>
        <a:bodyPr/>
        <a:lstStyle/>
        <a:p>
          <a:r>
            <a:rPr lang="id-ID" dirty="0" smtClean="0"/>
            <a:t>Teori Asas daya beli</a:t>
          </a:r>
          <a:endParaRPr lang="id-ID" dirty="0"/>
        </a:p>
      </dgm:t>
    </dgm:pt>
    <dgm:pt modelId="{1F95DE6C-557D-4E92-A478-384CA604E67F}" type="parTrans" cxnId="{93377DF2-54BA-48B9-B92F-040D32407201}">
      <dgm:prSet/>
      <dgm:spPr/>
      <dgm:t>
        <a:bodyPr/>
        <a:lstStyle/>
        <a:p>
          <a:endParaRPr lang="id-ID"/>
        </a:p>
      </dgm:t>
    </dgm:pt>
    <dgm:pt modelId="{A0A6186B-F769-48B9-ABAC-9ADFD8F4F129}" type="sibTrans" cxnId="{93377DF2-54BA-48B9-B92F-040D32407201}">
      <dgm:prSet/>
      <dgm:spPr/>
      <dgm:t>
        <a:bodyPr/>
        <a:lstStyle/>
        <a:p>
          <a:endParaRPr lang="id-ID"/>
        </a:p>
      </dgm:t>
    </dgm:pt>
    <dgm:pt modelId="{7A180830-92B7-4390-A4CA-8044FCB7717A}">
      <dgm:prSet/>
      <dgm:spPr/>
      <dgm:t>
        <a:bodyPr/>
        <a:lstStyle/>
        <a:p>
          <a:r>
            <a:rPr lang="id-ID" dirty="0" smtClean="0"/>
            <a:t>Teori Bakti</a:t>
          </a:r>
        </a:p>
        <a:p>
          <a:endParaRPr lang="id-ID" dirty="0"/>
        </a:p>
      </dgm:t>
    </dgm:pt>
    <dgm:pt modelId="{E792A8F1-833A-42B8-86C3-6E66A696EC67}" type="parTrans" cxnId="{57467AD9-855C-48E6-A1F6-0E34B8DE0A4D}">
      <dgm:prSet/>
      <dgm:spPr/>
      <dgm:t>
        <a:bodyPr/>
        <a:lstStyle/>
        <a:p>
          <a:endParaRPr lang="id-ID"/>
        </a:p>
      </dgm:t>
    </dgm:pt>
    <dgm:pt modelId="{0A83BB73-52A5-4DC6-9290-4AF81B4F8B39}" type="sibTrans" cxnId="{57467AD9-855C-48E6-A1F6-0E34B8DE0A4D}">
      <dgm:prSet/>
      <dgm:spPr/>
      <dgm:t>
        <a:bodyPr/>
        <a:lstStyle/>
        <a:p>
          <a:endParaRPr lang="id-ID"/>
        </a:p>
      </dgm:t>
    </dgm:pt>
    <dgm:pt modelId="{EB3339A5-799F-4BC5-ABD7-C080DF75BC8B}" type="pres">
      <dgm:prSet presAssocID="{5CB96997-DFE4-4209-8CF3-465D5A7945C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80B762E0-09CD-4C5A-9DD3-AAB4B4982DB7}" type="pres">
      <dgm:prSet presAssocID="{FF7E98F0-C021-449F-9BC4-DCF3D5C195E9}" presName="thickLine" presStyleLbl="alignNode1" presStyleIdx="0" presStyleCnt="1"/>
      <dgm:spPr/>
    </dgm:pt>
    <dgm:pt modelId="{F56872E5-1070-4C4C-A978-13ECC9C1543D}" type="pres">
      <dgm:prSet presAssocID="{FF7E98F0-C021-449F-9BC4-DCF3D5C195E9}" presName="horz1" presStyleCnt="0"/>
      <dgm:spPr/>
    </dgm:pt>
    <dgm:pt modelId="{8FA5CCF3-F4B6-4264-B1E0-9D251B8DEC32}" type="pres">
      <dgm:prSet presAssocID="{FF7E98F0-C021-449F-9BC4-DCF3D5C195E9}" presName="tx1" presStyleLbl="revTx" presStyleIdx="0" presStyleCnt="6"/>
      <dgm:spPr/>
      <dgm:t>
        <a:bodyPr/>
        <a:lstStyle/>
        <a:p>
          <a:endParaRPr lang="id-ID"/>
        </a:p>
      </dgm:t>
    </dgm:pt>
    <dgm:pt modelId="{71BCCFB6-D03A-43D1-AFB1-A6FF27CBA91E}" type="pres">
      <dgm:prSet presAssocID="{FF7E98F0-C021-449F-9BC4-DCF3D5C195E9}" presName="vert1" presStyleCnt="0"/>
      <dgm:spPr/>
    </dgm:pt>
    <dgm:pt modelId="{9ED66BD9-0277-4A98-8CCA-BDDFD189EEAD}" type="pres">
      <dgm:prSet presAssocID="{C67591F7-1F95-4CD5-9981-C3088D8CB217}" presName="vertSpace2a" presStyleCnt="0"/>
      <dgm:spPr/>
    </dgm:pt>
    <dgm:pt modelId="{768E50C2-A609-4F3E-A738-072187C36D9A}" type="pres">
      <dgm:prSet presAssocID="{C67591F7-1F95-4CD5-9981-C3088D8CB217}" presName="horz2" presStyleCnt="0"/>
      <dgm:spPr/>
    </dgm:pt>
    <dgm:pt modelId="{76A34A5E-A2F2-42AD-9185-998A6EA99886}" type="pres">
      <dgm:prSet presAssocID="{C67591F7-1F95-4CD5-9981-C3088D8CB217}" presName="horzSpace2" presStyleCnt="0"/>
      <dgm:spPr/>
    </dgm:pt>
    <dgm:pt modelId="{59BD5507-4AE9-4A24-A59D-2E0249D13F4B}" type="pres">
      <dgm:prSet presAssocID="{C67591F7-1F95-4CD5-9981-C3088D8CB217}" presName="tx2" presStyleLbl="revTx" presStyleIdx="1" presStyleCnt="6"/>
      <dgm:spPr/>
      <dgm:t>
        <a:bodyPr/>
        <a:lstStyle/>
        <a:p>
          <a:endParaRPr lang="id-ID"/>
        </a:p>
      </dgm:t>
    </dgm:pt>
    <dgm:pt modelId="{3270DE3E-2427-4DA9-9CA1-D7BD270A8FF1}" type="pres">
      <dgm:prSet presAssocID="{C67591F7-1F95-4CD5-9981-C3088D8CB217}" presName="vert2" presStyleCnt="0"/>
      <dgm:spPr/>
    </dgm:pt>
    <dgm:pt modelId="{411C8579-E97A-4DD3-908D-A5400945F69D}" type="pres">
      <dgm:prSet presAssocID="{C67591F7-1F95-4CD5-9981-C3088D8CB217}" presName="thinLine2b" presStyleLbl="callout" presStyleIdx="0" presStyleCnt="5"/>
      <dgm:spPr/>
    </dgm:pt>
    <dgm:pt modelId="{A57B7290-358F-4D72-8350-4ABCAA13D17B}" type="pres">
      <dgm:prSet presAssocID="{C67591F7-1F95-4CD5-9981-C3088D8CB217}" presName="vertSpace2b" presStyleCnt="0"/>
      <dgm:spPr/>
    </dgm:pt>
    <dgm:pt modelId="{E746FB6D-5154-4BB8-BF6E-4301C0513603}" type="pres">
      <dgm:prSet presAssocID="{BB36AD74-1EBF-414F-B7E8-45E86CAE7506}" presName="horz2" presStyleCnt="0"/>
      <dgm:spPr/>
    </dgm:pt>
    <dgm:pt modelId="{F896D2C3-E850-4A06-B0EE-B522F3F11F62}" type="pres">
      <dgm:prSet presAssocID="{BB36AD74-1EBF-414F-B7E8-45E86CAE7506}" presName="horzSpace2" presStyleCnt="0"/>
      <dgm:spPr/>
    </dgm:pt>
    <dgm:pt modelId="{4C91DFED-7159-4CDF-89EA-BB58E0BB9B63}" type="pres">
      <dgm:prSet presAssocID="{BB36AD74-1EBF-414F-B7E8-45E86CAE7506}" presName="tx2" presStyleLbl="revTx" presStyleIdx="2" presStyleCnt="6"/>
      <dgm:spPr/>
      <dgm:t>
        <a:bodyPr/>
        <a:lstStyle/>
        <a:p>
          <a:endParaRPr lang="id-ID"/>
        </a:p>
      </dgm:t>
    </dgm:pt>
    <dgm:pt modelId="{BEBC06C5-4D69-4240-A3B8-4B8B2FD20C08}" type="pres">
      <dgm:prSet presAssocID="{BB36AD74-1EBF-414F-B7E8-45E86CAE7506}" presName="vert2" presStyleCnt="0"/>
      <dgm:spPr/>
    </dgm:pt>
    <dgm:pt modelId="{2C4596E8-BC93-4B53-B096-B80DBBB780F2}" type="pres">
      <dgm:prSet presAssocID="{BB36AD74-1EBF-414F-B7E8-45E86CAE7506}" presName="thinLine2b" presStyleLbl="callout" presStyleIdx="1" presStyleCnt="5"/>
      <dgm:spPr/>
    </dgm:pt>
    <dgm:pt modelId="{4D93996B-EB4B-434D-AF5D-38758ED7D6F2}" type="pres">
      <dgm:prSet presAssocID="{BB36AD74-1EBF-414F-B7E8-45E86CAE7506}" presName="vertSpace2b" presStyleCnt="0"/>
      <dgm:spPr/>
    </dgm:pt>
    <dgm:pt modelId="{816FF548-BDD7-4D6E-A236-7A7B5B2A215A}" type="pres">
      <dgm:prSet presAssocID="{60E2DABE-9293-41A7-A96F-B47D81F49068}" presName="horz2" presStyleCnt="0"/>
      <dgm:spPr/>
    </dgm:pt>
    <dgm:pt modelId="{B2599829-A346-40F0-B408-8B4D628E35CE}" type="pres">
      <dgm:prSet presAssocID="{60E2DABE-9293-41A7-A96F-B47D81F49068}" presName="horzSpace2" presStyleCnt="0"/>
      <dgm:spPr/>
    </dgm:pt>
    <dgm:pt modelId="{DFE0556B-AE6E-41E4-867F-EE4D4DD1248F}" type="pres">
      <dgm:prSet presAssocID="{60E2DABE-9293-41A7-A96F-B47D81F49068}" presName="tx2" presStyleLbl="revTx" presStyleIdx="3" presStyleCnt="6"/>
      <dgm:spPr/>
      <dgm:t>
        <a:bodyPr/>
        <a:lstStyle/>
        <a:p>
          <a:endParaRPr lang="id-ID"/>
        </a:p>
      </dgm:t>
    </dgm:pt>
    <dgm:pt modelId="{F101C48F-791F-4416-B599-65772D4EDBEE}" type="pres">
      <dgm:prSet presAssocID="{60E2DABE-9293-41A7-A96F-B47D81F49068}" presName="vert2" presStyleCnt="0"/>
      <dgm:spPr/>
    </dgm:pt>
    <dgm:pt modelId="{526223C7-88F0-46BA-8CA5-35193AA8DE3A}" type="pres">
      <dgm:prSet presAssocID="{60E2DABE-9293-41A7-A96F-B47D81F49068}" presName="thinLine2b" presStyleLbl="callout" presStyleIdx="2" presStyleCnt="5"/>
      <dgm:spPr/>
    </dgm:pt>
    <dgm:pt modelId="{326C023C-5E25-4294-906E-DCA8F9DA5E8C}" type="pres">
      <dgm:prSet presAssocID="{60E2DABE-9293-41A7-A96F-B47D81F49068}" presName="vertSpace2b" presStyleCnt="0"/>
      <dgm:spPr/>
    </dgm:pt>
    <dgm:pt modelId="{85950912-3676-4E1C-AD7F-E35F49154CAB}" type="pres">
      <dgm:prSet presAssocID="{7A180830-92B7-4390-A4CA-8044FCB7717A}" presName="horz2" presStyleCnt="0"/>
      <dgm:spPr/>
    </dgm:pt>
    <dgm:pt modelId="{075B1AD2-D724-4DF3-9D35-DB742B483329}" type="pres">
      <dgm:prSet presAssocID="{7A180830-92B7-4390-A4CA-8044FCB7717A}" presName="horzSpace2" presStyleCnt="0"/>
      <dgm:spPr/>
    </dgm:pt>
    <dgm:pt modelId="{562A1D5A-AD04-4E79-A245-EFDABC97C54A}" type="pres">
      <dgm:prSet presAssocID="{7A180830-92B7-4390-A4CA-8044FCB7717A}" presName="tx2" presStyleLbl="revTx" presStyleIdx="4" presStyleCnt="6"/>
      <dgm:spPr/>
      <dgm:t>
        <a:bodyPr/>
        <a:lstStyle/>
        <a:p>
          <a:endParaRPr lang="id-ID"/>
        </a:p>
      </dgm:t>
    </dgm:pt>
    <dgm:pt modelId="{AF1520B4-D98C-4FA8-B435-4A9509C92782}" type="pres">
      <dgm:prSet presAssocID="{7A180830-92B7-4390-A4CA-8044FCB7717A}" presName="vert2" presStyleCnt="0"/>
      <dgm:spPr/>
    </dgm:pt>
    <dgm:pt modelId="{E30BF5C3-204B-4D3C-802B-86382C48FA04}" type="pres">
      <dgm:prSet presAssocID="{7A180830-92B7-4390-A4CA-8044FCB7717A}" presName="thinLine2b" presStyleLbl="callout" presStyleIdx="3" presStyleCnt="5"/>
      <dgm:spPr/>
    </dgm:pt>
    <dgm:pt modelId="{16A355F5-709D-44B8-ADD1-EA0F20955BA2}" type="pres">
      <dgm:prSet presAssocID="{7A180830-92B7-4390-A4CA-8044FCB7717A}" presName="vertSpace2b" presStyleCnt="0"/>
      <dgm:spPr/>
    </dgm:pt>
    <dgm:pt modelId="{C62DA434-92BD-4C4F-AE8E-DC030CA0A7FC}" type="pres">
      <dgm:prSet presAssocID="{FBF1796A-669C-4008-B61A-A1B6625DC61D}" presName="horz2" presStyleCnt="0"/>
      <dgm:spPr/>
    </dgm:pt>
    <dgm:pt modelId="{DE7DAEC6-8653-4A66-925F-9A05833626A7}" type="pres">
      <dgm:prSet presAssocID="{FBF1796A-669C-4008-B61A-A1B6625DC61D}" presName="horzSpace2" presStyleCnt="0"/>
      <dgm:spPr/>
    </dgm:pt>
    <dgm:pt modelId="{62AFE6F1-EFB9-4E07-ABFC-9960E12A8DA6}" type="pres">
      <dgm:prSet presAssocID="{FBF1796A-669C-4008-B61A-A1B6625DC61D}" presName="tx2" presStyleLbl="revTx" presStyleIdx="5" presStyleCnt="6"/>
      <dgm:spPr/>
      <dgm:t>
        <a:bodyPr/>
        <a:lstStyle/>
        <a:p>
          <a:endParaRPr lang="id-ID"/>
        </a:p>
      </dgm:t>
    </dgm:pt>
    <dgm:pt modelId="{989AED82-B1B1-4FED-8FF8-75A23C40F769}" type="pres">
      <dgm:prSet presAssocID="{FBF1796A-669C-4008-B61A-A1B6625DC61D}" presName="vert2" presStyleCnt="0"/>
      <dgm:spPr/>
    </dgm:pt>
    <dgm:pt modelId="{13F10648-7325-465A-9A4A-A177E9C8DCF7}" type="pres">
      <dgm:prSet presAssocID="{FBF1796A-669C-4008-B61A-A1B6625DC61D}" presName="thinLine2b" presStyleLbl="callout" presStyleIdx="4" presStyleCnt="5"/>
      <dgm:spPr/>
    </dgm:pt>
    <dgm:pt modelId="{665CF225-460B-419A-8FFC-E6687030B370}" type="pres">
      <dgm:prSet presAssocID="{FBF1796A-669C-4008-B61A-A1B6625DC61D}" presName="vertSpace2b" presStyleCnt="0"/>
      <dgm:spPr/>
    </dgm:pt>
  </dgm:ptLst>
  <dgm:cxnLst>
    <dgm:cxn modelId="{9C012BB0-01F5-49F7-91C5-BBA9E8313356}" type="presOf" srcId="{5CB96997-DFE4-4209-8CF3-465D5A7945C4}" destId="{EB3339A5-799F-4BC5-ABD7-C080DF75BC8B}" srcOrd="0" destOrd="0" presId="urn:microsoft.com/office/officeart/2008/layout/LinedList"/>
    <dgm:cxn modelId="{6134C675-1705-4065-BA7F-D2C97E0C4DC8}" type="presOf" srcId="{BB36AD74-1EBF-414F-B7E8-45E86CAE7506}" destId="{4C91DFED-7159-4CDF-89EA-BB58E0BB9B63}" srcOrd="0" destOrd="0" presId="urn:microsoft.com/office/officeart/2008/layout/LinedList"/>
    <dgm:cxn modelId="{0E015E82-9864-4BB9-A369-CD9E4E58D336}" srcId="{FF7E98F0-C021-449F-9BC4-DCF3D5C195E9}" destId="{60E2DABE-9293-41A7-A96F-B47D81F49068}" srcOrd="2" destOrd="0" parTransId="{1C910CF2-15B4-47ED-A6B4-4FDF194B74FA}" sibTransId="{B0B95EF2-8773-4853-B607-DD98B1B6CCAF}"/>
    <dgm:cxn modelId="{3F6F7C8F-E575-4086-9FF5-7B9DE97603F1}" type="presOf" srcId="{FBF1796A-669C-4008-B61A-A1B6625DC61D}" destId="{62AFE6F1-EFB9-4E07-ABFC-9960E12A8DA6}" srcOrd="0" destOrd="0" presId="urn:microsoft.com/office/officeart/2008/layout/LinedList"/>
    <dgm:cxn modelId="{D1DAF04E-EA6B-40EB-BB29-F05DA1E5C413}" srcId="{5CB96997-DFE4-4209-8CF3-465D5A7945C4}" destId="{FF7E98F0-C021-449F-9BC4-DCF3D5C195E9}" srcOrd="0" destOrd="0" parTransId="{461510B9-5604-421D-B0C9-B2D09C8C41CB}" sibTransId="{A69AF214-FC94-4F2D-B71F-D0D3ED4B8F66}"/>
    <dgm:cxn modelId="{5E624A32-13A8-4F8A-A803-8594B2FE2065}" type="presOf" srcId="{60E2DABE-9293-41A7-A96F-B47D81F49068}" destId="{DFE0556B-AE6E-41E4-867F-EE4D4DD1248F}" srcOrd="0" destOrd="0" presId="urn:microsoft.com/office/officeart/2008/layout/LinedList"/>
    <dgm:cxn modelId="{93377DF2-54BA-48B9-B92F-040D32407201}" srcId="{FF7E98F0-C021-449F-9BC4-DCF3D5C195E9}" destId="{FBF1796A-669C-4008-B61A-A1B6625DC61D}" srcOrd="4" destOrd="0" parTransId="{1F95DE6C-557D-4E92-A478-384CA604E67F}" sibTransId="{A0A6186B-F769-48B9-ABAC-9ADFD8F4F129}"/>
    <dgm:cxn modelId="{7BBCEB86-CE94-403B-82E6-21F04C751F14}" srcId="{FF7E98F0-C021-449F-9BC4-DCF3D5C195E9}" destId="{BB36AD74-1EBF-414F-B7E8-45E86CAE7506}" srcOrd="1" destOrd="0" parTransId="{A3DB7081-9788-4E97-9392-8B962C263108}" sibTransId="{8F2D98A5-8233-4FC1-B9D7-53F9C9FA4003}"/>
    <dgm:cxn modelId="{90A18197-8B81-4115-AD9C-97CE4D182651}" srcId="{FF7E98F0-C021-449F-9BC4-DCF3D5C195E9}" destId="{C67591F7-1F95-4CD5-9981-C3088D8CB217}" srcOrd="0" destOrd="0" parTransId="{0E3E148C-8F31-4F5F-B2E5-43BFB375AAE3}" sibTransId="{AB80D3DE-F534-447C-B132-B6F9E95BAE4D}"/>
    <dgm:cxn modelId="{A6C3C600-0849-431D-999B-1E47194132C3}" type="presOf" srcId="{FF7E98F0-C021-449F-9BC4-DCF3D5C195E9}" destId="{8FA5CCF3-F4B6-4264-B1E0-9D251B8DEC32}" srcOrd="0" destOrd="0" presId="urn:microsoft.com/office/officeart/2008/layout/LinedList"/>
    <dgm:cxn modelId="{886A9E29-527E-4843-87E6-69D86BBF1E0C}" type="presOf" srcId="{7A180830-92B7-4390-A4CA-8044FCB7717A}" destId="{562A1D5A-AD04-4E79-A245-EFDABC97C54A}" srcOrd="0" destOrd="0" presId="urn:microsoft.com/office/officeart/2008/layout/LinedList"/>
    <dgm:cxn modelId="{03655FBD-33A2-40E3-A31B-899F499409DA}" type="presOf" srcId="{C67591F7-1F95-4CD5-9981-C3088D8CB217}" destId="{59BD5507-4AE9-4A24-A59D-2E0249D13F4B}" srcOrd="0" destOrd="0" presId="urn:microsoft.com/office/officeart/2008/layout/LinedList"/>
    <dgm:cxn modelId="{57467AD9-855C-48E6-A1F6-0E34B8DE0A4D}" srcId="{FF7E98F0-C021-449F-9BC4-DCF3D5C195E9}" destId="{7A180830-92B7-4390-A4CA-8044FCB7717A}" srcOrd="3" destOrd="0" parTransId="{E792A8F1-833A-42B8-86C3-6E66A696EC67}" sibTransId="{0A83BB73-52A5-4DC6-9290-4AF81B4F8B39}"/>
    <dgm:cxn modelId="{FFA477D5-6F27-4F44-BD4A-6D89DDB87BFD}" type="presParOf" srcId="{EB3339A5-799F-4BC5-ABD7-C080DF75BC8B}" destId="{80B762E0-09CD-4C5A-9DD3-AAB4B4982DB7}" srcOrd="0" destOrd="0" presId="urn:microsoft.com/office/officeart/2008/layout/LinedList"/>
    <dgm:cxn modelId="{643BCD82-9643-4D92-8914-54BF96F47D6A}" type="presParOf" srcId="{EB3339A5-799F-4BC5-ABD7-C080DF75BC8B}" destId="{F56872E5-1070-4C4C-A978-13ECC9C1543D}" srcOrd="1" destOrd="0" presId="urn:microsoft.com/office/officeart/2008/layout/LinedList"/>
    <dgm:cxn modelId="{347E8A69-B87B-4086-9729-3F3A956A70D2}" type="presParOf" srcId="{F56872E5-1070-4C4C-A978-13ECC9C1543D}" destId="{8FA5CCF3-F4B6-4264-B1E0-9D251B8DEC32}" srcOrd="0" destOrd="0" presId="urn:microsoft.com/office/officeart/2008/layout/LinedList"/>
    <dgm:cxn modelId="{DF6D1360-F745-4A88-95CA-90305505F00A}" type="presParOf" srcId="{F56872E5-1070-4C4C-A978-13ECC9C1543D}" destId="{71BCCFB6-D03A-43D1-AFB1-A6FF27CBA91E}" srcOrd="1" destOrd="0" presId="urn:microsoft.com/office/officeart/2008/layout/LinedList"/>
    <dgm:cxn modelId="{1653E535-7CC8-49E6-8C43-CFD7F4484817}" type="presParOf" srcId="{71BCCFB6-D03A-43D1-AFB1-A6FF27CBA91E}" destId="{9ED66BD9-0277-4A98-8CCA-BDDFD189EEAD}" srcOrd="0" destOrd="0" presId="urn:microsoft.com/office/officeart/2008/layout/LinedList"/>
    <dgm:cxn modelId="{081DB31D-773A-4C7A-A6C4-516EF62F3A22}" type="presParOf" srcId="{71BCCFB6-D03A-43D1-AFB1-A6FF27CBA91E}" destId="{768E50C2-A609-4F3E-A738-072187C36D9A}" srcOrd="1" destOrd="0" presId="urn:microsoft.com/office/officeart/2008/layout/LinedList"/>
    <dgm:cxn modelId="{76CE3C35-4625-4904-AF39-2B98EF10D411}" type="presParOf" srcId="{768E50C2-A609-4F3E-A738-072187C36D9A}" destId="{76A34A5E-A2F2-42AD-9185-998A6EA99886}" srcOrd="0" destOrd="0" presId="urn:microsoft.com/office/officeart/2008/layout/LinedList"/>
    <dgm:cxn modelId="{CBD731F4-B583-46EB-B84D-E5A97BAEA942}" type="presParOf" srcId="{768E50C2-A609-4F3E-A738-072187C36D9A}" destId="{59BD5507-4AE9-4A24-A59D-2E0249D13F4B}" srcOrd="1" destOrd="0" presId="urn:microsoft.com/office/officeart/2008/layout/LinedList"/>
    <dgm:cxn modelId="{58893B33-E855-419F-98E4-F26EF4DC48FA}" type="presParOf" srcId="{768E50C2-A609-4F3E-A738-072187C36D9A}" destId="{3270DE3E-2427-4DA9-9CA1-D7BD270A8FF1}" srcOrd="2" destOrd="0" presId="urn:microsoft.com/office/officeart/2008/layout/LinedList"/>
    <dgm:cxn modelId="{A012EEDB-96ED-4B12-8D92-4E9CA9F4ACC0}" type="presParOf" srcId="{71BCCFB6-D03A-43D1-AFB1-A6FF27CBA91E}" destId="{411C8579-E97A-4DD3-908D-A5400945F69D}" srcOrd="2" destOrd="0" presId="urn:microsoft.com/office/officeart/2008/layout/LinedList"/>
    <dgm:cxn modelId="{55B011AF-9233-413E-9BC1-1F1E9DD396A8}" type="presParOf" srcId="{71BCCFB6-D03A-43D1-AFB1-A6FF27CBA91E}" destId="{A57B7290-358F-4D72-8350-4ABCAA13D17B}" srcOrd="3" destOrd="0" presId="urn:microsoft.com/office/officeart/2008/layout/LinedList"/>
    <dgm:cxn modelId="{2360D500-EAD6-4040-81A5-075D6DDAD983}" type="presParOf" srcId="{71BCCFB6-D03A-43D1-AFB1-A6FF27CBA91E}" destId="{E746FB6D-5154-4BB8-BF6E-4301C0513603}" srcOrd="4" destOrd="0" presId="urn:microsoft.com/office/officeart/2008/layout/LinedList"/>
    <dgm:cxn modelId="{666F055B-9048-4CE8-B4C9-E05AD1EB80F0}" type="presParOf" srcId="{E746FB6D-5154-4BB8-BF6E-4301C0513603}" destId="{F896D2C3-E850-4A06-B0EE-B522F3F11F62}" srcOrd="0" destOrd="0" presId="urn:microsoft.com/office/officeart/2008/layout/LinedList"/>
    <dgm:cxn modelId="{9C1A7595-5C25-42CB-9BFB-38F19D115DA2}" type="presParOf" srcId="{E746FB6D-5154-4BB8-BF6E-4301C0513603}" destId="{4C91DFED-7159-4CDF-89EA-BB58E0BB9B63}" srcOrd="1" destOrd="0" presId="urn:microsoft.com/office/officeart/2008/layout/LinedList"/>
    <dgm:cxn modelId="{42737064-3CFD-4D7F-B946-EE298FEE7614}" type="presParOf" srcId="{E746FB6D-5154-4BB8-BF6E-4301C0513603}" destId="{BEBC06C5-4D69-4240-A3B8-4B8B2FD20C08}" srcOrd="2" destOrd="0" presId="urn:microsoft.com/office/officeart/2008/layout/LinedList"/>
    <dgm:cxn modelId="{AC6A0149-518D-488B-8252-B5EBFF91C61B}" type="presParOf" srcId="{71BCCFB6-D03A-43D1-AFB1-A6FF27CBA91E}" destId="{2C4596E8-BC93-4B53-B096-B80DBBB780F2}" srcOrd="5" destOrd="0" presId="urn:microsoft.com/office/officeart/2008/layout/LinedList"/>
    <dgm:cxn modelId="{27710751-24F5-4969-A979-E313ADC39606}" type="presParOf" srcId="{71BCCFB6-D03A-43D1-AFB1-A6FF27CBA91E}" destId="{4D93996B-EB4B-434D-AF5D-38758ED7D6F2}" srcOrd="6" destOrd="0" presId="urn:microsoft.com/office/officeart/2008/layout/LinedList"/>
    <dgm:cxn modelId="{32438559-2599-4ECD-984F-10F27B072853}" type="presParOf" srcId="{71BCCFB6-D03A-43D1-AFB1-A6FF27CBA91E}" destId="{816FF548-BDD7-4D6E-A236-7A7B5B2A215A}" srcOrd="7" destOrd="0" presId="urn:microsoft.com/office/officeart/2008/layout/LinedList"/>
    <dgm:cxn modelId="{35F2B35C-052D-421F-AE44-43DE27502A6A}" type="presParOf" srcId="{816FF548-BDD7-4D6E-A236-7A7B5B2A215A}" destId="{B2599829-A346-40F0-B408-8B4D628E35CE}" srcOrd="0" destOrd="0" presId="urn:microsoft.com/office/officeart/2008/layout/LinedList"/>
    <dgm:cxn modelId="{B1AE1F8F-08C7-4C34-B84C-B1E22483237C}" type="presParOf" srcId="{816FF548-BDD7-4D6E-A236-7A7B5B2A215A}" destId="{DFE0556B-AE6E-41E4-867F-EE4D4DD1248F}" srcOrd="1" destOrd="0" presId="urn:microsoft.com/office/officeart/2008/layout/LinedList"/>
    <dgm:cxn modelId="{926D5B90-EEEF-4169-B2B4-8F05F6EA80FA}" type="presParOf" srcId="{816FF548-BDD7-4D6E-A236-7A7B5B2A215A}" destId="{F101C48F-791F-4416-B599-65772D4EDBEE}" srcOrd="2" destOrd="0" presId="urn:microsoft.com/office/officeart/2008/layout/LinedList"/>
    <dgm:cxn modelId="{A358ACE9-69F3-47D0-975A-177E1A3E8792}" type="presParOf" srcId="{71BCCFB6-D03A-43D1-AFB1-A6FF27CBA91E}" destId="{526223C7-88F0-46BA-8CA5-35193AA8DE3A}" srcOrd="8" destOrd="0" presId="urn:microsoft.com/office/officeart/2008/layout/LinedList"/>
    <dgm:cxn modelId="{C3175347-80CC-47FB-AE54-81AD21551E9E}" type="presParOf" srcId="{71BCCFB6-D03A-43D1-AFB1-A6FF27CBA91E}" destId="{326C023C-5E25-4294-906E-DCA8F9DA5E8C}" srcOrd="9" destOrd="0" presId="urn:microsoft.com/office/officeart/2008/layout/LinedList"/>
    <dgm:cxn modelId="{DC8FD5BC-BB97-4921-BDAC-5FF98EC10D38}" type="presParOf" srcId="{71BCCFB6-D03A-43D1-AFB1-A6FF27CBA91E}" destId="{85950912-3676-4E1C-AD7F-E35F49154CAB}" srcOrd="10" destOrd="0" presId="urn:microsoft.com/office/officeart/2008/layout/LinedList"/>
    <dgm:cxn modelId="{99567335-5F56-4A40-8749-1BB567A5D90B}" type="presParOf" srcId="{85950912-3676-4E1C-AD7F-E35F49154CAB}" destId="{075B1AD2-D724-4DF3-9D35-DB742B483329}" srcOrd="0" destOrd="0" presId="urn:microsoft.com/office/officeart/2008/layout/LinedList"/>
    <dgm:cxn modelId="{4E771AAF-55DE-43D9-ADEA-BACCDA829443}" type="presParOf" srcId="{85950912-3676-4E1C-AD7F-E35F49154CAB}" destId="{562A1D5A-AD04-4E79-A245-EFDABC97C54A}" srcOrd="1" destOrd="0" presId="urn:microsoft.com/office/officeart/2008/layout/LinedList"/>
    <dgm:cxn modelId="{3A07EE2E-2434-4F84-9DE4-E54721BEFF0A}" type="presParOf" srcId="{85950912-3676-4E1C-AD7F-E35F49154CAB}" destId="{AF1520B4-D98C-4FA8-B435-4A9509C92782}" srcOrd="2" destOrd="0" presId="urn:microsoft.com/office/officeart/2008/layout/LinedList"/>
    <dgm:cxn modelId="{01513EAD-DE28-4487-8ED6-504F76783152}" type="presParOf" srcId="{71BCCFB6-D03A-43D1-AFB1-A6FF27CBA91E}" destId="{E30BF5C3-204B-4D3C-802B-86382C48FA04}" srcOrd="11" destOrd="0" presId="urn:microsoft.com/office/officeart/2008/layout/LinedList"/>
    <dgm:cxn modelId="{5F22ECA0-F7F5-4F64-915E-3B2A35F01B89}" type="presParOf" srcId="{71BCCFB6-D03A-43D1-AFB1-A6FF27CBA91E}" destId="{16A355F5-709D-44B8-ADD1-EA0F20955BA2}" srcOrd="12" destOrd="0" presId="urn:microsoft.com/office/officeart/2008/layout/LinedList"/>
    <dgm:cxn modelId="{7E4ABA15-5FCC-464F-AAB1-5844817A271B}" type="presParOf" srcId="{71BCCFB6-D03A-43D1-AFB1-A6FF27CBA91E}" destId="{C62DA434-92BD-4C4F-AE8E-DC030CA0A7FC}" srcOrd="13" destOrd="0" presId="urn:microsoft.com/office/officeart/2008/layout/LinedList"/>
    <dgm:cxn modelId="{E221CA23-F698-4B67-8CD0-75120B49A231}" type="presParOf" srcId="{C62DA434-92BD-4C4F-AE8E-DC030CA0A7FC}" destId="{DE7DAEC6-8653-4A66-925F-9A05833626A7}" srcOrd="0" destOrd="0" presId="urn:microsoft.com/office/officeart/2008/layout/LinedList"/>
    <dgm:cxn modelId="{FE7E4A0E-96D4-45BB-A932-570AC4D46958}" type="presParOf" srcId="{C62DA434-92BD-4C4F-AE8E-DC030CA0A7FC}" destId="{62AFE6F1-EFB9-4E07-ABFC-9960E12A8DA6}" srcOrd="1" destOrd="0" presId="urn:microsoft.com/office/officeart/2008/layout/LinedList"/>
    <dgm:cxn modelId="{1BE43EFF-4788-449A-AA3D-A02EF1067B85}" type="presParOf" srcId="{C62DA434-92BD-4C4F-AE8E-DC030CA0A7FC}" destId="{989AED82-B1B1-4FED-8FF8-75A23C40F769}" srcOrd="2" destOrd="0" presId="urn:microsoft.com/office/officeart/2008/layout/LinedList"/>
    <dgm:cxn modelId="{9B673FA8-323A-41E2-9B14-58E2D11918B7}" type="presParOf" srcId="{71BCCFB6-D03A-43D1-AFB1-A6FF27CBA91E}" destId="{13F10648-7325-465A-9A4A-A177E9C8DCF7}" srcOrd="14" destOrd="0" presId="urn:microsoft.com/office/officeart/2008/layout/LinedList"/>
    <dgm:cxn modelId="{7990DA11-5269-439C-BE62-7D7C39DAD6A7}" type="presParOf" srcId="{71BCCFB6-D03A-43D1-AFB1-A6FF27CBA91E}" destId="{665CF225-460B-419A-8FFC-E6687030B370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F7F205-13DB-4107-B9A4-E961E4150DAF}" type="doc">
      <dgm:prSet loTypeId="urn:microsoft.com/office/officeart/2005/8/layout/chevron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A680F664-89A1-43D8-850F-3EF5F88EA0F2}">
      <dgm:prSet/>
      <dgm:spPr/>
      <dgm:t>
        <a:bodyPr/>
        <a:lstStyle/>
        <a:p>
          <a:pPr rtl="0"/>
          <a:r>
            <a:rPr lang="id-ID" b="1" i="0" dirty="0" smtClean="0">
              <a:solidFill>
                <a:schemeClr val="bg1"/>
              </a:solidFill>
            </a:rPr>
            <a:t>Menurut golongannya</a:t>
          </a:r>
          <a:endParaRPr lang="id-ID" b="1" dirty="0">
            <a:solidFill>
              <a:schemeClr val="bg1"/>
            </a:solidFill>
          </a:endParaRPr>
        </a:p>
      </dgm:t>
    </dgm:pt>
    <dgm:pt modelId="{1F9CA50E-D0B7-4458-AE1A-8E5809D8580B}" type="parTrans" cxnId="{F3D9B98F-4301-4252-8B82-57B5FBAE856C}">
      <dgm:prSet/>
      <dgm:spPr/>
      <dgm:t>
        <a:bodyPr/>
        <a:lstStyle/>
        <a:p>
          <a:endParaRPr lang="id-ID"/>
        </a:p>
      </dgm:t>
    </dgm:pt>
    <dgm:pt modelId="{287AF34A-72C6-4BC6-B1CB-3D07ED72E98D}" type="sibTrans" cxnId="{F3D9B98F-4301-4252-8B82-57B5FBAE856C}">
      <dgm:prSet/>
      <dgm:spPr/>
      <dgm:t>
        <a:bodyPr/>
        <a:lstStyle/>
        <a:p>
          <a:endParaRPr lang="id-ID"/>
        </a:p>
      </dgm:t>
    </dgm:pt>
    <dgm:pt modelId="{27D6A052-1CFD-4738-954F-2AB3A8513416}">
      <dgm:prSet/>
      <dgm:spPr/>
      <dgm:t>
        <a:bodyPr/>
        <a:lstStyle/>
        <a:p>
          <a:pPr rtl="0"/>
          <a:r>
            <a:rPr lang="id-ID" b="1" i="0" dirty="0" smtClean="0">
              <a:solidFill>
                <a:schemeClr val="bg1"/>
              </a:solidFill>
            </a:rPr>
            <a:t>Menurut sifatnya</a:t>
          </a:r>
          <a:endParaRPr lang="id-ID" b="1" dirty="0">
            <a:solidFill>
              <a:schemeClr val="bg1"/>
            </a:solidFill>
          </a:endParaRPr>
        </a:p>
      </dgm:t>
    </dgm:pt>
    <dgm:pt modelId="{67044F23-5B78-4088-B75B-1243CFFBE5CC}" type="parTrans" cxnId="{9C0D6605-F717-45C7-9D23-F0562CEA2E4A}">
      <dgm:prSet/>
      <dgm:spPr/>
      <dgm:t>
        <a:bodyPr/>
        <a:lstStyle/>
        <a:p>
          <a:endParaRPr lang="id-ID"/>
        </a:p>
      </dgm:t>
    </dgm:pt>
    <dgm:pt modelId="{45042A88-74DD-41FC-91B0-787DED130A81}" type="sibTrans" cxnId="{9C0D6605-F717-45C7-9D23-F0562CEA2E4A}">
      <dgm:prSet/>
      <dgm:spPr/>
      <dgm:t>
        <a:bodyPr/>
        <a:lstStyle/>
        <a:p>
          <a:endParaRPr lang="id-ID"/>
        </a:p>
      </dgm:t>
    </dgm:pt>
    <dgm:pt modelId="{FA41AA01-421B-43E1-B867-C81FB56A0120}">
      <dgm:prSet/>
      <dgm:spPr/>
      <dgm:t>
        <a:bodyPr/>
        <a:lstStyle/>
        <a:p>
          <a:pPr rtl="0"/>
          <a:r>
            <a:rPr lang="id-ID" b="1" i="0" dirty="0" smtClean="0">
              <a:solidFill>
                <a:schemeClr val="bg1"/>
              </a:solidFill>
            </a:rPr>
            <a:t>Menurut lembaga pemungutnya</a:t>
          </a:r>
          <a:endParaRPr lang="id-ID" b="1" dirty="0">
            <a:solidFill>
              <a:schemeClr val="bg1"/>
            </a:solidFill>
          </a:endParaRPr>
        </a:p>
      </dgm:t>
    </dgm:pt>
    <dgm:pt modelId="{5990B19F-0CAA-4F8E-A68B-764C31067180}" type="parTrans" cxnId="{9F2AB851-1981-450A-84BF-3A728B0EC064}">
      <dgm:prSet/>
      <dgm:spPr/>
      <dgm:t>
        <a:bodyPr/>
        <a:lstStyle/>
        <a:p>
          <a:endParaRPr lang="id-ID"/>
        </a:p>
      </dgm:t>
    </dgm:pt>
    <dgm:pt modelId="{2DEAD1C0-F8AE-4104-AC92-AF65E5ED97C0}" type="sibTrans" cxnId="{9F2AB851-1981-450A-84BF-3A728B0EC064}">
      <dgm:prSet/>
      <dgm:spPr/>
      <dgm:t>
        <a:bodyPr/>
        <a:lstStyle/>
        <a:p>
          <a:endParaRPr lang="id-ID"/>
        </a:p>
      </dgm:t>
    </dgm:pt>
    <dgm:pt modelId="{1398A2DB-2324-4665-B851-CF7696B1B2FB}">
      <dgm:prSet/>
      <dgm:spPr/>
      <dgm:t>
        <a:bodyPr/>
        <a:lstStyle/>
        <a:p>
          <a:r>
            <a:rPr lang="id-ID" dirty="0" smtClean="0"/>
            <a:t>Pajak langsung</a:t>
          </a:r>
          <a:endParaRPr lang="id-ID" dirty="0"/>
        </a:p>
      </dgm:t>
    </dgm:pt>
    <dgm:pt modelId="{3D46030A-34FA-45EF-BF17-B522CFC8A848}" type="parTrans" cxnId="{D134DA17-0C1A-4AC7-9E8A-B254D3F1028B}">
      <dgm:prSet/>
      <dgm:spPr/>
      <dgm:t>
        <a:bodyPr/>
        <a:lstStyle/>
        <a:p>
          <a:endParaRPr lang="id-ID"/>
        </a:p>
      </dgm:t>
    </dgm:pt>
    <dgm:pt modelId="{0EC22F5A-19F7-4D87-8BDF-CACD02B2DC80}" type="sibTrans" cxnId="{D134DA17-0C1A-4AC7-9E8A-B254D3F1028B}">
      <dgm:prSet/>
      <dgm:spPr/>
      <dgm:t>
        <a:bodyPr/>
        <a:lstStyle/>
        <a:p>
          <a:endParaRPr lang="id-ID"/>
        </a:p>
      </dgm:t>
    </dgm:pt>
    <dgm:pt modelId="{D01E44A6-D5A6-44D3-9599-86263CE6A58B}">
      <dgm:prSet/>
      <dgm:spPr/>
      <dgm:t>
        <a:bodyPr/>
        <a:lstStyle/>
        <a:p>
          <a:r>
            <a:rPr lang="id-ID" dirty="0" smtClean="0"/>
            <a:t>Pajak tidak langsung</a:t>
          </a:r>
          <a:endParaRPr lang="id-ID" dirty="0"/>
        </a:p>
      </dgm:t>
    </dgm:pt>
    <dgm:pt modelId="{BA74E4AB-6949-4D6B-A46E-BE6965CE7E01}" type="parTrans" cxnId="{BDA5A563-DF36-4718-9305-E8BBFC7BAC29}">
      <dgm:prSet/>
      <dgm:spPr/>
      <dgm:t>
        <a:bodyPr/>
        <a:lstStyle/>
        <a:p>
          <a:endParaRPr lang="id-ID"/>
        </a:p>
      </dgm:t>
    </dgm:pt>
    <dgm:pt modelId="{FC28C802-CD48-41ED-BF9E-62FFC60073CE}" type="sibTrans" cxnId="{BDA5A563-DF36-4718-9305-E8BBFC7BAC29}">
      <dgm:prSet/>
      <dgm:spPr/>
      <dgm:t>
        <a:bodyPr/>
        <a:lstStyle/>
        <a:p>
          <a:endParaRPr lang="id-ID"/>
        </a:p>
      </dgm:t>
    </dgm:pt>
    <dgm:pt modelId="{85D0B340-FC75-4030-8006-A130AB7477B0}">
      <dgm:prSet/>
      <dgm:spPr/>
      <dgm:t>
        <a:bodyPr/>
        <a:lstStyle/>
        <a:p>
          <a:r>
            <a:rPr lang="id-ID" dirty="0" smtClean="0"/>
            <a:t>Pajak subjektif</a:t>
          </a:r>
          <a:endParaRPr lang="id-ID" dirty="0"/>
        </a:p>
      </dgm:t>
    </dgm:pt>
    <dgm:pt modelId="{637DC7AC-6BDF-408A-B1F4-47AC9F94A43C}" type="parTrans" cxnId="{06D5F176-5528-4E53-8ECE-A13C995FC2B1}">
      <dgm:prSet/>
      <dgm:spPr/>
      <dgm:t>
        <a:bodyPr/>
        <a:lstStyle/>
        <a:p>
          <a:endParaRPr lang="id-ID"/>
        </a:p>
      </dgm:t>
    </dgm:pt>
    <dgm:pt modelId="{09749B4C-EB10-47DC-9A01-E57A0A8186E8}" type="sibTrans" cxnId="{06D5F176-5528-4E53-8ECE-A13C995FC2B1}">
      <dgm:prSet/>
      <dgm:spPr/>
      <dgm:t>
        <a:bodyPr/>
        <a:lstStyle/>
        <a:p>
          <a:endParaRPr lang="id-ID"/>
        </a:p>
      </dgm:t>
    </dgm:pt>
    <dgm:pt modelId="{71CAC645-31A7-4AB2-BAD3-94212B012878}">
      <dgm:prSet/>
      <dgm:spPr/>
      <dgm:t>
        <a:bodyPr/>
        <a:lstStyle/>
        <a:p>
          <a:r>
            <a:rPr lang="id-ID" dirty="0" smtClean="0"/>
            <a:t>Pajak objektif</a:t>
          </a:r>
          <a:endParaRPr lang="id-ID" dirty="0"/>
        </a:p>
      </dgm:t>
    </dgm:pt>
    <dgm:pt modelId="{2E26119E-A429-4F3C-A665-62B0687ACE37}" type="parTrans" cxnId="{39C09F46-5BF9-4125-90B1-03C68DAF1014}">
      <dgm:prSet/>
      <dgm:spPr/>
      <dgm:t>
        <a:bodyPr/>
        <a:lstStyle/>
        <a:p>
          <a:endParaRPr lang="id-ID"/>
        </a:p>
      </dgm:t>
    </dgm:pt>
    <dgm:pt modelId="{A6F129A4-3677-4CDB-97F8-25B54DF4D0F5}" type="sibTrans" cxnId="{39C09F46-5BF9-4125-90B1-03C68DAF1014}">
      <dgm:prSet/>
      <dgm:spPr/>
      <dgm:t>
        <a:bodyPr/>
        <a:lstStyle/>
        <a:p>
          <a:endParaRPr lang="id-ID"/>
        </a:p>
      </dgm:t>
    </dgm:pt>
    <dgm:pt modelId="{F6691392-A6F7-4132-A339-EF00966A6FDC}">
      <dgm:prSet/>
      <dgm:spPr/>
      <dgm:t>
        <a:bodyPr/>
        <a:lstStyle/>
        <a:p>
          <a:r>
            <a:rPr lang="id-ID" dirty="0" smtClean="0"/>
            <a:t>Pajak pusat</a:t>
          </a:r>
          <a:endParaRPr lang="id-ID" dirty="0"/>
        </a:p>
      </dgm:t>
    </dgm:pt>
    <dgm:pt modelId="{A0185677-1DC9-457E-B2BE-CBCC2D0DD92F}" type="parTrans" cxnId="{14E48B7E-451F-42EF-8DD1-3BDDBF60F0B2}">
      <dgm:prSet/>
      <dgm:spPr/>
      <dgm:t>
        <a:bodyPr/>
        <a:lstStyle/>
        <a:p>
          <a:endParaRPr lang="id-ID"/>
        </a:p>
      </dgm:t>
    </dgm:pt>
    <dgm:pt modelId="{C3AF1AE3-BCD4-4552-A125-A3031BB25FB4}" type="sibTrans" cxnId="{14E48B7E-451F-42EF-8DD1-3BDDBF60F0B2}">
      <dgm:prSet/>
      <dgm:spPr/>
      <dgm:t>
        <a:bodyPr/>
        <a:lstStyle/>
        <a:p>
          <a:endParaRPr lang="id-ID"/>
        </a:p>
      </dgm:t>
    </dgm:pt>
    <dgm:pt modelId="{D6BD1317-1487-4889-9EED-496C8A697590}">
      <dgm:prSet/>
      <dgm:spPr/>
      <dgm:t>
        <a:bodyPr/>
        <a:lstStyle/>
        <a:p>
          <a:r>
            <a:rPr lang="id-ID" dirty="0" smtClean="0"/>
            <a:t>Pajak daerah</a:t>
          </a:r>
          <a:endParaRPr lang="id-ID" dirty="0"/>
        </a:p>
      </dgm:t>
    </dgm:pt>
    <dgm:pt modelId="{0C1372FD-5405-4284-9A3B-85E9753390CB}" type="parTrans" cxnId="{0B78BD5B-116C-43D2-AD13-CCFC58CF97FA}">
      <dgm:prSet/>
      <dgm:spPr/>
      <dgm:t>
        <a:bodyPr/>
        <a:lstStyle/>
        <a:p>
          <a:endParaRPr lang="id-ID"/>
        </a:p>
      </dgm:t>
    </dgm:pt>
    <dgm:pt modelId="{5228FDB2-A1E3-47A9-814F-96AE28114B6D}" type="sibTrans" cxnId="{0B78BD5B-116C-43D2-AD13-CCFC58CF97FA}">
      <dgm:prSet/>
      <dgm:spPr/>
      <dgm:t>
        <a:bodyPr/>
        <a:lstStyle/>
        <a:p>
          <a:endParaRPr lang="id-ID"/>
        </a:p>
      </dgm:t>
    </dgm:pt>
    <dgm:pt modelId="{79567D5B-84FA-473A-ADC5-7A54ED23F522}" type="pres">
      <dgm:prSet presAssocID="{91F7F205-13DB-4107-B9A4-E961E4150DA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91196754-EAFD-465A-A40C-17483B345616}" type="pres">
      <dgm:prSet presAssocID="{A680F664-89A1-43D8-850F-3EF5F88EA0F2}" presName="composite" presStyleCnt="0"/>
      <dgm:spPr/>
    </dgm:pt>
    <dgm:pt modelId="{8FBA3205-84EC-40C7-A58B-1AF3CEC9A176}" type="pres">
      <dgm:prSet presAssocID="{A680F664-89A1-43D8-850F-3EF5F88EA0F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5549889-A136-49F9-9CA9-1D80BCC48E97}" type="pres">
      <dgm:prSet presAssocID="{A680F664-89A1-43D8-850F-3EF5F88EA0F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CC1B563-B070-43F3-AEFA-38F7D30AEDC1}" type="pres">
      <dgm:prSet presAssocID="{287AF34A-72C6-4BC6-B1CB-3D07ED72E98D}" presName="sp" presStyleCnt="0"/>
      <dgm:spPr/>
    </dgm:pt>
    <dgm:pt modelId="{BA2AAA00-0902-4A7C-8C5F-E884E65C260E}" type="pres">
      <dgm:prSet presAssocID="{27D6A052-1CFD-4738-954F-2AB3A8513416}" presName="composite" presStyleCnt="0"/>
      <dgm:spPr/>
    </dgm:pt>
    <dgm:pt modelId="{ED2BE0DF-9AF2-47C9-8E91-BCE52261AD41}" type="pres">
      <dgm:prSet presAssocID="{27D6A052-1CFD-4738-954F-2AB3A85134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3E514F8-0704-46BD-BF1B-6468E6E2FFC7}" type="pres">
      <dgm:prSet presAssocID="{27D6A052-1CFD-4738-954F-2AB3A85134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BFAE1F4-580C-4042-A075-0394B7F0D6C8}" type="pres">
      <dgm:prSet presAssocID="{45042A88-74DD-41FC-91B0-787DED130A81}" presName="sp" presStyleCnt="0"/>
      <dgm:spPr/>
    </dgm:pt>
    <dgm:pt modelId="{E36E3659-E53E-4C3C-A2BA-B4F75A74F989}" type="pres">
      <dgm:prSet presAssocID="{FA41AA01-421B-43E1-B867-C81FB56A0120}" presName="composite" presStyleCnt="0"/>
      <dgm:spPr/>
    </dgm:pt>
    <dgm:pt modelId="{E339612E-7C1D-4227-A3EA-3B117D7B6FE9}" type="pres">
      <dgm:prSet presAssocID="{FA41AA01-421B-43E1-B867-C81FB56A012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374DFC8-E013-4D07-906F-A4E222E3A185}" type="pres">
      <dgm:prSet presAssocID="{FA41AA01-421B-43E1-B867-C81FB56A012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2E810BB1-1785-4596-A889-12E457D7B232}" type="presOf" srcId="{27D6A052-1CFD-4738-954F-2AB3A8513416}" destId="{ED2BE0DF-9AF2-47C9-8E91-BCE52261AD41}" srcOrd="0" destOrd="0" presId="urn:microsoft.com/office/officeart/2005/8/layout/chevron2"/>
    <dgm:cxn modelId="{06D5F176-5528-4E53-8ECE-A13C995FC2B1}" srcId="{27D6A052-1CFD-4738-954F-2AB3A8513416}" destId="{85D0B340-FC75-4030-8006-A130AB7477B0}" srcOrd="0" destOrd="0" parTransId="{637DC7AC-6BDF-408A-B1F4-47AC9F94A43C}" sibTransId="{09749B4C-EB10-47DC-9A01-E57A0A8186E8}"/>
    <dgm:cxn modelId="{A1387843-A069-4121-A03C-82B9DF734D1A}" type="presOf" srcId="{91F7F205-13DB-4107-B9A4-E961E4150DAF}" destId="{79567D5B-84FA-473A-ADC5-7A54ED23F522}" srcOrd="0" destOrd="0" presId="urn:microsoft.com/office/officeart/2005/8/layout/chevron2"/>
    <dgm:cxn modelId="{E022A9F2-4ED2-49DB-A614-CF5EC32E6E1D}" type="presOf" srcId="{A680F664-89A1-43D8-850F-3EF5F88EA0F2}" destId="{8FBA3205-84EC-40C7-A58B-1AF3CEC9A176}" srcOrd="0" destOrd="0" presId="urn:microsoft.com/office/officeart/2005/8/layout/chevron2"/>
    <dgm:cxn modelId="{C6549386-104A-49F9-9D4F-69B597BBB1F5}" type="presOf" srcId="{FA41AA01-421B-43E1-B867-C81FB56A0120}" destId="{E339612E-7C1D-4227-A3EA-3B117D7B6FE9}" srcOrd="0" destOrd="0" presId="urn:microsoft.com/office/officeart/2005/8/layout/chevron2"/>
    <dgm:cxn modelId="{D134DA17-0C1A-4AC7-9E8A-B254D3F1028B}" srcId="{A680F664-89A1-43D8-850F-3EF5F88EA0F2}" destId="{1398A2DB-2324-4665-B851-CF7696B1B2FB}" srcOrd="0" destOrd="0" parTransId="{3D46030A-34FA-45EF-BF17-B522CFC8A848}" sibTransId="{0EC22F5A-19F7-4D87-8BDF-CACD02B2DC80}"/>
    <dgm:cxn modelId="{731E6116-3755-40AC-AE3B-43F633E86B84}" type="presOf" srcId="{F6691392-A6F7-4132-A339-EF00966A6FDC}" destId="{7374DFC8-E013-4D07-906F-A4E222E3A185}" srcOrd="0" destOrd="0" presId="urn:microsoft.com/office/officeart/2005/8/layout/chevron2"/>
    <dgm:cxn modelId="{E0C18C9E-F54D-4E8D-8F23-6DF9EDC3520D}" type="presOf" srcId="{D6BD1317-1487-4889-9EED-496C8A697590}" destId="{7374DFC8-E013-4D07-906F-A4E222E3A185}" srcOrd="0" destOrd="1" presId="urn:microsoft.com/office/officeart/2005/8/layout/chevron2"/>
    <dgm:cxn modelId="{0B78BD5B-116C-43D2-AD13-CCFC58CF97FA}" srcId="{FA41AA01-421B-43E1-B867-C81FB56A0120}" destId="{D6BD1317-1487-4889-9EED-496C8A697590}" srcOrd="1" destOrd="0" parTransId="{0C1372FD-5405-4284-9A3B-85E9753390CB}" sibTransId="{5228FDB2-A1E3-47A9-814F-96AE28114B6D}"/>
    <dgm:cxn modelId="{39C09F46-5BF9-4125-90B1-03C68DAF1014}" srcId="{27D6A052-1CFD-4738-954F-2AB3A8513416}" destId="{71CAC645-31A7-4AB2-BAD3-94212B012878}" srcOrd="1" destOrd="0" parTransId="{2E26119E-A429-4F3C-A665-62B0687ACE37}" sibTransId="{A6F129A4-3677-4CDB-97F8-25B54DF4D0F5}"/>
    <dgm:cxn modelId="{9752710A-EB6C-483A-85DE-C7EB55E299F6}" type="presOf" srcId="{1398A2DB-2324-4665-B851-CF7696B1B2FB}" destId="{D5549889-A136-49F9-9CA9-1D80BCC48E97}" srcOrd="0" destOrd="0" presId="urn:microsoft.com/office/officeart/2005/8/layout/chevron2"/>
    <dgm:cxn modelId="{9C0D6605-F717-45C7-9D23-F0562CEA2E4A}" srcId="{91F7F205-13DB-4107-B9A4-E961E4150DAF}" destId="{27D6A052-1CFD-4738-954F-2AB3A8513416}" srcOrd="1" destOrd="0" parTransId="{67044F23-5B78-4088-B75B-1243CFFBE5CC}" sibTransId="{45042A88-74DD-41FC-91B0-787DED130A81}"/>
    <dgm:cxn modelId="{9B3874C7-A190-4BD9-BA59-CFEDAE71F0E3}" type="presOf" srcId="{71CAC645-31A7-4AB2-BAD3-94212B012878}" destId="{53E514F8-0704-46BD-BF1B-6468E6E2FFC7}" srcOrd="0" destOrd="1" presId="urn:microsoft.com/office/officeart/2005/8/layout/chevron2"/>
    <dgm:cxn modelId="{9F2AB851-1981-450A-84BF-3A728B0EC064}" srcId="{91F7F205-13DB-4107-B9A4-E961E4150DAF}" destId="{FA41AA01-421B-43E1-B867-C81FB56A0120}" srcOrd="2" destOrd="0" parTransId="{5990B19F-0CAA-4F8E-A68B-764C31067180}" sibTransId="{2DEAD1C0-F8AE-4104-AC92-AF65E5ED97C0}"/>
    <dgm:cxn modelId="{F3D9B98F-4301-4252-8B82-57B5FBAE856C}" srcId="{91F7F205-13DB-4107-B9A4-E961E4150DAF}" destId="{A680F664-89A1-43D8-850F-3EF5F88EA0F2}" srcOrd="0" destOrd="0" parTransId="{1F9CA50E-D0B7-4458-AE1A-8E5809D8580B}" sibTransId="{287AF34A-72C6-4BC6-B1CB-3D07ED72E98D}"/>
    <dgm:cxn modelId="{BDA5A563-DF36-4718-9305-E8BBFC7BAC29}" srcId="{A680F664-89A1-43D8-850F-3EF5F88EA0F2}" destId="{D01E44A6-D5A6-44D3-9599-86263CE6A58B}" srcOrd="1" destOrd="0" parTransId="{BA74E4AB-6949-4D6B-A46E-BE6965CE7E01}" sibTransId="{FC28C802-CD48-41ED-BF9E-62FFC60073CE}"/>
    <dgm:cxn modelId="{75D64C0A-6FDC-4367-8DA6-619F4F12E232}" type="presOf" srcId="{D01E44A6-D5A6-44D3-9599-86263CE6A58B}" destId="{D5549889-A136-49F9-9CA9-1D80BCC48E97}" srcOrd="0" destOrd="1" presId="urn:microsoft.com/office/officeart/2005/8/layout/chevron2"/>
    <dgm:cxn modelId="{2218EAD0-A74E-45B3-AF62-AA99BEDA5CAC}" type="presOf" srcId="{85D0B340-FC75-4030-8006-A130AB7477B0}" destId="{53E514F8-0704-46BD-BF1B-6468E6E2FFC7}" srcOrd="0" destOrd="0" presId="urn:microsoft.com/office/officeart/2005/8/layout/chevron2"/>
    <dgm:cxn modelId="{14E48B7E-451F-42EF-8DD1-3BDDBF60F0B2}" srcId="{FA41AA01-421B-43E1-B867-C81FB56A0120}" destId="{F6691392-A6F7-4132-A339-EF00966A6FDC}" srcOrd="0" destOrd="0" parTransId="{A0185677-1DC9-457E-B2BE-CBCC2D0DD92F}" sibTransId="{C3AF1AE3-BCD4-4552-A125-A3031BB25FB4}"/>
    <dgm:cxn modelId="{ACE53F89-EEC0-42F7-B6F1-9CC31986B1E6}" type="presParOf" srcId="{79567D5B-84FA-473A-ADC5-7A54ED23F522}" destId="{91196754-EAFD-465A-A40C-17483B345616}" srcOrd="0" destOrd="0" presId="urn:microsoft.com/office/officeart/2005/8/layout/chevron2"/>
    <dgm:cxn modelId="{835C318E-D338-4B2E-8865-F291BF619420}" type="presParOf" srcId="{91196754-EAFD-465A-A40C-17483B345616}" destId="{8FBA3205-84EC-40C7-A58B-1AF3CEC9A176}" srcOrd="0" destOrd="0" presId="urn:microsoft.com/office/officeart/2005/8/layout/chevron2"/>
    <dgm:cxn modelId="{986C3601-68C1-4836-9E60-14C91B5C96BA}" type="presParOf" srcId="{91196754-EAFD-465A-A40C-17483B345616}" destId="{D5549889-A136-49F9-9CA9-1D80BCC48E97}" srcOrd="1" destOrd="0" presId="urn:microsoft.com/office/officeart/2005/8/layout/chevron2"/>
    <dgm:cxn modelId="{B781341A-6E8F-42B5-9340-D6AD9E70CA20}" type="presParOf" srcId="{79567D5B-84FA-473A-ADC5-7A54ED23F522}" destId="{7CC1B563-B070-43F3-AEFA-38F7D30AEDC1}" srcOrd="1" destOrd="0" presId="urn:microsoft.com/office/officeart/2005/8/layout/chevron2"/>
    <dgm:cxn modelId="{FDD9163D-473A-43CE-A141-54976D58DB70}" type="presParOf" srcId="{79567D5B-84FA-473A-ADC5-7A54ED23F522}" destId="{BA2AAA00-0902-4A7C-8C5F-E884E65C260E}" srcOrd="2" destOrd="0" presId="urn:microsoft.com/office/officeart/2005/8/layout/chevron2"/>
    <dgm:cxn modelId="{4C287A7F-2DD7-4547-B034-066493F7F0DE}" type="presParOf" srcId="{BA2AAA00-0902-4A7C-8C5F-E884E65C260E}" destId="{ED2BE0DF-9AF2-47C9-8E91-BCE52261AD41}" srcOrd="0" destOrd="0" presId="urn:microsoft.com/office/officeart/2005/8/layout/chevron2"/>
    <dgm:cxn modelId="{F2CE2C8D-B3B1-4EA1-BD13-1A9AD80E45A0}" type="presParOf" srcId="{BA2AAA00-0902-4A7C-8C5F-E884E65C260E}" destId="{53E514F8-0704-46BD-BF1B-6468E6E2FFC7}" srcOrd="1" destOrd="0" presId="urn:microsoft.com/office/officeart/2005/8/layout/chevron2"/>
    <dgm:cxn modelId="{A75CD7CE-456D-4629-8B71-C6407081445D}" type="presParOf" srcId="{79567D5B-84FA-473A-ADC5-7A54ED23F522}" destId="{7BFAE1F4-580C-4042-A075-0394B7F0D6C8}" srcOrd="3" destOrd="0" presId="urn:microsoft.com/office/officeart/2005/8/layout/chevron2"/>
    <dgm:cxn modelId="{4AFA216A-329A-449F-9A9F-81ADF53B34B4}" type="presParOf" srcId="{79567D5B-84FA-473A-ADC5-7A54ED23F522}" destId="{E36E3659-E53E-4C3C-A2BA-B4F75A74F989}" srcOrd="4" destOrd="0" presId="urn:microsoft.com/office/officeart/2005/8/layout/chevron2"/>
    <dgm:cxn modelId="{11F0EB37-CBBF-4D45-A6EE-89FE793D687B}" type="presParOf" srcId="{E36E3659-E53E-4C3C-A2BA-B4F75A74F989}" destId="{E339612E-7C1D-4227-A3EA-3B117D7B6FE9}" srcOrd="0" destOrd="0" presId="urn:microsoft.com/office/officeart/2005/8/layout/chevron2"/>
    <dgm:cxn modelId="{52D1C282-F9BF-4C1C-AAA9-B61CAC8C0372}" type="presParOf" srcId="{E36E3659-E53E-4C3C-A2BA-B4F75A74F989}" destId="{7374DFC8-E013-4D07-906F-A4E222E3A18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D6E30B-9160-4BD8-AE45-112D965AD7A1}" type="doc">
      <dgm:prSet loTypeId="urn:microsoft.com/office/officeart/2005/8/layout/target3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5BA08A50-98DC-4764-AF1F-44D78FC0E24F}">
      <dgm:prSet phldrT="[Text]"/>
      <dgm:spPr/>
      <dgm:t>
        <a:bodyPr/>
        <a:lstStyle/>
        <a:p>
          <a:r>
            <a:rPr lang="id-ID" dirty="0" smtClean="0"/>
            <a:t>STELSEL</a:t>
          </a:r>
          <a:endParaRPr lang="id-ID" dirty="0"/>
        </a:p>
      </dgm:t>
    </dgm:pt>
    <dgm:pt modelId="{2C45919E-E9EB-4714-9E0F-9A2FFE07E3F7}" type="parTrans" cxnId="{DF4C4240-1B2E-4D6F-B919-6BD33E546743}">
      <dgm:prSet/>
      <dgm:spPr/>
      <dgm:t>
        <a:bodyPr/>
        <a:lstStyle/>
        <a:p>
          <a:endParaRPr lang="id-ID"/>
        </a:p>
      </dgm:t>
    </dgm:pt>
    <dgm:pt modelId="{8E4F6B4E-11E6-4B97-A990-4BB945008005}" type="sibTrans" cxnId="{DF4C4240-1B2E-4D6F-B919-6BD33E546743}">
      <dgm:prSet/>
      <dgm:spPr/>
      <dgm:t>
        <a:bodyPr/>
        <a:lstStyle/>
        <a:p>
          <a:endParaRPr lang="id-ID"/>
        </a:p>
      </dgm:t>
    </dgm:pt>
    <dgm:pt modelId="{AA2EFDAF-C655-4D25-9BCC-9C626BF23451}">
      <dgm:prSet phldrT="[Text]"/>
      <dgm:spPr/>
      <dgm:t>
        <a:bodyPr/>
        <a:lstStyle/>
        <a:p>
          <a:r>
            <a:rPr lang="id-ID" dirty="0" smtClean="0"/>
            <a:t>Stelsel nyata</a:t>
          </a:r>
          <a:endParaRPr lang="id-ID" dirty="0"/>
        </a:p>
      </dgm:t>
    </dgm:pt>
    <dgm:pt modelId="{20E4A8CD-C52C-4144-ADCB-C8C2A81B1EE9}" type="parTrans" cxnId="{5CB724E4-24B7-48A5-A731-BC20C471837F}">
      <dgm:prSet/>
      <dgm:spPr/>
      <dgm:t>
        <a:bodyPr/>
        <a:lstStyle/>
        <a:p>
          <a:endParaRPr lang="id-ID"/>
        </a:p>
      </dgm:t>
    </dgm:pt>
    <dgm:pt modelId="{C723FB9F-7ABB-4E45-8575-5622EBF08B03}" type="sibTrans" cxnId="{5CB724E4-24B7-48A5-A731-BC20C471837F}">
      <dgm:prSet/>
      <dgm:spPr/>
      <dgm:t>
        <a:bodyPr/>
        <a:lstStyle/>
        <a:p>
          <a:endParaRPr lang="id-ID"/>
        </a:p>
      </dgm:t>
    </dgm:pt>
    <dgm:pt modelId="{490520D7-C6E6-42F0-BC49-86970D0ABD59}">
      <dgm:prSet phldrT="[Text]"/>
      <dgm:spPr/>
      <dgm:t>
        <a:bodyPr/>
        <a:lstStyle/>
        <a:p>
          <a:r>
            <a:rPr lang="id-ID" dirty="0" smtClean="0"/>
            <a:t>Stelsel anggapan</a:t>
          </a:r>
          <a:endParaRPr lang="id-ID" dirty="0"/>
        </a:p>
      </dgm:t>
    </dgm:pt>
    <dgm:pt modelId="{94B4C298-7AFA-457E-9882-3EA1F43BDCF6}" type="parTrans" cxnId="{3EEF67BD-8F7B-4F1B-886B-EAC721FFBF05}">
      <dgm:prSet/>
      <dgm:spPr/>
      <dgm:t>
        <a:bodyPr/>
        <a:lstStyle/>
        <a:p>
          <a:endParaRPr lang="id-ID"/>
        </a:p>
      </dgm:t>
    </dgm:pt>
    <dgm:pt modelId="{C9C1B9D6-FCEA-47AA-822D-EAE0EDE05A0F}" type="sibTrans" cxnId="{3EEF67BD-8F7B-4F1B-886B-EAC721FFBF05}">
      <dgm:prSet/>
      <dgm:spPr/>
      <dgm:t>
        <a:bodyPr/>
        <a:lstStyle/>
        <a:p>
          <a:endParaRPr lang="id-ID"/>
        </a:p>
      </dgm:t>
    </dgm:pt>
    <dgm:pt modelId="{772FC35C-9875-4598-88A4-9E55C3AFBFEE}">
      <dgm:prSet phldrT="[Text]"/>
      <dgm:spPr/>
      <dgm:t>
        <a:bodyPr/>
        <a:lstStyle/>
        <a:p>
          <a:r>
            <a:rPr lang="id-ID" dirty="0" smtClean="0"/>
            <a:t>ASAS PEMUNGUTAN PAJAK</a:t>
          </a:r>
          <a:endParaRPr lang="id-ID" dirty="0"/>
        </a:p>
      </dgm:t>
    </dgm:pt>
    <dgm:pt modelId="{EF6B74F2-BF62-4FAC-8E7A-D0EA11BE6FE9}" type="parTrans" cxnId="{396E7E29-EF72-4CF3-BCA5-F3E3C76800DA}">
      <dgm:prSet/>
      <dgm:spPr/>
      <dgm:t>
        <a:bodyPr/>
        <a:lstStyle/>
        <a:p>
          <a:endParaRPr lang="id-ID"/>
        </a:p>
      </dgm:t>
    </dgm:pt>
    <dgm:pt modelId="{50C67C58-ADF2-40D2-95FE-955AE6F0229B}" type="sibTrans" cxnId="{396E7E29-EF72-4CF3-BCA5-F3E3C76800DA}">
      <dgm:prSet/>
      <dgm:spPr/>
      <dgm:t>
        <a:bodyPr/>
        <a:lstStyle/>
        <a:p>
          <a:endParaRPr lang="id-ID"/>
        </a:p>
      </dgm:t>
    </dgm:pt>
    <dgm:pt modelId="{2B2659E5-DC3F-428E-8084-55BEC46040C9}">
      <dgm:prSet phldrT="[Text]"/>
      <dgm:spPr/>
      <dgm:t>
        <a:bodyPr/>
        <a:lstStyle/>
        <a:p>
          <a:r>
            <a:rPr lang="id-ID" dirty="0" smtClean="0"/>
            <a:t>Domisili</a:t>
          </a:r>
          <a:endParaRPr lang="id-ID" dirty="0"/>
        </a:p>
      </dgm:t>
    </dgm:pt>
    <dgm:pt modelId="{0CB6CE88-360E-4E47-A1D6-CDB1032E5C0F}" type="parTrans" cxnId="{3E545178-9AEE-4D2A-B448-151108A087BE}">
      <dgm:prSet/>
      <dgm:spPr/>
      <dgm:t>
        <a:bodyPr/>
        <a:lstStyle/>
        <a:p>
          <a:endParaRPr lang="id-ID"/>
        </a:p>
      </dgm:t>
    </dgm:pt>
    <dgm:pt modelId="{E0607B9D-D456-4581-ABC4-7D10A9E73788}" type="sibTrans" cxnId="{3E545178-9AEE-4D2A-B448-151108A087BE}">
      <dgm:prSet/>
      <dgm:spPr/>
      <dgm:t>
        <a:bodyPr/>
        <a:lstStyle/>
        <a:p>
          <a:endParaRPr lang="id-ID"/>
        </a:p>
      </dgm:t>
    </dgm:pt>
    <dgm:pt modelId="{A12A1A4F-FDCA-4981-9883-AA3799FB0C41}">
      <dgm:prSet phldrT="[Text]"/>
      <dgm:spPr/>
      <dgm:t>
        <a:bodyPr/>
        <a:lstStyle/>
        <a:p>
          <a:r>
            <a:rPr lang="id-ID" dirty="0" smtClean="0"/>
            <a:t>Sumber</a:t>
          </a:r>
          <a:endParaRPr lang="id-ID" dirty="0"/>
        </a:p>
      </dgm:t>
    </dgm:pt>
    <dgm:pt modelId="{3B082E35-8D55-4891-915B-633B653B3927}" type="parTrans" cxnId="{A6476329-9E03-4451-9F45-4E9277131EA8}">
      <dgm:prSet/>
      <dgm:spPr/>
      <dgm:t>
        <a:bodyPr/>
        <a:lstStyle/>
        <a:p>
          <a:endParaRPr lang="id-ID"/>
        </a:p>
      </dgm:t>
    </dgm:pt>
    <dgm:pt modelId="{6D93C6A0-2B41-4E6D-B23F-0376EFC8D8CB}" type="sibTrans" cxnId="{A6476329-9E03-4451-9F45-4E9277131EA8}">
      <dgm:prSet/>
      <dgm:spPr/>
      <dgm:t>
        <a:bodyPr/>
        <a:lstStyle/>
        <a:p>
          <a:endParaRPr lang="id-ID"/>
        </a:p>
      </dgm:t>
    </dgm:pt>
    <dgm:pt modelId="{ED7B1BAB-5A0E-4251-B49D-9AB68BADF8FB}">
      <dgm:prSet phldrT="[Text]"/>
      <dgm:spPr/>
      <dgm:t>
        <a:bodyPr/>
        <a:lstStyle/>
        <a:p>
          <a:r>
            <a:rPr lang="id-ID" dirty="0" smtClean="0"/>
            <a:t>SISTEM PEMUNGUTAN PAJAK</a:t>
          </a:r>
          <a:endParaRPr lang="id-ID" dirty="0"/>
        </a:p>
      </dgm:t>
    </dgm:pt>
    <dgm:pt modelId="{0073E50C-860E-4F65-80F2-A776F62DFF1F}" type="parTrans" cxnId="{E1E4E941-4036-4ADD-A0E2-19CBE0D9766C}">
      <dgm:prSet/>
      <dgm:spPr/>
      <dgm:t>
        <a:bodyPr/>
        <a:lstStyle/>
        <a:p>
          <a:endParaRPr lang="id-ID"/>
        </a:p>
      </dgm:t>
    </dgm:pt>
    <dgm:pt modelId="{87A3B250-7011-4AEA-8F8A-6945B8D704D8}" type="sibTrans" cxnId="{E1E4E941-4036-4ADD-A0E2-19CBE0D9766C}">
      <dgm:prSet/>
      <dgm:spPr/>
      <dgm:t>
        <a:bodyPr/>
        <a:lstStyle/>
        <a:p>
          <a:endParaRPr lang="id-ID"/>
        </a:p>
      </dgm:t>
    </dgm:pt>
    <dgm:pt modelId="{C3E916B8-73AC-4583-BC4F-BEC7A993ED33}">
      <dgm:prSet phldrT="[Text]"/>
      <dgm:spPr/>
      <dgm:t>
        <a:bodyPr/>
        <a:lstStyle/>
        <a:p>
          <a:r>
            <a:rPr lang="id-ID" dirty="0" smtClean="0"/>
            <a:t>Official assessment</a:t>
          </a:r>
          <a:endParaRPr lang="id-ID" dirty="0"/>
        </a:p>
      </dgm:t>
    </dgm:pt>
    <dgm:pt modelId="{A3DB716C-E88F-4B81-8DC2-24E8DEE9F335}" type="parTrans" cxnId="{CBCE9E33-03C6-4792-B715-7405E3638B0F}">
      <dgm:prSet/>
      <dgm:spPr/>
      <dgm:t>
        <a:bodyPr/>
        <a:lstStyle/>
        <a:p>
          <a:endParaRPr lang="id-ID"/>
        </a:p>
      </dgm:t>
    </dgm:pt>
    <dgm:pt modelId="{71DC7AAA-8B67-4CE9-9A45-2076B4184AD2}" type="sibTrans" cxnId="{CBCE9E33-03C6-4792-B715-7405E3638B0F}">
      <dgm:prSet/>
      <dgm:spPr/>
      <dgm:t>
        <a:bodyPr/>
        <a:lstStyle/>
        <a:p>
          <a:endParaRPr lang="id-ID"/>
        </a:p>
      </dgm:t>
    </dgm:pt>
    <dgm:pt modelId="{3C1BD04E-26C1-4057-81E6-305B9BE1E6F1}">
      <dgm:prSet phldrT="[Text]"/>
      <dgm:spPr/>
      <dgm:t>
        <a:bodyPr/>
        <a:lstStyle/>
        <a:p>
          <a:r>
            <a:rPr lang="id-ID" dirty="0" smtClean="0"/>
            <a:t>Self Assessment</a:t>
          </a:r>
          <a:endParaRPr lang="id-ID" dirty="0"/>
        </a:p>
      </dgm:t>
    </dgm:pt>
    <dgm:pt modelId="{EE28AAE2-446B-45B6-9291-F47CC012C1B0}" type="parTrans" cxnId="{6217C94F-A78B-4F49-9424-BC6ECD02EAF7}">
      <dgm:prSet/>
      <dgm:spPr/>
      <dgm:t>
        <a:bodyPr/>
        <a:lstStyle/>
        <a:p>
          <a:endParaRPr lang="id-ID"/>
        </a:p>
      </dgm:t>
    </dgm:pt>
    <dgm:pt modelId="{FDAEA449-97B7-44E8-B1F7-DF1C8510F7FD}" type="sibTrans" cxnId="{6217C94F-A78B-4F49-9424-BC6ECD02EAF7}">
      <dgm:prSet/>
      <dgm:spPr/>
      <dgm:t>
        <a:bodyPr/>
        <a:lstStyle/>
        <a:p>
          <a:endParaRPr lang="id-ID"/>
        </a:p>
      </dgm:t>
    </dgm:pt>
    <dgm:pt modelId="{D7738D07-A7CC-4EC5-957F-0EF85F044588}">
      <dgm:prSet phldrT="[Text]"/>
      <dgm:spPr/>
      <dgm:t>
        <a:bodyPr/>
        <a:lstStyle/>
        <a:p>
          <a:r>
            <a:rPr lang="id-ID" dirty="0" smtClean="0"/>
            <a:t>Stelsel campuran</a:t>
          </a:r>
          <a:endParaRPr lang="id-ID" dirty="0"/>
        </a:p>
      </dgm:t>
    </dgm:pt>
    <dgm:pt modelId="{6EFAEAFE-758E-4B1F-BBA7-E9879AE4B101}" type="parTrans" cxnId="{482BC76B-6EFD-45F6-8C67-BD32C190BB2C}">
      <dgm:prSet/>
      <dgm:spPr/>
      <dgm:t>
        <a:bodyPr/>
        <a:lstStyle/>
        <a:p>
          <a:endParaRPr lang="id-ID"/>
        </a:p>
      </dgm:t>
    </dgm:pt>
    <dgm:pt modelId="{F56E1AB3-2611-4700-B1B5-7719B578905B}" type="sibTrans" cxnId="{482BC76B-6EFD-45F6-8C67-BD32C190BB2C}">
      <dgm:prSet/>
      <dgm:spPr/>
      <dgm:t>
        <a:bodyPr/>
        <a:lstStyle/>
        <a:p>
          <a:endParaRPr lang="id-ID"/>
        </a:p>
      </dgm:t>
    </dgm:pt>
    <dgm:pt modelId="{0BB701DA-9BBC-4009-A65C-07DC3D8A9017}">
      <dgm:prSet phldrT="[Text]"/>
      <dgm:spPr/>
      <dgm:t>
        <a:bodyPr/>
        <a:lstStyle/>
        <a:p>
          <a:r>
            <a:rPr lang="id-ID" dirty="0" smtClean="0"/>
            <a:t>Kebangsaan</a:t>
          </a:r>
          <a:endParaRPr lang="id-ID" dirty="0"/>
        </a:p>
      </dgm:t>
    </dgm:pt>
    <dgm:pt modelId="{9233345E-AB94-445D-BB20-B0887B5D698D}" type="parTrans" cxnId="{ACE9D714-7076-4EC5-A753-8700F5ED5380}">
      <dgm:prSet/>
      <dgm:spPr/>
      <dgm:t>
        <a:bodyPr/>
        <a:lstStyle/>
        <a:p>
          <a:endParaRPr lang="id-ID"/>
        </a:p>
      </dgm:t>
    </dgm:pt>
    <dgm:pt modelId="{2A78C499-AF8B-44B7-A4C0-EBA6DA653545}" type="sibTrans" cxnId="{ACE9D714-7076-4EC5-A753-8700F5ED5380}">
      <dgm:prSet/>
      <dgm:spPr/>
      <dgm:t>
        <a:bodyPr/>
        <a:lstStyle/>
        <a:p>
          <a:endParaRPr lang="id-ID"/>
        </a:p>
      </dgm:t>
    </dgm:pt>
    <dgm:pt modelId="{D0557EF8-D14B-416B-AC25-225B2F1CC0E2}">
      <dgm:prSet phldrT="[Text]"/>
      <dgm:spPr/>
      <dgm:t>
        <a:bodyPr/>
        <a:lstStyle/>
        <a:p>
          <a:r>
            <a:rPr lang="id-ID" dirty="0" smtClean="0"/>
            <a:t>Withholding system</a:t>
          </a:r>
          <a:endParaRPr lang="id-ID" dirty="0"/>
        </a:p>
      </dgm:t>
    </dgm:pt>
    <dgm:pt modelId="{B93D5032-D0A1-444A-B5DD-AB638DE46601}" type="parTrans" cxnId="{2F21A9CF-1C23-4BAA-AA7E-1A0ACAC990C0}">
      <dgm:prSet/>
      <dgm:spPr/>
      <dgm:t>
        <a:bodyPr/>
        <a:lstStyle/>
        <a:p>
          <a:endParaRPr lang="id-ID"/>
        </a:p>
      </dgm:t>
    </dgm:pt>
    <dgm:pt modelId="{8EB0F712-F54F-44B3-8092-16F9800EF103}" type="sibTrans" cxnId="{2F21A9CF-1C23-4BAA-AA7E-1A0ACAC990C0}">
      <dgm:prSet/>
      <dgm:spPr/>
      <dgm:t>
        <a:bodyPr/>
        <a:lstStyle/>
        <a:p>
          <a:endParaRPr lang="id-ID"/>
        </a:p>
      </dgm:t>
    </dgm:pt>
    <dgm:pt modelId="{93F26CBF-86F2-4157-BCA6-9B1EEDC3852A}" type="pres">
      <dgm:prSet presAssocID="{EFD6E30B-9160-4BD8-AE45-112D965AD7A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C5C44963-2159-4C72-B496-6F1D203B65EE}" type="pres">
      <dgm:prSet presAssocID="{5BA08A50-98DC-4764-AF1F-44D78FC0E24F}" presName="circle1" presStyleLbl="node1" presStyleIdx="0" presStyleCnt="3"/>
      <dgm:spPr/>
    </dgm:pt>
    <dgm:pt modelId="{E0BDBF1C-3173-483A-812C-A505CE9A235C}" type="pres">
      <dgm:prSet presAssocID="{5BA08A50-98DC-4764-AF1F-44D78FC0E24F}" presName="space" presStyleCnt="0"/>
      <dgm:spPr/>
    </dgm:pt>
    <dgm:pt modelId="{B7AB49F6-41DA-4D1C-8AB7-1C1C5F6C349B}" type="pres">
      <dgm:prSet presAssocID="{5BA08A50-98DC-4764-AF1F-44D78FC0E24F}" presName="rect1" presStyleLbl="alignAcc1" presStyleIdx="0" presStyleCnt="3"/>
      <dgm:spPr/>
      <dgm:t>
        <a:bodyPr/>
        <a:lstStyle/>
        <a:p>
          <a:endParaRPr lang="id-ID"/>
        </a:p>
      </dgm:t>
    </dgm:pt>
    <dgm:pt modelId="{46DD88B5-0FB3-40FD-82A7-47BC3419B085}" type="pres">
      <dgm:prSet presAssocID="{772FC35C-9875-4598-88A4-9E55C3AFBFEE}" presName="vertSpace2" presStyleLbl="node1" presStyleIdx="0" presStyleCnt="3"/>
      <dgm:spPr/>
    </dgm:pt>
    <dgm:pt modelId="{B2875018-146F-4D11-940D-0D1A6D0AFD59}" type="pres">
      <dgm:prSet presAssocID="{772FC35C-9875-4598-88A4-9E55C3AFBFEE}" presName="circle2" presStyleLbl="node1" presStyleIdx="1" presStyleCnt="3"/>
      <dgm:spPr/>
    </dgm:pt>
    <dgm:pt modelId="{BAA1239A-7B8D-4232-82A5-583796D82D82}" type="pres">
      <dgm:prSet presAssocID="{772FC35C-9875-4598-88A4-9E55C3AFBFEE}" presName="rect2" presStyleLbl="alignAcc1" presStyleIdx="1" presStyleCnt="3"/>
      <dgm:spPr/>
      <dgm:t>
        <a:bodyPr/>
        <a:lstStyle/>
        <a:p>
          <a:endParaRPr lang="id-ID"/>
        </a:p>
      </dgm:t>
    </dgm:pt>
    <dgm:pt modelId="{0D82C7BE-CD09-4CEB-A78D-5EC0C6FE96F2}" type="pres">
      <dgm:prSet presAssocID="{ED7B1BAB-5A0E-4251-B49D-9AB68BADF8FB}" presName="vertSpace3" presStyleLbl="node1" presStyleIdx="1" presStyleCnt="3"/>
      <dgm:spPr/>
    </dgm:pt>
    <dgm:pt modelId="{14244C9B-3328-47EF-BD3B-BC14A0804A4E}" type="pres">
      <dgm:prSet presAssocID="{ED7B1BAB-5A0E-4251-B49D-9AB68BADF8FB}" presName="circle3" presStyleLbl="node1" presStyleIdx="2" presStyleCnt="3"/>
      <dgm:spPr/>
    </dgm:pt>
    <dgm:pt modelId="{32637F17-9C94-456C-BCFA-C3D69DC63207}" type="pres">
      <dgm:prSet presAssocID="{ED7B1BAB-5A0E-4251-B49D-9AB68BADF8FB}" presName="rect3" presStyleLbl="alignAcc1" presStyleIdx="2" presStyleCnt="3"/>
      <dgm:spPr/>
      <dgm:t>
        <a:bodyPr/>
        <a:lstStyle/>
        <a:p>
          <a:endParaRPr lang="id-ID"/>
        </a:p>
      </dgm:t>
    </dgm:pt>
    <dgm:pt modelId="{C2C4BB26-31BC-4E81-9FC9-32DC8CD144E6}" type="pres">
      <dgm:prSet presAssocID="{5BA08A50-98DC-4764-AF1F-44D78FC0E24F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6D3D6A7-D8A2-4C9A-9A12-71473B3BECB2}" type="pres">
      <dgm:prSet presAssocID="{5BA08A50-98DC-4764-AF1F-44D78FC0E24F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A51D40D-3C24-4413-B347-602E28802186}" type="pres">
      <dgm:prSet presAssocID="{772FC35C-9875-4598-88A4-9E55C3AFBFEE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FCE9C00-07DC-4B87-8780-D5EAEE269F58}" type="pres">
      <dgm:prSet presAssocID="{772FC35C-9875-4598-88A4-9E55C3AFBFEE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4D04C88-E616-41C2-BDF4-E150FCDB56B2}" type="pres">
      <dgm:prSet presAssocID="{ED7B1BAB-5A0E-4251-B49D-9AB68BADF8FB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0F77BDB-8B98-4026-AD08-B4A133C81D88}" type="pres">
      <dgm:prSet presAssocID="{ED7B1BAB-5A0E-4251-B49D-9AB68BADF8FB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2BC28F7-C950-419B-9C63-FA970AE0A73F}" type="presOf" srcId="{C3E916B8-73AC-4583-BC4F-BEC7A993ED33}" destId="{E0F77BDB-8B98-4026-AD08-B4A133C81D88}" srcOrd="0" destOrd="0" presId="urn:microsoft.com/office/officeart/2005/8/layout/target3"/>
    <dgm:cxn modelId="{2F21A9CF-1C23-4BAA-AA7E-1A0ACAC990C0}" srcId="{ED7B1BAB-5A0E-4251-B49D-9AB68BADF8FB}" destId="{D0557EF8-D14B-416B-AC25-225B2F1CC0E2}" srcOrd="2" destOrd="0" parTransId="{B93D5032-D0A1-444A-B5DD-AB638DE46601}" sibTransId="{8EB0F712-F54F-44B3-8092-16F9800EF103}"/>
    <dgm:cxn modelId="{DF64E164-5F67-4AA3-8598-ACDE9DDAE066}" type="presOf" srcId="{ED7B1BAB-5A0E-4251-B49D-9AB68BADF8FB}" destId="{32637F17-9C94-456C-BCFA-C3D69DC63207}" srcOrd="0" destOrd="0" presId="urn:microsoft.com/office/officeart/2005/8/layout/target3"/>
    <dgm:cxn modelId="{396E7E29-EF72-4CF3-BCA5-F3E3C76800DA}" srcId="{EFD6E30B-9160-4BD8-AE45-112D965AD7A1}" destId="{772FC35C-9875-4598-88A4-9E55C3AFBFEE}" srcOrd="1" destOrd="0" parTransId="{EF6B74F2-BF62-4FAC-8E7A-D0EA11BE6FE9}" sibTransId="{50C67C58-ADF2-40D2-95FE-955AE6F0229B}"/>
    <dgm:cxn modelId="{A6476329-9E03-4451-9F45-4E9277131EA8}" srcId="{772FC35C-9875-4598-88A4-9E55C3AFBFEE}" destId="{A12A1A4F-FDCA-4981-9883-AA3799FB0C41}" srcOrd="1" destOrd="0" parTransId="{3B082E35-8D55-4891-915B-633B653B3927}" sibTransId="{6D93C6A0-2B41-4E6D-B23F-0376EFC8D8CB}"/>
    <dgm:cxn modelId="{DF4C4240-1B2E-4D6F-B919-6BD33E546743}" srcId="{EFD6E30B-9160-4BD8-AE45-112D965AD7A1}" destId="{5BA08A50-98DC-4764-AF1F-44D78FC0E24F}" srcOrd="0" destOrd="0" parTransId="{2C45919E-E9EB-4714-9E0F-9A2FFE07E3F7}" sibTransId="{8E4F6B4E-11E6-4B97-A990-4BB945008005}"/>
    <dgm:cxn modelId="{A91D52A5-E94F-43C6-BCA7-E61A4E5B940B}" type="presOf" srcId="{ED7B1BAB-5A0E-4251-B49D-9AB68BADF8FB}" destId="{C4D04C88-E616-41C2-BDF4-E150FCDB56B2}" srcOrd="1" destOrd="0" presId="urn:microsoft.com/office/officeart/2005/8/layout/target3"/>
    <dgm:cxn modelId="{357D3C65-4E5F-455B-BE0A-933246A42126}" type="presOf" srcId="{5BA08A50-98DC-4764-AF1F-44D78FC0E24F}" destId="{B7AB49F6-41DA-4D1C-8AB7-1C1C5F6C349B}" srcOrd="0" destOrd="0" presId="urn:microsoft.com/office/officeart/2005/8/layout/target3"/>
    <dgm:cxn modelId="{7086062A-60E7-423F-9E3F-F15E2BE0C48D}" type="presOf" srcId="{5BA08A50-98DC-4764-AF1F-44D78FC0E24F}" destId="{C2C4BB26-31BC-4E81-9FC9-32DC8CD144E6}" srcOrd="1" destOrd="0" presId="urn:microsoft.com/office/officeart/2005/8/layout/target3"/>
    <dgm:cxn modelId="{B4F4953A-129F-42C1-A1CC-3FA0A9EE6800}" type="presOf" srcId="{0BB701DA-9BBC-4009-A65C-07DC3D8A9017}" destId="{5FCE9C00-07DC-4B87-8780-D5EAEE269F58}" srcOrd="0" destOrd="2" presId="urn:microsoft.com/office/officeart/2005/8/layout/target3"/>
    <dgm:cxn modelId="{27A1BE33-8821-48D2-8B91-55EAA3041F80}" type="presOf" srcId="{EFD6E30B-9160-4BD8-AE45-112D965AD7A1}" destId="{93F26CBF-86F2-4157-BCA6-9B1EEDC3852A}" srcOrd="0" destOrd="0" presId="urn:microsoft.com/office/officeart/2005/8/layout/target3"/>
    <dgm:cxn modelId="{E1E4E941-4036-4ADD-A0E2-19CBE0D9766C}" srcId="{EFD6E30B-9160-4BD8-AE45-112D965AD7A1}" destId="{ED7B1BAB-5A0E-4251-B49D-9AB68BADF8FB}" srcOrd="2" destOrd="0" parTransId="{0073E50C-860E-4F65-80F2-A776F62DFF1F}" sibTransId="{87A3B250-7011-4AEA-8F8A-6945B8D704D8}"/>
    <dgm:cxn modelId="{C0A950DA-1DCF-4CB0-AB78-5015A072F008}" type="presOf" srcId="{772FC35C-9875-4598-88A4-9E55C3AFBFEE}" destId="{BAA1239A-7B8D-4232-82A5-583796D82D82}" srcOrd="0" destOrd="0" presId="urn:microsoft.com/office/officeart/2005/8/layout/target3"/>
    <dgm:cxn modelId="{B8113E46-5030-454C-9FA0-3862A453FA53}" type="presOf" srcId="{3C1BD04E-26C1-4057-81E6-305B9BE1E6F1}" destId="{E0F77BDB-8B98-4026-AD08-B4A133C81D88}" srcOrd="0" destOrd="1" presId="urn:microsoft.com/office/officeart/2005/8/layout/target3"/>
    <dgm:cxn modelId="{D2792D32-16B4-40C2-8097-498C8851D3E3}" type="presOf" srcId="{AA2EFDAF-C655-4D25-9BCC-9C626BF23451}" destId="{66D3D6A7-D8A2-4C9A-9A12-71473B3BECB2}" srcOrd="0" destOrd="0" presId="urn:microsoft.com/office/officeart/2005/8/layout/target3"/>
    <dgm:cxn modelId="{482BC76B-6EFD-45F6-8C67-BD32C190BB2C}" srcId="{5BA08A50-98DC-4764-AF1F-44D78FC0E24F}" destId="{D7738D07-A7CC-4EC5-957F-0EF85F044588}" srcOrd="2" destOrd="0" parTransId="{6EFAEAFE-758E-4B1F-BBA7-E9879AE4B101}" sibTransId="{F56E1AB3-2611-4700-B1B5-7719B578905B}"/>
    <dgm:cxn modelId="{666DA15D-6ED6-46EB-BD18-A793F5007ACC}" type="presOf" srcId="{2B2659E5-DC3F-428E-8084-55BEC46040C9}" destId="{5FCE9C00-07DC-4B87-8780-D5EAEE269F58}" srcOrd="0" destOrd="0" presId="urn:microsoft.com/office/officeart/2005/8/layout/target3"/>
    <dgm:cxn modelId="{9D9D0804-1C7E-42C2-A5B2-3D41C5ED514F}" type="presOf" srcId="{772FC35C-9875-4598-88A4-9E55C3AFBFEE}" destId="{7A51D40D-3C24-4413-B347-602E28802186}" srcOrd="1" destOrd="0" presId="urn:microsoft.com/office/officeart/2005/8/layout/target3"/>
    <dgm:cxn modelId="{3EEF67BD-8F7B-4F1B-886B-EAC721FFBF05}" srcId="{5BA08A50-98DC-4764-AF1F-44D78FC0E24F}" destId="{490520D7-C6E6-42F0-BC49-86970D0ABD59}" srcOrd="1" destOrd="0" parTransId="{94B4C298-7AFA-457E-9882-3EA1F43BDCF6}" sibTransId="{C9C1B9D6-FCEA-47AA-822D-EAE0EDE05A0F}"/>
    <dgm:cxn modelId="{0B923527-5C40-405F-8A6A-DD90530379AE}" type="presOf" srcId="{D0557EF8-D14B-416B-AC25-225B2F1CC0E2}" destId="{E0F77BDB-8B98-4026-AD08-B4A133C81D88}" srcOrd="0" destOrd="2" presId="urn:microsoft.com/office/officeart/2005/8/layout/target3"/>
    <dgm:cxn modelId="{0BF00768-A172-43BF-99F2-87C5B8DF223D}" type="presOf" srcId="{A12A1A4F-FDCA-4981-9883-AA3799FB0C41}" destId="{5FCE9C00-07DC-4B87-8780-D5EAEE269F58}" srcOrd="0" destOrd="1" presId="urn:microsoft.com/office/officeart/2005/8/layout/target3"/>
    <dgm:cxn modelId="{ACE9D714-7076-4EC5-A753-8700F5ED5380}" srcId="{772FC35C-9875-4598-88A4-9E55C3AFBFEE}" destId="{0BB701DA-9BBC-4009-A65C-07DC3D8A9017}" srcOrd="2" destOrd="0" parTransId="{9233345E-AB94-445D-BB20-B0887B5D698D}" sibTransId="{2A78C499-AF8B-44B7-A4C0-EBA6DA653545}"/>
    <dgm:cxn modelId="{6217C94F-A78B-4F49-9424-BC6ECD02EAF7}" srcId="{ED7B1BAB-5A0E-4251-B49D-9AB68BADF8FB}" destId="{3C1BD04E-26C1-4057-81E6-305B9BE1E6F1}" srcOrd="1" destOrd="0" parTransId="{EE28AAE2-446B-45B6-9291-F47CC012C1B0}" sibTransId="{FDAEA449-97B7-44E8-B1F7-DF1C8510F7FD}"/>
    <dgm:cxn modelId="{5CB724E4-24B7-48A5-A731-BC20C471837F}" srcId="{5BA08A50-98DC-4764-AF1F-44D78FC0E24F}" destId="{AA2EFDAF-C655-4D25-9BCC-9C626BF23451}" srcOrd="0" destOrd="0" parTransId="{20E4A8CD-C52C-4144-ADCB-C8C2A81B1EE9}" sibTransId="{C723FB9F-7ABB-4E45-8575-5622EBF08B03}"/>
    <dgm:cxn modelId="{77BEB168-35DB-4E42-9667-705B6480368D}" type="presOf" srcId="{490520D7-C6E6-42F0-BC49-86970D0ABD59}" destId="{66D3D6A7-D8A2-4C9A-9A12-71473B3BECB2}" srcOrd="0" destOrd="1" presId="urn:microsoft.com/office/officeart/2005/8/layout/target3"/>
    <dgm:cxn modelId="{CBCE9E33-03C6-4792-B715-7405E3638B0F}" srcId="{ED7B1BAB-5A0E-4251-B49D-9AB68BADF8FB}" destId="{C3E916B8-73AC-4583-BC4F-BEC7A993ED33}" srcOrd="0" destOrd="0" parTransId="{A3DB716C-E88F-4B81-8DC2-24E8DEE9F335}" sibTransId="{71DC7AAA-8B67-4CE9-9A45-2076B4184AD2}"/>
    <dgm:cxn modelId="{FCCC28E6-FD9D-462A-B64B-E76D471BAC31}" type="presOf" srcId="{D7738D07-A7CC-4EC5-957F-0EF85F044588}" destId="{66D3D6A7-D8A2-4C9A-9A12-71473B3BECB2}" srcOrd="0" destOrd="2" presId="urn:microsoft.com/office/officeart/2005/8/layout/target3"/>
    <dgm:cxn modelId="{3E545178-9AEE-4D2A-B448-151108A087BE}" srcId="{772FC35C-9875-4598-88A4-9E55C3AFBFEE}" destId="{2B2659E5-DC3F-428E-8084-55BEC46040C9}" srcOrd="0" destOrd="0" parTransId="{0CB6CE88-360E-4E47-A1D6-CDB1032E5C0F}" sibTransId="{E0607B9D-D456-4581-ABC4-7D10A9E73788}"/>
    <dgm:cxn modelId="{3DA4F97F-C8C6-4816-81E8-9CA6789C80A8}" type="presParOf" srcId="{93F26CBF-86F2-4157-BCA6-9B1EEDC3852A}" destId="{C5C44963-2159-4C72-B496-6F1D203B65EE}" srcOrd="0" destOrd="0" presId="urn:microsoft.com/office/officeart/2005/8/layout/target3"/>
    <dgm:cxn modelId="{456C3B61-F5F8-478D-B046-140BEA5604DC}" type="presParOf" srcId="{93F26CBF-86F2-4157-BCA6-9B1EEDC3852A}" destId="{E0BDBF1C-3173-483A-812C-A505CE9A235C}" srcOrd="1" destOrd="0" presId="urn:microsoft.com/office/officeart/2005/8/layout/target3"/>
    <dgm:cxn modelId="{1B150FC5-E3B3-4622-9F34-2AA7758B7FC5}" type="presParOf" srcId="{93F26CBF-86F2-4157-BCA6-9B1EEDC3852A}" destId="{B7AB49F6-41DA-4D1C-8AB7-1C1C5F6C349B}" srcOrd="2" destOrd="0" presId="urn:microsoft.com/office/officeart/2005/8/layout/target3"/>
    <dgm:cxn modelId="{02FB4CBD-52C6-4AFA-8DC0-64EF065B6C56}" type="presParOf" srcId="{93F26CBF-86F2-4157-BCA6-9B1EEDC3852A}" destId="{46DD88B5-0FB3-40FD-82A7-47BC3419B085}" srcOrd="3" destOrd="0" presId="urn:microsoft.com/office/officeart/2005/8/layout/target3"/>
    <dgm:cxn modelId="{EE75930C-1A03-489D-A10B-8A62D84C5A2D}" type="presParOf" srcId="{93F26CBF-86F2-4157-BCA6-9B1EEDC3852A}" destId="{B2875018-146F-4D11-940D-0D1A6D0AFD59}" srcOrd="4" destOrd="0" presId="urn:microsoft.com/office/officeart/2005/8/layout/target3"/>
    <dgm:cxn modelId="{3942A14F-E8DD-4930-BF3D-FDCAB75614ED}" type="presParOf" srcId="{93F26CBF-86F2-4157-BCA6-9B1EEDC3852A}" destId="{BAA1239A-7B8D-4232-82A5-583796D82D82}" srcOrd="5" destOrd="0" presId="urn:microsoft.com/office/officeart/2005/8/layout/target3"/>
    <dgm:cxn modelId="{BE9F64A5-44F0-46D2-8E12-B0AC11D69304}" type="presParOf" srcId="{93F26CBF-86F2-4157-BCA6-9B1EEDC3852A}" destId="{0D82C7BE-CD09-4CEB-A78D-5EC0C6FE96F2}" srcOrd="6" destOrd="0" presId="urn:microsoft.com/office/officeart/2005/8/layout/target3"/>
    <dgm:cxn modelId="{DD47CFC3-F55F-40C1-93DA-51C863109B55}" type="presParOf" srcId="{93F26CBF-86F2-4157-BCA6-9B1EEDC3852A}" destId="{14244C9B-3328-47EF-BD3B-BC14A0804A4E}" srcOrd="7" destOrd="0" presId="urn:microsoft.com/office/officeart/2005/8/layout/target3"/>
    <dgm:cxn modelId="{9CD18B7A-84A1-4749-8104-26C7B02CF148}" type="presParOf" srcId="{93F26CBF-86F2-4157-BCA6-9B1EEDC3852A}" destId="{32637F17-9C94-456C-BCFA-C3D69DC63207}" srcOrd="8" destOrd="0" presId="urn:microsoft.com/office/officeart/2005/8/layout/target3"/>
    <dgm:cxn modelId="{0AAB2986-C5B6-48EF-A88F-FDCB0A27E17C}" type="presParOf" srcId="{93F26CBF-86F2-4157-BCA6-9B1EEDC3852A}" destId="{C2C4BB26-31BC-4E81-9FC9-32DC8CD144E6}" srcOrd="9" destOrd="0" presId="urn:microsoft.com/office/officeart/2005/8/layout/target3"/>
    <dgm:cxn modelId="{D8DC5BF2-8AE6-4050-A18E-9B95E947A3CD}" type="presParOf" srcId="{93F26CBF-86F2-4157-BCA6-9B1EEDC3852A}" destId="{66D3D6A7-D8A2-4C9A-9A12-71473B3BECB2}" srcOrd="10" destOrd="0" presId="urn:microsoft.com/office/officeart/2005/8/layout/target3"/>
    <dgm:cxn modelId="{50BEA3A7-E869-481A-BB7F-E983CF8B7A73}" type="presParOf" srcId="{93F26CBF-86F2-4157-BCA6-9B1EEDC3852A}" destId="{7A51D40D-3C24-4413-B347-602E28802186}" srcOrd="11" destOrd="0" presId="urn:microsoft.com/office/officeart/2005/8/layout/target3"/>
    <dgm:cxn modelId="{4860DA84-598E-4AAE-9469-64551A862338}" type="presParOf" srcId="{93F26CBF-86F2-4157-BCA6-9B1EEDC3852A}" destId="{5FCE9C00-07DC-4B87-8780-D5EAEE269F58}" srcOrd="12" destOrd="0" presId="urn:microsoft.com/office/officeart/2005/8/layout/target3"/>
    <dgm:cxn modelId="{916DD3CA-5552-4133-BE0F-3ECBA1B47327}" type="presParOf" srcId="{93F26CBF-86F2-4157-BCA6-9B1EEDC3852A}" destId="{C4D04C88-E616-41C2-BDF4-E150FCDB56B2}" srcOrd="13" destOrd="0" presId="urn:microsoft.com/office/officeart/2005/8/layout/target3"/>
    <dgm:cxn modelId="{C014FE7B-BDEB-4843-81DD-AD5465EE57C5}" type="presParOf" srcId="{93F26CBF-86F2-4157-BCA6-9B1EEDC3852A}" destId="{E0F77BDB-8B98-4026-AD08-B4A133C81D8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0062EC-3FF4-4B4D-835A-D0A9ACC14C86}">
      <dsp:nvSpPr>
        <dsp:cNvPr id="0" name=""/>
        <dsp:cNvSpPr/>
      </dsp:nvSpPr>
      <dsp:spPr>
        <a:xfrm>
          <a:off x="1753539" y="0"/>
          <a:ext cx="4730496" cy="4730496"/>
        </a:xfrm>
        <a:prstGeom prst="triangl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1E96540-5923-4F08-AB71-6FB2CE30F65D}">
      <dsp:nvSpPr>
        <dsp:cNvPr id="0" name=""/>
        <dsp:cNvSpPr/>
      </dsp:nvSpPr>
      <dsp:spPr>
        <a:xfrm>
          <a:off x="4100492" y="484496"/>
          <a:ext cx="3074822" cy="6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Adil</a:t>
          </a:r>
          <a:endParaRPr lang="id-ID" sz="1700" kern="1200" dirty="0"/>
        </a:p>
      </dsp:txBody>
      <dsp:txXfrm>
        <a:off x="4133326" y="517330"/>
        <a:ext cx="3009154" cy="606949"/>
      </dsp:txXfrm>
    </dsp:sp>
    <dsp:sp modelId="{BFC90B46-C4CE-49F2-AE4F-C749ABF5708B}">
      <dsp:nvSpPr>
        <dsp:cNvPr id="0" name=""/>
        <dsp:cNvSpPr/>
      </dsp:nvSpPr>
      <dsp:spPr>
        <a:xfrm>
          <a:off x="4118787" y="1230206"/>
          <a:ext cx="3074822" cy="6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Berdasarkan Undang-undang </a:t>
          </a:r>
          <a:endParaRPr lang="id-ID" sz="1700" kern="1200" dirty="0"/>
        </a:p>
      </dsp:txBody>
      <dsp:txXfrm>
        <a:off x="4151621" y="1263040"/>
        <a:ext cx="3009154" cy="606949"/>
      </dsp:txXfrm>
    </dsp:sp>
    <dsp:sp modelId="{BC652C18-2E0F-45CD-8758-551D2E3AC8B5}">
      <dsp:nvSpPr>
        <dsp:cNvPr id="0" name=""/>
        <dsp:cNvSpPr/>
      </dsp:nvSpPr>
      <dsp:spPr>
        <a:xfrm>
          <a:off x="4118787" y="1986900"/>
          <a:ext cx="3074822" cy="6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Tidak Mengganggu Perekonomian</a:t>
          </a:r>
          <a:endParaRPr lang="id-ID" sz="1700" kern="1200" dirty="0"/>
        </a:p>
      </dsp:txBody>
      <dsp:txXfrm>
        <a:off x="4151621" y="2019734"/>
        <a:ext cx="3009154" cy="606949"/>
      </dsp:txXfrm>
    </dsp:sp>
    <dsp:sp modelId="{57A4CEED-CF48-4D3E-8C99-D12300632314}">
      <dsp:nvSpPr>
        <dsp:cNvPr id="0" name=""/>
        <dsp:cNvSpPr/>
      </dsp:nvSpPr>
      <dsp:spPr>
        <a:xfrm>
          <a:off x="4118787" y="2743595"/>
          <a:ext cx="3074822" cy="6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Efisien</a:t>
          </a:r>
          <a:endParaRPr lang="id-ID" sz="1700" kern="1200" dirty="0"/>
        </a:p>
      </dsp:txBody>
      <dsp:txXfrm>
        <a:off x="4151621" y="2776429"/>
        <a:ext cx="3009154" cy="606949"/>
      </dsp:txXfrm>
    </dsp:sp>
    <dsp:sp modelId="{3B8DE236-6AF7-4DFF-9D20-6035FD4B5575}">
      <dsp:nvSpPr>
        <dsp:cNvPr id="0" name=""/>
        <dsp:cNvSpPr/>
      </dsp:nvSpPr>
      <dsp:spPr>
        <a:xfrm>
          <a:off x="4118787" y="3500289"/>
          <a:ext cx="3074822" cy="6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Sederhana</a:t>
          </a:r>
          <a:endParaRPr lang="id-ID" sz="1700" kern="1200" dirty="0"/>
        </a:p>
      </dsp:txBody>
      <dsp:txXfrm>
        <a:off x="4151621" y="3533123"/>
        <a:ext cx="3009154" cy="6069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B762E0-09CD-4C5A-9DD3-AAB4B4982DB7}">
      <dsp:nvSpPr>
        <dsp:cNvPr id="0" name=""/>
        <dsp:cNvSpPr/>
      </dsp:nvSpPr>
      <dsp:spPr>
        <a:xfrm>
          <a:off x="0" y="0"/>
          <a:ext cx="8947150" cy="0"/>
        </a:xfrm>
        <a:prstGeom prst="lin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A5CCF3-F4B6-4264-B1E0-9D251B8DEC32}">
      <dsp:nvSpPr>
        <dsp:cNvPr id="0" name=""/>
        <dsp:cNvSpPr/>
      </dsp:nvSpPr>
      <dsp:spPr>
        <a:xfrm>
          <a:off x="0" y="0"/>
          <a:ext cx="1789430" cy="4657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/>
            <a:t>Dasar pemungutan pajak</a:t>
          </a:r>
          <a:endParaRPr lang="id-ID" sz="2400" kern="1200" dirty="0"/>
        </a:p>
      </dsp:txBody>
      <dsp:txXfrm>
        <a:off x="0" y="0"/>
        <a:ext cx="1789430" cy="4657725"/>
      </dsp:txXfrm>
    </dsp:sp>
    <dsp:sp modelId="{59BD5507-4AE9-4A24-A59D-2E0249D13F4B}">
      <dsp:nvSpPr>
        <dsp:cNvPr id="0" name=""/>
        <dsp:cNvSpPr/>
      </dsp:nvSpPr>
      <dsp:spPr>
        <a:xfrm>
          <a:off x="1923637" y="43893"/>
          <a:ext cx="7023512" cy="877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Teori konsumsi</a:t>
          </a:r>
          <a:endParaRPr lang="id-ID" sz="2100" kern="1200" dirty="0"/>
        </a:p>
      </dsp:txBody>
      <dsp:txXfrm>
        <a:off x="1923637" y="43893"/>
        <a:ext cx="7023512" cy="877871"/>
      </dsp:txXfrm>
    </dsp:sp>
    <dsp:sp modelId="{411C8579-E97A-4DD3-908D-A5400945F69D}">
      <dsp:nvSpPr>
        <dsp:cNvPr id="0" name=""/>
        <dsp:cNvSpPr/>
      </dsp:nvSpPr>
      <dsp:spPr>
        <a:xfrm>
          <a:off x="1789430" y="921765"/>
          <a:ext cx="715772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91DFED-7159-4CDF-89EA-BB58E0BB9B63}">
      <dsp:nvSpPr>
        <dsp:cNvPr id="0" name=""/>
        <dsp:cNvSpPr/>
      </dsp:nvSpPr>
      <dsp:spPr>
        <a:xfrm>
          <a:off x="1923637" y="965659"/>
          <a:ext cx="7023512" cy="877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Teori kepentingan</a:t>
          </a:r>
          <a:endParaRPr lang="id-ID" sz="2100" kern="1200" dirty="0"/>
        </a:p>
      </dsp:txBody>
      <dsp:txXfrm>
        <a:off x="1923637" y="965659"/>
        <a:ext cx="7023512" cy="877871"/>
      </dsp:txXfrm>
    </dsp:sp>
    <dsp:sp modelId="{2C4596E8-BC93-4B53-B096-B80DBBB780F2}">
      <dsp:nvSpPr>
        <dsp:cNvPr id="0" name=""/>
        <dsp:cNvSpPr/>
      </dsp:nvSpPr>
      <dsp:spPr>
        <a:xfrm>
          <a:off x="1789430" y="1843531"/>
          <a:ext cx="715772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0556B-AE6E-41E4-867F-EE4D4DD1248F}">
      <dsp:nvSpPr>
        <dsp:cNvPr id="0" name=""/>
        <dsp:cNvSpPr/>
      </dsp:nvSpPr>
      <dsp:spPr>
        <a:xfrm>
          <a:off x="1923637" y="1887424"/>
          <a:ext cx="7023512" cy="877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Teori daya pikul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(Unsur Objektif dan unsur subjektif) </a:t>
          </a:r>
        </a:p>
      </dsp:txBody>
      <dsp:txXfrm>
        <a:off x="1923637" y="1887424"/>
        <a:ext cx="7023512" cy="877871"/>
      </dsp:txXfrm>
    </dsp:sp>
    <dsp:sp modelId="{526223C7-88F0-46BA-8CA5-35193AA8DE3A}">
      <dsp:nvSpPr>
        <dsp:cNvPr id="0" name=""/>
        <dsp:cNvSpPr/>
      </dsp:nvSpPr>
      <dsp:spPr>
        <a:xfrm>
          <a:off x="1789430" y="2765296"/>
          <a:ext cx="715772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2A1D5A-AD04-4E79-A245-EFDABC97C54A}">
      <dsp:nvSpPr>
        <dsp:cNvPr id="0" name=""/>
        <dsp:cNvSpPr/>
      </dsp:nvSpPr>
      <dsp:spPr>
        <a:xfrm>
          <a:off x="1923637" y="2809190"/>
          <a:ext cx="7023512" cy="877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Teori Bakti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2100" kern="1200" dirty="0"/>
        </a:p>
      </dsp:txBody>
      <dsp:txXfrm>
        <a:off x="1923637" y="2809190"/>
        <a:ext cx="7023512" cy="877871"/>
      </dsp:txXfrm>
    </dsp:sp>
    <dsp:sp modelId="{E30BF5C3-204B-4D3C-802B-86382C48FA04}">
      <dsp:nvSpPr>
        <dsp:cNvPr id="0" name=""/>
        <dsp:cNvSpPr/>
      </dsp:nvSpPr>
      <dsp:spPr>
        <a:xfrm>
          <a:off x="1789430" y="3687062"/>
          <a:ext cx="715772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AFE6F1-EFB9-4E07-ABFC-9960E12A8DA6}">
      <dsp:nvSpPr>
        <dsp:cNvPr id="0" name=""/>
        <dsp:cNvSpPr/>
      </dsp:nvSpPr>
      <dsp:spPr>
        <a:xfrm>
          <a:off x="1923637" y="3730955"/>
          <a:ext cx="7023512" cy="877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Teori Asas daya beli</a:t>
          </a:r>
          <a:endParaRPr lang="id-ID" sz="2100" kern="1200" dirty="0"/>
        </a:p>
      </dsp:txBody>
      <dsp:txXfrm>
        <a:off x="1923637" y="3730955"/>
        <a:ext cx="7023512" cy="877871"/>
      </dsp:txXfrm>
    </dsp:sp>
    <dsp:sp modelId="{13F10648-7325-465A-9A4A-A177E9C8DCF7}">
      <dsp:nvSpPr>
        <dsp:cNvPr id="0" name=""/>
        <dsp:cNvSpPr/>
      </dsp:nvSpPr>
      <dsp:spPr>
        <a:xfrm>
          <a:off x="1789430" y="4608827"/>
          <a:ext cx="715772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A3205-84EC-40C7-A58B-1AF3CEC9A176}">
      <dsp:nvSpPr>
        <dsp:cNvPr id="0" name=""/>
        <dsp:cNvSpPr/>
      </dsp:nvSpPr>
      <dsp:spPr>
        <a:xfrm rot="5400000">
          <a:off x="-259298" y="260909"/>
          <a:ext cx="1728656" cy="1210059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b="1" i="0" kern="1200" dirty="0" smtClean="0">
              <a:solidFill>
                <a:schemeClr val="bg1"/>
              </a:solidFill>
            </a:rPr>
            <a:t>Menurut golongannya</a:t>
          </a:r>
          <a:endParaRPr lang="id-ID" sz="1200" b="1" kern="1200" dirty="0">
            <a:solidFill>
              <a:schemeClr val="bg1"/>
            </a:solidFill>
          </a:endParaRPr>
        </a:p>
      </dsp:txBody>
      <dsp:txXfrm rot="-5400000">
        <a:off x="1" y="606641"/>
        <a:ext cx="1210059" cy="518597"/>
      </dsp:txXfrm>
    </dsp:sp>
    <dsp:sp modelId="{D5549889-A136-49F9-9CA9-1D80BCC48E97}">
      <dsp:nvSpPr>
        <dsp:cNvPr id="0" name=""/>
        <dsp:cNvSpPr/>
      </dsp:nvSpPr>
      <dsp:spPr>
        <a:xfrm rot="5400000">
          <a:off x="4516486" y="-3304816"/>
          <a:ext cx="1123626" cy="77364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langsung</a:t>
          </a:r>
          <a:endParaRPr lang="id-ID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tidak langsung</a:t>
          </a:r>
          <a:endParaRPr lang="id-ID" sz="3200" kern="1200" dirty="0"/>
        </a:p>
      </dsp:txBody>
      <dsp:txXfrm rot="-5400000">
        <a:off x="1210059" y="56462"/>
        <a:ext cx="7681630" cy="1013924"/>
      </dsp:txXfrm>
    </dsp:sp>
    <dsp:sp modelId="{ED2BE0DF-9AF2-47C9-8E91-BCE52261AD41}">
      <dsp:nvSpPr>
        <dsp:cNvPr id="0" name=""/>
        <dsp:cNvSpPr/>
      </dsp:nvSpPr>
      <dsp:spPr>
        <a:xfrm rot="5400000">
          <a:off x="-259298" y="1796793"/>
          <a:ext cx="1728656" cy="1210059"/>
        </a:xfrm>
        <a:prstGeom prst="chevron">
          <a:avLst/>
        </a:prstGeom>
        <a:solidFill>
          <a:schemeClr val="accent4">
            <a:hueOff val="-1747038"/>
            <a:satOff val="531"/>
            <a:lumOff val="392"/>
            <a:alphaOff val="0"/>
          </a:schemeClr>
        </a:solidFill>
        <a:ln w="19050" cap="rnd" cmpd="sng" algn="ctr">
          <a:solidFill>
            <a:schemeClr val="accent4">
              <a:hueOff val="-1747038"/>
              <a:satOff val="531"/>
              <a:lumOff val="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b="1" i="0" kern="1200" dirty="0" smtClean="0">
              <a:solidFill>
                <a:schemeClr val="bg1"/>
              </a:solidFill>
            </a:rPr>
            <a:t>Menurut sifatnya</a:t>
          </a:r>
          <a:endParaRPr lang="id-ID" sz="1200" b="1" kern="1200" dirty="0">
            <a:solidFill>
              <a:schemeClr val="bg1"/>
            </a:solidFill>
          </a:endParaRPr>
        </a:p>
      </dsp:txBody>
      <dsp:txXfrm rot="-5400000">
        <a:off x="1" y="2142525"/>
        <a:ext cx="1210059" cy="518597"/>
      </dsp:txXfrm>
    </dsp:sp>
    <dsp:sp modelId="{53E514F8-0704-46BD-BF1B-6468E6E2FFC7}">
      <dsp:nvSpPr>
        <dsp:cNvPr id="0" name=""/>
        <dsp:cNvSpPr/>
      </dsp:nvSpPr>
      <dsp:spPr>
        <a:xfrm rot="5400000">
          <a:off x="4516486" y="-1768932"/>
          <a:ext cx="1123626" cy="77364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-1747038"/>
              <a:satOff val="531"/>
              <a:lumOff val="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subjektif</a:t>
          </a:r>
          <a:endParaRPr lang="id-ID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objektif</a:t>
          </a:r>
          <a:endParaRPr lang="id-ID" sz="3200" kern="1200" dirty="0"/>
        </a:p>
      </dsp:txBody>
      <dsp:txXfrm rot="-5400000">
        <a:off x="1210059" y="1592346"/>
        <a:ext cx="7681630" cy="1013924"/>
      </dsp:txXfrm>
    </dsp:sp>
    <dsp:sp modelId="{E339612E-7C1D-4227-A3EA-3B117D7B6FE9}">
      <dsp:nvSpPr>
        <dsp:cNvPr id="0" name=""/>
        <dsp:cNvSpPr/>
      </dsp:nvSpPr>
      <dsp:spPr>
        <a:xfrm rot="5400000">
          <a:off x="-259298" y="3332678"/>
          <a:ext cx="1728656" cy="1210059"/>
        </a:xfrm>
        <a:prstGeom prst="chevron">
          <a:avLst/>
        </a:prstGeom>
        <a:solidFill>
          <a:schemeClr val="accent4">
            <a:hueOff val="-3494076"/>
            <a:satOff val="1062"/>
            <a:lumOff val="785"/>
            <a:alphaOff val="0"/>
          </a:schemeClr>
        </a:solidFill>
        <a:ln w="19050" cap="rnd" cmpd="sng" algn="ctr">
          <a:solidFill>
            <a:schemeClr val="accent4">
              <a:hueOff val="-3494076"/>
              <a:satOff val="1062"/>
              <a:lumOff val="7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b="1" i="0" kern="1200" dirty="0" smtClean="0">
              <a:solidFill>
                <a:schemeClr val="bg1"/>
              </a:solidFill>
            </a:rPr>
            <a:t>Menurut lembaga pemungutnya</a:t>
          </a:r>
          <a:endParaRPr lang="id-ID" sz="1200" b="1" kern="1200" dirty="0">
            <a:solidFill>
              <a:schemeClr val="bg1"/>
            </a:solidFill>
          </a:endParaRPr>
        </a:p>
      </dsp:txBody>
      <dsp:txXfrm rot="-5400000">
        <a:off x="1" y="3678410"/>
        <a:ext cx="1210059" cy="518597"/>
      </dsp:txXfrm>
    </dsp:sp>
    <dsp:sp modelId="{7374DFC8-E013-4D07-906F-A4E222E3A185}">
      <dsp:nvSpPr>
        <dsp:cNvPr id="0" name=""/>
        <dsp:cNvSpPr/>
      </dsp:nvSpPr>
      <dsp:spPr>
        <a:xfrm rot="5400000">
          <a:off x="4516486" y="-233047"/>
          <a:ext cx="1123626" cy="77364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-3494076"/>
              <a:satOff val="1062"/>
              <a:lumOff val="7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pusat</a:t>
          </a:r>
          <a:endParaRPr lang="id-ID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kern="1200" dirty="0" smtClean="0"/>
            <a:t>Pajak daerah</a:t>
          </a:r>
          <a:endParaRPr lang="id-ID" sz="3200" kern="1200" dirty="0"/>
        </a:p>
      </dsp:txBody>
      <dsp:txXfrm rot="-5400000">
        <a:off x="1210059" y="3128231"/>
        <a:ext cx="7681630" cy="10139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44963-2159-4C72-B496-6F1D203B65EE}">
      <dsp:nvSpPr>
        <dsp:cNvPr id="0" name=""/>
        <dsp:cNvSpPr/>
      </dsp:nvSpPr>
      <dsp:spPr>
        <a:xfrm>
          <a:off x="0" y="0"/>
          <a:ext cx="4195480" cy="4195480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AB49F6-41DA-4D1C-8AB7-1C1C5F6C349B}">
      <dsp:nvSpPr>
        <dsp:cNvPr id="0" name=""/>
        <dsp:cNvSpPr/>
      </dsp:nvSpPr>
      <dsp:spPr>
        <a:xfrm>
          <a:off x="2097740" y="0"/>
          <a:ext cx="6848800" cy="41954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STELSEL</a:t>
          </a:r>
          <a:endParaRPr lang="id-ID" sz="2800" kern="1200" dirty="0"/>
        </a:p>
      </dsp:txBody>
      <dsp:txXfrm>
        <a:off x="2097740" y="0"/>
        <a:ext cx="3424400" cy="1258647"/>
      </dsp:txXfrm>
    </dsp:sp>
    <dsp:sp modelId="{B2875018-146F-4D11-940D-0D1A6D0AFD59}">
      <dsp:nvSpPr>
        <dsp:cNvPr id="0" name=""/>
        <dsp:cNvSpPr/>
      </dsp:nvSpPr>
      <dsp:spPr>
        <a:xfrm>
          <a:off x="734210" y="1258647"/>
          <a:ext cx="2727059" cy="2727059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3204992"/>
            <a:satOff val="-5268"/>
            <a:lumOff val="-196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A1239A-7B8D-4232-82A5-583796D82D82}">
      <dsp:nvSpPr>
        <dsp:cNvPr id="0" name=""/>
        <dsp:cNvSpPr/>
      </dsp:nvSpPr>
      <dsp:spPr>
        <a:xfrm>
          <a:off x="2097740" y="1258647"/>
          <a:ext cx="6848800" cy="27270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ASAS PEMUNGUTAN PAJAK</a:t>
          </a:r>
          <a:endParaRPr lang="id-ID" sz="2800" kern="1200" dirty="0"/>
        </a:p>
      </dsp:txBody>
      <dsp:txXfrm>
        <a:off x="2097740" y="1258647"/>
        <a:ext cx="3424400" cy="1258642"/>
      </dsp:txXfrm>
    </dsp:sp>
    <dsp:sp modelId="{14244C9B-3328-47EF-BD3B-BC14A0804A4E}">
      <dsp:nvSpPr>
        <dsp:cNvPr id="0" name=""/>
        <dsp:cNvSpPr/>
      </dsp:nvSpPr>
      <dsp:spPr>
        <a:xfrm>
          <a:off x="1468418" y="2517289"/>
          <a:ext cx="1258643" cy="125864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6409983"/>
            <a:satOff val="-10537"/>
            <a:lumOff val="-39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637F17-9C94-456C-BCFA-C3D69DC63207}">
      <dsp:nvSpPr>
        <dsp:cNvPr id="0" name=""/>
        <dsp:cNvSpPr/>
      </dsp:nvSpPr>
      <dsp:spPr>
        <a:xfrm>
          <a:off x="2097740" y="2517289"/>
          <a:ext cx="6848800" cy="12586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SISTEM PEMUNGUTAN PAJAK</a:t>
          </a:r>
          <a:endParaRPr lang="id-ID" sz="2800" kern="1200" dirty="0"/>
        </a:p>
      </dsp:txBody>
      <dsp:txXfrm>
        <a:off x="2097740" y="2517289"/>
        <a:ext cx="3424400" cy="1258643"/>
      </dsp:txXfrm>
    </dsp:sp>
    <dsp:sp modelId="{66D3D6A7-D8A2-4C9A-9A12-71473B3BECB2}">
      <dsp:nvSpPr>
        <dsp:cNvPr id="0" name=""/>
        <dsp:cNvSpPr/>
      </dsp:nvSpPr>
      <dsp:spPr>
        <a:xfrm>
          <a:off x="5522140" y="0"/>
          <a:ext cx="3424400" cy="1258647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Stelsel nyata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Stelsel anggapan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Stelsel campuran</a:t>
          </a:r>
          <a:endParaRPr lang="id-ID" sz="2300" kern="1200" dirty="0"/>
        </a:p>
      </dsp:txBody>
      <dsp:txXfrm>
        <a:off x="5522140" y="0"/>
        <a:ext cx="3424400" cy="1258647"/>
      </dsp:txXfrm>
    </dsp:sp>
    <dsp:sp modelId="{5FCE9C00-07DC-4B87-8780-D5EAEE269F58}">
      <dsp:nvSpPr>
        <dsp:cNvPr id="0" name=""/>
        <dsp:cNvSpPr/>
      </dsp:nvSpPr>
      <dsp:spPr>
        <a:xfrm>
          <a:off x="5522140" y="1258647"/>
          <a:ext cx="3424400" cy="1258642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Domisili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Sumber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Kebangsaan</a:t>
          </a:r>
          <a:endParaRPr lang="id-ID" sz="2300" kern="1200" dirty="0"/>
        </a:p>
      </dsp:txBody>
      <dsp:txXfrm>
        <a:off x="5522140" y="1258647"/>
        <a:ext cx="3424400" cy="1258642"/>
      </dsp:txXfrm>
    </dsp:sp>
    <dsp:sp modelId="{E0F77BDB-8B98-4026-AD08-B4A133C81D88}">
      <dsp:nvSpPr>
        <dsp:cNvPr id="0" name=""/>
        <dsp:cNvSpPr/>
      </dsp:nvSpPr>
      <dsp:spPr>
        <a:xfrm>
          <a:off x="5522140" y="2517289"/>
          <a:ext cx="3424400" cy="1258643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Official assessment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Self Assessment</a:t>
          </a:r>
          <a:endParaRPr lang="id-ID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300" kern="1200" dirty="0" smtClean="0"/>
            <a:t>Withholding system</a:t>
          </a:r>
          <a:endParaRPr lang="id-ID" sz="2300" kern="1200" dirty="0"/>
        </a:p>
      </dsp:txBody>
      <dsp:txXfrm>
        <a:off x="5522140" y="2517289"/>
        <a:ext cx="3424400" cy="1258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52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951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253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56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027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12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37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57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333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135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92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8402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4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823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863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3668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43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5474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807721"/>
            <a:ext cx="8825658" cy="2593848"/>
          </a:xfrm>
        </p:spPr>
        <p:txBody>
          <a:bodyPr/>
          <a:lstStyle/>
          <a:p>
            <a:pPr algn="ctr"/>
            <a:r>
              <a:rPr lang="id-ID" dirty="0" smtClean="0"/>
              <a:t>Dasar-dasar Perpajakan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Present by</a:t>
            </a:r>
          </a:p>
          <a:p>
            <a:r>
              <a:rPr lang="id-ID" dirty="0" smtClean="0"/>
              <a:t>Wulan indri widiar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37976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PEMBAHASAN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Definis pajak</a:t>
            </a:r>
          </a:p>
          <a:p>
            <a:r>
              <a:rPr lang="id-ID" dirty="0" smtClean="0"/>
              <a:t>Fungsi Pajak</a:t>
            </a:r>
          </a:p>
          <a:p>
            <a:r>
              <a:rPr lang="id-ID" dirty="0" smtClean="0"/>
              <a:t>Syarat pemungutan</a:t>
            </a:r>
          </a:p>
          <a:p>
            <a:r>
              <a:rPr lang="id-ID" dirty="0" smtClean="0"/>
              <a:t>Teori Pemungutan Pajak</a:t>
            </a:r>
          </a:p>
          <a:p>
            <a:r>
              <a:rPr lang="id-ID" dirty="0" smtClean="0"/>
              <a:t>Hukum Pajak</a:t>
            </a:r>
          </a:p>
          <a:p>
            <a:r>
              <a:rPr lang="id-ID" dirty="0" smtClean="0"/>
              <a:t>Pengelompokkan pajak</a:t>
            </a:r>
          </a:p>
          <a:p>
            <a:r>
              <a:rPr lang="id-ID" dirty="0" smtClean="0"/>
              <a:t>Tata cara pemungutan pajak</a:t>
            </a:r>
          </a:p>
          <a:p>
            <a:r>
              <a:rPr lang="id-ID" dirty="0" smtClean="0"/>
              <a:t>Tarif pajak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18530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DEFINISI &amp; </a:t>
            </a:r>
            <a:r>
              <a:rPr lang="id-ID" dirty="0" smtClean="0"/>
              <a:t>FUNGSI </a:t>
            </a:r>
            <a:r>
              <a:rPr lang="id-ID" dirty="0" smtClean="0"/>
              <a:t>PAJAK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Pajak adalah iuran rakyat kepada kas negara berdasarkan undang-undang (yang dapat dipaksakan) dengan tiada mendapat jasa timbal (kontraprestasi)  yang langsung dan digunakan untuk membayar pengeluaran umum.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 smtClean="0"/>
              <a:t>Fungsi Pajak: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Fungsi anggaran (</a:t>
            </a:r>
            <a:r>
              <a:rPr lang="id-ID" i="1" dirty="0" smtClean="0"/>
              <a:t>budgetair)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Fungsi mengatur (</a:t>
            </a:r>
            <a:r>
              <a:rPr lang="id-ID" i="1" dirty="0" smtClean="0"/>
              <a:t>cregulerend</a:t>
            </a:r>
            <a:r>
              <a:rPr lang="id-ID" dirty="0" smtClean="0"/>
              <a:t>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49423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SYARAT PEMUNGUTAN PAJAK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3345993"/>
              </p:ext>
            </p:extLst>
          </p:nvPr>
        </p:nvGraphicFramePr>
        <p:xfrm>
          <a:off x="1103313" y="1517904"/>
          <a:ext cx="8947150" cy="4730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8445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2800" dirty="0" smtClean="0"/>
              <a:t>TEORI-TEORI YANG MENDUKUNG PEMUNGUTAN PAJAK</a:t>
            </a:r>
            <a:endParaRPr lang="id-ID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69165"/>
              </p:ext>
            </p:extLst>
          </p:nvPr>
        </p:nvGraphicFramePr>
        <p:xfrm>
          <a:off x="1103313" y="1590675"/>
          <a:ext cx="8947150" cy="4657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035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KEDUDUKAN HUKUM PAJAK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Kedudukan Hukum Pajak: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Hukum Perdata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Hukum Publik , hukum Publik dirinci sebagai berikut: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a. Hukum tata negara</a:t>
            </a:r>
          </a:p>
          <a:p>
            <a:pPr marL="0" indent="0">
              <a:buNone/>
            </a:pPr>
            <a:r>
              <a:rPr lang="id-ID" dirty="0" smtClean="0"/>
              <a:t>	b. Hukum tata usaha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c. Hukum pajak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d. Hukum pidana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8151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HUKUM PAJAK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id-ID" dirty="0" smtClean="0"/>
              <a:t>Hukum pajak materiil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Hukum pajak formil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46054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PENGELOMPOKKAN PAJAK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1715341"/>
              </p:ext>
            </p:extLst>
          </p:nvPr>
        </p:nvGraphicFramePr>
        <p:xfrm>
          <a:off x="1103312" y="1444752"/>
          <a:ext cx="8946541" cy="4803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5644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TATA CARA PEMUNGUTAN PAJAK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2944339"/>
              </p:ext>
            </p:extLst>
          </p:nvPr>
        </p:nvGraphicFramePr>
        <p:xfrm>
          <a:off x="1103312" y="2052918"/>
          <a:ext cx="8946541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8829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TARIF PAJAK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Tarif sebanding</a:t>
            </a:r>
          </a:p>
          <a:p>
            <a:r>
              <a:rPr lang="id-ID" dirty="0" smtClean="0"/>
              <a:t>Tarif tetap</a:t>
            </a:r>
          </a:p>
          <a:p>
            <a:r>
              <a:rPr lang="id-ID" dirty="0" smtClean="0"/>
              <a:t>Tarif progresif</a:t>
            </a:r>
          </a:p>
          <a:p>
            <a:r>
              <a:rPr lang="id-ID" dirty="0" smtClean="0"/>
              <a:t>Tarif degresif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0473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134</TotalTime>
  <Words>198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Cambria</vt:lpstr>
      <vt:lpstr>Wingdings 3</vt:lpstr>
      <vt:lpstr>Ion</vt:lpstr>
      <vt:lpstr>Dasar-dasar Perpajakan</vt:lpstr>
      <vt:lpstr>PEMBAHASAN</vt:lpstr>
      <vt:lpstr>DEFINISI &amp; FUNGSI PAJAK</vt:lpstr>
      <vt:lpstr>SYARAT PEMUNGUTAN PAJAK</vt:lpstr>
      <vt:lpstr>TEORI-TEORI YANG MENDUKUNG PEMUNGUTAN PAJAK</vt:lpstr>
      <vt:lpstr>KEDUDUKAN HUKUM PAJAK</vt:lpstr>
      <vt:lpstr>HUKUM PAJAK</vt:lpstr>
      <vt:lpstr>PENGELOMPOKKAN PAJAK</vt:lpstr>
      <vt:lpstr>TATA CARA PEMUNGUTAN PAJAK</vt:lpstr>
      <vt:lpstr>TARIF PAJAK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Dasar-dasar Perpajakan</dc:title>
  <dc:creator>ACER</dc:creator>
  <cp:lastModifiedBy>ACER</cp:lastModifiedBy>
  <cp:revision>11</cp:revision>
  <dcterms:created xsi:type="dcterms:W3CDTF">2018-02-18T11:42:57Z</dcterms:created>
  <dcterms:modified xsi:type="dcterms:W3CDTF">2018-02-21T07:17:53Z</dcterms:modified>
</cp:coreProperties>
</file>