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58" r:id="rId5"/>
    <p:sldId id="273" r:id="rId6"/>
    <p:sldId id="259" r:id="rId7"/>
    <p:sldId id="266" r:id="rId8"/>
    <p:sldId id="267" r:id="rId9"/>
    <p:sldId id="264" r:id="rId10"/>
    <p:sldId id="265" r:id="rId11"/>
    <p:sldId id="276" r:id="rId12"/>
    <p:sldId id="278" r:id="rId13"/>
    <p:sldId id="279" r:id="rId14"/>
    <p:sldId id="281" r:id="rId15"/>
    <p:sldId id="261" r:id="rId16"/>
    <p:sldId id="268" r:id="rId17"/>
    <p:sldId id="275" r:id="rId18"/>
    <p:sldId id="274" r:id="rId19"/>
    <p:sldId id="282" r:id="rId20"/>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9494"/>
    <a:srgbClr val="A9A9A9"/>
    <a:srgbClr val="FBD5EB"/>
    <a:srgbClr val="B7DEE8"/>
    <a:srgbClr val="EB2998"/>
    <a:srgbClr val="F9BDDF"/>
    <a:srgbClr val="F169B7"/>
    <a:srgbClr val="F593CB"/>
    <a:srgbClr val="F7A7D5"/>
    <a:srgbClr val="EF53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B3E2944-517F-4049-BA1F-25D8497BF7C8}" type="datetimeFigureOut">
              <a:rPr lang="id-ID" smtClean="0"/>
              <a:pPr/>
              <a:t>06/03/2019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53AB0B-6B16-4BEE-AE96-01E65484A1EB}"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3E2944-517F-4049-BA1F-25D8497BF7C8}" type="datetimeFigureOut">
              <a:rPr lang="id-ID" smtClean="0"/>
              <a:pPr/>
              <a:t>06/03/2019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53AB0B-6B16-4BEE-AE96-01E65484A1EB}"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8000" b="-58000"/>
          </a:stretch>
        </a:blipFill>
        <a:effectLst/>
      </p:bgPr>
    </p:bg>
    <p:spTree>
      <p:nvGrpSpPr>
        <p:cNvPr id="1" name=""/>
        <p:cNvGrpSpPr/>
        <p:nvPr/>
      </p:nvGrpSpPr>
      <p:grpSpPr>
        <a:xfrm>
          <a:off x="0" y="0"/>
          <a:ext cx="0" cy="0"/>
          <a:chOff x="0" y="0"/>
          <a:chExt cx="0" cy="0"/>
        </a:xfrm>
      </p:grpSpPr>
      <p:sp>
        <p:nvSpPr>
          <p:cNvPr id="4" name="Rounded Rectangle 3"/>
          <p:cNvSpPr/>
          <p:nvPr/>
        </p:nvSpPr>
        <p:spPr>
          <a:xfrm>
            <a:off x="1214414" y="357166"/>
            <a:ext cx="6643734" cy="2071702"/>
          </a:xfrm>
          <a:prstGeom prst="roundRect">
            <a:avLst/>
          </a:prstGeom>
          <a:solidFill>
            <a:srgbClr val="F9A5CF"/>
          </a:solidFill>
          <a:ln>
            <a:solidFill>
              <a:srgbClr val="FF71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4000" dirty="0" smtClean="0">
                <a:latin typeface="Imprint MT Shadow" pitchFamily="82" charset="0"/>
              </a:rPr>
              <a:t>Teori Pemerolehan Bahasa</a:t>
            </a:r>
            <a:endParaRPr lang="id-ID" sz="4000" dirty="0">
              <a:latin typeface="Imprint MT Shadow" pitchFamily="82" charset="0"/>
            </a:endParaRPr>
          </a:p>
        </p:txBody>
      </p:sp>
      <p:sp>
        <p:nvSpPr>
          <p:cNvPr id="2" name="Subtitle 1"/>
          <p:cNvSpPr>
            <a:spLocks noGrp="1"/>
          </p:cNvSpPr>
          <p:nvPr>
            <p:ph type="subTitle" idx="1"/>
          </p:nvPr>
        </p:nvSpPr>
        <p:spPr/>
        <p:txBody>
          <a:bodyPr/>
          <a:lstStyle/>
          <a:p>
            <a:r>
              <a:rPr lang="id-ID" dirty="0" smtClean="0"/>
              <a:t>MILA KARMILA, M.Pd</a:t>
            </a:r>
          </a:p>
          <a:p>
            <a:r>
              <a:rPr lang="id-ID" dirty="0" smtClean="0"/>
              <a:t>PG PAUD FIP</a:t>
            </a:r>
          </a:p>
          <a:p>
            <a:r>
              <a:rPr lang="id-ID" dirty="0" smtClean="0"/>
              <a:t>UNIVERSITAS PGRI SEMARANG</a:t>
            </a:r>
            <a:endParaRPr lang="id-ID"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68808"/>
          </a:xfrm>
        </p:spPr>
        <p:txBody>
          <a:bodyPr>
            <a:normAutofit/>
          </a:bodyPr>
          <a:lstStyle/>
          <a:p>
            <a:r>
              <a:rPr lang="id-ID" dirty="0" smtClean="0">
                <a:latin typeface="IrisUPC" pitchFamily="34" charset="-34"/>
                <a:cs typeface="IrisUPC" pitchFamily="34" charset="-34"/>
              </a:rPr>
              <a:t>Bahasa sudah lama dipelajari oleh para ahli bahasa, pandangan teori tentang perkembangan bahasa anak mengalami perkembangan, maka terdapat 5 teori dalam perkembangan bahasa yaitu...</a:t>
            </a:r>
            <a:endParaRPr lang="id-ID" dirty="0">
              <a:latin typeface="IrisUPC" pitchFamily="34" charset="-34"/>
              <a:cs typeface="IrisUPC" pitchFamily="34" charset="-34"/>
            </a:endParaRPr>
          </a:p>
        </p:txBody>
      </p:sp>
      <p:pic>
        <p:nvPicPr>
          <p:cNvPr id="1026"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0" y="5286388"/>
            <a:ext cx="1185852" cy="1571612"/>
          </a:xfrm>
          <a:prstGeom prst="rect">
            <a:avLst/>
          </a:prstGeom>
          <a:noFill/>
        </p:spPr>
      </p:pic>
      <p:pic>
        <p:nvPicPr>
          <p:cNvPr id="5"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857224" y="5286388"/>
            <a:ext cx="1185852" cy="1571612"/>
          </a:xfrm>
          <a:prstGeom prst="rect">
            <a:avLst/>
          </a:prstGeom>
          <a:noFill/>
        </p:spPr>
      </p:pic>
      <p:pic>
        <p:nvPicPr>
          <p:cNvPr id="6"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8215338" y="5286388"/>
            <a:ext cx="1185852" cy="1571612"/>
          </a:xfrm>
          <a:prstGeom prst="rect">
            <a:avLst/>
          </a:prstGeom>
          <a:noFill/>
        </p:spPr>
      </p:pic>
      <p:pic>
        <p:nvPicPr>
          <p:cNvPr id="7"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1714480" y="5286388"/>
            <a:ext cx="1185852" cy="1571612"/>
          </a:xfrm>
          <a:prstGeom prst="rect">
            <a:avLst/>
          </a:prstGeom>
          <a:noFill/>
        </p:spPr>
      </p:pic>
      <p:pic>
        <p:nvPicPr>
          <p:cNvPr id="8"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2714612" y="5286388"/>
            <a:ext cx="1185852" cy="1571612"/>
          </a:xfrm>
          <a:prstGeom prst="rect">
            <a:avLst/>
          </a:prstGeom>
          <a:noFill/>
        </p:spPr>
      </p:pic>
      <p:pic>
        <p:nvPicPr>
          <p:cNvPr id="9"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3428992" y="5286388"/>
            <a:ext cx="1185852" cy="1571612"/>
          </a:xfrm>
          <a:prstGeom prst="rect">
            <a:avLst/>
          </a:prstGeom>
          <a:noFill/>
        </p:spPr>
      </p:pic>
      <p:pic>
        <p:nvPicPr>
          <p:cNvPr id="10"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4286248" y="5286388"/>
            <a:ext cx="1185852" cy="1571612"/>
          </a:xfrm>
          <a:prstGeom prst="rect">
            <a:avLst/>
          </a:prstGeom>
          <a:noFill/>
        </p:spPr>
      </p:pic>
      <p:pic>
        <p:nvPicPr>
          <p:cNvPr id="11"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5072066" y="5286388"/>
            <a:ext cx="1185852" cy="1571612"/>
          </a:xfrm>
          <a:prstGeom prst="rect">
            <a:avLst/>
          </a:prstGeom>
          <a:noFill/>
        </p:spPr>
      </p:pic>
      <p:pic>
        <p:nvPicPr>
          <p:cNvPr id="12"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5857884" y="5286388"/>
            <a:ext cx="1185852" cy="1571612"/>
          </a:xfrm>
          <a:prstGeom prst="rect">
            <a:avLst/>
          </a:prstGeom>
          <a:noFill/>
        </p:spPr>
      </p:pic>
      <p:pic>
        <p:nvPicPr>
          <p:cNvPr id="13"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6643702" y="5286388"/>
            <a:ext cx="1185852" cy="1571612"/>
          </a:xfrm>
          <a:prstGeom prst="rect">
            <a:avLst/>
          </a:prstGeom>
          <a:noFill/>
        </p:spPr>
      </p:pic>
      <p:pic>
        <p:nvPicPr>
          <p:cNvPr id="14" name="Picture 2" descr="C:\Users\Devita\Downloads\Documents\new\accc43e7ab7c352da63f4a3a93ed217f.jpg"/>
          <p:cNvPicPr>
            <a:picLocks noChangeAspect="1" noChangeArrowheads="1"/>
          </p:cNvPicPr>
          <p:nvPr/>
        </p:nvPicPr>
        <p:blipFill>
          <a:blip r:embed="rId2" cstate="print"/>
          <a:srcRect/>
          <a:stretch>
            <a:fillRect/>
          </a:stretch>
        </p:blipFill>
        <p:spPr bwMode="auto">
          <a:xfrm>
            <a:off x="7286644" y="5286388"/>
            <a:ext cx="1185852" cy="157161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2428868"/>
            <a:ext cx="2714612" cy="142876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solidFill>
                  <a:schemeClr val="tx1"/>
                </a:solidFill>
                <a:latin typeface="Arial Rounded MT Bold" pitchFamily="34" charset="0"/>
              </a:rPr>
              <a:t>Teori Pemerolehan</a:t>
            </a:r>
          </a:p>
          <a:p>
            <a:pPr algn="ctr"/>
            <a:r>
              <a:rPr lang="id-ID" sz="2800" dirty="0" smtClean="0">
                <a:solidFill>
                  <a:schemeClr val="tx1"/>
                </a:solidFill>
                <a:latin typeface="Arial Rounded MT Bold" pitchFamily="34" charset="0"/>
              </a:rPr>
              <a:t>Bahasa</a:t>
            </a:r>
            <a:endParaRPr lang="id-ID" sz="2800" dirty="0">
              <a:solidFill>
                <a:schemeClr val="tx1"/>
              </a:solidFill>
              <a:latin typeface="Arial Rounded MT Bold" pitchFamily="34" charset="0"/>
            </a:endParaRPr>
          </a:p>
        </p:txBody>
      </p:sp>
      <p:cxnSp>
        <p:nvCxnSpPr>
          <p:cNvPr id="4" name="Straight Arrow Connector 3"/>
          <p:cNvCxnSpPr>
            <a:stCxn id="2" idx="3"/>
            <a:endCxn id="27" idx="1"/>
          </p:cNvCxnSpPr>
          <p:nvPr/>
        </p:nvCxnSpPr>
        <p:spPr>
          <a:xfrm flipV="1">
            <a:off x="2714612" y="714356"/>
            <a:ext cx="1500198" cy="2428892"/>
          </a:xfrm>
          <a:prstGeom prst="straightConnector1">
            <a:avLst/>
          </a:prstGeom>
          <a:ln cap="rnd" cmpd="tri">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2" idx="3"/>
            <a:endCxn id="28" idx="1"/>
          </p:cNvCxnSpPr>
          <p:nvPr/>
        </p:nvCxnSpPr>
        <p:spPr>
          <a:xfrm flipV="1">
            <a:off x="2714612" y="1857364"/>
            <a:ext cx="1643074" cy="128588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2" idx="3"/>
            <a:endCxn id="21" idx="1"/>
          </p:cNvCxnSpPr>
          <p:nvPr/>
        </p:nvCxnSpPr>
        <p:spPr>
          <a:xfrm>
            <a:off x="2714612" y="3143248"/>
            <a:ext cx="142876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3"/>
            <a:endCxn id="30" idx="1"/>
          </p:cNvCxnSpPr>
          <p:nvPr/>
        </p:nvCxnSpPr>
        <p:spPr>
          <a:xfrm>
            <a:off x="2714612" y="3143248"/>
            <a:ext cx="1571636" cy="121444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endCxn id="32" idx="1"/>
          </p:cNvCxnSpPr>
          <p:nvPr/>
        </p:nvCxnSpPr>
        <p:spPr>
          <a:xfrm rot="16200000" flipH="1">
            <a:off x="2500298" y="3357562"/>
            <a:ext cx="2071702" cy="1643074"/>
          </a:xfrm>
          <a:prstGeom prst="straightConnector1">
            <a:avLst/>
          </a:prstGeom>
          <a:ln cmpd="tri">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1" name="Flowchart: Alternate Process 20"/>
          <p:cNvSpPr/>
          <p:nvPr/>
        </p:nvSpPr>
        <p:spPr>
          <a:xfrm>
            <a:off x="4143372" y="2714620"/>
            <a:ext cx="2500330" cy="857256"/>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solidFill>
                  <a:schemeClr val="tx1"/>
                </a:solidFill>
                <a:latin typeface="Cooper Black" pitchFamily="18" charset="0"/>
              </a:rPr>
              <a:t>Teori Behavioristik</a:t>
            </a:r>
            <a:endParaRPr lang="id-ID" sz="2400" dirty="0">
              <a:solidFill>
                <a:schemeClr val="tx1"/>
              </a:solidFill>
              <a:latin typeface="Cooper Black" pitchFamily="18" charset="0"/>
            </a:endParaRPr>
          </a:p>
        </p:txBody>
      </p:sp>
      <p:sp>
        <p:nvSpPr>
          <p:cNvPr id="27" name="Flowchart: Alternate Process 26"/>
          <p:cNvSpPr/>
          <p:nvPr/>
        </p:nvSpPr>
        <p:spPr>
          <a:xfrm>
            <a:off x="4214810" y="285728"/>
            <a:ext cx="2571768" cy="857256"/>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solidFill>
                  <a:schemeClr val="tx1"/>
                </a:solidFill>
                <a:latin typeface="Cooper Black" pitchFamily="18" charset="0"/>
              </a:rPr>
              <a:t>Teori Nativisme</a:t>
            </a:r>
            <a:endParaRPr lang="id-ID" sz="2400" dirty="0">
              <a:solidFill>
                <a:schemeClr val="tx1"/>
              </a:solidFill>
              <a:latin typeface="Cooper Black" pitchFamily="18" charset="0"/>
            </a:endParaRPr>
          </a:p>
        </p:txBody>
      </p:sp>
      <p:sp>
        <p:nvSpPr>
          <p:cNvPr id="28" name="Flowchart: Alternate Process 27"/>
          <p:cNvSpPr/>
          <p:nvPr/>
        </p:nvSpPr>
        <p:spPr>
          <a:xfrm>
            <a:off x="4357686" y="1428736"/>
            <a:ext cx="1928826" cy="857256"/>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solidFill>
                  <a:schemeClr val="tx1"/>
                </a:solidFill>
                <a:latin typeface="Cooper Black" pitchFamily="18" charset="0"/>
              </a:rPr>
              <a:t>Teori Kognitif</a:t>
            </a:r>
            <a:endParaRPr lang="id-ID" sz="2400" dirty="0">
              <a:solidFill>
                <a:schemeClr val="tx1"/>
              </a:solidFill>
              <a:latin typeface="Cooper Black" pitchFamily="18" charset="0"/>
            </a:endParaRPr>
          </a:p>
        </p:txBody>
      </p:sp>
      <p:sp>
        <p:nvSpPr>
          <p:cNvPr id="30" name="Flowchart: Alternate Process 29"/>
          <p:cNvSpPr/>
          <p:nvPr/>
        </p:nvSpPr>
        <p:spPr>
          <a:xfrm>
            <a:off x="4286248" y="3929066"/>
            <a:ext cx="2357454" cy="857256"/>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solidFill>
                  <a:schemeClr val="tx1"/>
                </a:solidFill>
                <a:latin typeface="Cooper Black" pitchFamily="18" charset="0"/>
              </a:rPr>
              <a:t>Teori Interaksionis</a:t>
            </a:r>
          </a:p>
          <a:p>
            <a:pPr algn="ctr"/>
            <a:endParaRPr lang="id-ID" sz="2400" dirty="0">
              <a:solidFill>
                <a:schemeClr val="tx1"/>
              </a:solidFill>
              <a:latin typeface="Cooper Black" pitchFamily="18" charset="0"/>
            </a:endParaRPr>
          </a:p>
        </p:txBody>
      </p:sp>
      <p:sp>
        <p:nvSpPr>
          <p:cNvPr id="32" name="Flowchart: Alternate Process 31"/>
          <p:cNvSpPr/>
          <p:nvPr/>
        </p:nvSpPr>
        <p:spPr>
          <a:xfrm>
            <a:off x="4357686" y="4786322"/>
            <a:ext cx="2143140" cy="857256"/>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solidFill>
                  <a:schemeClr val="tx1"/>
                </a:solidFill>
                <a:latin typeface="Cooper Black" pitchFamily="18" charset="0"/>
              </a:rPr>
              <a:t>Teori Pragmatik</a:t>
            </a:r>
          </a:p>
        </p:txBody>
      </p:sp>
      <p:pic>
        <p:nvPicPr>
          <p:cNvPr id="2051" name="Picture 3" descr="C:\Users\Devita\Downloads\Documents\new\2057_samolepici_obrazkystromu_pismena_abeceda_dekorace_pro_deti.jpg"/>
          <p:cNvPicPr>
            <a:picLocks noChangeAspect="1" noChangeArrowheads="1"/>
          </p:cNvPicPr>
          <p:nvPr/>
        </p:nvPicPr>
        <p:blipFill>
          <a:blip r:embed="rId2"/>
          <a:srcRect/>
          <a:stretch>
            <a:fillRect/>
          </a:stretch>
        </p:blipFill>
        <p:spPr bwMode="auto">
          <a:xfrm>
            <a:off x="6572264" y="642918"/>
            <a:ext cx="2571736" cy="6215082"/>
          </a:xfrm>
          <a:prstGeom prst="rect">
            <a:avLst/>
          </a:prstGeom>
          <a:noFill/>
        </p:spPr>
      </p:pic>
      <p:pic>
        <p:nvPicPr>
          <p:cNvPr id="2052" name="Picture 4" descr="C:\Users\Devita\Downloads\Documents\new\56b0cc5b0893ea63749f78136b85f7c4.jpg"/>
          <p:cNvPicPr>
            <a:picLocks noChangeAspect="1" noChangeArrowheads="1"/>
          </p:cNvPicPr>
          <p:nvPr/>
        </p:nvPicPr>
        <p:blipFill>
          <a:blip r:embed="rId3"/>
          <a:srcRect/>
          <a:stretch>
            <a:fillRect/>
          </a:stretch>
        </p:blipFill>
        <p:spPr bwMode="auto">
          <a:xfrm>
            <a:off x="0" y="4791088"/>
            <a:ext cx="1971670" cy="206691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D5EB"/>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00043"/>
            <a:ext cx="7772400" cy="1071569"/>
          </a:xfrm>
        </p:spPr>
        <p:txBody>
          <a:bodyPr>
            <a:normAutofit/>
          </a:bodyPr>
          <a:lstStyle/>
          <a:p>
            <a:r>
              <a:rPr lang="id-ID" sz="3600" dirty="0" smtClean="0">
                <a:latin typeface="Cooper Black" pitchFamily="18" charset="0"/>
              </a:rPr>
              <a:t>Teori Nativisme</a:t>
            </a:r>
            <a:endParaRPr lang="id-ID" sz="3600" dirty="0">
              <a:latin typeface="Cooper Black" pitchFamily="18" charset="0"/>
            </a:endParaRPr>
          </a:p>
        </p:txBody>
      </p:sp>
      <p:sp>
        <p:nvSpPr>
          <p:cNvPr id="3" name="Subtitle 2"/>
          <p:cNvSpPr>
            <a:spLocks noGrp="1"/>
          </p:cNvSpPr>
          <p:nvPr>
            <p:ph type="subTitle" idx="1"/>
          </p:nvPr>
        </p:nvSpPr>
        <p:spPr>
          <a:xfrm>
            <a:off x="571472" y="1857364"/>
            <a:ext cx="8143932" cy="4714908"/>
          </a:xfrm>
        </p:spPr>
        <p:txBody>
          <a:bodyPr>
            <a:normAutofit lnSpcReduction="10000"/>
          </a:bodyPr>
          <a:lstStyle/>
          <a:p>
            <a:pPr algn="just"/>
            <a:r>
              <a:rPr lang="id-ID" dirty="0" smtClean="0">
                <a:solidFill>
                  <a:schemeClr val="tx1"/>
                </a:solidFill>
                <a:latin typeface="Arial Narrow" pitchFamily="34" charset="0"/>
              </a:rPr>
              <a:t>Kemampuan pembawaan lahir manusia yg bertanggung jawab pada perkembangan</a:t>
            </a:r>
          </a:p>
          <a:p>
            <a:pPr algn="just">
              <a:buFont typeface="Courier New" pitchFamily="49" charset="0"/>
              <a:buChar char="o"/>
            </a:pPr>
            <a:r>
              <a:rPr lang="id-ID" dirty="0" smtClean="0">
                <a:solidFill>
                  <a:schemeClr val="tx1"/>
                </a:solidFill>
                <a:latin typeface="Arial Narrow" pitchFamily="34" charset="0"/>
              </a:rPr>
              <a:t> Chomsky: Individu dilahirkan dengan perangkat pemerolehan bahasa (</a:t>
            </a:r>
            <a:r>
              <a:rPr lang="id-ID" i="1" dirty="0" smtClean="0">
                <a:solidFill>
                  <a:schemeClr val="tx1"/>
                </a:solidFill>
                <a:latin typeface="Arial Narrow" pitchFamily="34" charset="0"/>
              </a:rPr>
              <a:t>language </a:t>
            </a:r>
            <a:r>
              <a:rPr lang="id-ID" i="1" dirty="0" smtClean="0">
                <a:solidFill>
                  <a:schemeClr val="tx1"/>
                </a:solidFill>
                <a:latin typeface="Arial Narrow" pitchFamily="34" charset="0"/>
              </a:rPr>
              <a:t>acuisition </a:t>
            </a:r>
            <a:r>
              <a:rPr lang="id-ID" i="1" dirty="0" smtClean="0">
                <a:solidFill>
                  <a:schemeClr val="tx1"/>
                </a:solidFill>
                <a:latin typeface="Arial Narrow" pitchFamily="34" charset="0"/>
              </a:rPr>
              <a:t>device</a:t>
            </a:r>
            <a:r>
              <a:rPr lang="id-ID" dirty="0" smtClean="0">
                <a:solidFill>
                  <a:schemeClr val="tx1"/>
                </a:solidFill>
                <a:latin typeface="Arial Narrow" pitchFamily="34" charset="0"/>
              </a:rPr>
              <a:t>)</a:t>
            </a:r>
          </a:p>
          <a:p>
            <a:pPr algn="just">
              <a:buFont typeface="Courier New" pitchFamily="49" charset="0"/>
              <a:buChar char="o"/>
            </a:pPr>
            <a:r>
              <a:rPr lang="id-ID" dirty="0" smtClean="0">
                <a:solidFill>
                  <a:schemeClr val="tx1"/>
                </a:solidFill>
                <a:latin typeface="Arial Narrow" pitchFamily="34" charset="0"/>
              </a:rPr>
              <a:t> Cairns (1996): Anak mempelajari bahasa dengan cara menggali struktur bahasa mereka</a:t>
            </a:r>
          </a:p>
          <a:p>
            <a:pPr algn="just">
              <a:buFont typeface="Courier New" pitchFamily="49" charset="0"/>
              <a:buChar char="o"/>
            </a:pPr>
            <a:r>
              <a:rPr lang="id-ID" dirty="0" smtClean="0">
                <a:solidFill>
                  <a:schemeClr val="tx1"/>
                </a:solidFill>
                <a:latin typeface="Arial Narrow" pitchFamily="34" charset="0"/>
              </a:rPr>
              <a:t> Pinher (1994): Membangun penelitian Chomsky bahasa tidak hanya penemuan budaya terapi juga bagian dari insting</a:t>
            </a:r>
            <a:endParaRPr lang="id-ID" dirty="0">
              <a:solidFill>
                <a:schemeClr val="tx1"/>
              </a:solidFill>
              <a:latin typeface="Arial Narrow" pitchFamily="34" charset="0"/>
            </a:endParaRPr>
          </a:p>
        </p:txBody>
      </p:sp>
      <p:sp>
        <p:nvSpPr>
          <p:cNvPr id="4" name="Freeform 495"/>
          <p:cNvSpPr>
            <a:spLocks noEditPoints="1"/>
          </p:cNvSpPr>
          <p:nvPr/>
        </p:nvSpPr>
        <p:spPr bwMode="auto">
          <a:xfrm>
            <a:off x="2357422" y="357166"/>
            <a:ext cx="4357718" cy="1214446"/>
          </a:xfrm>
          <a:custGeom>
            <a:avLst/>
            <a:gdLst>
              <a:gd name="T0" fmla="*/ 283 w 573"/>
              <a:gd name="T1" fmla="*/ 1 h 360"/>
              <a:gd name="T2" fmla="*/ 247 w 573"/>
              <a:gd name="T3" fmla="*/ 3 h 360"/>
              <a:gd name="T4" fmla="*/ 180 w 573"/>
              <a:gd name="T5" fmla="*/ 13 h 360"/>
              <a:gd name="T6" fmla="*/ 98 w 573"/>
              <a:gd name="T7" fmla="*/ 10 h 360"/>
              <a:gd name="T8" fmla="*/ 54 w 573"/>
              <a:gd name="T9" fmla="*/ 13 h 360"/>
              <a:gd name="T10" fmla="*/ 61 w 573"/>
              <a:gd name="T11" fmla="*/ 13 h 360"/>
              <a:gd name="T12" fmla="*/ 56 w 573"/>
              <a:gd name="T13" fmla="*/ 11 h 360"/>
              <a:gd name="T14" fmla="*/ 56 w 573"/>
              <a:gd name="T15" fmla="*/ 11 h 360"/>
              <a:gd name="T16" fmla="*/ 55 w 573"/>
              <a:gd name="T17" fmla="*/ 12 h 360"/>
              <a:gd name="T18" fmla="*/ 55 w 573"/>
              <a:gd name="T19" fmla="*/ 19 h 360"/>
              <a:gd name="T20" fmla="*/ 55 w 573"/>
              <a:gd name="T21" fmla="*/ 11 h 360"/>
              <a:gd name="T22" fmla="*/ 53 w 573"/>
              <a:gd name="T23" fmla="*/ 13 h 360"/>
              <a:gd name="T24" fmla="*/ 52 w 573"/>
              <a:gd name="T25" fmla="*/ 16 h 360"/>
              <a:gd name="T26" fmla="*/ 51 w 573"/>
              <a:gd name="T27" fmla="*/ 21 h 360"/>
              <a:gd name="T28" fmla="*/ 147 w 573"/>
              <a:gd name="T29" fmla="*/ 17 h 360"/>
              <a:gd name="T30" fmla="*/ 53 w 573"/>
              <a:gd name="T31" fmla="*/ 16 h 360"/>
              <a:gd name="T32" fmla="*/ 55 w 573"/>
              <a:gd name="T33" fmla="*/ 12 h 360"/>
              <a:gd name="T34" fmla="*/ 53 w 573"/>
              <a:gd name="T35" fmla="*/ 12 h 360"/>
              <a:gd name="T36" fmla="*/ 51 w 573"/>
              <a:gd name="T37" fmla="*/ 12 h 360"/>
              <a:gd name="T38" fmla="*/ 567 w 573"/>
              <a:gd name="T39" fmla="*/ 24 h 360"/>
              <a:gd name="T40" fmla="*/ 486 w 573"/>
              <a:gd name="T41" fmla="*/ 1 h 360"/>
              <a:gd name="T42" fmla="*/ 367 w 573"/>
              <a:gd name="T43" fmla="*/ 0 h 360"/>
              <a:gd name="T44" fmla="*/ 252 w 573"/>
              <a:gd name="T45" fmla="*/ 3 h 360"/>
              <a:gd name="T46" fmla="*/ 174 w 573"/>
              <a:gd name="T47" fmla="*/ 6 h 360"/>
              <a:gd name="T48" fmla="*/ 120 w 573"/>
              <a:gd name="T49" fmla="*/ 8 h 360"/>
              <a:gd name="T50" fmla="*/ 120 w 573"/>
              <a:gd name="T51" fmla="*/ 9 h 360"/>
              <a:gd name="T52" fmla="*/ 184 w 573"/>
              <a:gd name="T53" fmla="*/ 7 h 360"/>
              <a:gd name="T54" fmla="*/ 177 w 573"/>
              <a:gd name="T55" fmla="*/ 8 h 360"/>
              <a:gd name="T56" fmla="*/ 197 w 573"/>
              <a:gd name="T57" fmla="*/ 8 h 360"/>
              <a:gd name="T58" fmla="*/ 142 w 573"/>
              <a:gd name="T59" fmla="*/ 11 h 360"/>
              <a:gd name="T60" fmla="*/ 258 w 573"/>
              <a:gd name="T61" fmla="*/ 10 h 360"/>
              <a:gd name="T62" fmla="*/ 136 w 573"/>
              <a:gd name="T63" fmla="*/ 15 h 360"/>
              <a:gd name="T64" fmla="*/ 55 w 573"/>
              <a:gd name="T65" fmla="*/ 18 h 360"/>
              <a:gd name="T66" fmla="*/ 189 w 573"/>
              <a:gd name="T67" fmla="*/ 15 h 360"/>
              <a:gd name="T68" fmla="*/ 295 w 573"/>
              <a:gd name="T69" fmla="*/ 13 h 360"/>
              <a:gd name="T70" fmla="*/ 395 w 573"/>
              <a:gd name="T71" fmla="*/ 13 h 360"/>
              <a:gd name="T72" fmla="*/ 546 w 573"/>
              <a:gd name="T73" fmla="*/ 20 h 360"/>
              <a:gd name="T74" fmla="*/ 558 w 573"/>
              <a:gd name="T75" fmla="*/ 58 h 360"/>
              <a:gd name="T76" fmla="*/ 548 w 573"/>
              <a:gd name="T77" fmla="*/ 328 h 360"/>
              <a:gd name="T78" fmla="*/ 553 w 573"/>
              <a:gd name="T79" fmla="*/ 331 h 360"/>
              <a:gd name="T80" fmla="*/ 548 w 573"/>
              <a:gd name="T81" fmla="*/ 331 h 360"/>
              <a:gd name="T82" fmla="*/ 545 w 573"/>
              <a:gd name="T83" fmla="*/ 329 h 360"/>
              <a:gd name="T84" fmla="*/ 417 w 573"/>
              <a:gd name="T85" fmla="*/ 342 h 360"/>
              <a:gd name="T86" fmla="*/ 138 w 573"/>
              <a:gd name="T87" fmla="*/ 343 h 360"/>
              <a:gd name="T88" fmla="*/ 28 w 573"/>
              <a:gd name="T89" fmla="*/ 328 h 360"/>
              <a:gd name="T90" fmla="*/ 21 w 573"/>
              <a:gd name="T91" fmla="*/ 297 h 360"/>
              <a:gd name="T92" fmla="*/ 27 w 573"/>
              <a:gd name="T93" fmla="*/ 44 h 360"/>
              <a:gd name="T94" fmla="*/ 29 w 573"/>
              <a:gd name="T95" fmla="*/ 35 h 360"/>
              <a:gd name="T96" fmla="*/ 30 w 573"/>
              <a:gd name="T97" fmla="*/ 29 h 360"/>
              <a:gd name="T98" fmla="*/ 26 w 573"/>
              <a:gd name="T99" fmla="*/ 21 h 360"/>
              <a:gd name="T100" fmla="*/ 18 w 573"/>
              <a:gd name="T101" fmla="*/ 20 h 360"/>
              <a:gd name="T102" fmla="*/ 13 w 573"/>
              <a:gd name="T103" fmla="*/ 25 h 360"/>
              <a:gd name="T104" fmla="*/ 11 w 573"/>
              <a:gd name="T105" fmla="*/ 31 h 360"/>
              <a:gd name="T106" fmla="*/ 11 w 573"/>
              <a:gd name="T107" fmla="*/ 38 h 360"/>
              <a:gd name="T108" fmla="*/ 5 w 573"/>
              <a:gd name="T109" fmla="*/ 102 h 360"/>
              <a:gd name="T110" fmla="*/ 0 w 573"/>
              <a:gd name="T111" fmla="*/ 186 h 360"/>
              <a:gd name="T112" fmla="*/ 13 w 573"/>
              <a:gd name="T113" fmla="*/ 332 h 360"/>
              <a:gd name="T114" fmla="*/ 51 w 573"/>
              <a:gd name="T115" fmla="*/ 350 h 360"/>
              <a:gd name="T116" fmla="*/ 224 w 573"/>
              <a:gd name="T117" fmla="*/ 359 h 360"/>
              <a:gd name="T118" fmla="*/ 417 w 573"/>
              <a:gd name="T119" fmla="*/ 356 h 360"/>
              <a:gd name="T120" fmla="*/ 561 w 573"/>
              <a:gd name="T121" fmla="*/ 336 h 360"/>
              <a:gd name="T122" fmla="*/ 573 w 573"/>
              <a:gd name="T123" fmla="*/ 10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3" h="360">
                <a:moveTo>
                  <a:pt x="370" y="13"/>
                </a:moveTo>
                <a:cubicBezTo>
                  <a:pt x="369" y="13"/>
                  <a:pt x="367" y="13"/>
                  <a:pt x="365" y="13"/>
                </a:cubicBezTo>
                <a:cubicBezTo>
                  <a:pt x="365" y="13"/>
                  <a:pt x="368" y="13"/>
                  <a:pt x="370" y="13"/>
                </a:cubicBezTo>
                <a:close/>
                <a:moveTo>
                  <a:pt x="283" y="1"/>
                </a:moveTo>
                <a:cubicBezTo>
                  <a:pt x="277" y="1"/>
                  <a:pt x="277" y="1"/>
                  <a:pt x="277" y="1"/>
                </a:cubicBezTo>
                <a:cubicBezTo>
                  <a:pt x="276" y="1"/>
                  <a:pt x="282" y="1"/>
                  <a:pt x="283" y="1"/>
                </a:cubicBezTo>
                <a:close/>
                <a:moveTo>
                  <a:pt x="267" y="1"/>
                </a:moveTo>
                <a:cubicBezTo>
                  <a:pt x="269" y="1"/>
                  <a:pt x="274" y="1"/>
                  <a:pt x="274" y="1"/>
                </a:cubicBezTo>
                <a:cubicBezTo>
                  <a:pt x="273" y="1"/>
                  <a:pt x="267" y="1"/>
                  <a:pt x="267" y="1"/>
                </a:cubicBezTo>
                <a:close/>
                <a:moveTo>
                  <a:pt x="247" y="3"/>
                </a:moveTo>
                <a:cubicBezTo>
                  <a:pt x="245" y="3"/>
                  <a:pt x="241" y="3"/>
                  <a:pt x="241" y="3"/>
                </a:cubicBezTo>
                <a:cubicBezTo>
                  <a:pt x="242" y="3"/>
                  <a:pt x="246" y="3"/>
                  <a:pt x="247" y="3"/>
                </a:cubicBezTo>
                <a:close/>
                <a:moveTo>
                  <a:pt x="224" y="2"/>
                </a:moveTo>
                <a:cubicBezTo>
                  <a:pt x="229" y="2"/>
                  <a:pt x="233" y="1"/>
                  <a:pt x="235" y="1"/>
                </a:cubicBezTo>
                <a:cubicBezTo>
                  <a:pt x="231" y="1"/>
                  <a:pt x="226" y="2"/>
                  <a:pt x="224" y="2"/>
                </a:cubicBezTo>
                <a:close/>
                <a:moveTo>
                  <a:pt x="180" y="13"/>
                </a:moveTo>
                <a:cubicBezTo>
                  <a:pt x="185" y="13"/>
                  <a:pt x="197" y="13"/>
                  <a:pt x="202" y="13"/>
                </a:cubicBezTo>
                <a:lnTo>
                  <a:pt x="180" y="13"/>
                </a:lnTo>
                <a:close/>
                <a:moveTo>
                  <a:pt x="179" y="9"/>
                </a:moveTo>
                <a:cubicBezTo>
                  <a:pt x="173" y="9"/>
                  <a:pt x="173" y="9"/>
                  <a:pt x="173" y="9"/>
                </a:cubicBezTo>
                <a:cubicBezTo>
                  <a:pt x="171" y="9"/>
                  <a:pt x="156" y="9"/>
                  <a:pt x="157" y="9"/>
                </a:cubicBezTo>
                <a:cubicBezTo>
                  <a:pt x="166" y="9"/>
                  <a:pt x="179" y="9"/>
                  <a:pt x="187" y="8"/>
                </a:cubicBezTo>
                <a:cubicBezTo>
                  <a:pt x="184" y="8"/>
                  <a:pt x="182" y="9"/>
                  <a:pt x="179" y="9"/>
                </a:cubicBezTo>
                <a:close/>
                <a:moveTo>
                  <a:pt x="98" y="10"/>
                </a:moveTo>
                <a:cubicBezTo>
                  <a:pt x="94" y="10"/>
                  <a:pt x="94" y="10"/>
                  <a:pt x="94" y="10"/>
                </a:cubicBezTo>
                <a:cubicBezTo>
                  <a:pt x="94" y="10"/>
                  <a:pt x="94" y="11"/>
                  <a:pt x="95" y="11"/>
                </a:cubicBezTo>
                <a:cubicBezTo>
                  <a:pt x="97" y="10"/>
                  <a:pt x="98" y="10"/>
                  <a:pt x="98" y="10"/>
                </a:cubicBezTo>
                <a:close/>
                <a:moveTo>
                  <a:pt x="55" y="14"/>
                </a:moveTo>
                <a:cubicBezTo>
                  <a:pt x="55" y="14"/>
                  <a:pt x="55" y="13"/>
                  <a:pt x="55" y="13"/>
                </a:cubicBezTo>
                <a:cubicBezTo>
                  <a:pt x="55" y="13"/>
                  <a:pt x="55" y="13"/>
                  <a:pt x="54" y="13"/>
                </a:cubicBezTo>
                <a:cubicBezTo>
                  <a:pt x="54" y="14"/>
                  <a:pt x="55" y="14"/>
                  <a:pt x="55" y="14"/>
                </a:cubicBezTo>
                <a:close/>
                <a:moveTo>
                  <a:pt x="55" y="13"/>
                </a:moveTo>
                <a:cubicBezTo>
                  <a:pt x="55" y="13"/>
                  <a:pt x="55" y="13"/>
                  <a:pt x="55" y="13"/>
                </a:cubicBezTo>
                <a:cubicBezTo>
                  <a:pt x="55" y="13"/>
                  <a:pt x="55" y="13"/>
                  <a:pt x="55" y="13"/>
                </a:cubicBezTo>
                <a:cubicBezTo>
                  <a:pt x="55" y="13"/>
                  <a:pt x="55" y="13"/>
                  <a:pt x="55" y="13"/>
                </a:cubicBezTo>
                <a:close/>
                <a:moveTo>
                  <a:pt x="61" y="13"/>
                </a:moveTo>
                <a:cubicBezTo>
                  <a:pt x="55" y="13"/>
                  <a:pt x="55" y="13"/>
                  <a:pt x="55" y="13"/>
                </a:cubicBezTo>
                <a:cubicBezTo>
                  <a:pt x="55" y="13"/>
                  <a:pt x="55" y="13"/>
                  <a:pt x="55" y="13"/>
                </a:cubicBezTo>
                <a:cubicBezTo>
                  <a:pt x="55" y="14"/>
                  <a:pt x="55" y="14"/>
                  <a:pt x="56" y="14"/>
                </a:cubicBezTo>
                <a:cubicBezTo>
                  <a:pt x="56" y="14"/>
                  <a:pt x="56" y="14"/>
                  <a:pt x="56" y="13"/>
                </a:cubicBezTo>
                <a:lnTo>
                  <a:pt x="61" y="13"/>
                </a:lnTo>
                <a:close/>
                <a:moveTo>
                  <a:pt x="56" y="11"/>
                </a:moveTo>
                <a:cubicBezTo>
                  <a:pt x="56" y="11"/>
                  <a:pt x="56" y="11"/>
                  <a:pt x="56" y="11"/>
                </a:cubicBezTo>
                <a:cubicBezTo>
                  <a:pt x="56" y="11"/>
                  <a:pt x="56" y="11"/>
                  <a:pt x="56" y="11"/>
                </a:cubicBezTo>
                <a:cubicBezTo>
                  <a:pt x="56" y="11"/>
                  <a:pt x="56" y="11"/>
                  <a:pt x="56" y="11"/>
                </a:cubicBezTo>
                <a:cubicBezTo>
                  <a:pt x="56" y="11"/>
                  <a:pt x="56" y="11"/>
                  <a:pt x="56" y="11"/>
                </a:cubicBezTo>
                <a:cubicBezTo>
                  <a:pt x="56" y="11"/>
                  <a:pt x="56" y="11"/>
                  <a:pt x="56" y="11"/>
                </a:cubicBezTo>
                <a:cubicBezTo>
                  <a:pt x="56" y="11"/>
                  <a:pt x="56" y="11"/>
                  <a:pt x="56" y="11"/>
                </a:cubicBezTo>
                <a:close/>
                <a:moveTo>
                  <a:pt x="56" y="17"/>
                </a:moveTo>
                <a:cubicBezTo>
                  <a:pt x="56" y="17"/>
                  <a:pt x="55" y="17"/>
                  <a:pt x="55" y="17"/>
                </a:cubicBezTo>
                <a:cubicBezTo>
                  <a:pt x="55" y="17"/>
                  <a:pt x="56" y="17"/>
                  <a:pt x="56" y="17"/>
                </a:cubicBezTo>
                <a:close/>
                <a:moveTo>
                  <a:pt x="55" y="12"/>
                </a:moveTo>
                <a:cubicBezTo>
                  <a:pt x="55" y="12"/>
                  <a:pt x="55" y="12"/>
                  <a:pt x="56" y="12"/>
                </a:cubicBezTo>
                <a:cubicBezTo>
                  <a:pt x="55" y="12"/>
                  <a:pt x="55" y="12"/>
                  <a:pt x="55" y="12"/>
                </a:cubicBezTo>
                <a:close/>
                <a:moveTo>
                  <a:pt x="55" y="11"/>
                </a:moveTo>
                <a:cubicBezTo>
                  <a:pt x="55" y="11"/>
                  <a:pt x="55" y="11"/>
                  <a:pt x="55" y="11"/>
                </a:cubicBezTo>
                <a:cubicBezTo>
                  <a:pt x="55" y="11"/>
                  <a:pt x="55" y="11"/>
                  <a:pt x="55" y="11"/>
                </a:cubicBezTo>
                <a:close/>
                <a:moveTo>
                  <a:pt x="55" y="19"/>
                </a:moveTo>
                <a:cubicBezTo>
                  <a:pt x="55" y="19"/>
                  <a:pt x="55" y="19"/>
                  <a:pt x="55" y="18"/>
                </a:cubicBezTo>
                <a:cubicBezTo>
                  <a:pt x="55" y="18"/>
                  <a:pt x="55" y="18"/>
                  <a:pt x="55" y="19"/>
                </a:cubicBezTo>
                <a:close/>
                <a:moveTo>
                  <a:pt x="55" y="17"/>
                </a:moveTo>
                <a:cubicBezTo>
                  <a:pt x="55" y="17"/>
                  <a:pt x="54" y="17"/>
                  <a:pt x="54" y="17"/>
                </a:cubicBezTo>
                <a:cubicBezTo>
                  <a:pt x="54" y="17"/>
                  <a:pt x="55" y="17"/>
                  <a:pt x="55" y="17"/>
                </a:cubicBezTo>
                <a:close/>
                <a:moveTo>
                  <a:pt x="55" y="11"/>
                </a:moveTo>
                <a:cubicBezTo>
                  <a:pt x="54" y="11"/>
                  <a:pt x="54" y="11"/>
                  <a:pt x="54" y="11"/>
                </a:cubicBezTo>
                <a:cubicBezTo>
                  <a:pt x="54" y="11"/>
                  <a:pt x="54" y="11"/>
                  <a:pt x="55" y="11"/>
                </a:cubicBezTo>
                <a:close/>
                <a:moveTo>
                  <a:pt x="54" y="14"/>
                </a:moveTo>
                <a:cubicBezTo>
                  <a:pt x="54" y="14"/>
                  <a:pt x="54" y="14"/>
                  <a:pt x="54" y="14"/>
                </a:cubicBezTo>
                <a:cubicBezTo>
                  <a:pt x="54" y="14"/>
                  <a:pt x="54" y="13"/>
                  <a:pt x="54" y="14"/>
                </a:cubicBezTo>
                <a:close/>
                <a:moveTo>
                  <a:pt x="53" y="13"/>
                </a:moveTo>
                <a:cubicBezTo>
                  <a:pt x="53" y="13"/>
                  <a:pt x="54" y="13"/>
                  <a:pt x="54" y="13"/>
                </a:cubicBezTo>
                <a:cubicBezTo>
                  <a:pt x="54" y="13"/>
                  <a:pt x="53" y="13"/>
                  <a:pt x="53" y="13"/>
                </a:cubicBezTo>
                <a:close/>
                <a:moveTo>
                  <a:pt x="53" y="12"/>
                </a:moveTo>
                <a:cubicBezTo>
                  <a:pt x="53" y="13"/>
                  <a:pt x="53" y="13"/>
                  <a:pt x="53" y="12"/>
                </a:cubicBezTo>
                <a:cubicBezTo>
                  <a:pt x="53" y="12"/>
                  <a:pt x="53" y="13"/>
                  <a:pt x="53" y="13"/>
                </a:cubicBezTo>
                <a:cubicBezTo>
                  <a:pt x="53" y="12"/>
                  <a:pt x="53" y="12"/>
                  <a:pt x="53" y="12"/>
                </a:cubicBezTo>
                <a:close/>
                <a:moveTo>
                  <a:pt x="52" y="16"/>
                </a:moveTo>
                <a:cubicBezTo>
                  <a:pt x="53" y="16"/>
                  <a:pt x="53" y="16"/>
                  <a:pt x="52" y="16"/>
                </a:cubicBezTo>
                <a:close/>
                <a:moveTo>
                  <a:pt x="51" y="18"/>
                </a:moveTo>
                <a:cubicBezTo>
                  <a:pt x="52" y="18"/>
                  <a:pt x="52" y="18"/>
                  <a:pt x="52" y="18"/>
                </a:cubicBezTo>
                <a:cubicBezTo>
                  <a:pt x="52" y="18"/>
                  <a:pt x="51" y="18"/>
                  <a:pt x="51" y="18"/>
                </a:cubicBezTo>
                <a:close/>
                <a:moveTo>
                  <a:pt x="52" y="18"/>
                </a:moveTo>
                <a:cubicBezTo>
                  <a:pt x="51" y="18"/>
                  <a:pt x="52" y="18"/>
                  <a:pt x="52" y="18"/>
                </a:cubicBezTo>
                <a:close/>
                <a:moveTo>
                  <a:pt x="51" y="21"/>
                </a:moveTo>
                <a:cubicBezTo>
                  <a:pt x="51" y="21"/>
                  <a:pt x="51" y="21"/>
                  <a:pt x="51" y="21"/>
                </a:cubicBezTo>
                <a:cubicBezTo>
                  <a:pt x="51" y="21"/>
                  <a:pt x="51" y="21"/>
                  <a:pt x="51" y="21"/>
                </a:cubicBezTo>
                <a:close/>
                <a:moveTo>
                  <a:pt x="50" y="21"/>
                </a:moveTo>
                <a:cubicBezTo>
                  <a:pt x="50" y="21"/>
                  <a:pt x="50" y="21"/>
                  <a:pt x="50" y="21"/>
                </a:cubicBezTo>
                <a:close/>
                <a:moveTo>
                  <a:pt x="143" y="18"/>
                </a:moveTo>
                <a:cubicBezTo>
                  <a:pt x="144" y="18"/>
                  <a:pt x="146" y="18"/>
                  <a:pt x="147" y="17"/>
                </a:cubicBezTo>
                <a:cubicBezTo>
                  <a:pt x="140" y="18"/>
                  <a:pt x="135" y="18"/>
                  <a:pt x="130" y="18"/>
                </a:cubicBezTo>
                <a:cubicBezTo>
                  <a:pt x="134" y="18"/>
                  <a:pt x="140" y="18"/>
                  <a:pt x="143" y="18"/>
                </a:cubicBezTo>
                <a:close/>
                <a:moveTo>
                  <a:pt x="55" y="16"/>
                </a:moveTo>
                <a:cubicBezTo>
                  <a:pt x="55" y="16"/>
                  <a:pt x="55" y="16"/>
                  <a:pt x="55" y="16"/>
                </a:cubicBezTo>
                <a:cubicBezTo>
                  <a:pt x="55" y="16"/>
                  <a:pt x="56" y="16"/>
                  <a:pt x="56" y="16"/>
                </a:cubicBezTo>
                <a:cubicBezTo>
                  <a:pt x="55" y="16"/>
                  <a:pt x="54" y="16"/>
                  <a:pt x="53" y="16"/>
                </a:cubicBezTo>
                <a:cubicBezTo>
                  <a:pt x="54" y="16"/>
                  <a:pt x="54" y="16"/>
                  <a:pt x="55" y="16"/>
                </a:cubicBezTo>
                <a:cubicBezTo>
                  <a:pt x="55" y="16"/>
                  <a:pt x="55" y="16"/>
                  <a:pt x="55" y="16"/>
                </a:cubicBezTo>
                <a:cubicBezTo>
                  <a:pt x="55" y="16"/>
                  <a:pt x="55" y="16"/>
                  <a:pt x="55" y="16"/>
                </a:cubicBezTo>
                <a:cubicBezTo>
                  <a:pt x="55" y="16"/>
                  <a:pt x="55" y="16"/>
                  <a:pt x="55" y="16"/>
                </a:cubicBezTo>
                <a:cubicBezTo>
                  <a:pt x="55" y="16"/>
                  <a:pt x="55" y="16"/>
                  <a:pt x="55" y="16"/>
                </a:cubicBezTo>
                <a:close/>
                <a:moveTo>
                  <a:pt x="55" y="12"/>
                </a:moveTo>
                <a:cubicBezTo>
                  <a:pt x="55" y="12"/>
                  <a:pt x="55" y="12"/>
                  <a:pt x="55" y="12"/>
                </a:cubicBezTo>
                <a:cubicBezTo>
                  <a:pt x="55" y="12"/>
                  <a:pt x="54" y="12"/>
                  <a:pt x="54" y="12"/>
                </a:cubicBezTo>
                <a:cubicBezTo>
                  <a:pt x="54" y="12"/>
                  <a:pt x="55" y="12"/>
                  <a:pt x="55" y="12"/>
                </a:cubicBezTo>
                <a:close/>
                <a:moveTo>
                  <a:pt x="51" y="12"/>
                </a:moveTo>
                <a:cubicBezTo>
                  <a:pt x="51" y="13"/>
                  <a:pt x="51" y="13"/>
                  <a:pt x="51" y="13"/>
                </a:cubicBezTo>
                <a:cubicBezTo>
                  <a:pt x="52" y="12"/>
                  <a:pt x="52" y="12"/>
                  <a:pt x="53" y="12"/>
                </a:cubicBezTo>
                <a:cubicBezTo>
                  <a:pt x="53" y="12"/>
                  <a:pt x="53" y="12"/>
                  <a:pt x="53" y="12"/>
                </a:cubicBezTo>
                <a:cubicBezTo>
                  <a:pt x="53" y="12"/>
                  <a:pt x="54" y="12"/>
                  <a:pt x="54" y="12"/>
                </a:cubicBezTo>
                <a:cubicBezTo>
                  <a:pt x="54" y="12"/>
                  <a:pt x="53" y="12"/>
                  <a:pt x="52" y="12"/>
                </a:cubicBezTo>
                <a:cubicBezTo>
                  <a:pt x="52" y="12"/>
                  <a:pt x="52" y="12"/>
                  <a:pt x="51" y="12"/>
                </a:cubicBezTo>
                <a:cubicBezTo>
                  <a:pt x="51" y="12"/>
                  <a:pt x="50" y="12"/>
                  <a:pt x="50" y="12"/>
                </a:cubicBezTo>
                <a:cubicBezTo>
                  <a:pt x="50" y="12"/>
                  <a:pt x="51" y="12"/>
                  <a:pt x="51" y="12"/>
                </a:cubicBezTo>
                <a:close/>
                <a:moveTo>
                  <a:pt x="51" y="19"/>
                </a:moveTo>
                <a:cubicBezTo>
                  <a:pt x="51" y="19"/>
                  <a:pt x="52" y="19"/>
                  <a:pt x="52" y="19"/>
                </a:cubicBezTo>
                <a:cubicBezTo>
                  <a:pt x="52" y="18"/>
                  <a:pt x="51" y="19"/>
                  <a:pt x="51" y="19"/>
                </a:cubicBezTo>
                <a:close/>
                <a:moveTo>
                  <a:pt x="572" y="68"/>
                </a:moveTo>
                <a:cubicBezTo>
                  <a:pt x="571" y="56"/>
                  <a:pt x="571" y="45"/>
                  <a:pt x="569" y="33"/>
                </a:cubicBezTo>
                <a:cubicBezTo>
                  <a:pt x="568" y="30"/>
                  <a:pt x="567" y="27"/>
                  <a:pt x="567" y="24"/>
                </a:cubicBezTo>
                <a:cubicBezTo>
                  <a:pt x="566" y="21"/>
                  <a:pt x="565" y="18"/>
                  <a:pt x="563" y="15"/>
                </a:cubicBezTo>
                <a:cubicBezTo>
                  <a:pt x="561" y="13"/>
                  <a:pt x="560" y="12"/>
                  <a:pt x="558" y="10"/>
                </a:cubicBezTo>
                <a:cubicBezTo>
                  <a:pt x="556" y="9"/>
                  <a:pt x="554" y="9"/>
                  <a:pt x="553" y="8"/>
                </a:cubicBezTo>
                <a:cubicBezTo>
                  <a:pt x="550" y="7"/>
                  <a:pt x="547" y="7"/>
                  <a:pt x="544" y="6"/>
                </a:cubicBezTo>
                <a:cubicBezTo>
                  <a:pt x="532" y="4"/>
                  <a:pt x="521" y="3"/>
                  <a:pt x="510" y="2"/>
                </a:cubicBezTo>
                <a:cubicBezTo>
                  <a:pt x="503" y="2"/>
                  <a:pt x="492" y="1"/>
                  <a:pt x="486" y="1"/>
                </a:cubicBezTo>
                <a:cubicBezTo>
                  <a:pt x="485" y="1"/>
                  <a:pt x="481" y="1"/>
                  <a:pt x="478" y="1"/>
                </a:cubicBezTo>
                <a:cubicBezTo>
                  <a:pt x="439" y="0"/>
                  <a:pt x="439" y="0"/>
                  <a:pt x="439" y="0"/>
                </a:cubicBezTo>
                <a:cubicBezTo>
                  <a:pt x="435" y="0"/>
                  <a:pt x="427" y="0"/>
                  <a:pt x="421" y="0"/>
                </a:cubicBezTo>
                <a:cubicBezTo>
                  <a:pt x="419" y="0"/>
                  <a:pt x="424" y="0"/>
                  <a:pt x="420" y="0"/>
                </a:cubicBezTo>
                <a:cubicBezTo>
                  <a:pt x="411" y="0"/>
                  <a:pt x="381" y="0"/>
                  <a:pt x="367" y="0"/>
                </a:cubicBezTo>
                <a:cubicBezTo>
                  <a:pt x="368" y="0"/>
                  <a:pt x="368" y="0"/>
                  <a:pt x="367" y="0"/>
                </a:cubicBezTo>
                <a:cubicBezTo>
                  <a:pt x="364" y="0"/>
                  <a:pt x="362" y="0"/>
                  <a:pt x="358" y="0"/>
                </a:cubicBezTo>
                <a:cubicBezTo>
                  <a:pt x="333" y="1"/>
                  <a:pt x="315" y="1"/>
                  <a:pt x="294" y="2"/>
                </a:cubicBezTo>
                <a:cubicBezTo>
                  <a:pt x="291" y="2"/>
                  <a:pt x="284" y="2"/>
                  <a:pt x="282" y="2"/>
                </a:cubicBezTo>
                <a:cubicBezTo>
                  <a:pt x="286" y="2"/>
                  <a:pt x="291" y="2"/>
                  <a:pt x="290" y="2"/>
                </a:cubicBezTo>
                <a:cubicBezTo>
                  <a:pt x="284" y="2"/>
                  <a:pt x="275" y="2"/>
                  <a:pt x="271" y="3"/>
                </a:cubicBezTo>
                <a:cubicBezTo>
                  <a:pt x="263" y="3"/>
                  <a:pt x="259" y="3"/>
                  <a:pt x="252" y="3"/>
                </a:cubicBezTo>
                <a:cubicBezTo>
                  <a:pt x="250" y="3"/>
                  <a:pt x="254" y="3"/>
                  <a:pt x="250" y="3"/>
                </a:cubicBezTo>
                <a:cubicBezTo>
                  <a:pt x="224" y="4"/>
                  <a:pt x="224" y="4"/>
                  <a:pt x="224" y="4"/>
                </a:cubicBezTo>
                <a:cubicBezTo>
                  <a:pt x="221" y="4"/>
                  <a:pt x="209" y="4"/>
                  <a:pt x="205" y="4"/>
                </a:cubicBezTo>
                <a:cubicBezTo>
                  <a:pt x="202" y="5"/>
                  <a:pt x="209" y="5"/>
                  <a:pt x="206" y="5"/>
                </a:cubicBezTo>
                <a:cubicBezTo>
                  <a:pt x="197" y="5"/>
                  <a:pt x="189" y="5"/>
                  <a:pt x="181" y="5"/>
                </a:cubicBezTo>
                <a:cubicBezTo>
                  <a:pt x="179" y="5"/>
                  <a:pt x="177" y="6"/>
                  <a:pt x="174" y="6"/>
                </a:cubicBezTo>
                <a:cubicBezTo>
                  <a:pt x="172" y="6"/>
                  <a:pt x="174" y="6"/>
                  <a:pt x="171" y="6"/>
                </a:cubicBezTo>
                <a:cubicBezTo>
                  <a:pt x="168" y="6"/>
                  <a:pt x="174" y="6"/>
                  <a:pt x="173" y="6"/>
                </a:cubicBezTo>
                <a:cubicBezTo>
                  <a:pt x="168" y="6"/>
                  <a:pt x="169" y="6"/>
                  <a:pt x="167" y="7"/>
                </a:cubicBezTo>
                <a:cubicBezTo>
                  <a:pt x="161" y="7"/>
                  <a:pt x="156" y="7"/>
                  <a:pt x="151" y="7"/>
                </a:cubicBezTo>
                <a:cubicBezTo>
                  <a:pt x="133" y="8"/>
                  <a:pt x="133" y="8"/>
                  <a:pt x="133" y="8"/>
                </a:cubicBezTo>
                <a:cubicBezTo>
                  <a:pt x="128" y="8"/>
                  <a:pt x="126" y="8"/>
                  <a:pt x="120" y="8"/>
                </a:cubicBezTo>
                <a:cubicBezTo>
                  <a:pt x="107" y="9"/>
                  <a:pt x="107" y="9"/>
                  <a:pt x="107" y="9"/>
                </a:cubicBezTo>
                <a:cubicBezTo>
                  <a:pt x="104" y="9"/>
                  <a:pt x="109" y="9"/>
                  <a:pt x="105" y="9"/>
                </a:cubicBezTo>
                <a:cubicBezTo>
                  <a:pt x="87" y="10"/>
                  <a:pt x="70" y="10"/>
                  <a:pt x="57" y="11"/>
                </a:cubicBezTo>
                <a:cubicBezTo>
                  <a:pt x="77" y="10"/>
                  <a:pt x="91" y="10"/>
                  <a:pt x="109" y="9"/>
                </a:cubicBezTo>
                <a:cubicBezTo>
                  <a:pt x="111" y="9"/>
                  <a:pt x="116" y="9"/>
                  <a:pt x="119" y="9"/>
                </a:cubicBezTo>
                <a:cubicBezTo>
                  <a:pt x="120" y="9"/>
                  <a:pt x="116" y="9"/>
                  <a:pt x="120" y="9"/>
                </a:cubicBezTo>
                <a:cubicBezTo>
                  <a:pt x="121" y="9"/>
                  <a:pt x="122" y="9"/>
                  <a:pt x="124" y="8"/>
                </a:cubicBezTo>
                <a:cubicBezTo>
                  <a:pt x="121" y="9"/>
                  <a:pt x="125" y="9"/>
                  <a:pt x="126" y="9"/>
                </a:cubicBezTo>
                <a:cubicBezTo>
                  <a:pt x="165" y="8"/>
                  <a:pt x="165" y="8"/>
                  <a:pt x="165" y="8"/>
                </a:cubicBezTo>
                <a:cubicBezTo>
                  <a:pt x="168" y="7"/>
                  <a:pt x="164" y="7"/>
                  <a:pt x="166" y="7"/>
                </a:cubicBezTo>
                <a:cubicBezTo>
                  <a:pt x="181" y="7"/>
                  <a:pt x="181" y="7"/>
                  <a:pt x="181" y="7"/>
                </a:cubicBezTo>
                <a:cubicBezTo>
                  <a:pt x="182" y="7"/>
                  <a:pt x="186" y="7"/>
                  <a:pt x="184" y="7"/>
                </a:cubicBezTo>
                <a:cubicBezTo>
                  <a:pt x="167" y="8"/>
                  <a:pt x="144" y="9"/>
                  <a:pt x="123" y="9"/>
                </a:cubicBezTo>
                <a:cubicBezTo>
                  <a:pt x="117" y="10"/>
                  <a:pt x="111" y="10"/>
                  <a:pt x="107" y="10"/>
                </a:cubicBezTo>
                <a:cubicBezTo>
                  <a:pt x="116" y="10"/>
                  <a:pt x="124" y="10"/>
                  <a:pt x="132" y="10"/>
                </a:cubicBezTo>
                <a:cubicBezTo>
                  <a:pt x="163" y="8"/>
                  <a:pt x="163" y="8"/>
                  <a:pt x="163" y="8"/>
                </a:cubicBezTo>
                <a:cubicBezTo>
                  <a:pt x="170" y="8"/>
                  <a:pt x="170" y="8"/>
                  <a:pt x="170" y="8"/>
                </a:cubicBezTo>
                <a:cubicBezTo>
                  <a:pt x="177" y="8"/>
                  <a:pt x="177" y="8"/>
                  <a:pt x="177" y="8"/>
                </a:cubicBezTo>
                <a:cubicBezTo>
                  <a:pt x="182" y="8"/>
                  <a:pt x="182" y="8"/>
                  <a:pt x="182" y="8"/>
                </a:cubicBezTo>
                <a:cubicBezTo>
                  <a:pt x="194" y="8"/>
                  <a:pt x="194" y="8"/>
                  <a:pt x="194" y="8"/>
                </a:cubicBezTo>
                <a:cubicBezTo>
                  <a:pt x="219" y="7"/>
                  <a:pt x="219" y="7"/>
                  <a:pt x="219" y="7"/>
                </a:cubicBezTo>
                <a:cubicBezTo>
                  <a:pt x="221" y="7"/>
                  <a:pt x="220" y="7"/>
                  <a:pt x="218" y="7"/>
                </a:cubicBezTo>
                <a:cubicBezTo>
                  <a:pt x="195" y="8"/>
                  <a:pt x="195" y="8"/>
                  <a:pt x="195" y="8"/>
                </a:cubicBezTo>
                <a:cubicBezTo>
                  <a:pt x="196" y="8"/>
                  <a:pt x="197" y="8"/>
                  <a:pt x="197" y="8"/>
                </a:cubicBezTo>
                <a:cubicBezTo>
                  <a:pt x="194" y="8"/>
                  <a:pt x="193" y="8"/>
                  <a:pt x="190" y="8"/>
                </a:cubicBezTo>
                <a:cubicBezTo>
                  <a:pt x="198" y="8"/>
                  <a:pt x="198" y="8"/>
                  <a:pt x="195" y="9"/>
                </a:cubicBezTo>
                <a:cubicBezTo>
                  <a:pt x="135" y="10"/>
                  <a:pt x="135" y="10"/>
                  <a:pt x="135" y="10"/>
                </a:cubicBezTo>
                <a:cubicBezTo>
                  <a:pt x="133" y="10"/>
                  <a:pt x="132" y="11"/>
                  <a:pt x="129" y="11"/>
                </a:cubicBezTo>
                <a:cubicBezTo>
                  <a:pt x="71" y="13"/>
                  <a:pt x="71" y="13"/>
                  <a:pt x="71" y="13"/>
                </a:cubicBezTo>
                <a:cubicBezTo>
                  <a:pt x="93" y="12"/>
                  <a:pt x="117" y="11"/>
                  <a:pt x="142" y="11"/>
                </a:cubicBezTo>
                <a:cubicBezTo>
                  <a:pt x="143" y="11"/>
                  <a:pt x="143" y="11"/>
                  <a:pt x="145" y="11"/>
                </a:cubicBezTo>
                <a:cubicBezTo>
                  <a:pt x="178" y="10"/>
                  <a:pt x="178" y="10"/>
                  <a:pt x="178" y="10"/>
                </a:cubicBezTo>
                <a:cubicBezTo>
                  <a:pt x="189" y="10"/>
                  <a:pt x="189" y="10"/>
                  <a:pt x="189" y="10"/>
                </a:cubicBezTo>
                <a:cubicBezTo>
                  <a:pt x="216" y="9"/>
                  <a:pt x="235" y="9"/>
                  <a:pt x="261" y="9"/>
                </a:cubicBezTo>
                <a:cubicBezTo>
                  <a:pt x="261" y="9"/>
                  <a:pt x="263" y="9"/>
                  <a:pt x="264" y="9"/>
                </a:cubicBezTo>
                <a:cubicBezTo>
                  <a:pt x="258" y="10"/>
                  <a:pt x="258" y="10"/>
                  <a:pt x="258" y="10"/>
                </a:cubicBezTo>
                <a:cubicBezTo>
                  <a:pt x="254" y="10"/>
                  <a:pt x="250" y="10"/>
                  <a:pt x="246" y="10"/>
                </a:cubicBezTo>
                <a:cubicBezTo>
                  <a:pt x="166" y="12"/>
                  <a:pt x="166" y="12"/>
                  <a:pt x="166" y="12"/>
                </a:cubicBezTo>
                <a:cubicBezTo>
                  <a:pt x="163" y="13"/>
                  <a:pt x="165" y="13"/>
                  <a:pt x="168" y="13"/>
                </a:cubicBezTo>
                <a:cubicBezTo>
                  <a:pt x="181" y="13"/>
                  <a:pt x="193" y="12"/>
                  <a:pt x="206" y="12"/>
                </a:cubicBezTo>
                <a:cubicBezTo>
                  <a:pt x="211" y="12"/>
                  <a:pt x="206" y="13"/>
                  <a:pt x="195" y="13"/>
                </a:cubicBezTo>
                <a:cubicBezTo>
                  <a:pt x="136" y="15"/>
                  <a:pt x="136" y="15"/>
                  <a:pt x="136" y="15"/>
                </a:cubicBezTo>
                <a:cubicBezTo>
                  <a:pt x="58" y="18"/>
                  <a:pt x="58" y="18"/>
                  <a:pt x="58" y="18"/>
                </a:cubicBezTo>
                <a:cubicBezTo>
                  <a:pt x="55" y="18"/>
                  <a:pt x="55" y="18"/>
                  <a:pt x="55" y="18"/>
                </a:cubicBezTo>
                <a:cubicBezTo>
                  <a:pt x="54" y="18"/>
                  <a:pt x="54" y="18"/>
                  <a:pt x="54" y="18"/>
                </a:cubicBezTo>
                <a:cubicBezTo>
                  <a:pt x="52" y="18"/>
                  <a:pt x="52" y="18"/>
                  <a:pt x="52" y="18"/>
                </a:cubicBezTo>
                <a:cubicBezTo>
                  <a:pt x="53" y="18"/>
                  <a:pt x="54" y="18"/>
                  <a:pt x="54" y="18"/>
                </a:cubicBezTo>
                <a:cubicBezTo>
                  <a:pt x="55" y="18"/>
                  <a:pt x="55" y="18"/>
                  <a:pt x="55" y="18"/>
                </a:cubicBezTo>
                <a:cubicBezTo>
                  <a:pt x="62" y="18"/>
                  <a:pt x="62" y="18"/>
                  <a:pt x="62" y="18"/>
                </a:cubicBezTo>
                <a:cubicBezTo>
                  <a:pt x="62" y="17"/>
                  <a:pt x="63" y="17"/>
                  <a:pt x="65" y="17"/>
                </a:cubicBezTo>
                <a:cubicBezTo>
                  <a:pt x="143" y="15"/>
                  <a:pt x="143" y="15"/>
                  <a:pt x="143" y="15"/>
                </a:cubicBezTo>
                <a:cubicBezTo>
                  <a:pt x="153" y="15"/>
                  <a:pt x="171" y="14"/>
                  <a:pt x="181" y="14"/>
                </a:cubicBezTo>
                <a:cubicBezTo>
                  <a:pt x="179" y="15"/>
                  <a:pt x="171" y="15"/>
                  <a:pt x="161" y="15"/>
                </a:cubicBezTo>
                <a:cubicBezTo>
                  <a:pt x="189" y="15"/>
                  <a:pt x="189" y="15"/>
                  <a:pt x="189" y="15"/>
                </a:cubicBezTo>
                <a:cubicBezTo>
                  <a:pt x="196" y="15"/>
                  <a:pt x="208" y="14"/>
                  <a:pt x="212" y="14"/>
                </a:cubicBezTo>
                <a:cubicBezTo>
                  <a:pt x="213" y="14"/>
                  <a:pt x="211" y="14"/>
                  <a:pt x="212" y="14"/>
                </a:cubicBezTo>
                <a:cubicBezTo>
                  <a:pt x="213" y="14"/>
                  <a:pt x="218" y="14"/>
                  <a:pt x="218" y="14"/>
                </a:cubicBezTo>
                <a:cubicBezTo>
                  <a:pt x="222" y="14"/>
                  <a:pt x="221" y="14"/>
                  <a:pt x="226" y="14"/>
                </a:cubicBezTo>
                <a:cubicBezTo>
                  <a:pt x="232" y="14"/>
                  <a:pt x="232" y="14"/>
                  <a:pt x="235" y="14"/>
                </a:cubicBezTo>
                <a:cubicBezTo>
                  <a:pt x="256" y="14"/>
                  <a:pt x="275" y="13"/>
                  <a:pt x="295" y="13"/>
                </a:cubicBezTo>
                <a:cubicBezTo>
                  <a:pt x="302" y="13"/>
                  <a:pt x="302" y="13"/>
                  <a:pt x="302" y="13"/>
                </a:cubicBezTo>
                <a:cubicBezTo>
                  <a:pt x="304" y="13"/>
                  <a:pt x="302" y="13"/>
                  <a:pt x="305" y="13"/>
                </a:cubicBezTo>
                <a:cubicBezTo>
                  <a:pt x="306" y="13"/>
                  <a:pt x="305" y="13"/>
                  <a:pt x="307" y="13"/>
                </a:cubicBezTo>
                <a:cubicBezTo>
                  <a:pt x="332" y="13"/>
                  <a:pt x="332" y="13"/>
                  <a:pt x="332" y="13"/>
                </a:cubicBezTo>
                <a:cubicBezTo>
                  <a:pt x="352" y="12"/>
                  <a:pt x="375" y="12"/>
                  <a:pt x="391" y="12"/>
                </a:cubicBezTo>
                <a:cubicBezTo>
                  <a:pt x="394" y="12"/>
                  <a:pt x="390" y="13"/>
                  <a:pt x="395" y="13"/>
                </a:cubicBezTo>
                <a:cubicBezTo>
                  <a:pt x="422" y="13"/>
                  <a:pt x="451" y="13"/>
                  <a:pt x="481" y="14"/>
                </a:cubicBezTo>
                <a:cubicBezTo>
                  <a:pt x="483" y="14"/>
                  <a:pt x="481" y="14"/>
                  <a:pt x="484" y="15"/>
                </a:cubicBezTo>
                <a:cubicBezTo>
                  <a:pt x="488" y="15"/>
                  <a:pt x="487" y="14"/>
                  <a:pt x="491" y="15"/>
                </a:cubicBezTo>
                <a:cubicBezTo>
                  <a:pt x="493" y="15"/>
                  <a:pt x="495" y="15"/>
                  <a:pt x="496" y="15"/>
                </a:cubicBezTo>
                <a:cubicBezTo>
                  <a:pt x="505" y="16"/>
                  <a:pt x="513" y="16"/>
                  <a:pt x="522" y="17"/>
                </a:cubicBezTo>
                <a:cubicBezTo>
                  <a:pt x="530" y="18"/>
                  <a:pt x="538" y="19"/>
                  <a:pt x="546" y="20"/>
                </a:cubicBezTo>
                <a:cubicBezTo>
                  <a:pt x="548" y="21"/>
                  <a:pt x="550" y="22"/>
                  <a:pt x="550" y="22"/>
                </a:cubicBezTo>
                <a:cubicBezTo>
                  <a:pt x="550" y="22"/>
                  <a:pt x="551" y="22"/>
                  <a:pt x="551" y="22"/>
                </a:cubicBezTo>
                <a:cubicBezTo>
                  <a:pt x="551" y="22"/>
                  <a:pt x="551" y="22"/>
                  <a:pt x="551" y="23"/>
                </a:cubicBezTo>
                <a:cubicBezTo>
                  <a:pt x="551" y="23"/>
                  <a:pt x="551" y="23"/>
                  <a:pt x="551" y="23"/>
                </a:cubicBezTo>
                <a:cubicBezTo>
                  <a:pt x="553" y="26"/>
                  <a:pt x="554" y="30"/>
                  <a:pt x="555" y="33"/>
                </a:cubicBezTo>
                <a:cubicBezTo>
                  <a:pt x="556" y="41"/>
                  <a:pt x="557" y="50"/>
                  <a:pt x="558" y="58"/>
                </a:cubicBezTo>
                <a:cubicBezTo>
                  <a:pt x="560" y="90"/>
                  <a:pt x="559" y="123"/>
                  <a:pt x="558" y="153"/>
                </a:cubicBezTo>
                <a:cubicBezTo>
                  <a:pt x="557" y="178"/>
                  <a:pt x="556" y="201"/>
                  <a:pt x="555" y="223"/>
                </a:cubicBezTo>
                <a:cubicBezTo>
                  <a:pt x="553" y="252"/>
                  <a:pt x="552" y="277"/>
                  <a:pt x="550" y="304"/>
                </a:cubicBezTo>
                <a:cubicBezTo>
                  <a:pt x="549" y="319"/>
                  <a:pt x="549" y="319"/>
                  <a:pt x="549" y="319"/>
                </a:cubicBezTo>
                <a:cubicBezTo>
                  <a:pt x="548" y="327"/>
                  <a:pt x="548" y="327"/>
                  <a:pt x="548" y="327"/>
                </a:cubicBezTo>
                <a:cubicBezTo>
                  <a:pt x="548" y="328"/>
                  <a:pt x="548" y="328"/>
                  <a:pt x="548" y="328"/>
                </a:cubicBezTo>
                <a:cubicBezTo>
                  <a:pt x="549" y="328"/>
                  <a:pt x="549" y="328"/>
                  <a:pt x="550" y="328"/>
                </a:cubicBezTo>
                <a:cubicBezTo>
                  <a:pt x="550" y="328"/>
                  <a:pt x="550" y="328"/>
                  <a:pt x="550" y="328"/>
                </a:cubicBezTo>
                <a:cubicBezTo>
                  <a:pt x="550" y="328"/>
                  <a:pt x="550" y="328"/>
                  <a:pt x="550" y="328"/>
                </a:cubicBezTo>
                <a:cubicBezTo>
                  <a:pt x="550" y="328"/>
                  <a:pt x="551" y="329"/>
                  <a:pt x="551" y="329"/>
                </a:cubicBezTo>
                <a:cubicBezTo>
                  <a:pt x="552" y="330"/>
                  <a:pt x="552" y="331"/>
                  <a:pt x="553" y="331"/>
                </a:cubicBezTo>
                <a:cubicBezTo>
                  <a:pt x="553" y="331"/>
                  <a:pt x="553" y="331"/>
                  <a:pt x="553" y="331"/>
                </a:cubicBezTo>
                <a:cubicBezTo>
                  <a:pt x="555" y="331"/>
                  <a:pt x="556" y="332"/>
                  <a:pt x="554" y="331"/>
                </a:cubicBezTo>
                <a:cubicBezTo>
                  <a:pt x="554" y="331"/>
                  <a:pt x="554" y="331"/>
                  <a:pt x="554" y="331"/>
                </a:cubicBezTo>
                <a:cubicBezTo>
                  <a:pt x="554" y="332"/>
                  <a:pt x="554" y="332"/>
                  <a:pt x="554" y="332"/>
                </a:cubicBezTo>
                <a:cubicBezTo>
                  <a:pt x="554" y="332"/>
                  <a:pt x="554" y="331"/>
                  <a:pt x="553" y="331"/>
                </a:cubicBezTo>
                <a:cubicBezTo>
                  <a:pt x="553" y="331"/>
                  <a:pt x="553" y="331"/>
                  <a:pt x="553" y="331"/>
                </a:cubicBezTo>
                <a:cubicBezTo>
                  <a:pt x="551" y="331"/>
                  <a:pt x="547" y="331"/>
                  <a:pt x="548" y="331"/>
                </a:cubicBezTo>
                <a:cubicBezTo>
                  <a:pt x="548" y="331"/>
                  <a:pt x="548" y="331"/>
                  <a:pt x="548" y="331"/>
                </a:cubicBezTo>
                <a:cubicBezTo>
                  <a:pt x="548" y="331"/>
                  <a:pt x="548" y="331"/>
                  <a:pt x="548" y="331"/>
                </a:cubicBezTo>
                <a:cubicBezTo>
                  <a:pt x="548" y="331"/>
                  <a:pt x="548" y="331"/>
                  <a:pt x="548" y="331"/>
                </a:cubicBezTo>
                <a:cubicBezTo>
                  <a:pt x="548" y="330"/>
                  <a:pt x="548" y="330"/>
                  <a:pt x="548" y="330"/>
                </a:cubicBezTo>
                <a:cubicBezTo>
                  <a:pt x="548" y="328"/>
                  <a:pt x="548" y="328"/>
                  <a:pt x="548" y="328"/>
                </a:cubicBezTo>
                <a:cubicBezTo>
                  <a:pt x="547" y="329"/>
                  <a:pt x="546" y="329"/>
                  <a:pt x="545" y="329"/>
                </a:cubicBezTo>
                <a:cubicBezTo>
                  <a:pt x="543" y="330"/>
                  <a:pt x="541" y="331"/>
                  <a:pt x="538" y="331"/>
                </a:cubicBezTo>
                <a:cubicBezTo>
                  <a:pt x="534" y="332"/>
                  <a:pt x="530" y="333"/>
                  <a:pt x="526" y="333"/>
                </a:cubicBezTo>
                <a:cubicBezTo>
                  <a:pt x="523" y="334"/>
                  <a:pt x="520" y="334"/>
                  <a:pt x="517" y="335"/>
                </a:cubicBezTo>
                <a:cubicBezTo>
                  <a:pt x="512" y="335"/>
                  <a:pt x="507" y="336"/>
                  <a:pt x="502" y="336"/>
                </a:cubicBezTo>
                <a:cubicBezTo>
                  <a:pt x="488" y="337"/>
                  <a:pt x="475" y="339"/>
                  <a:pt x="461" y="340"/>
                </a:cubicBezTo>
                <a:cubicBezTo>
                  <a:pt x="446" y="341"/>
                  <a:pt x="432" y="341"/>
                  <a:pt x="417" y="342"/>
                </a:cubicBezTo>
                <a:cubicBezTo>
                  <a:pt x="392" y="343"/>
                  <a:pt x="392" y="343"/>
                  <a:pt x="392" y="343"/>
                </a:cubicBezTo>
                <a:cubicBezTo>
                  <a:pt x="375" y="343"/>
                  <a:pt x="375" y="343"/>
                  <a:pt x="375" y="343"/>
                </a:cubicBezTo>
                <a:cubicBezTo>
                  <a:pt x="359" y="344"/>
                  <a:pt x="343" y="345"/>
                  <a:pt x="328" y="345"/>
                </a:cubicBezTo>
                <a:cubicBezTo>
                  <a:pt x="266" y="345"/>
                  <a:pt x="266" y="345"/>
                  <a:pt x="266" y="345"/>
                </a:cubicBezTo>
                <a:cubicBezTo>
                  <a:pt x="243" y="345"/>
                  <a:pt x="216" y="345"/>
                  <a:pt x="194" y="345"/>
                </a:cubicBezTo>
                <a:cubicBezTo>
                  <a:pt x="176" y="344"/>
                  <a:pt x="158" y="344"/>
                  <a:pt x="138" y="343"/>
                </a:cubicBezTo>
                <a:cubicBezTo>
                  <a:pt x="133" y="342"/>
                  <a:pt x="133" y="342"/>
                  <a:pt x="133" y="342"/>
                </a:cubicBezTo>
                <a:cubicBezTo>
                  <a:pt x="103" y="341"/>
                  <a:pt x="69" y="339"/>
                  <a:pt x="46" y="334"/>
                </a:cubicBezTo>
                <a:cubicBezTo>
                  <a:pt x="41" y="333"/>
                  <a:pt x="37" y="332"/>
                  <a:pt x="34" y="331"/>
                </a:cubicBezTo>
                <a:cubicBezTo>
                  <a:pt x="32" y="331"/>
                  <a:pt x="30" y="330"/>
                  <a:pt x="29" y="329"/>
                </a:cubicBezTo>
                <a:cubicBezTo>
                  <a:pt x="28" y="329"/>
                  <a:pt x="28" y="329"/>
                  <a:pt x="28" y="329"/>
                </a:cubicBezTo>
                <a:cubicBezTo>
                  <a:pt x="28" y="329"/>
                  <a:pt x="28" y="328"/>
                  <a:pt x="28" y="328"/>
                </a:cubicBezTo>
                <a:cubicBezTo>
                  <a:pt x="27" y="328"/>
                  <a:pt x="27" y="328"/>
                  <a:pt x="27" y="328"/>
                </a:cubicBezTo>
                <a:cubicBezTo>
                  <a:pt x="27" y="327"/>
                  <a:pt x="27" y="327"/>
                  <a:pt x="27" y="327"/>
                </a:cubicBezTo>
                <a:cubicBezTo>
                  <a:pt x="26" y="324"/>
                  <a:pt x="26" y="324"/>
                  <a:pt x="26" y="324"/>
                </a:cubicBezTo>
                <a:cubicBezTo>
                  <a:pt x="25" y="318"/>
                  <a:pt x="25" y="318"/>
                  <a:pt x="25" y="318"/>
                </a:cubicBezTo>
                <a:cubicBezTo>
                  <a:pt x="24" y="314"/>
                  <a:pt x="23" y="309"/>
                  <a:pt x="22" y="305"/>
                </a:cubicBezTo>
                <a:cubicBezTo>
                  <a:pt x="22" y="302"/>
                  <a:pt x="21" y="300"/>
                  <a:pt x="21" y="297"/>
                </a:cubicBezTo>
                <a:cubicBezTo>
                  <a:pt x="20" y="288"/>
                  <a:pt x="18" y="280"/>
                  <a:pt x="18" y="270"/>
                </a:cubicBezTo>
                <a:cubicBezTo>
                  <a:pt x="16" y="256"/>
                  <a:pt x="16" y="240"/>
                  <a:pt x="16" y="223"/>
                </a:cubicBezTo>
                <a:cubicBezTo>
                  <a:pt x="16" y="210"/>
                  <a:pt x="16" y="191"/>
                  <a:pt x="16" y="176"/>
                </a:cubicBezTo>
                <a:cubicBezTo>
                  <a:pt x="18" y="151"/>
                  <a:pt x="19" y="126"/>
                  <a:pt x="21" y="100"/>
                </a:cubicBezTo>
                <a:cubicBezTo>
                  <a:pt x="22" y="91"/>
                  <a:pt x="23" y="83"/>
                  <a:pt x="24" y="75"/>
                </a:cubicBezTo>
                <a:cubicBezTo>
                  <a:pt x="27" y="44"/>
                  <a:pt x="27" y="44"/>
                  <a:pt x="27" y="44"/>
                </a:cubicBezTo>
                <a:cubicBezTo>
                  <a:pt x="28" y="40"/>
                  <a:pt x="28" y="40"/>
                  <a:pt x="28" y="40"/>
                </a:cubicBezTo>
                <a:cubicBezTo>
                  <a:pt x="28" y="40"/>
                  <a:pt x="28" y="40"/>
                  <a:pt x="28" y="40"/>
                </a:cubicBezTo>
                <a:cubicBezTo>
                  <a:pt x="28" y="39"/>
                  <a:pt x="28" y="39"/>
                  <a:pt x="28" y="39"/>
                </a:cubicBezTo>
                <a:cubicBezTo>
                  <a:pt x="28" y="39"/>
                  <a:pt x="28" y="39"/>
                  <a:pt x="28" y="39"/>
                </a:cubicBezTo>
                <a:cubicBezTo>
                  <a:pt x="28" y="38"/>
                  <a:pt x="28" y="37"/>
                  <a:pt x="29" y="36"/>
                </a:cubicBezTo>
                <a:cubicBezTo>
                  <a:pt x="30" y="36"/>
                  <a:pt x="28" y="35"/>
                  <a:pt x="29" y="35"/>
                </a:cubicBezTo>
                <a:cubicBezTo>
                  <a:pt x="29" y="34"/>
                  <a:pt x="29" y="34"/>
                  <a:pt x="30" y="34"/>
                </a:cubicBezTo>
                <a:cubicBezTo>
                  <a:pt x="30" y="34"/>
                  <a:pt x="30" y="34"/>
                  <a:pt x="30" y="33"/>
                </a:cubicBezTo>
                <a:cubicBezTo>
                  <a:pt x="30" y="33"/>
                  <a:pt x="30" y="33"/>
                  <a:pt x="30" y="32"/>
                </a:cubicBezTo>
                <a:cubicBezTo>
                  <a:pt x="30" y="32"/>
                  <a:pt x="30" y="32"/>
                  <a:pt x="30" y="32"/>
                </a:cubicBezTo>
                <a:cubicBezTo>
                  <a:pt x="30" y="31"/>
                  <a:pt x="31" y="31"/>
                  <a:pt x="31" y="30"/>
                </a:cubicBezTo>
                <a:cubicBezTo>
                  <a:pt x="31" y="30"/>
                  <a:pt x="30" y="29"/>
                  <a:pt x="30" y="29"/>
                </a:cubicBezTo>
                <a:cubicBezTo>
                  <a:pt x="30" y="28"/>
                  <a:pt x="30" y="28"/>
                  <a:pt x="30" y="28"/>
                </a:cubicBezTo>
                <a:cubicBezTo>
                  <a:pt x="30" y="27"/>
                  <a:pt x="30" y="27"/>
                  <a:pt x="30" y="26"/>
                </a:cubicBezTo>
                <a:cubicBezTo>
                  <a:pt x="30" y="26"/>
                  <a:pt x="30" y="25"/>
                  <a:pt x="29" y="25"/>
                </a:cubicBezTo>
                <a:cubicBezTo>
                  <a:pt x="29" y="25"/>
                  <a:pt x="29" y="25"/>
                  <a:pt x="29" y="25"/>
                </a:cubicBezTo>
                <a:cubicBezTo>
                  <a:pt x="29" y="23"/>
                  <a:pt x="28" y="23"/>
                  <a:pt x="27" y="21"/>
                </a:cubicBezTo>
                <a:cubicBezTo>
                  <a:pt x="27" y="21"/>
                  <a:pt x="27" y="21"/>
                  <a:pt x="26" y="21"/>
                </a:cubicBezTo>
                <a:cubicBezTo>
                  <a:pt x="26" y="20"/>
                  <a:pt x="26" y="20"/>
                  <a:pt x="26" y="20"/>
                </a:cubicBezTo>
                <a:cubicBezTo>
                  <a:pt x="25" y="20"/>
                  <a:pt x="25" y="20"/>
                  <a:pt x="24" y="19"/>
                </a:cubicBezTo>
                <a:cubicBezTo>
                  <a:pt x="24" y="19"/>
                  <a:pt x="24" y="19"/>
                  <a:pt x="24" y="19"/>
                </a:cubicBezTo>
                <a:cubicBezTo>
                  <a:pt x="23" y="19"/>
                  <a:pt x="22" y="19"/>
                  <a:pt x="21" y="19"/>
                </a:cubicBezTo>
                <a:cubicBezTo>
                  <a:pt x="20" y="19"/>
                  <a:pt x="20" y="19"/>
                  <a:pt x="19" y="19"/>
                </a:cubicBezTo>
                <a:cubicBezTo>
                  <a:pt x="19" y="19"/>
                  <a:pt x="18" y="20"/>
                  <a:pt x="18" y="20"/>
                </a:cubicBezTo>
                <a:cubicBezTo>
                  <a:pt x="18" y="20"/>
                  <a:pt x="17" y="20"/>
                  <a:pt x="17" y="20"/>
                </a:cubicBezTo>
                <a:cubicBezTo>
                  <a:pt x="17" y="20"/>
                  <a:pt x="16" y="21"/>
                  <a:pt x="16" y="21"/>
                </a:cubicBezTo>
                <a:cubicBezTo>
                  <a:pt x="16" y="21"/>
                  <a:pt x="16" y="21"/>
                  <a:pt x="15" y="22"/>
                </a:cubicBezTo>
                <a:cubicBezTo>
                  <a:pt x="15" y="22"/>
                  <a:pt x="15" y="22"/>
                  <a:pt x="15" y="22"/>
                </a:cubicBezTo>
                <a:cubicBezTo>
                  <a:pt x="14" y="22"/>
                  <a:pt x="13" y="23"/>
                  <a:pt x="13" y="24"/>
                </a:cubicBezTo>
                <a:cubicBezTo>
                  <a:pt x="13" y="24"/>
                  <a:pt x="13" y="25"/>
                  <a:pt x="13" y="25"/>
                </a:cubicBezTo>
                <a:cubicBezTo>
                  <a:pt x="13" y="25"/>
                  <a:pt x="12" y="27"/>
                  <a:pt x="12" y="27"/>
                </a:cubicBezTo>
                <a:cubicBezTo>
                  <a:pt x="12" y="27"/>
                  <a:pt x="12" y="27"/>
                  <a:pt x="12" y="27"/>
                </a:cubicBezTo>
                <a:cubicBezTo>
                  <a:pt x="12" y="27"/>
                  <a:pt x="11" y="28"/>
                  <a:pt x="11" y="28"/>
                </a:cubicBezTo>
                <a:cubicBezTo>
                  <a:pt x="11" y="28"/>
                  <a:pt x="11" y="29"/>
                  <a:pt x="11" y="29"/>
                </a:cubicBezTo>
                <a:cubicBezTo>
                  <a:pt x="12" y="29"/>
                  <a:pt x="11" y="30"/>
                  <a:pt x="11" y="30"/>
                </a:cubicBezTo>
                <a:cubicBezTo>
                  <a:pt x="11" y="30"/>
                  <a:pt x="11" y="30"/>
                  <a:pt x="11" y="31"/>
                </a:cubicBezTo>
                <a:cubicBezTo>
                  <a:pt x="11" y="31"/>
                  <a:pt x="11" y="32"/>
                  <a:pt x="11" y="32"/>
                </a:cubicBezTo>
                <a:cubicBezTo>
                  <a:pt x="11" y="33"/>
                  <a:pt x="11" y="33"/>
                  <a:pt x="11" y="33"/>
                </a:cubicBezTo>
                <a:cubicBezTo>
                  <a:pt x="11" y="33"/>
                  <a:pt x="11" y="33"/>
                  <a:pt x="11" y="33"/>
                </a:cubicBezTo>
                <a:cubicBezTo>
                  <a:pt x="12" y="34"/>
                  <a:pt x="11" y="36"/>
                  <a:pt x="12" y="37"/>
                </a:cubicBezTo>
                <a:cubicBezTo>
                  <a:pt x="11" y="37"/>
                  <a:pt x="11" y="37"/>
                  <a:pt x="11" y="38"/>
                </a:cubicBezTo>
                <a:cubicBezTo>
                  <a:pt x="11" y="38"/>
                  <a:pt x="11" y="38"/>
                  <a:pt x="11" y="38"/>
                </a:cubicBezTo>
                <a:cubicBezTo>
                  <a:pt x="11" y="38"/>
                  <a:pt x="11" y="38"/>
                  <a:pt x="11" y="38"/>
                </a:cubicBezTo>
                <a:cubicBezTo>
                  <a:pt x="11" y="40"/>
                  <a:pt x="11" y="40"/>
                  <a:pt x="11" y="40"/>
                </a:cubicBezTo>
                <a:cubicBezTo>
                  <a:pt x="10" y="50"/>
                  <a:pt x="10" y="50"/>
                  <a:pt x="10" y="50"/>
                </a:cubicBezTo>
                <a:cubicBezTo>
                  <a:pt x="9" y="59"/>
                  <a:pt x="9" y="59"/>
                  <a:pt x="9" y="59"/>
                </a:cubicBezTo>
                <a:cubicBezTo>
                  <a:pt x="9" y="63"/>
                  <a:pt x="8" y="69"/>
                  <a:pt x="8" y="75"/>
                </a:cubicBezTo>
                <a:cubicBezTo>
                  <a:pt x="7" y="85"/>
                  <a:pt x="6" y="93"/>
                  <a:pt x="5" y="102"/>
                </a:cubicBezTo>
                <a:cubicBezTo>
                  <a:pt x="4" y="114"/>
                  <a:pt x="4" y="123"/>
                  <a:pt x="3" y="134"/>
                </a:cubicBezTo>
                <a:cubicBezTo>
                  <a:pt x="2" y="146"/>
                  <a:pt x="2" y="146"/>
                  <a:pt x="2" y="146"/>
                </a:cubicBezTo>
                <a:cubicBezTo>
                  <a:pt x="2" y="158"/>
                  <a:pt x="2" y="158"/>
                  <a:pt x="2" y="158"/>
                </a:cubicBezTo>
                <a:cubicBezTo>
                  <a:pt x="1" y="170"/>
                  <a:pt x="1" y="170"/>
                  <a:pt x="1" y="170"/>
                </a:cubicBezTo>
                <a:cubicBezTo>
                  <a:pt x="1" y="178"/>
                  <a:pt x="1" y="178"/>
                  <a:pt x="1" y="178"/>
                </a:cubicBezTo>
                <a:cubicBezTo>
                  <a:pt x="1" y="181"/>
                  <a:pt x="0" y="183"/>
                  <a:pt x="0" y="186"/>
                </a:cubicBezTo>
                <a:cubicBezTo>
                  <a:pt x="0" y="197"/>
                  <a:pt x="0" y="197"/>
                  <a:pt x="0" y="197"/>
                </a:cubicBezTo>
                <a:cubicBezTo>
                  <a:pt x="0" y="210"/>
                  <a:pt x="0" y="224"/>
                  <a:pt x="1" y="236"/>
                </a:cubicBezTo>
                <a:cubicBezTo>
                  <a:pt x="1" y="259"/>
                  <a:pt x="3" y="278"/>
                  <a:pt x="6" y="304"/>
                </a:cubicBezTo>
                <a:cubicBezTo>
                  <a:pt x="8" y="311"/>
                  <a:pt x="9" y="316"/>
                  <a:pt x="10" y="323"/>
                </a:cubicBezTo>
                <a:cubicBezTo>
                  <a:pt x="11" y="324"/>
                  <a:pt x="11" y="324"/>
                  <a:pt x="11" y="327"/>
                </a:cubicBezTo>
                <a:cubicBezTo>
                  <a:pt x="12" y="328"/>
                  <a:pt x="12" y="330"/>
                  <a:pt x="13" y="332"/>
                </a:cubicBezTo>
                <a:cubicBezTo>
                  <a:pt x="13" y="333"/>
                  <a:pt x="14" y="335"/>
                  <a:pt x="14" y="336"/>
                </a:cubicBezTo>
                <a:cubicBezTo>
                  <a:pt x="15" y="337"/>
                  <a:pt x="16" y="338"/>
                  <a:pt x="17" y="340"/>
                </a:cubicBezTo>
                <a:cubicBezTo>
                  <a:pt x="18" y="341"/>
                  <a:pt x="19" y="341"/>
                  <a:pt x="21" y="342"/>
                </a:cubicBezTo>
                <a:cubicBezTo>
                  <a:pt x="22" y="343"/>
                  <a:pt x="23" y="343"/>
                  <a:pt x="24" y="344"/>
                </a:cubicBezTo>
                <a:cubicBezTo>
                  <a:pt x="26" y="344"/>
                  <a:pt x="28" y="345"/>
                  <a:pt x="30" y="346"/>
                </a:cubicBezTo>
                <a:cubicBezTo>
                  <a:pt x="37" y="348"/>
                  <a:pt x="44" y="349"/>
                  <a:pt x="51" y="350"/>
                </a:cubicBezTo>
                <a:cubicBezTo>
                  <a:pt x="52" y="350"/>
                  <a:pt x="52" y="350"/>
                  <a:pt x="53" y="350"/>
                </a:cubicBezTo>
                <a:cubicBezTo>
                  <a:pt x="73" y="354"/>
                  <a:pt x="97" y="355"/>
                  <a:pt x="113" y="356"/>
                </a:cubicBezTo>
                <a:cubicBezTo>
                  <a:pt x="124" y="357"/>
                  <a:pt x="138" y="357"/>
                  <a:pt x="153" y="358"/>
                </a:cubicBezTo>
                <a:cubicBezTo>
                  <a:pt x="159" y="358"/>
                  <a:pt x="166" y="359"/>
                  <a:pt x="173" y="359"/>
                </a:cubicBezTo>
                <a:cubicBezTo>
                  <a:pt x="185" y="359"/>
                  <a:pt x="202" y="359"/>
                  <a:pt x="214" y="360"/>
                </a:cubicBezTo>
                <a:cubicBezTo>
                  <a:pt x="224" y="359"/>
                  <a:pt x="224" y="359"/>
                  <a:pt x="224" y="359"/>
                </a:cubicBezTo>
                <a:cubicBezTo>
                  <a:pt x="244" y="360"/>
                  <a:pt x="244" y="360"/>
                  <a:pt x="244" y="360"/>
                </a:cubicBezTo>
                <a:cubicBezTo>
                  <a:pt x="270" y="360"/>
                  <a:pt x="300" y="360"/>
                  <a:pt x="323" y="359"/>
                </a:cubicBezTo>
                <a:cubicBezTo>
                  <a:pt x="344" y="359"/>
                  <a:pt x="344" y="359"/>
                  <a:pt x="344" y="359"/>
                </a:cubicBezTo>
                <a:cubicBezTo>
                  <a:pt x="357" y="358"/>
                  <a:pt x="371" y="358"/>
                  <a:pt x="384" y="358"/>
                </a:cubicBezTo>
                <a:cubicBezTo>
                  <a:pt x="394" y="357"/>
                  <a:pt x="394" y="357"/>
                  <a:pt x="394" y="357"/>
                </a:cubicBezTo>
                <a:cubicBezTo>
                  <a:pt x="417" y="356"/>
                  <a:pt x="417" y="356"/>
                  <a:pt x="417" y="356"/>
                </a:cubicBezTo>
                <a:cubicBezTo>
                  <a:pt x="438" y="355"/>
                  <a:pt x="458" y="354"/>
                  <a:pt x="477" y="353"/>
                </a:cubicBezTo>
                <a:cubicBezTo>
                  <a:pt x="490" y="352"/>
                  <a:pt x="505" y="350"/>
                  <a:pt x="520" y="348"/>
                </a:cubicBezTo>
                <a:cubicBezTo>
                  <a:pt x="528" y="347"/>
                  <a:pt x="536" y="346"/>
                  <a:pt x="544" y="344"/>
                </a:cubicBezTo>
                <a:cubicBezTo>
                  <a:pt x="546" y="344"/>
                  <a:pt x="548" y="343"/>
                  <a:pt x="550" y="343"/>
                </a:cubicBezTo>
                <a:cubicBezTo>
                  <a:pt x="552" y="342"/>
                  <a:pt x="554" y="341"/>
                  <a:pt x="557" y="340"/>
                </a:cubicBezTo>
                <a:cubicBezTo>
                  <a:pt x="558" y="339"/>
                  <a:pt x="559" y="339"/>
                  <a:pt x="561" y="336"/>
                </a:cubicBezTo>
                <a:cubicBezTo>
                  <a:pt x="562" y="333"/>
                  <a:pt x="562" y="332"/>
                  <a:pt x="562" y="332"/>
                </a:cubicBezTo>
                <a:cubicBezTo>
                  <a:pt x="562" y="330"/>
                  <a:pt x="562" y="330"/>
                  <a:pt x="562" y="330"/>
                </a:cubicBezTo>
                <a:cubicBezTo>
                  <a:pt x="563" y="325"/>
                  <a:pt x="563" y="325"/>
                  <a:pt x="563" y="325"/>
                </a:cubicBezTo>
                <a:cubicBezTo>
                  <a:pt x="563" y="318"/>
                  <a:pt x="563" y="312"/>
                  <a:pt x="564" y="306"/>
                </a:cubicBezTo>
                <a:cubicBezTo>
                  <a:pt x="568" y="238"/>
                  <a:pt x="568" y="238"/>
                  <a:pt x="568" y="238"/>
                </a:cubicBezTo>
                <a:cubicBezTo>
                  <a:pt x="570" y="194"/>
                  <a:pt x="573" y="148"/>
                  <a:pt x="573" y="102"/>
                </a:cubicBezTo>
                <a:cubicBezTo>
                  <a:pt x="573" y="91"/>
                  <a:pt x="572" y="79"/>
                  <a:pt x="572" y="68"/>
                </a:cubicBezTo>
                <a:close/>
                <a:moveTo>
                  <a:pt x="213" y="14"/>
                </a:moveTo>
                <a:cubicBezTo>
                  <a:pt x="212" y="14"/>
                  <a:pt x="212" y="14"/>
                  <a:pt x="212" y="14"/>
                </a:cubicBezTo>
                <a:cubicBezTo>
                  <a:pt x="212" y="14"/>
                  <a:pt x="212" y="14"/>
                  <a:pt x="213" y="14"/>
                </a:cubicBezTo>
                <a:close/>
              </a:path>
            </a:pathLst>
          </a:custGeom>
          <a:solidFill>
            <a:srgbClr val="00B050"/>
          </a:solidFill>
          <a:ln>
            <a:no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43108" y="1000108"/>
            <a:ext cx="6786610" cy="4143404"/>
          </a:xfrm>
        </p:spPr>
        <p:txBody>
          <a:bodyPr>
            <a:normAutofit fontScale="90000"/>
          </a:bodyPr>
          <a:lstStyle/>
          <a:p>
            <a:pPr algn="l"/>
            <a:r>
              <a:rPr lang="id-ID" sz="3600" dirty="0" smtClean="0">
                <a:latin typeface="Arial Narrow" pitchFamily="34" charset="0"/>
              </a:rPr>
              <a:t>Para pengajar menggunakan kurikulum yang memberikan kesempatan pada anak untuk mengeksplor kemampuan bahasa mereka secara lisan maupun tulisan, sehingga perangkat pemerolehan bahasa akan diaktikan sebagai hasil penggalian struktur bahasanya.</a:t>
            </a:r>
            <a:endParaRPr lang="id-ID" sz="3600" dirty="0">
              <a:latin typeface="Arial Narrow" pitchFamily="34" charset="0"/>
            </a:endParaRPr>
          </a:p>
        </p:txBody>
      </p:sp>
      <p:pic>
        <p:nvPicPr>
          <p:cNvPr id="3074" name="Picture 2" descr="C:\Users\Devita\Downloads\Documents\new\baby-blog-set.png"/>
          <p:cNvPicPr>
            <a:picLocks noChangeAspect="1" noChangeArrowheads="1"/>
          </p:cNvPicPr>
          <p:nvPr/>
        </p:nvPicPr>
        <p:blipFill>
          <a:blip r:embed="rId2"/>
          <a:srcRect/>
          <a:stretch>
            <a:fillRect/>
          </a:stretch>
        </p:blipFill>
        <p:spPr bwMode="auto">
          <a:xfrm>
            <a:off x="4381500" y="5072074"/>
            <a:ext cx="4762500" cy="1785926"/>
          </a:xfrm>
          <a:prstGeom prst="rect">
            <a:avLst/>
          </a:prstGeom>
          <a:noFill/>
        </p:spPr>
      </p:pic>
      <p:pic>
        <p:nvPicPr>
          <p:cNvPr id="3075" name="Picture 3" descr="C:\Users\Devita\Downloads\Documents\new\49e2cb3f1b2dbc5c008d2031fd987f1a.jpg"/>
          <p:cNvPicPr>
            <a:picLocks noChangeAspect="1" noChangeArrowheads="1"/>
          </p:cNvPicPr>
          <p:nvPr/>
        </p:nvPicPr>
        <p:blipFill>
          <a:blip r:embed="rId3"/>
          <a:srcRect/>
          <a:stretch>
            <a:fillRect/>
          </a:stretch>
        </p:blipFill>
        <p:spPr bwMode="auto">
          <a:xfrm rot="10800000">
            <a:off x="0" y="-2"/>
            <a:ext cx="2214546" cy="4029075"/>
          </a:xfrm>
          <a:prstGeom prst="rect">
            <a:avLst/>
          </a:prstGeom>
          <a:noFill/>
        </p:spPr>
      </p:pic>
      <p:sp>
        <p:nvSpPr>
          <p:cNvPr id="5" name="Rounded Rectangle 4"/>
          <p:cNvSpPr/>
          <p:nvPr/>
        </p:nvSpPr>
        <p:spPr>
          <a:xfrm>
            <a:off x="2000232" y="357166"/>
            <a:ext cx="4071966" cy="642942"/>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b="1" dirty="0" smtClean="0">
                <a:solidFill>
                  <a:schemeClr val="tx1"/>
                </a:solidFill>
                <a:latin typeface="Arial Narrow" pitchFamily="34" charset="0"/>
              </a:rPr>
              <a:t>Implementasi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oper Black" pitchFamily="18" charset="0"/>
              </a:rPr>
              <a:t>Teori Kognitif</a:t>
            </a:r>
            <a:endParaRPr lang="id-ID" sz="3600" dirty="0">
              <a:latin typeface="Cooper Black" pitchFamily="18" charset="0"/>
            </a:endParaRPr>
          </a:p>
        </p:txBody>
      </p:sp>
      <p:sp>
        <p:nvSpPr>
          <p:cNvPr id="3" name="Content Placeholder 2"/>
          <p:cNvSpPr>
            <a:spLocks noGrp="1"/>
          </p:cNvSpPr>
          <p:nvPr>
            <p:ph idx="1"/>
          </p:nvPr>
        </p:nvSpPr>
        <p:spPr>
          <a:xfrm>
            <a:off x="428596" y="2428868"/>
            <a:ext cx="8229600" cy="3668707"/>
          </a:xfrm>
        </p:spPr>
        <p:txBody>
          <a:bodyPr/>
          <a:lstStyle/>
          <a:p>
            <a:pPr algn="just">
              <a:buNone/>
            </a:pPr>
            <a:r>
              <a:rPr lang="id-ID" dirty="0" smtClean="0">
                <a:latin typeface="Arial Narrow" pitchFamily="34" charset="0"/>
              </a:rPr>
              <a:t>	</a:t>
            </a:r>
          </a:p>
        </p:txBody>
      </p:sp>
      <p:sp>
        <p:nvSpPr>
          <p:cNvPr id="4" name="Freeform 496"/>
          <p:cNvSpPr>
            <a:spLocks noEditPoints="1"/>
          </p:cNvSpPr>
          <p:nvPr/>
        </p:nvSpPr>
        <p:spPr bwMode="auto">
          <a:xfrm>
            <a:off x="2571736" y="285728"/>
            <a:ext cx="3857652" cy="1071570"/>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solidFill>
            <a:schemeClr val="accent5">
              <a:lumMod val="75000"/>
            </a:schemeClr>
          </a:solidFill>
          <a:ln>
            <a:no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500034" y="1714488"/>
            <a:ext cx="8143932" cy="4786346"/>
          </a:xfrm>
          <a:prstGeom prst="rect">
            <a:avLst/>
          </a:prstGeom>
          <a:solidFill>
            <a:srgbClr val="B7DEE8"/>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3200" dirty="0" smtClean="0">
                <a:solidFill>
                  <a:schemeClr val="tx1"/>
                </a:solidFill>
                <a:latin typeface="Arial Narrow" pitchFamily="34" charset="0"/>
              </a:rPr>
              <a:t>Pandangan perkembangan kognitif didasarkan pada penelitian Jean Piaget. Anak dilahirkan dengan kecenderungan untuk berperan aktif terhadap lingkungannya dalam memproses inormasi dan menyimpulkannya. Bahasa diperoleh ketika kemampuan kognitif berkembang.</a:t>
            </a:r>
            <a:endParaRPr lang="id-ID" sz="3200"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11684"/>
          </a:xfrm>
        </p:spPr>
        <p:txBody>
          <a:bodyPr>
            <a:normAutofit/>
          </a:bodyPr>
          <a:lstStyle/>
          <a:p>
            <a:pPr lvl="0" algn="just"/>
            <a:r>
              <a:rPr lang="id-ID" sz="3200" dirty="0" smtClean="0">
                <a:latin typeface="Arial Narrow" pitchFamily="34" charset="0"/>
              </a:rPr>
              <a:t>Vigotsky (1986), perkembangan kognitif dan bahasa anak berkaitan drngan kebudayaan dan lingkungan anak dibesarkan dengan istilah ZPD </a:t>
            </a:r>
            <a:br>
              <a:rPr lang="id-ID" sz="3200" dirty="0" smtClean="0">
                <a:latin typeface="Arial Narrow" pitchFamily="34" charset="0"/>
              </a:rPr>
            </a:br>
            <a:r>
              <a:rPr lang="id-ID" sz="3200" dirty="0" smtClean="0">
                <a:latin typeface="Arial Narrow" pitchFamily="34" charset="0"/>
              </a:rPr>
              <a:t>teori kognitif memandang perkembangan bahasa berkaitan dengan konteks sosial dan pekembangan kognitif anak</a:t>
            </a:r>
            <a:endParaRPr lang="id-ID" sz="3200" dirty="0">
              <a:latin typeface="Arial Narrow" pitchFamily="34" charset="0"/>
            </a:endParaRPr>
          </a:p>
        </p:txBody>
      </p:sp>
      <p:pic>
        <p:nvPicPr>
          <p:cNvPr id="4099" name="Picture 3" descr="C:\Users\Devita\Downloads\Documents\new\kids-reading-books-at-day-school.jpg"/>
          <p:cNvPicPr>
            <a:picLocks noChangeAspect="1" noChangeArrowheads="1"/>
          </p:cNvPicPr>
          <p:nvPr/>
        </p:nvPicPr>
        <p:blipFill>
          <a:blip r:embed="rId2" cstate="print"/>
          <a:srcRect/>
          <a:stretch>
            <a:fillRect/>
          </a:stretch>
        </p:blipFill>
        <p:spPr bwMode="auto">
          <a:xfrm>
            <a:off x="2643174" y="4429132"/>
            <a:ext cx="4500594" cy="242886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8596" y="214290"/>
            <a:ext cx="4286280" cy="2428892"/>
          </a:xfrm>
          <a:prstGeom prst="rect">
            <a:avLst/>
          </a:prstGeom>
          <a:solidFill>
            <a:schemeClr val="accent4">
              <a:lumMod val="40000"/>
              <a:lumOff val="6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None/>
            </a:pPr>
            <a:r>
              <a:rPr lang="id-ID" sz="2400" dirty="0" smtClean="0">
                <a:solidFill>
                  <a:schemeClr val="tx1"/>
                </a:solidFill>
                <a:latin typeface="Arial Narrow" pitchFamily="34" charset="0"/>
              </a:rPr>
              <a:t>Fase perkembangan kognitif (piaget)</a:t>
            </a:r>
          </a:p>
          <a:p>
            <a:pPr marL="457200" lvl="0" indent="-457200">
              <a:buFont typeface="+mj-lt"/>
              <a:buAutoNum type="alphaLcPeriod"/>
            </a:pPr>
            <a:r>
              <a:rPr lang="id-ID" sz="2400" dirty="0" smtClean="0">
                <a:solidFill>
                  <a:schemeClr val="tx1"/>
                </a:solidFill>
                <a:latin typeface="Arial Narrow" pitchFamily="34" charset="0"/>
              </a:rPr>
              <a:t>Fase sensorik motorik</a:t>
            </a:r>
          </a:p>
          <a:p>
            <a:pPr marL="457200" lvl="0" indent="-457200">
              <a:buFont typeface="+mj-lt"/>
              <a:buAutoNum type="alphaLcPeriod"/>
            </a:pPr>
            <a:r>
              <a:rPr lang="id-ID" sz="2400" dirty="0" smtClean="0">
                <a:solidFill>
                  <a:schemeClr val="tx1"/>
                </a:solidFill>
                <a:latin typeface="Arial Narrow" pitchFamily="34" charset="0"/>
              </a:rPr>
              <a:t>Fase praoperasional</a:t>
            </a:r>
          </a:p>
        </p:txBody>
      </p:sp>
      <p:sp>
        <p:nvSpPr>
          <p:cNvPr id="6" name="Rectangle 5"/>
          <p:cNvSpPr/>
          <p:nvPr/>
        </p:nvSpPr>
        <p:spPr>
          <a:xfrm>
            <a:off x="2000232" y="2928934"/>
            <a:ext cx="6858048" cy="2857520"/>
          </a:xfrm>
          <a:prstGeom prst="rect">
            <a:avLst/>
          </a:prstGeom>
          <a:solidFill>
            <a:schemeClr val="accent4">
              <a:lumMod val="40000"/>
              <a:lumOff val="6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dirty="0" smtClean="0">
                <a:solidFill>
                  <a:schemeClr val="tx1"/>
                </a:solidFill>
                <a:latin typeface="Arial Narrow" pitchFamily="34" charset="0"/>
              </a:rPr>
              <a:t>	Guru memperhatikan lebih seksama fase anak pada perkembangan kognitif dan menggunakan pengetahuan tersebut secara tepat untuk rencana kegiatan belajar</a:t>
            </a:r>
            <a:endParaRPr lang="id-ID" sz="2400" dirty="0">
              <a:solidFill>
                <a:schemeClr val="tx1"/>
              </a:solidFill>
              <a:latin typeface="Arial Narrow" pitchFamily="34" charset="0"/>
            </a:endParaRPr>
          </a:p>
        </p:txBody>
      </p:sp>
      <p:pic>
        <p:nvPicPr>
          <p:cNvPr id="5122" name="Picture 2" descr="C:\Users\Devita\Downloads\Documents\new\553b7f07b272b6b79fd40c44ff774f7a.jpg"/>
          <p:cNvPicPr>
            <a:picLocks noChangeAspect="1" noChangeArrowheads="1"/>
          </p:cNvPicPr>
          <p:nvPr/>
        </p:nvPicPr>
        <p:blipFill>
          <a:blip r:embed="rId2"/>
          <a:srcRect/>
          <a:stretch>
            <a:fillRect/>
          </a:stretch>
        </p:blipFill>
        <p:spPr bwMode="auto">
          <a:xfrm>
            <a:off x="0" y="3071810"/>
            <a:ext cx="1785918" cy="4055980"/>
          </a:xfrm>
          <a:prstGeom prst="rect">
            <a:avLst/>
          </a:prstGeom>
          <a:noFill/>
        </p:spPr>
      </p:pic>
      <p:sp>
        <p:nvSpPr>
          <p:cNvPr id="7" name="Rounded Rectangle 6"/>
          <p:cNvSpPr/>
          <p:nvPr/>
        </p:nvSpPr>
        <p:spPr>
          <a:xfrm>
            <a:off x="2071670" y="3000372"/>
            <a:ext cx="4071966" cy="642942"/>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b="1" dirty="0" smtClean="0">
                <a:solidFill>
                  <a:schemeClr val="tx1"/>
                </a:solidFill>
                <a:latin typeface="Arial Narrow" pitchFamily="34" charset="0"/>
              </a:rPr>
              <a:t>Implementasi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D5E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latin typeface="Cooper Black" pitchFamily="18" charset="0"/>
              </a:rPr>
              <a:t>Teori Behavioristik</a:t>
            </a:r>
            <a:endParaRPr lang="id-ID" sz="3200" dirty="0">
              <a:latin typeface="Cooper Black" pitchFamily="18" charset="0"/>
            </a:endParaRPr>
          </a:p>
        </p:txBody>
      </p:sp>
      <p:sp>
        <p:nvSpPr>
          <p:cNvPr id="3" name="Text Placeholder 2"/>
          <p:cNvSpPr>
            <a:spLocks noGrp="1"/>
          </p:cNvSpPr>
          <p:nvPr>
            <p:ph type="body" idx="1"/>
          </p:nvPr>
        </p:nvSpPr>
        <p:spPr>
          <a:xfrm>
            <a:off x="457200" y="1785926"/>
            <a:ext cx="8115328" cy="1357321"/>
          </a:xfrm>
        </p:spPr>
        <p:txBody>
          <a:bodyPr>
            <a:normAutofit fontScale="92500"/>
          </a:bodyPr>
          <a:lstStyle/>
          <a:p>
            <a:pPr lvl="0" algn="just"/>
            <a:r>
              <a:rPr lang="id-ID" dirty="0" smtClean="0">
                <a:latin typeface="Arial Black" pitchFamily="34" charset="0"/>
              </a:rPr>
              <a:t>Menekankan pada peran pengasuhan, pembelajaran teradi berdasarkan rangsangan, respons dan bantuan yang teradi pada lingkungan </a:t>
            </a:r>
          </a:p>
        </p:txBody>
      </p:sp>
      <p:sp>
        <p:nvSpPr>
          <p:cNvPr id="4" name="Content Placeholder 3"/>
          <p:cNvSpPr>
            <a:spLocks noGrp="1"/>
          </p:cNvSpPr>
          <p:nvPr>
            <p:ph sz="half" idx="2"/>
          </p:nvPr>
        </p:nvSpPr>
        <p:spPr>
          <a:xfrm>
            <a:off x="457200" y="3429000"/>
            <a:ext cx="4040188" cy="2928958"/>
          </a:xfrm>
        </p:spPr>
        <p:txBody>
          <a:bodyPr>
            <a:normAutofit/>
          </a:bodyPr>
          <a:lstStyle/>
          <a:p>
            <a:pPr lvl="0">
              <a:buNone/>
            </a:pPr>
            <a:r>
              <a:rPr lang="id-ID" sz="2800" dirty="0" smtClean="0">
                <a:latin typeface="Arial Narrow" pitchFamily="34" charset="0"/>
              </a:rPr>
              <a:t>	Skinner ( 1957), bahasa dipelajari melalui pembiasaan dari lingkuangn dan hasil imitasi terhadap orang dewasa.</a:t>
            </a:r>
          </a:p>
        </p:txBody>
      </p:sp>
      <p:sp>
        <p:nvSpPr>
          <p:cNvPr id="6" name="Content Placeholder 5"/>
          <p:cNvSpPr>
            <a:spLocks noGrp="1"/>
          </p:cNvSpPr>
          <p:nvPr>
            <p:ph sz="quarter" idx="4"/>
          </p:nvPr>
        </p:nvSpPr>
        <p:spPr>
          <a:xfrm>
            <a:off x="4645025" y="3357562"/>
            <a:ext cx="4041775" cy="3143272"/>
          </a:xfrm>
        </p:spPr>
        <p:txBody>
          <a:bodyPr>
            <a:normAutofit/>
          </a:bodyPr>
          <a:lstStyle/>
          <a:p>
            <a:pPr>
              <a:buNone/>
            </a:pPr>
            <a:r>
              <a:rPr lang="id-ID" sz="2800" dirty="0" smtClean="0">
                <a:latin typeface="Arial Narrow" pitchFamily="34" charset="0"/>
              </a:rPr>
              <a:t>	Bandura (1997), anak belajar bahasa dengan melakukan imitasi/ menirukan suatu model yang tidak harus menerima penguatan dari orang lain</a:t>
            </a:r>
          </a:p>
        </p:txBody>
      </p:sp>
      <p:sp>
        <p:nvSpPr>
          <p:cNvPr id="7" name="Freeform 498"/>
          <p:cNvSpPr>
            <a:spLocks noEditPoints="1"/>
          </p:cNvSpPr>
          <p:nvPr/>
        </p:nvSpPr>
        <p:spPr bwMode="auto">
          <a:xfrm>
            <a:off x="2357422" y="214290"/>
            <a:ext cx="4572032" cy="1357322"/>
          </a:xfrm>
          <a:custGeom>
            <a:avLst/>
            <a:gdLst>
              <a:gd name="T0" fmla="*/ 297 w 597"/>
              <a:gd name="T1" fmla="*/ 4 h 394"/>
              <a:gd name="T2" fmla="*/ 255 w 597"/>
              <a:gd name="T3" fmla="*/ 9 h 394"/>
              <a:gd name="T4" fmla="*/ 197 w 597"/>
              <a:gd name="T5" fmla="*/ 23 h 394"/>
              <a:gd name="T6" fmla="*/ 116 w 597"/>
              <a:gd name="T7" fmla="*/ 28 h 394"/>
              <a:gd name="T8" fmla="*/ 75 w 597"/>
              <a:gd name="T9" fmla="*/ 36 h 394"/>
              <a:gd name="T10" fmla="*/ 75 w 597"/>
              <a:gd name="T11" fmla="*/ 36 h 394"/>
              <a:gd name="T12" fmla="*/ 76 w 597"/>
              <a:gd name="T13" fmla="*/ 33 h 394"/>
              <a:gd name="T14" fmla="*/ 76 w 597"/>
              <a:gd name="T15" fmla="*/ 33 h 394"/>
              <a:gd name="T16" fmla="*/ 75 w 597"/>
              <a:gd name="T17" fmla="*/ 34 h 394"/>
              <a:gd name="T18" fmla="*/ 76 w 597"/>
              <a:gd name="T19" fmla="*/ 41 h 394"/>
              <a:gd name="T20" fmla="*/ 74 w 597"/>
              <a:gd name="T21" fmla="*/ 34 h 394"/>
              <a:gd name="T22" fmla="*/ 74 w 597"/>
              <a:gd name="T23" fmla="*/ 35 h 394"/>
              <a:gd name="T24" fmla="*/ 73 w 597"/>
              <a:gd name="T25" fmla="*/ 39 h 394"/>
              <a:gd name="T26" fmla="*/ 72 w 597"/>
              <a:gd name="T27" fmla="*/ 43 h 394"/>
              <a:gd name="T28" fmla="*/ 149 w 597"/>
              <a:gd name="T29" fmla="*/ 32 h 394"/>
              <a:gd name="T30" fmla="*/ 76 w 597"/>
              <a:gd name="T31" fmla="*/ 38 h 394"/>
              <a:gd name="T32" fmla="*/ 74 w 597"/>
              <a:gd name="T33" fmla="*/ 34 h 394"/>
              <a:gd name="T34" fmla="*/ 73 w 597"/>
              <a:gd name="T35" fmla="*/ 35 h 394"/>
              <a:gd name="T36" fmla="*/ 71 w 597"/>
              <a:gd name="T37" fmla="*/ 35 h 394"/>
              <a:gd name="T38" fmla="*/ 561 w 597"/>
              <a:gd name="T39" fmla="*/ 42 h 394"/>
              <a:gd name="T40" fmla="*/ 449 w 597"/>
              <a:gd name="T41" fmla="*/ 1 h 394"/>
              <a:gd name="T42" fmla="*/ 307 w 597"/>
              <a:gd name="T43" fmla="*/ 4 h 394"/>
              <a:gd name="T44" fmla="*/ 238 w 597"/>
              <a:gd name="T45" fmla="*/ 10 h 394"/>
              <a:gd name="T46" fmla="*/ 189 w 597"/>
              <a:gd name="T47" fmla="*/ 17 h 394"/>
              <a:gd name="T48" fmla="*/ 123 w 597"/>
              <a:gd name="T49" fmla="*/ 26 h 394"/>
              <a:gd name="T50" fmla="*/ 144 w 597"/>
              <a:gd name="T51" fmla="*/ 24 h 394"/>
              <a:gd name="T52" fmla="*/ 125 w 597"/>
              <a:gd name="T53" fmla="*/ 27 h 394"/>
              <a:gd name="T54" fmla="*/ 210 w 597"/>
              <a:gd name="T55" fmla="*/ 16 h 394"/>
              <a:gd name="T56" fmla="*/ 211 w 597"/>
              <a:gd name="T57" fmla="*/ 17 h 394"/>
              <a:gd name="T58" fmla="*/ 194 w 597"/>
              <a:gd name="T59" fmla="*/ 20 h 394"/>
              <a:gd name="T60" fmla="*/ 183 w 597"/>
              <a:gd name="T61" fmla="*/ 23 h 394"/>
              <a:gd name="T62" fmla="*/ 76 w 597"/>
              <a:gd name="T63" fmla="*/ 40 h 394"/>
              <a:gd name="T64" fmla="*/ 86 w 597"/>
              <a:gd name="T65" fmla="*/ 38 h 394"/>
              <a:gd name="T66" fmla="*/ 228 w 597"/>
              <a:gd name="T67" fmla="*/ 22 h 394"/>
              <a:gd name="T68" fmla="*/ 318 w 597"/>
              <a:gd name="T69" fmla="*/ 15 h 394"/>
              <a:gd name="T70" fmla="*/ 491 w 597"/>
              <a:gd name="T71" fmla="*/ 20 h 394"/>
              <a:gd name="T72" fmla="*/ 547 w 597"/>
              <a:gd name="T73" fmla="*/ 46 h 394"/>
              <a:gd name="T74" fmla="*/ 573 w 597"/>
              <a:gd name="T75" fmla="*/ 278 h 394"/>
              <a:gd name="T76" fmla="*/ 524 w 597"/>
              <a:gd name="T77" fmla="*/ 347 h 394"/>
              <a:gd name="T78" fmla="*/ 380 w 597"/>
              <a:gd name="T79" fmla="*/ 374 h 394"/>
              <a:gd name="T80" fmla="*/ 102 w 597"/>
              <a:gd name="T81" fmla="*/ 361 h 394"/>
              <a:gd name="T82" fmla="*/ 16 w 597"/>
              <a:gd name="T83" fmla="*/ 239 h 394"/>
              <a:gd name="T84" fmla="*/ 45 w 597"/>
              <a:gd name="T85" fmla="*/ 63 h 394"/>
              <a:gd name="T86" fmla="*/ 48 w 597"/>
              <a:gd name="T87" fmla="*/ 57 h 394"/>
              <a:gd name="T88" fmla="*/ 50 w 597"/>
              <a:gd name="T89" fmla="*/ 50 h 394"/>
              <a:gd name="T90" fmla="*/ 45 w 597"/>
              <a:gd name="T91" fmla="*/ 42 h 394"/>
              <a:gd name="T92" fmla="*/ 37 w 597"/>
              <a:gd name="T93" fmla="*/ 42 h 394"/>
              <a:gd name="T94" fmla="*/ 32 w 597"/>
              <a:gd name="T95" fmla="*/ 48 h 394"/>
              <a:gd name="T96" fmla="*/ 30 w 597"/>
              <a:gd name="T97" fmla="*/ 54 h 394"/>
              <a:gd name="T98" fmla="*/ 29 w 597"/>
              <a:gd name="T99" fmla="*/ 61 h 394"/>
              <a:gd name="T100" fmla="*/ 7 w 597"/>
              <a:gd name="T101" fmla="*/ 163 h 394"/>
              <a:gd name="T102" fmla="*/ 2 w 597"/>
              <a:gd name="T103" fmla="*/ 252 h 394"/>
              <a:gd name="T104" fmla="*/ 67 w 597"/>
              <a:gd name="T105" fmla="*/ 364 h 394"/>
              <a:gd name="T106" fmla="*/ 253 w 597"/>
              <a:gd name="T107" fmla="*/ 393 h 394"/>
              <a:gd name="T108" fmla="*/ 480 w 597"/>
              <a:gd name="T109" fmla="*/ 374 h 394"/>
              <a:gd name="T110" fmla="*/ 562 w 597"/>
              <a:gd name="T111" fmla="*/ 338 h 394"/>
              <a:gd name="T112" fmla="*/ 228 w 597"/>
              <a:gd name="T113" fmla="*/ 2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7" h="394">
                <a:moveTo>
                  <a:pt x="382" y="13"/>
                </a:moveTo>
                <a:cubicBezTo>
                  <a:pt x="381" y="13"/>
                  <a:pt x="379" y="13"/>
                  <a:pt x="376" y="13"/>
                </a:cubicBezTo>
                <a:cubicBezTo>
                  <a:pt x="377" y="13"/>
                  <a:pt x="380" y="13"/>
                  <a:pt x="382" y="13"/>
                </a:cubicBezTo>
                <a:close/>
                <a:moveTo>
                  <a:pt x="297" y="4"/>
                </a:moveTo>
                <a:cubicBezTo>
                  <a:pt x="294" y="4"/>
                  <a:pt x="293" y="4"/>
                  <a:pt x="290" y="4"/>
                </a:cubicBezTo>
                <a:cubicBezTo>
                  <a:pt x="289" y="4"/>
                  <a:pt x="295" y="4"/>
                  <a:pt x="297" y="4"/>
                </a:cubicBezTo>
                <a:close/>
                <a:moveTo>
                  <a:pt x="281" y="5"/>
                </a:moveTo>
                <a:cubicBezTo>
                  <a:pt x="283" y="4"/>
                  <a:pt x="287" y="4"/>
                  <a:pt x="287" y="4"/>
                </a:cubicBezTo>
                <a:cubicBezTo>
                  <a:pt x="286" y="4"/>
                  <a:pt x="281" y="4"/>
                  <a:pt x="281" y="5"/>
                </a:cubicBezTo>
                <a:close/>
                <a:moveTo>
                  <a:pt x="255" y="9"/>
                </a:moveTo>
                <a:cubicBezTo>
                  <a:pt x="257" y="9"/>
                  <a:pt x="260" y="8"/>
                  <a:pt x="261" y="8"/>
                </a:cubicBezTo>
                <a:cubicBezTo>
                  <a:pt x="260" y="8"/>
                  <a:pt x="255" y="9"/>
                  <a:pt x="255" y="9"/>
                </a:cubicBezTo>
                <a:close/>
                <a:moveTo>
                  <a:pt x="238" y="8"/>
                </a:moveTo>
                <a:cubicBezTo>
                  <a:pt x="243" y="8"/>
                  <a:pt x="247" y="7"/>
                  <a:pt x="249" y="7"/>
                </a:cubicBezTo>
                <a:cubicBezTo>
                  <a:pt x="245" y="7"/>
                  <a:pt x="240" y="8"/>
                  <a:pt x="238" y="8"/>
                </a:cubicBezTo>
                <a:close/>
                <a:moveTo>
                  <a:pt x="197" y="23"/>
                </a:moveTo>
                <a:cubicBezTo>
                  <a:pt x="201" y="23"/>
                  <a:pt x="213" y="21"/>
                  <a:pt x="218" y="21"/>
                </a:cubicBezTo>
                <a:cubicBezTo>
                  <a:pt x="212" y="21"/>
                  <a:pt x="204" y="22"/>
                  <a:pt x="197" y="23"/>
                </a:cubicBezTo>
                <a:close/>
                <a:moveTo>
                  <a:pt x="195" y="19"/>
                </a:moveTo>
                <a:cubicBezTo>
                  <a:pt x="190" y="19"/>
                  <a:pt x="190" y="19"/>
                  <a:pt x="190" y="19"/>
                </a:cubicBezTo>
                <a:cubicBezTo>
                  <a:pt x="187" y="20"/>
                  <a:pt x="173" y="21"/>
                  <a:pt x="174" y="21"/>
                </a:cubicBezTo>
                <a:cubicBezTo>
                  <a:pt x="183" y="20"/>
                  <a:pt x="196" y="19"/>
                  <a:pt x="203" y="18"/>
                </a:cubicBezTo>
                <a:cubicBezTo>
                  <a:pt x="200" y="18"/>
                  <a:pt x="198" y="18"/>
                  <a:pt x="195" y="19"/>
                </a:cubicBezTo>
                <a:close/>
                <a:moveTo>
                  <a:pt x="116" y="28"/>
                </a:moveTo>
                <a:cubicBezTo>
                  <a:pt x="113" y="28"/>
                  <a:pt x="113" y="28"/>
                  <a:pt x="113" y="28"/>
                </a:cubicBezTo>
                <a:cubicBezTo>
                  <a:pt x="112" y="28"/>
                  <a:pt x="113" y="28"/>
                  <a:pt x="113" y="28"/>
                </a:cubicBezTo>
                <a:cubicBezTo>
                  <a:pt x="116" y="28"/>
                  <a:pt x="116" y="28"/>
                  <a:pt x="116" y="28"/>
                </a:cubicBezTo>
                <a:close/>
                <a:moveTo>
                  <a:pt x="75" y="36"/>
                </a:moveTo>
                <a:cubicBezTo>
                  <a:pt x="75" y="36"/>
                  <a:pt x="75" y="36"/>
                  <a:pt x="75" y="36"/>
                </a:cubicBezTo>
                <a:cubicBezTo>
                  <a:pt x="75" y="36"/>
                  <a:pt x="75" y="36"/>
                  <a:pt x="75" y="36"/>
                </a:cubicBezTo>
                <a:cubicBezTo>
                  <a:pt x="75" y="36"/>
                  <a:pt x="75" y="36"/>
                  <a:pt x="75" y="36"/>
                </a:cubicBezTo>
                <a:close/>
                <a:moveTo>
                  <a:pt x="75" y="36"/>
                </a:moveTo>
                <a:cubicBezTo>
                  <a:pt x="75" y="36"/>
                  <a:pt x="75" y="36"/>
                  <a:pt x="75" y="36"/>
                </a:cubicBezTo>
                <a:cubicBezTo>
                  <a:pt x="75" y="36"/>
                  <a:pt x="75" y="36"/>
                  <a:pt x="75" y="36"/>
                </a:cubicBezTo>
                <a:cubicBezTo>
                  <a:pt x="74" y="36"/>
                  <a:pt x="75" y="36"/>
                  <a:pt x="75" y="36"/>
                </a:cubicBezTo>
                <a:close/>
                <a:moveTo>
                  <a:pt x="75" y="36"/>
                </a:moveTo>
                <a:cubicBezTo>
                  <a:pt x="75" y="36"/>
                  <a:pt x="75" y="36"/>
                  <a:pt x="75" y="36"/>
                </a:cubicBezTo>
                <a:cubicBezTo>
                  <a:pt x="75" y="36"/>
                  <a:pt x="75" y="36"/>
                  <a:pt x="76" y="36"/>
                </a:cubicBezTo>
                <a:cubicBezTo>
                  <a:pt x="76" y="36"/>
                  <a:pt x="76" y="36"/>
                  <a:pt x="76" y="36"/>
                </a:cubicBezTo>
                <a:cubicBezTo>
                  <a:pt x="81" y="35"/>
                  <a:pt x="81" y="35"/>
                  <a:pt x="81" y="35"/>
                </a:cubicBezTo>
                <a:lnTo>
                  <a:pt x="75" y="36"/>
                </a:lnTo>
                <a:close/>
                <a:moveTo>
                  <a:pt x="76" y="33"/>
                </a:moveTo>
                <a:cubicBezTo>
                  <a:pt x="76" y="33"/>
                  <a:pt x="76" y="33"/>
                  <a:pt x="76" y="33"/>
                </a:cubicBezTo>
                <a:cubicBezTo>
                  <a:pt x="76" y="33"/>
                  <a:pt x="76" y="33"/>
                  <a:pt x="76" y="33"/>
                </a:cubicBezTo>
                <a:cubicBezTo>
                  <a:pt x="76" y="33"/>
                  <a:pt x="76" y="33"/>
                  <a:pt x="76" y="33"/>
                </a:cubicBezTo>
                <a:cubicBezTo>
                  <a:pt x="75" y="33"/>
                  <a:pt x="75" y="33"/>
                  <a:pt x="75" y="33"/>
                </a:cubicBezTo>
                <a:cubicBezTo>
                  <a:pt x="75" y="33"/>
                  <a:pt x="75" y="33"/>
                  <a:pt x="75" y="33"/>
                </a:cubicBezTo>
                <a:cubicBezTo>
                  <a:pt x="75" y="33"/>
                  <a:pt x="75" y="33"/>
                  <a:pt x="76" y="33"/>
                </a:cubicBezTo>
                <a:close/>
                <a:moveTo>
                  <a:pt x="76" y="39"/>
                </a:moveTo>
                <a:cubicBezTo>
                  <a:pt x="76" y="39"/>
                  <a:pt x="76" y="39"/>
                  <a:pt x="76" y="39"/>
                </a:cubicBezTo>
                <a:cubicBezTo>
                  <a:pt x="76" y="39"/>
                  <a:pt x="76" y="39"/>
                  <a:pt x="76" y="39"/>
                </a:cubicBezTo>
                <a:close/>
                <a:moveTo>
                  <a:pt x="75" y="34"/>
                </a:moveTo>
                <a:cubicBezTo>
                  <a:pt x="75" y="34"/>
                  <a:pt x="75" y="34"/>
                  <a:pt x="75" y="34"/>
                </a:cubicBezTo>
                <a:cubicBezTo>
                  <a:pt x="75" y="34"/>
                  <a:pt x="75" y="34"/>
                  <a:pt x="75" y="34"/>
                </a:cubicBezTo>
                <a:close/>
                <a:moveTo>
                  <a:pt x="75" y="33"/>
                </a:moveTo>
                <a:cubicBezTo>
                  <a:pt x="75" y="33"/>
                  <a:pt x="75" y="33"/>
                  <a:pt x="75" y="33"/>
                </a:cubicBezTo>
                <a:cubicBezTo>
                  <a:pt x="75" y="33"/>
                  <a:pt x="75" y="33"/>
                  <a:pt x="75" y="33"/>
                </a:cubicBezTo>
                <a:close/>
                <a:moveTo>
                  <a:pt x="76" y="41"/>
                </a:moveTo>
                <a:cubicBezTo>
                  <a:pt x="76" y="41"/>
                  <a:pt x="76" y="41"/>
                  <a:pt x="76" y="41"/>
                </a:cubicBezTo>
                <a:cubicBezTo>
                  <a:pt x="76" y="41"/>
                  <a:pt x="76" y="41"/>
                  <a:pt x="76" y="41"/>
                </a:cubicBezTo>
                <a:close/>
                <a:moveTo>
                  <a:pt x="76" y="39"/>
                </a:moveTo>
                <a:cubicBezTo>
                  <a:pt x="75" y="39"/>
                  <a:pt x="75" y="39"/>
                  <a:pt x="75" y="40"/>
                </a:cubicBezTo>
                <a:cubicBezTo>
                  <a:pt x="75" y="40"/>
                  <a:pt x="75" y="40"/>
                  <a:pt x="76" y="39"/>
                </a:cubicBezTo>
                <a:close/>
                <a:moveTo>
                  <a:pt x="74" y="34"/>
                </a:moveTo>
                <a:cubicBezTo>
                  <a:pt x="74" y="34"/>
                  <a:pt x="74" y="33"/>
                  <a:pt x="74" y="34"/>
                </a:cubicBezTo>
                <a:cubicBezTo>
                  <a:pt x="74" y="34"/>
                  <a:pt x="74" y="34"/>
                  <a:pt x="74" y="34"/>
                </a:cubicBezTo>
                <a:close/>
                <a:moveTo>
                  <a:pt x="74" y="36"/>
                </a:moveTo>
                <a:cubicBezTo>
                  <a:pt x="74" y="36"/>
                  <a:pt x="74" y="36"/>
                  <a:pt x="74" y="36"/>
                </a:cubicBezTo>
                <a:cubicBezTo>
                  <a:pt x="74" y="36"/>
                  <a:pt x="74" y="36"/>
                  <a:pt x="74" y="36"/>
                </a:cubicBezTo>
                <a:close/>
                <a:moveTo>
                  <a:pt x="74" y="35"/>
                </a:moveTo>
                <a:cubicBezTo>
                  <a:pt x="74" y="35"/>
                  <a:pt x="73" y="35"/>
                  <a:pt x="73" y="35"/>
                </a:cubicBezTo>
                <a:cubicBezTo>
                  <a:pt x="73" y="35"/>
                  <a:pt x="74" y="36"/>
                  <a:pt x="74" y="35"/>
                </a:cubicBezTo>
                <a:close/>
                <a:moveTo>
                  <a:pt x="73" y="35"/>
                </a:moveTo>
                <a:cubicBezTo>
                  <a:pt x="73" y="35"/>
                  <a:pt x="73" y="35"/>
                  <a:pt x="73" y="35"/>
                </a:cubicBezTo>
                <a:cubicBezTo>
                  <a:pt x="73" y="35"/>
                  <a:pt x="73" y="35"/>
                  <a:pt x="73" y="35"/>
                </a:cubicBezTo>
                <a:cubicBezTo>
                  <a:pt x="73" y="35"/>
                  <a:pt x="73" y="35"/>
                  <a:pt x="73" y="35"/>
                </a:cubicBezTo>
                <a:close/>
                <a:moveTo>
                  <a:pt x="73" y="39"/>
                </a:moveTo>
                <a:cubicBezTo>
                  <a:pt x="73" y="39"/>
                  <a:pt x="73" y="38"/>
                  <a:pt x="73" y="39"/>
                </a:cubicBezTo>
                <a:close/>
                <a:moveTo>
                  <a:pt x="72" y="41"/>
                </a:moveTo>
                <a:cubicBezTo>
                  <a:pt x="72" y="41"/>
                  <a:pt x="72" y="41"/>
                  <a:pt x="73" y="40"/>
                </a:cubicBezTo>
                <a:cubicBezTo>
                  <a:pt x="72" y="40"/>
                  <a:pt x="72" y="41"/>
                  <a:pt x="72" y="41"/>
                </a:cubicBezTo>
                <a:close/>
                <a:moveTo>
                  <a:pt x="72" y="41"/>
                </a:moveTo>
                <a:cubicBezTo>
                  <a:pt x="72" y="41"/>
                  <a:pt x="73" y="41"/>
                  <a:pt x="72" y="41"/>
                </a:cubicBezTo>
                <a:close/>
                <a:moveTo>
                  <a:pt x="72" y="43"/>
                </a:moveTo>
                <a:cubicBezTo>
                  <a:pt x="72" y="43"/>
                  <a:pt x="72" y="43"/>
                  <a:pt x="72" y="44"/>
                </a:cubicBezTo>
                <a:cubicBezTo>
                  <a:pt x="72" y="44"/>
                  <a:pt x="72" y="43"/>
                  <a:pt x="72" y="43"/>
                </a:cubicBezTo>
                <a:close/>
                <a:moveTo>
                  <a:pt x="71" y="43"/>
                </a:moveTo>
                <a:cubicBezTo>
                  <a:pt x="71" y="43"/>
                  <a:pt x="71" y="44"/>
                  <a:pt x="71" y="43"/>
                </a:cubicBezTo>
                <a:close/>
                <a:moveTo>
                  <a:pt x="165" y="30"/>
                </a:moveTo>
                <a:cubicBezTo>
                  <a:pt x="158" y="31"/>
                  <a:pt x="153" y="32"/>
                  <a:pt x="149" y="32"/>
                </a:cubicBezTo>
                <a:cubicBezTo>
                  <a:pt x="153" y="32"/>
                  <a:pt x="158" y="31"/>
                  <a:pt x="161" y="31"/>
                </a:cubicBezTo>
                <a:cubicBezTo>
                  <a:pt x="162" y="31"/>
                  <a:pt x="164" y="30"/>
                  <a:pt x="165" y="30"/>
                </a:cubicBezTo>
                <a:close/>
                <a:moveTo>
                  <a:pt x="74" y="38"/>
                </a:moveTo>
                <a:cubicBezTo>
                  <a:pt x="74" y="38"/>
                  <a:pt x="75" y="39"/>
                  <a:pt x="75" y="38"/>
                </a:cubicBezTo>
                <a:cubicBezTo>
                  <a:pt x="75" y="38"/>
                  <a:pt x="75" y="38"/>
                  <a:pt x="75" y="38"/>
                </a:cubicBezTo>
                <a:cubicBezTo>
                  <a:pt x="75" y="38"/>
                  <a:pt x="75" y="38"/>
                  <a:pt x="76" y="38"/>
                </a:cubicBezTo>
                <a:cubicBezTo>
                  <a:pt x="76" y="38"/>
                  <a:pt x="75" y="38"/>
                  <a:pt x="75" y="38"/>
                </a:cubicBezTo>
                <a:cubicBezTo>
                  <a:pt x="76" y="38"/>
                  <a:pt x="76" y="39"/>
                  <a:pt x="76" y="39"/>
                </a:cubicBezTo>
                <a:cubicBezTo>
                  <a:pt x="76" y="38"/>
                  <a:pt x="76" y="38"/>
                  <a:pt x="76" y="38"/>
                </a:cubicBezTo>
                <a:cubicBezTo>
                  <a:pt x="76" y="38"/>
                  <a:pt x="76" y="38"/>
                  <a:pt x="76" y="38"/>
                </a:cubicBezTo>
                <a:cubicBezTo>
                  <a:pt x="76" y="38"/>
                  <a:pt x="74" y="38"/>
                  <a:pt x="74" y="38"/>
                </a:cubicBezTo>
                <a:close/>
                <a:moveTo>
                  <a:pt x="74" y="34"/>
                </a:moveTo>
                <a:cubicBezTo>
                  <a:pt x="74" y="34"/>
                  <a:pt x="75" y="34"/>
                  <a:pt x="75" y="34"/>
                </a:cubicBezTo>
                <a:cubicBezTo>
                  <a:pt x="75" y="34"/>
                  <a:pt x="74" y="34"/>
                  <a:pt x="75" y="34"/>
                </a:cubicBezTo>
                <a:cubicBezTo>
                  <a:pt x="75" y="34"/>
                  <a:pt x="74" y="34"/>
                  <a:pt x="74" y="34"/>
                </a:cubicBezTo>
                <a:close/>
                <a:moveTo>
                  <a:pt x="71" y="35"/>
                </a:moveTo>
                <a:cubicBezTo>
                  <a:pt x="71" y="35"/>
                  <a:pt x="71" y="35"/>
                  <a:pt x="71" y="35"/>
                </a:cubicBezTo>
                <a:cubicBezTo>
                  <a:pt x="72" y="35"/>
                  <a:pt x="72" y="35"/>
                  <a:pt x="73" y="35"/>
                </a:cubicBezTo>
                <a:cubicBezTo>
                  <a:pt x="73" y="35"/>
                  <a:pt x="73" y="35"/>
                  <a:pt x="73" y="35"/>
                </a:cubicBezTo>
                <a:cubicBezTo>
                  <a:pt x="73" y="34"/>
                  <a:pt x="74" y="35"/>
                  <a:pt x="74" y="34"/>
                </a:cubicBezTo>
                <a:cubicBezTo>
                  <a:pt x="73" y="35"/>
                  <a:pt x="72" y="34"/>
                  <a:pt x="72" y="35"/>
                </a:cubicBezTo>
                <a:cubicBezTo>
                  <a:pt x="72" y="35"/>
                  <a:pt x="71" y="35"/>
                  <a:pt x="71" y="35"/>
                </a:cubicBezTo>
                <a:cubicBezTo>
                  <a:pt x="71" y="35"/>
                  <a:pt x="70" y="35"/>
                  <a:pt x="70" y="35"/>
                </a:cubicBezTo>
                <a:cubicBezTo>
                  <a:pt x="70" y="35"/>
                  <a:pt x="71" y="35"/>
                  <a:pt x="71" y="35"/>
                </a:cubicBezTo>
                <a:close/>
                <a:moveTo>
                  <a:pt x="72" y="41"/>
                </a:moveTo>
                <a:cubicBezTo>
                  <a:pt x="72" y="41"/>
                  <a:pt x="72" y="41"/>
                  <a:pt x="72" y="41"/>
                </a:cubicBezTo>
                <a:cubicBezTo>
                  <a:pt x="72" y="41"/>
                  <a:pt x="72" y="41"/>
                  <a:pt x="72" y="41"/>
                </a:cubicBezTo>
                <a:close/>
                <a:moveTo>
                  <a:pt x="591" y="121"/>
                </a:moveTo>
                <a:cubicBezTo>
                  <a:pt x="587" y="99"/>
                  <a:pt x="581" y="77"/>
                  <a:pt x="570" y="56"/>
                </a:cubicBezTo>
                <a:cubicBezTo>
                  <a:pt x="568" y="51"/>
                  <a:pt x="565" y="46"/>
                  <a:pt x="561" y="42"/>
                </a:cubicBezTo>
                <a:cubicBezTo>
                  <a:pt x="560" y="39"/>
                  <a:pt x="558" y="37"/>
                  <a:pt x="556" y="35"/>
                </a:cubicBezTo>
                <a:cubicBezTo>
                  <a:pt x="554" y="32"/>
                  <a:pt x="552" y="30"/>
                  <a:pt x="550" y="28"/>
                </a:cubicBezTo>
                <a:cubicBezTo>
                  <a:pt x="540" y="20"/>
                  <a:pt x="529" y="16"/>
                  <a:pt x="519" y="13"/>
                </a:cubicBezTo>
                <a:cubicBezTo>
                  <a:pt x="512" y="10"/>
                  <a:pt x="501" y="8"/>
                  <a:pt x="495" y="7"/>
                </a:cubicBezTo>
                <a:cubicBezTo>
                  <a:pt x="494" y="7"/>
                  <a:pt x="490" y="6"/>
                  <a:pt x="487" y="6"/>
                </a:cubicBezTo>
                <a:cubicBezTo>
                  <a:pt x="476" y="4"/>
                  <a:pt x="462" y="2"/>
                  <a:pt x="449" y="1"/>
                </a:cubicBezTo>
                <a:cubicBezTo>
                  <a:pt x="445" y="1"/>
                  <a:pt x="437" y="1"/>
                  <a:pt x="432" y="1"/>
                </a:cubicBezTo>
                <a:cubicBezTo>
                  <a:pt x="429" y="0"/>
                  <a:pt x="435" y="1"/>
                  <a:pt x="431" y="0"/>
                </a:cubicBezTo>
                <a:cubicBezTo>
                  <a:pt x="422" y="0"/>
                  <a:pt x="392" y="0"/>
                  <a:pt x="378" y="0"/>
                </a:cubicBezTo>
                <a:cubicBezTo>
                  <a:pt x="379" y="0"/>
                  <a:pt x="379" y="0"/>
                  <a:pt x="378" y="0"/>
                </a:cubicBezTo>
                <a:cubicBezTo>
                  <a:pt x="375" y="0"/>
                  <a:pt x="373" y="1"/>
                  <a:pt x="370" y="1"/>
                </a:cubicBezTo>
                <a:cubicBezTo>
                  <a:pt x="345" y="1"/>
                  <a:pt x="328" y="3"/>
                  <a:pt x="307" y="4"/>
                </a:cubicBezTo>
                <a:cubicBezTo>
                  <a:pt x="304" y="4"/>
                  <a:pt x="297" y="5"/>
                  <a:pt x="295" y="5"/>
                </a:cubicBezTo>
                <a:cubicBezTo>
                  <a:pt x="299" y="5"/>
                  <a:pt x="304" y="4"/>
                  <a:pt x="303" y="5"/>
                </a:cubicBezTo>
                <a:cubicBezTo>
                  <a:pt x="297" y="5"/>
                  <a:pt x="289" y="6"/>
                  <a:pt x="285" y="6"/>
                </a:cubicBezTo>
                <a:cubicBezTo>
                  <a:pt x="277" y="7"/>
                  <a:pt x="273" y="7"/>
                  <a:pt x="266" y="8"/>
                </a:cubicBezTo>
                <a:cubicBezTo>
                  <a:pt x="264" y="8"/>
                  <a:pt x="268" y="8"/>
                  <a:pt x="264" y="8"/>
                </a:cubicBezTo>
                <a:cubicBezTo>
                  <a:pt x="253" y="9"/>
                  <a:pt x="248" y="10"/>
                  <a:pt x="238" y="10"/>
                </a:cubicBezTo>
                <a:cubicBezTo>
                  <a:pt x="235" y="11"/>
                  <a:pt x="224" y="12"/>
                  <a:pt x="221" y="12"/>
                </a:cubicBezTo>
                <a:cubicBezTo>
                  <a:pt x="217" y="13"/>
                  <a:pt x="224" y="12"/>
                  <a:pt x="221" y="12"/>
                </a:cubicBezTo>
                <a:cubicBezTo>
                  <a:pt x="213" y="13"/>
                  <a:pt x="205" y="14"/>
                  <a:pt x="196" y="15"/>
                </a:cubicBezTo>
                <a:cubicBezTo>
                  <a:pt x="194" y="16"/>
                  <a:pt x="193" y="16"/>
                  <a:pt x="190" y="16"/>
                </a:cubicBezTo>
                <a:cubicBezTo>
                  <a:pt x="188" y="16"/>
                  <a:pt x="190" y="16"/>
                  <a:pt x="187" y="16"/>
                </a:cubicBezTo>
                <a:cubicBezTo>
                  <a:pt x="184" y="17"/>
                  <a:pt x="190" y="16"/>
                  <a:pt x="189" y="17"/>
                </a:cubicBezTo>
                <a:cubicBezTo>
                  <a:pt x="184" y="17"/>
                  <a:pt x="185" y="17"/>
                  <a:pt x="183" y="18"/>
                </a:cubicBezTo>
                <a:cubicBezTo>
                  <a:pt x="177" y="18"/>
                  <a:pt x="173" y="19"/>
                  <a:pt x="167" y="20"/>
                </a:cubicBezTo>
                <a:cubicBezTo>
                  <a:pt x="150" y="22"/>
                  <a:pt x="150" y="22"/>
                  <a:pt x="150" y="22"/>
                </a:cubicBezTo>
                <a:cubicBezTo>
                  <a:pt x="145" y="23"/>
                  <a:pt x="143" y="23"/>
                  <a:pt x="138" y="24"/>
                </a:cubicBezTo>
                <a:cubicBezTo>
                  <a:pt x="125" y="25"/>
                  <a:pt x="125" y="25"/>
                  <a:pt x="125" y="25"/>
                </a:cubicBezTo>
                <a:cubicBezTo>
                  <a:pt x="122" y="26"/>
                  <a:pt x="127" y="25"/>
                  <a:pt x="123" y="26"/>
                </a:cubicBezTo>
                <a:cubicBezTo>
                  <a:pt x="106" y="28"/>
                  <a:pt x="89" y="31"/>
                  <a:pt x="77" y="33"/>
                </a:cubicBezTo>
                <a:cubicBezTo>
                  <a:pt x="96" y="30"/>
                  <a:pt x="110" y="28"/>
                  <a:pt x="127" y="25"/>
                </a:cubicBezTo>
                <a:cubicBezTo>
                  <a:pt x="129" y="25"/>
                  <a:pt x="134" y="24"/>
                  <a:pt x="137" y="24"/>
                </a:cubicBezTo>
                <a:cubicBezTo>
                  <a:pt x="138" y="24"/>
                  <a:pt x="134" y="24"/>
                  <a:pt x="138" y="24"/>
                </a:cubicBezTo>
                <a:cubicBezTo>
                  <a:pt x="139" y="24"/>
                  <a:pt x="139" y="24"/>
                  <a:pt x="141" y="23"/>
                </a:cubicBezTo>
                <a:cubicBezTo>
                  <a:pt x="139" y="24"/>
                  <a:pt x="143" y="24"/>
                  <a:pt x="144" y="24"/>
                </a:cubicBezTo>
                <a:cubicBezTo>
                  <a:pt x="158" y="22"/>
                  <a:pt x="169" y="20"/>
                  <a:pt x="182" y="19"/>
                </a:cubicBezTo>
                <a:cubicBezTo>
                  <a:pt x="184" y="18"/>
                  <a:pt x="180" y="19"/>
                  <a:pt x="183" y="18"/>
                </a:cubicBezTo>
                <a:cubicBezTo>
                  <a:pt x="197" y="17"/>
                  <a:pt x="197" y="17"/>
                  <a:pt x="197" y="17"/>
                </a:cubicBezTo>
                <a:cubicBezTo>
                  <a:pt x="198" y="17"/>
                  <a:pt x="202" y="16"/>
                  <a:pt x="200" y="17"/>
                </a:cubicBezTo>
                <a:cubicBezTo>
                  <a:pt x="184" y="19"/>
                  <a:pt x="161" y="22"/>
                  <a:pt x="141" y="24"/>
                </a:cubicBezTo>
                <a:cubicBezTo>
                  <a:pt x="135" y="25"/>
                  <a:pt x="129" y="26"/>
                  <a:pt x="125" y="27"/>
                </a:cubicBezTo>
                <a:cubicBezTo>
                  <a:pt x="134" y="25"/>
                  <a:pt x="141" y="25"/>
                  <a:pt x="149" y="24"/>
                </a:cubicBezTo>
                <a:cubicBezTo>
                  <a:pt x="159" y="23"/>
                  <a:pt x="170" y="21"/>
                  <a:pt x="180" y="20"/>
                </a:cubicBezTo>
                <a:cubicBezTo>
                  <a:pt x="186" y="19"/>
                  <a:pt x="186" y="19"/>
                  <a:pt x="186" y="19"/>
                </a:cubicBezTo>
                <a:cubicBezTo>
                  <a:pt x="194" y="18"/>
                  <a:pt x="194" y="18"/>
                  <a:pt x="194" y="18"/>
                </a:cubicBezTo>
                <a:cubicBezTo>
                  <a:pt x="198" y="18"/>
                  <a:pt x="198" y="18"/>
                  <a:pt x="198" y="18"/>
                </a:cubicBezTo>
                <a:cubicBezTo>
                  <a:pt x="210" y="16"/>
                  <a:pt x="210" y="16"/>
                  <a:pt x="210" y="16"/>
                </a:cubicBezTo>
                <a:cubicBezTo>
                  <a:pt x="234" y="14"/>
                  <a:pt x="234" y="14"/>
                  <a:pt x="234" y="14"/>
                </a:cubicBezTo>
                <a:cubicBezTo>
                  <a:pt x="236" y="14"/>
                  <a:pt x="235" y="14"/>
                  <a:pt x="233" y="14"/>
                </a:cubicBezTo>
                <a:cubicBezTo>
                  <a:pt x="211" y="17"/>
                  <a:pt x="211" y="17"/>
                  <a:pt x="211" y="17"/>
                </a:cubicBezTo>
                <a:cubicBezTo>
                  <a:pt x="212" y="17"/>
                  <a:pt x="213" y="17"/>
                  <a:pt x="213" y="17"/>
                </a:cubicBezTo>
                <a:cubicBezTo>
                  <a:pt x="209" y="17"/>
                  <a:pt x="208" y="17"/>
                  <a:pt x="206" y="17"/>
                </a:cubicBezTo>
                <a:cubicBezTo>
                  <a:pt x="214" y="17"/>
                  <a:pt x="213" y="17"/>
                  <a:pt x="211" y="17"/>
                </a:cubicBezTo>
                <a:cubicBezTo>
                  <a:pt x="192" y="19"/>
                  <a:pt x="168" y="22"/>
                  <a:pt x="153" y="24"/>
                </a:cubicBezTo>
                <a:cubicBezTo>
                  <a:pt x="151" y="25"/>
                  <a:pt x="150" y="25"/>
                  <a:pt x="147" y="25"/>
                </a:cubicBezTo>
                <a:cubicBezTo>
                  <a:pt x="129" y="28"/>
                  <a:pt x="110" y="30"/>
                  <a:pt x="91" y="33"/>
                </a:cubicBezTo>
                <a:cubicBezTo>
                  <a:pt x="160" y="24"/>
                  <a:pt x="160" y="24"/>
                  <a:pt x="160" y="24"/>
                </a:cubicBezTo>
                <a:cubicBezTo>
                  <a:pt x="161" y="24"/>
                  <a:pt x="160" y="24"/>
                  <a:pt x="162" y="24"/>
                </a:cubicBezTo>
                <a:cubicBezTo>
                  <a:pt x="173" y="22"/>
                  <a:pt x="186" y="21"/>
                  <a:pt x="194" y="20"/>
                </a:cubicBezTo>
                <a:cubicBezTo>
                  <a:pt x="205" y="19"/>
                  <a:pt x="205" y="19"/>
                  <a:pt x="205" y="19"/>
                </a:cubicBezTo>
                <a:cubicBezTo>
                  <a:pt x="231" y="16"/>
                  <a:pt x="250" y="15"/>
                  <a:pt x="275" y="13"/>
                </a:cubicBezTo>
                <a:cubicBezTo>
                  <a:pt x="275" y="13"/>
                  <a:pt x="277" y="13"/>
                  <a:pt x="278" y="13"/>
                </a:cubicBezTo>
                <a:cubicBezTo>
                  <a:pt x="272" y="14"/>
                  <a:pt x="272" y="14"/>
                  <a:pt x="272" y="14"/>
                </a:cubicBezTo>
                <a:cubicBezTo>
                  <a:pt x="268" y="14"/>
                  <a:pt x="264" y="15"/>
                  <a:pt x="260" y="15"/>
                </a:cubicBezTo>
                <a:cubicBezTo>
                  <a:pt x="239" y="17"/>
                  <a:pt x="209" y="20"/>
                  <a:pt x="183" y="23"/>
                </a:cubicBezTo>
                <a:cubicBezTo>
                  <a:pt x="180" y="24"/>
                  <a:pt x="182" y="24"/>
                  <a:pt x="184" y="24"/>
                </a:cubicBezTo>
                <a:cubicBezTo>
                  <a:pt x="197" y="22"/>
                  <a:pt x="209" y="21"/>
                  <a:pt x="222" y="20"/>
                </a:cubicBezTo>
                <a:cubicBezTo>
                  <a:pt x="227" y="20"/>
                  <a:pt x="222" y="21"/>
                  <a:pt x="212" y="22"/>
                </a:cubicBezTo>
                <a:cubicBezTo>
                  <a:pt x="194" y="24"/>
                  <a:pt x="165" y="27"/>
                  <a:pt x="154" y="28"/>
                </a:cubicBezTo>
                <a:cubicBezTo>
                  <a:pt x="128" y="32"/>
                  <a:pt x="103" y="35"/>
                  <a:pt x="78" y="39"/>
                </a:cubicBezTo>
                <a:cubicBezTo>
                  <a:pt x="76" y="40"/>
                  <a:pt x="76" y="40"/>
                  <a:pt x="76" y="40"/>
                </a:cubicBezTo>
                <a:cubicBezTo>
                  <a:pt x="75" y="40"/>
                  <a:pt x="75" y="40"/>
                  <a:pt x="75" y="40"/>
                </a:cubicBezTo>
                <a:cubicBezTo>
                  <a:pt x="73" y="40"/>
                  <a:pt x="73" y="40"/>
                  <a:pt x="73" y="40"/>
                </a:cubicBezTo>
                <a:cubicBezTo>
                  <a:pt x="74" y="40"/>
                  <a:pt x="74" y="40"/>
                  <a:pt x="75" y="40"/>
                </a:cubicBezTo>
                <a:cubicBezTo>
                  <a:pt x="76" y="40"/>
                  <a:pt x="76" y="40"/>
                  <a:pt x="76" y="40"/>
                </a:cubicBezTo>
                <a:cubicBezTo>
                  <a:pt x="83" y="39"/>
                  <a:pt x="83" y="39"/>
                  <a:pt x="83" y="39"/>
                </a:cubicBezTo>
                <a:cubicBezTo>
                  <a:pt x="83" y="39"/>
                  <a:pt x="84" y="39"/>
                  <a:pt x="86" y="38"/>
                </a:cubicBezTo>
                <a:cubicBezTo>
                  <a:pt x="111" y="35"/>
                  <a:pt x="139" y="31"/>
                  <a:pt x="161" y="28"/>
                </a:cubicBezTo>
                <a:cubicBezTo>
                  <a:pt x="170" y="27"/>
                  <a:pt x="188" y="24"/>
                  <a:pt x="198" y="24"/>
                </a:cubicBezTo>
                <a:cubicBezTo>
                  <a:pt x="195" y="25"/>
                  <a:pt x="188" y="26"/>
                  <a:pt x="178" y="27"/>
                </a:cubicBezTo>
                <a:cubicBezTo>
                  <a:pt x="188" y="26"/>
                  <a:pt x="197" y="25"/>
                  <a:pt x="205" y="24"/>
                </a:cubicBezTo>
                <a:cubicBezTo>
                  <a:pt x="212" y="23"/>
                  <a:pt x="224" y="22"/>
                  <a:pt x="228" y="22"/>
                </a:cubicBezTo>
                <a:cubicBezTo>
                  <a:pt x="228" y="22"/>
                  <a:pt x="227" y="22"/>
                  <a:pt x="228" y="22"/>
                </a:cubicBezTo>
                <a:cubicBezTo>
                  <a:pt x="229" y="22"/>
                  <a:pt x="233" y="21"/>
                  <a:pt x="234" y="21"/>
                </a:cubicBezTo>
                <a:cubicBezTo>
                  <a:pt x="238" y="21"/>
                  <a:pt x="237" y="21"/>
                  <a:pt x="241" y="20"/>
                </a:cubicBezTo>
                <a:cubicBezTo>
                  <a:pt x="247" y="20"/>
                  <a:pt x="247" y="20"/>
                  <a:pt x="250" y="20"/>
                </a:cubicBezTo>
                <a:cubicBezTo>
                  <a:pt x="270" y="18"/>
                  <a:pt x="289" y="16"/>
                  <a:pt x="309" y="15"/>
                </a:cubicBezTo>
                <a:cubicBezTo>
                  <a:pt x="315" y="15"/>
                  <a:pt x="315" y="15"/>
                  <a:pt x="315" y="15"/>
                </a:cubicBezTo>
                <a:cubicBezTo>
                  <a:pt x="317" y="15"/>
                  <a:pt x="315" y="15"/>
                  <a:pt x="318" y="15"/>
                </a:cubicBezTo>
                <a:cubicBezTo>
                  <a:pt x="319" y="15"/>
                  <a:pt x="319" y="15"/>
                  <a:pt x="321" y="14"/>
                </a:cubicBezTo>
                <a:cubicBezTo>
                  <a:pt x="345" y="13"/>
                  <a:pt x="345" y="13"/>
                  <a:pt x="345" y="13"/>
                </a:cubicBezTo>
                <a:cubicBezTo>
                  <a:pt x="364" y="13"/>
                  <a:pt x="386" y="12"/>
                  <a:pt x="402" y="12"/>
                </a:cubicBezTo>
                <a:cubicBezTo>
                  <a:pt x="405" y="12"/>
                  <a:pt x="401" y="13"/>
                  <a:pt x="405" y="13"/>
                </a:cubicBezTo>
                <a:cubicBezTo>
                  <a:pt x="432" y="13"/>
                  <a:pt x="460" y="14"/>
                  <a:pt x="488" y="19"/>
                </a:cubicBezTo>
                <a:cubicBezTo>
                  <a:pt x="490" y="20"/>
                  <a:pt x="488" y="20"/>
                  <a:pt x="491" y="20"/>
                </a:cubicBezTo>
                <a:cubicBezTo>
                  <a:pt x="495" y="21"/>
                  <a:pt x="494" y="20"/>
                  <a:pt x="498" y="21"/>
                </a:cubicBezTo>
                <a:cubicBezTo>
                  <a:pt x="500" y="22"/>
                  <a:pt x="502" y="22"/>
                  <a:pt x="503" y="23"/>
                </a:cubicBezTo>
                <a:cubicBezTo>
                  <a:pt x="511" y="24"/>
                  <a:pt x="518" y="27"/>
                  <a:pt x="525" y="30"/>
                </a:cubicBezTo>
                <a:cubicBezTo>
                  <a:pt x="532" y="33"/>
                  <a:pt x="539" y="37"/>
                  <a:pt x="544" y="42"/>
                </a:cubicBezTo>
                <a:cubicBezTo>
                  <a:pt x="544" y="42"/>
                  <a:pt x="545" y="43"/>
                  <a:pt x="546" y="43"/>
                </a:cubicBezTo>
                <a:cubicBezTo>
                  <a:pt x="547" y="46"/>
                  <a:pt x="547" y="46"/>
                  <a:pt x="547" y="46"/>
                </a:cubicBezTo>
                <a:cubicBezTo>
                  <a:pt x="549" y="47"/>
                  <a:pt x="550" y="49"/>
                  <a:pt x="551" y="50"/>
                </a:cubicBezTo>
                <a:cubicBezTo>
                  <a:pt x="553" y="54"/>
                  <a:pt x="555" y="57"/>
                  <a:pt x="557" y="61"/>
                </a:cubicBezTo>
                <a:cubicBezTo>
                  <a:pt x="561" y="68"/>
                  <a:pt x="564" y="75"/>
                  <a:pt x="567" y="83"/>
                </a:cubicBezTo>
                <a:cubicBezTo>
                  <a:pt x="577" y="112"/>
                  <a:pt x="581" y="143"/>
                  <a:pt x="583" y="173"/>
                </a:cubicBezTo>
                <a:cubicBezTo>
                  <a:pt x="584" y="196"/>
                  <a:pt x="583" y="218"/>
                  <a:pt x="580" y="239"/>
                </a:cubicBezTo>
                <a:cubicBezTo>
                  <a:pt x="578" y="253"/>
                  <a:pt x="576" y="266"/>
                  <a:pt x="573" y="278"/>
                </a:cubicBezTo>
                <a:cubicBezTo>
                  <a:pt x="569" y="290"/>
                  <a:pt x="566" y="302"/>
                  <a:pt x="560" y="314"/>
                </a:cubicBezTo>
                <a:cubicBezTo>
                  <a:pt x="558" y="318"/>
                  <a:pt x="556" y="322"/>
                  <a:pt x="553" y="326"/>
                </a:cubicBezTo>
                <a:cubicBezTo>
                  <a:pt x="552" y="328"/>
                  <a:pt x="551" y="329"/>
                  <a:pt x="549" y="331"/>
                </a:cubicBezTo>
                <a:cubicBezTo>
                  <a:pt x="548" y="333"/>
                  <a:pt x="546" y="335"/>
                  <a:pt x="545" y="336"/>
                </a:cubicBezTo>
                <a:cubicBezTo>
                  <a:pt x="543" y="338"/>
                  <a:pt x="539" y="340"/>
                  <a:pt x="535" y="342"/>
                </a:cubicBezTo>
                <a:cubicBezTo>
                  <a:pt x="531" y="344"/>
                  <a:pt x="527" y="346"/>
                  <a:pt x="524" y="347"/>
                </a:cubicBezTo>
                <a:cubicBezTo>
                  <a:pt x="521" y="348"/>
                  <a:pt x="518" y="349"/>
                  <a:pt x="515" y="350"/>
                </a:cubicBezTo>
                <a:cubicBezTo>
                  <a:pt x="511" y="352"/>
                  <a:pt x="506" y="353"/>
                  <a:pt x="502" y="354"/>
                </a:cubicBezTo>
                <a:cubicBezTo>
                  <a:pt x="489" y="357"/>
                  <a:pt x="476" y="360"/>
                  <a:pt x="463" y="363"/>
                </a:cubicBezTo>
                <a:cubicBezTo>
                  <a:pt x="449" y="365"/>
                  <a:pt x="435" y="368"/>
                  <a:pt x="420" y="369"/>
                </a:cubicBezTo>
                <a:cubicBezTo>
                  <a:pt x="412" y="370"/>
                  <a:pt x="405" y="372"/>
                  <a:pt x="397" y="372"/>
                </a:cubicBezTo>
                <a:cubicBezTo>
                  <a:pt x="391" y="373"/>
                  <a:pt x="386" y="373"/>
                  <a:pt x="380" y="374"/>
                </a:cubicBezTo>
                <a:cubicBezTo>
                  <a:pt x="365" y="375"/>
                  <a:pt x="349" y="377"/>
                  <a:pt x="334" y="377"/>
                </a:cubicBezTo>
                <a:cubicBezTo>
                  <a:pt x="314" y="379"/>
                  <a:pt x="294" y="379"/>
                  <a:pt x="274" y="379"/>
                </a:cubicBezTo>
                <a:cubicBezTo>
                  <a:pt x="252" y="379"/>
                  <a:pt x="225" y="378"/>
                  <a:pt x="204" y="377"/>
                </a:cubicBezTo>
                <a:cubicBezTo>
                  <a:pt x="187" y="375"/>
                  <a:pt x="169" y="374"/>
                  <a:pt x="150" y="371"/>
                </a:cubicBezTo>
                <a:cubicBezTo>
                  <a:pt x="145" y="370"/>
                  <a:pt x="145" y="370"/>
                  <a:pt x="145" y="370"/>
                </a:cubicBezTo>
                <a:cubicBezTo>
                  <a:pt x="131" y="368"/>
                  <a:pt x="116" y="364"/>
                  <a:pt x="102" y="361"/>
                </a:cubicBezTo>
                <a:cubicBezTo>
                  <a:pt x="88" y="357"/>
                  <a:pt x="75" y="352"/>
                  <a:pt x="65" y="346"/>
                </a:cubicBezTo>
                <a:cubicBezTo>
                  <a:pt x="57" y="342"/>
                  <a:pt x="51" y="338"/>
                  <a:pt x="46" y="333"/>
                </a:cubicBezTo>
                <a:cubicBezTo>
                  <a:pt x="40" y="328"/>
                  <a:pt x="35" y="321"/>
                  <a:pt x="32" y="314"/>
                </a:cubicBezTo>
                <a:cubicBezTo>
                  <a:pt x="30" y="312"/>
                  <a:pt x="29" y="310"/>
                  <a:pt x="28" y="307"/>
                </a:cubicBezTo>
                <a:cubicBezTo>
                  <a:pt x="25" y="300"/>
                  <a:pt x="23" y="292"/>
                  <a:pt x="21" y="283"/>
                </a:cubicBezTo>
                <a:cubicBezTo>
                  <a:pt x="18" y="270"/>
                  <a:pt x="17" y="255"/>
                  <a:pt x="16" y="239"/>
                </a:cubicBezTo>
                <a:cubicBezTo>
                  <a:pt x="16" y="226"/>
                  <a:pt x="17" y="207"/>
                  <a:pt x="19" y="193"/>
                </a:cubicBezTo>
                <a:cubicBezTo>
                  <a:pt x="21" y="169"/>
                  <a:pt x="25" y="144"/>
                  <a:pt x="31" y="120"/>
                </a:cubicBezTo>
                <a:cubicBezTo>
                  <a:pt x="36" y="96"/>
                  <a:pt x="36" y="96"/>
                  <a:pt x="36" y="96"/>
                </a:cubicBezTo>
                <a:cubicBezTo>
                  <a:pt x="39" y="87"/>
                  <a:pt x="41" y="77"/>
                  <a:pt x="44" y="67"/>
                </a:cubicBezTo>
                <a:cubicBezTo>
                  <a:pt x="45" y="63"/>
                  <a:pt x="45" y="63"/>
                  <a:pt x="45" y="63"/>
                </a:cubicBezTo>
                <a:cubicBezTo>
                  <a:pt x="45" y="63"/>
                  <a:pt x="45" y="63"/>
                  <a:pt x="45" y="63"/>
                </a:cubicBezTo>
                <a:cubicBezTo>
                  <a:pt x="46" y="63"/>
                  <a:pt x="46" y="63"/>
                  <a:pt x="46" y="63"/>
                </a:cubicBezTo>
                <a:cubicBezTo>
                  <a:pt x="46" y="62"/>
                  <a:pt x="46" y="62"/>
                  <a:pt x="46" y="62"/>
                </a:cubicBezTo>
                <a:cubicBezTo>
                  <a:pt x="46" y="61"/>
                  <a:pt x="46" y="60"/>
                  <a:pt x="47" y="60"/>
                </a:cubicBezTo>
                <a:cubicBezTo>
                  <a:pt x="48" y="60"/>
                  <a:pt x="47" y="59"/>
                  <a:pt x="47" y="58"/>
                </a:cubicBezTo>
                <a:cubicBezTo>
                  <a:pt x="47" y="58"/>
                  <a:pt x="48" y="58"/>
                  <a:pt x="48" y="58"/>
                </a:cubicBezTo>
                <a:cubicBezTo>
                  <a:pt x="48" y="58"/>
                  <a:pt x="48" y="57"/>
                  <a:pt x="48" y="57"/>
                </a:cubicBezTo>
                <a:cubicBezTo>
                  <a:pt x="49" y="57"/>
                  <a:pt x="49" y="57"/>
                  <a:pt x="49" y="56"/>
                </a:cubicBezTo>
                <a:cubicBezTo>
                  <a:pt x="49" y="56"/>
                  <a:pt x="49" y="56"/>
                  <a:pt x="49" y="55"/>
                </a:cubicBezTo>
                <a:cubicBezTo>
                  <a:pt x="49" y="55"/>
                  <a:pt x="50" y="55"/>
                  <a:pt x="50" y="54"/>
                </a:cubicBezTo>
                <a:cubicBezTo>
                  <a:pt x="50" y="54"/>
                  <a:pt x="50" y="53"/>
                  <a:pt x="50" y="53"/>
                </a:cubicBezTo>
                <a:cubicBezTo>
                  <a:pt x="50" y="52"/>
                  <a:pt x="50" y="52"/>
                  <a:pt x="50" y="52"/>
                </a:cubicBezTo>
                <a:cubicBezTo>
                  <a:pt x="50" y="51"/>
                  <a:pt x="50" y="51"/>
                  <a:pt x="50" y="50"/>
                </a:cubicBezTo>
                <a:cubicBezTo>
                  <a:pt x="50" y="50"/>
                  <a:pt x="50" y="49"/>
                  <a:pt x="50" y="49"/>
                </a:cubicBezTo>
                <a:cubicBezTo>
                  <a:pt x="49" y="48"/>
                  <a:pt x="50" y="48"/>
                  <a:pt x="50" y="48"/>
                </a:cubicBezTo>
                <a:cubicBezTo>
                  <a:pt x="49" y="47"/>
                  <a:pt x="48" y="46"/>
                  <a:pt x="48" y="45"/>
                </a:cubicBezTo>
                <a:cubicBezTo>
                  <a:pt x="48" y="44"/>
                  <a:pt x="47" y="44"/>
                  <a:pt x="47" y="44"/>
                </a:cubicBezTo>
                <a:cubicBezTo>
                  <a:pt x="47" y="44"/>
                  <a:pt x="47" y="43"/>
                  <a:pt x="47" y="43"/>
                </a:cubicBezTo>
                <a:cubicBezTo>
                  <a:pt x="46" y="43"/>
                  <a:pt x="46" y="43"/>
                  <a:pt x="45" y="42"/>
                </a:cubicBezTo>
                <a:cubicBezTo>
                  <a:pt x="45" y="42"/>
                  <a:pt x="45" y="42"/>
                  <a:pt x="45" y="42"/>
                </a:cubicBezTo>
                <a:cubicBezTo>
                  <a:pt x="44" y="42"/>
                  <a:pt x="43" y="42"/>
                  <a:pt x="42" y="41"/>
                </a:cubicBezTo>
                <a:cubicBezTo>
                  <a:pt x="41" y="42"/>
                  <a:pt x="41" y="41"/>
                  <a:pt x="40" y="41"/>
                </a:cubicBezTo>
                <a:cubicBezTo>
                  <a:pt x="40" y="41"/>
                  <a:pt x="40" y="42"/>
                  <a:pt x="39" y="42"/>
                </a:cubicBezTo>
                <a:cubicBezTo>
                  <a:pt x="39" y="42"/>
                  <a:pt x="38" y="42"/>
                  <a:pt x="38" y="42"/>
                </a:cubicBezTo>
                <a:cubicBezTo>
                  <a:pt x="38" y="42"/>
                  <a:pt x="38" y="42"/>
                  <a:pt x="37" y="42"/>
                </a:cubicBezTo>
                <a:cubicBezTo>
                  <a:pt x="37" y="43"/>
                  <a:pt x="37" y="43"/>
                  <a:pt x="36" y="43"/>
                </a:cubicBezTo>
                <a:cubicBezTo>
                  <a:pt x="36" y="43"/>
                  <a:pt x="36" y="43"/>
                  <a:pt x="36" y="43"/>
                </a:cubicBezTo>
                <a:cubicBezTo>
                  <a:pt x="35" y="44"/>
                  <a:pt x="34" y="44"/>
                  <a:pt x="33" y="45"/>
                </a:cubicBezTo>
                <a:cubicBezTo>
                  <a:pt x="33" y="45"/>
                  <a:pt x="33" y="45"/>
                  <a:pt x="33" y="46"/>
                </a:cubicBezTo>
                <a:cubicBezTo>
                  <a:pt x="33" y="46"/>
                  <a:pt x="33" y="48"/>
                  <a:pt x="32" y="48"/>
                </a:cubicBezTo>
                <a:cubicBezTo>
                  <a:pt x="32" y="48"/>
                  <a:pt x="32" y="48"/>
                  <a:pt x="32" y="48"/>
                </a:cubicBezTo>
                <a:cubicBezTo>
                  <a:pt x="32" y="48"/>
                  <a:pt x="31" y="48"/>
                  <a:pt x="31" y="49"/>
                </a:cubicBezTo>
                <a:cubicBezTo>
                  <a:pt x="31" y="49"/>
                  <a:pt x="31" y="49"/>
                  <a:pt x="31" y="49"/>
                </a:cubicBezTo>
                <a:cubicBezTo>
                  <a:pt x="31" y="50"/>
                  <a:pt x="31" y="50"/>
                  <a:pt x="31" y="51"/>
                </a:cubicBezTo>
                <a:cubicBezTo>
                  <a:pt x="31" y="51"/>
                  <a:pt x="31" y="51"/>
                  <a:pt x="31" y="51"/>
                </a:cubicBezTo>
                <a:cubicBezTo>
                  <a:pt x="31" y="52"/>
                  <a:pt x="30" y="53"/>
                  <a:pt x="30" y="53"/>
                </a:cubicBezTo>
                <a:cubicBezTo>
                  <a:pt x="30" y="53"/>
                  <a:pt x="30" y="53"/>
                  <a:pt x="30" y="54"/>
                </a:cubicBezTo>
                <a:cubicBezTo>
                  <a:pt x="30" y="54"/>
                  <a:pt x="30" y="54"/>
                  <a:pt x="30" y="54"/>
                </a:cubicBezTo>
                <a:cubicBezTo>
                  <a:pt x="31" y="55"/>
                  <a:pt x="30" y="56"/>
                  <a:pt x="30" y="57"/>
                </a:cubicBezTo>
                <a:cubicBezTo>
                  <a:pt x="30" y="58"/>
                  <a:pt x="30" y="58"/>
                  <a:pt x="30" y="58"/>
                </a:cubicBezTo>
                <a:cubicBezTo>
                  <a:pt x="30" y="58"/>
                  <a:pt x="30" y="58"/>
                  <a:pt x="30" y="58"/>
                </a:cubicBezTo>
                <a:cubicBezTo>
                  <a:pt x="30" y="59"/>
                  <a:pt x="30" y="59"/>
                  <a:pt x="30" y="59"/>
                </a:cubicBezTo>
                <a:cubicBezTo>
                  <a:pt x="29" y="61"/>
                  <a:pt x="29" y="61"/>
                  <a:pt x="29" y="61"/>
                </a:cubicBezTo>
                <a:cubicBezTo>
                  <a:pt x="26" y="70"/>
                  <a:pt x="26" y="70"/>
                  <a:pt x="26" y="70"/>
                </a:cubicBezTo>
                <a:cubicBezTo>
                  <a:pt x="24" y="78"/>
                  <a:pt x="24" y="78"/>
                  <a:pt x="24" y="78"/>
                </a:cubicBezTo>
                <a:cubicBezTo>
                  <a:pt x="23" y="82"/>
                  <a:pt x="22" y="88"/>
                  <a:pt x="20" y="94"/>
                </a:cubicBezTo>
                <a:cubicBezTo>
                  <a:pt x="18" y="103"/>
                  <a:pt x="16" y="112"/>
                  <a:pt x="15" y="119"/>
                </a:cubicBezTo>
                <a:cubicBezTo>
                  <a:pt x="12" y="132"/>
                  <a:pt x="10" y="141"/>
                  <a:pt x="9" y="151"/>
                </a:cubicBezTo>
                <a:cubicBezTo>
                  <a:pt x="8" y="155"/>
                  <a:pt x="7" y="158"/>
                  <a:pt x="7" y="163"/>
                </a:cubicBezTo>
                <a:cubicBezTo>
                  <a:pt x="5" y="174"/>
                  <a:pt x="5" y="174"/>
                  <a:pt x="5" y="174"/>
                </a:cubicBezTo>
                <a:cubicBezTo>
                  <a:pt x="5" y="178"/>
                  <a:pt x="4" y="182"/>
                  <a:pt x="3" y="186"/>
                </a:cubicBezTo>
                <a:cubicBezTo>
                  <a:pt x="3" y="194"/>
                  <a:pt x="3" y="194"/>
                  <a:pt x="3" y="194"/>
                </a:cubicBezTo>
                <a:cubicBezTo>
                  <a:pt x="2" y="197"/>
                  <a:pt x="2" y="199"/>
                  <a:pt x="2" y="202"/>
                </a:cubicBezTo>
                <a:cubicBezTo>
                  <a:pt x="2" y="206"/>
                  <a:pt x="2" y="209"/>
                  <a:pt x="1" y="213"/>
                </a:cubicBezTo>
                <a:cubicBezTo>
                  <a:pt x="1" y="225"/>
                  <a:pt x="0" y="239"/>
                  <a:pt x="2" y="252"/>
                </a:cubicBezTo>
                <a:cubicBezTo>
                  <a:pt x="2" y="263"/>
                  <a:pt x="3" y="273"/>
                  <a:pt x="5" y="284"/>
                </a:cubicBezTo>
                <a:cubicBezTo>
                  <a:pt x="8" y="295"/>
                  <a:pt x="11" y="306"/>
                  <a:pt x="17" y="318"/>
                </a:cubicBezTo>
                <a:cubicBezTo>
                  <a:pt x="20" y="325"/>
                  <a:pt x="22" y="329"/>
                  <a:pt x="27" y="335"/>
                </a:cubicBezTo>
                <a:cubicBezTo>
                  <a:pt x="28" y="336"/>
                  <a:pt x="28" y="336"/>
                  <a:pt x="30" y="338"/>
                </a:cubicBezTo>
                <a:cubicBezTo>
                  <a:pt x="39" y="349"/>
                  <a:pt x="52" y="357"/>
                  <a:pt x="65" y="363"/>
                </a:cubicBezTo>
                <a:cubicBezTo>
                  <a:pt x="66" y="363"/>
                  <a:pt x="66" y="364"/>
                  <a:pt x="67" y="364"/>
                </a:cubicBezTo>
                <a:cubicBezTo>
                  <a:pt x="85" y="372"/>
                  <a:pt x="109" y="378"/>
                  <a:pt x="124" y="381"/>
                </a:cubicBezTo>
                <a:cubicBezTo>
                  <a:pt x="135" y="384"/>
                  <a:pt x="149" y="386"/>
                  <a:pt x="163" y="388"/>
                </a:cubicBezTo>
                <a:cubicBezTo>
                  <a:pt x="169" y="388"/>
                  <a:pt x="176" y="389"/>
                  <a:pt x="182" y="390"/>
                </a:cubicBezTo>
                <a:cubicBezTo>
                  <a:pt x="195" y="391"/>
                  <a:pt x="211" y="392"/>
                  <a:pt x="223" y="393"/>
                </a:cubicBezTo>
                <a:cubicBezTo>
                  <a:pt x="233" y="393"/>
                  <a:pt x="233" y="393"/>
                  <a:pt x="233" y="393"/>
                </a:cubicBezTo>
                <a:cubicBezTo>
                  <a:pt x="239" y="393"/>
                  <a:pt x="246" y="393"/>
                  <a:pt x="253" y="393"/>
                </a:cubicBezTo>
                <a:cubicBezTo>
                  <a:pt x="278" y="394"/>
                  <a:pt x="308" y="393"/>
                  <a:pt x="330" y="392"/>
                </a:cubicBezTo>
                <a:cubicBezTo>
                  <a:pt x="337" y="392"/>
                  <a:pt x="343" y="391"/>
                  <a:pt x="351" y="391"/>
                </a:cubicBezTo>
                <a:cubicBezTo>
                  <a:pt x="364" y="390"/>
                  <a:pt x="377" y="389"/>
                  <a:pt x="390" y="387"/>
                </a:cubicBezTo>
                <a:cubicBezTo>
                  <a:pt x="399" y="386"/>
                  <a:pt x="399" y="386"/>
                  <a:pt x="399" y="386"/>
                </a:cubicBezTo>
                <a:cubicBezTo>
                  <a:pt x="407" y="385"/>
                  <a:pt x="414" y="385"/>
                  <a:pt x="422" y="384"/>
                </a:cubicBezTo>
                <a:cubicBezTo>
                  <a:pt x="442" y="381"/>
                  <a:pt x="462" y="377"/>
                  <a:pt x="480" y="374"/>
                </a:cubicBezTo>
                <a:cubicBezTo>
                  <a:pt x="492" y="371"/>
                  <a:pt x="507" y="368"/>
                  <a:pt x="522" y="363"/>
                </a:cubicBezTo>
                <a:cubicBezTo>
                  <a:pt x="529" y="360"/>
                  <a:pt x="536" y="357"/>
                  <a:pt x="544" y="354"/>
                </a:cubicBezTo>
                <a:cubicBezTo>
                  <a:pt x="547" y="352"/>
                  <a:pt x="551" y="349"/>
                  <a:pt x="554" y="347"/>
                </a:cubicBezTo>
                <a:cubicBezTo>
                  <a:pt x="555" y="346"/>
                  <a:pt x="556" y="345"/>
                  <a:pt x="557" y="344"/>
                </a:cubicBezTo>
                <a:cubicBezTo>
                  <a:pt x="559" y="342"/>
                  <a:pt x="559" y="342"/>
                  <a:pt x="559" y="342"/>
                </a:cubicBezTo>
                <a:cubicBezTo>
                  <a:pt x="560" y="341"/>
                  <a:pt x="561" y="339"/>
                  <a:pt x="562" y="338"/>
                </a:cubicBezTo>
                <a:cubicBezTo>
                  <a:pt x="566" y="332"/>
                  <a:pt x="569" y="327"/>
                  <a:pt x="572" y="321"/>
                </a:cubicBezTo>
                <a:cubicBezTo>
                  <a:pt x="582" y="302"/>
                  <a:pt x="588" y="276"/>
                  <a:pt x="591" y="256"/>
                </a:cubicBezTo>
                <a:cubicBezTo>
                  <a:pt x="595" y="234"/>
                  <a:pt x="597" y="211"/>
                  <a:pt x="597" y="189"/>
                </a:cubicBezTo>
                <a:cubicBezTo>
                  <a:pt x="597" y="166"/>
                  <a:pt x="595" y="144"/>
                  <a:pt x="591" y="121"/>
                </a:cubicBezTo>
                <a:close/>
                <a:moveTo>
                  <a:pt x="228" y="22"/>
                </a:moveTo>
                <a:cubicBezTo>
                  <a:pt x="228" y="22"/>
                  <a:pt x="228" y="22"/>
                  <a:pt x="228" y="22"/>
                </a:cubicBezTo>
                <a:cubicBezTo>
                  <a:pt x="228" y="22"/>
                  <a:pt x="228" y="22"/>
                  <a:pt x="228" y="22"/>
                </a:cubicBezTo>
                <a:close/>
              </a:path>
            </a:pathLst>
          </a:custGeom>
          <a:solidFill>
            <a:srgbClr val="FFC000"/>
          </a:solidFill>
          <a:ln w="38100">
            <a:no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85720" y="357166"/>
            <a:ext cx="4210080" cy="6286544"/>
          </a:xfrm>
        </p:spPr>
        <p:txBody>
          <a:bodyPr>
            <a:noAutofit/>
          </a:bodyPr>
          <a:lstStyle/>
          <a:p>
            <a:pPr lvl="0">
              <a:buNone/>
            </a:pPr>
            <a:r>
              <a:rPr lang="id-ID" sz="2400" dirty="0" smtClean="0">
                <a:latin typeface="Arial Narrow" pitchFamily="34" charset="0"/>
              </a:rPr>
              <a:t>	Pandangan ini dikritik karena tidak menjelaskan secara spesifik bagaimana anak belajar mengekpresikan ungkapan–ungkapan baru.</a:t>
            </a:r>
          </a:p>
          <a:p>
            <a:pPr>
              <a:buNone/>
            </a:pPr>
            <a:r>
              <a:rPr lang="id-ID" sz="2400" dirty="0" smtClean="0">
                <a:latin typeface="Arial Narrow" pitchFamily="34" charset="0"/>
              </a:rPr>
              <a:t>	Sehingga teori behanoristik digunakan sebagai dasar dan peneliti tidak lagi hanya fokus pada identifikasi rangsangan, respons secara kebetulan, namun juga mengsplor bahasa anak dengan melibatkan anak berbahasa secara aktif untuk membangun pemahaman mereka</a:t>
            </a:r>
          </a:p>
        </p:txBody>
      </p:sp>
      <p:sp>
        <p:nvSpPr>
          <p:cNvPr id="4" name="Content Placeholder 3"/>
          <p:cNvSpPr>
            <a:spLocks noGrp="1"/>
          </p:cNvSpPr>
          <p:nvPr>
            <p:ph sz="half" idx="2"/>
          </p:nvPr>
        </p:nvSpPr>
        <p:spPr/>
        <p:txBody>
          <a:bodyPr>
            <a:normAutofit lnSpcReduction="10000"/>
          </a:bodyPr>
          <a:lstStyle/>
          <a:p>
            <a:pPr lvl="0"/>
            <a:r>
              <a:rPr lang="id-ID" dirty="0" smtClean="0">
                <a:latin typeface="Arial Narrow" pitchFamily="34" charset="0"/>
              </a:rPr>
              <a:t>Fokus pada rangsangan dan penguatan terhadap pengalaman berbahasa anak</a:t>
            </a:r>
          </a:p>
          <a:p>
            <a:pPr lvl="0"/>
            <a:r>
              <a:rPr lang="id-ID" dirty="0" smtClean="0">
                <a:latin typeface="Arial Narrow" pitchFamily="34" charset="0"/>
              </a:rPr>
              <a:t>Kegiatan yang mendukung anak berkomunikasi lisan</a:t>
            </a:r>
          </a:p>
          <a:p>
            <a:pPr lvl="0"/>
            <a:r>
              <a:rPr lang="id-ID" dirty="0" smtClean="0">
                <a:latin typeface="Arial Narrow" pitchFamily="34" charset="0"/>
              </a:rPr>
              <a:t>Perhatian dalam penggunaan penguatan positif diberikan untuk mendorong interaksi anak</a:t>
            </a:r>
          </a:p>
        </p:txBody>
      </p:sp>
      <p:pic>
        <p:nvPicPr>
          <p:cNvPr id="6146" name="Picture 2" descr="C:\Users\Devita\Downloads\Documents\new\baby-blocks-clipart.png"/>
          <p:cNvPicPr>
            <a:picLocks noChangeAspect="1" noChangeArrowheads="1"/>
          </p:cNvPicPr>
          <p:nvPr/>
        </p:nvPicPr>
        <p:blipFill>
          <a:blip r:embed="rId2" cstate="print"/>
          <a:srcRect/>
          <a:stretch>
            <a:fillRect/>
          </a:stretch>
        </p:blipFill>
        <p:spPr bwMode="auto">
          <a:xfrm>
            <a:off x="3357554" y="6000768"/>
            <a:ext cx="1428760" cy="857232"/>
          </a:xfrm>
          <a:prstGeom prst="rect">
            <a:avLst/>
          </a:prstGeom>
          <a:noFill/>
        </p:spPr>
      </p:pic>
      <p:pic>
        <p:nvPicPr>
          <p:cNvPr id="6" name="Picture 2" descr="C:\Users\Devita\Downloads\Documents\new\baby-blocks-clipart.png"/>
          <p:cNvPicPr>
            <a:picLocks noChangeAspect="1" noChangeArrowheads="1"/>
          </p:cNvPicPr>
          <p:nvPr/>
        </p:nvPicPr>
        <p:blipFill>
          <a:blip r:embed="rId2" cstate="print"/>
          <a:srcRect/>
          <a:stretch>
            <a:fillRect/>
          </a:stretch>
        </p:blipFill>
        <p:spPr bwMode="auto">
          <a:xfrm>
            <a:off x="500034" y="6000768"/>
            <a:ext cx="1428760" cy="857232"/>
          </a:xfrm>
          <a:prstGeom prst="rect">
            <a:avLst/>
          </a:prstGeom>
          <a:noFill/>
        </p:spPr>
      </p:pic>
      <p:pic>
        <p:nvPicPr>
          <p:cNvPr id="7" name="Picture 2" descr="C:\Users\Devita\Downloads\Documents\new\baby-blocks-clipart.png"/>
          <p:cNvPicPr>
            <a:picLocks noChangeAspect="1" noChangeArrowheads="1"/>
          </p:cNvPicPr>
          <p:nvPr/>
        </p:nvPicPr>
        <p:blipFill>
          <a:blip r:embed="rId2" cstate="print"/>
          <a:srcRect/>
          <a:stretch>
            <a:fillRect/>
          </a:stretch>
        </p:blipFill>
        <p:spPr bwMode="auto">
          <a:xfrm>
            <a:off x="1928794" y="6000768"/>
            <a:ext cx="1428760" cy="857232"/>
          </a:xfrm>
          <a:prstGeom prst="rect">
            <a:avLst/>
          </a:prstGeom>
          <a:noFill/>
        </p:spPr>
      </p:pic>
      <p:pic>
        <p:nvPicPr>
          <p:cNvPr id="8" name="Picture 2" descr="C:\Users\Devita\Downloads\Documents\new\baby-blocks-clipart.png"/>
          <p:cNvPicPr>
            <a:picLocks noChangeAspect="1" noChangeArrowheads="1"/>
          </p:cNvPicPr>
          <p:nvPr/>
        </p:nvPicPr>
        <p:blipFill>
          <a:blip r:embed="rId2" cstate="print"/>
          <a:srcRect/>
          <a:stretch>
            <a:fillRect/>
          </a:stretch>
        </p:blipFill>
        <p:spPr bwMode="auto">
          <a:xfrm>
            <a:off x="6286512" y="6000768"/>
            <a:ext cx="1428760" cy="857232"/>
          </a:xfrm>
          <a:prstGeom prst="rect">
            <a:avLst/>
          </a:prstGeom>
          <a:noFill/>
        </p:spPr>
      </p:pic>
      <p:pic>
        <p:nvPicPr>
          <p:cNvPr id="9" name="Picture 2" descr="C:\Users\Devita\Downloads\Documents\new\baby-blocks-clipart.png"/>
          <p:cNvPicPr>
            <a:picLocks noChangeAspect="1" noChangeArrowheads="1"/>
          </p:cNvPicPr>
          <p:nvPr/>
        </p:nvPicPr>
        <p:blipFill>
          <a:blip r:embed="rId2" cstate="print"/>
          <a:srcRect/>
          <a:stretch>
            <a:fillRect/>
          </a:stretch>
        </p:blipFill>
        <p:spPr bwMode="auto">
          <a:xfrm>
            <a:off x="7715240" y="6000768"/>
            <a:ext cx="1428760" cy="857232"/>
          </a:xfrm>
          <a:prstGeom prst="rect">
            <a:avLst/>
          </a:prstGeom>
          <a:noFill/>
        </p:spPr>
      </p:pic>
      <p:pic>
        <p:nvPicPr>
          <p:cNvPr id="10" name="Picture 2" descr="C:\Users\Devita\Downloads\Documents\new\baby-blocks-clipart.png"/>
          <p:cNvPicPr>
            <a:picLocks noChangeAspect="1" noChangeArrowheads="1"/>
          </p:cNvPicPr>
          <p:nvPr/>
        </p:nvPicPr>
        <p:blipFill>
          <a:blip r:embed="rId2" cstate="print"/>
          <a:srcRect/>
          <a:stretch>
            <a:fillRect/>
          </a:stretch>
        </p:blipFill>
        <p:spPr bwMode="auto">
          <a:xfrm>
            <a:off x="4857752" y="6000768"/>
            <a:ext cx="1428760" cy="857232"/>
          </a:xfrm>
          <a:prstGeom prst="rect">
            <a:avLst/>
          </a:prstGeom>
          <a:noFill/>
        </p:spPr>
      </p:pic>
      <p:pic>
        <p:nvPicPr>
          <p:cNvPr id="11" name="Picture 2" descr="C:\Users\Devita\Downloads\Documents\new\baby-blocks-clipart.png"/>
          <p:cNvPicPr>
            <a:picLocks noChangeAspect="1" noChangeArrowheads="1"/>
          </p:cNvPicPr>
          <p:nvPr/>
        </p:nvPicPr>
        <p:blipFill>
          <a:blip r:embed="rId2" cstate="print"/>
          <a:srcRect/>
          <a:stretch>
            <a:fillRect/>
          </a:stretch>
        </p:blipFill>
        <p:spPr bwMode="auto">
          <a:xfrm>
            <a:off x="-928726" y="6000768"/>
            <a:ext cx="1428760" cy="857232"/>
          </a:xfrm>
          <a:prstGeom prst="rect">
            <a:avLst/>
          </a:prstGeom>
          <a:noFill/>
        </p:spPr>
      </p:pic>
      <p:sp>
        <p:nvSpPr>
          <p:cNvPr id="12" name="Rounded Rectangle 11"/>
          <p:cNvSpPr/>
          <p:nvPr/>
        </p:nvSpPr>
        <p:spPr>
          <a:xfrm>
            <a:off x="4714876" y="857232"/>
            <a:ext cx="4071966" cy="642942"/>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b="1" dirty="0" smtClean="0">
                <a:solidFill>
                  <a:schemeClr val="tx1"/>
                </a:solidFill>
                <a:latin typeface="Arial Narrow" pitchFamily="34" charset="0"/>
              </a:rPr>
              <a:t>Implementasi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D5EB"/>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latin typeface="Arial Narrow" pitchFamily="34" charset="0"/>
              </a:rPr>
              <a:t>Fokus pada peran primer interaksi sosial  budaya dalam perkembangan pengetahuan bahasa anak</a:t>
            </a:r>
          </a:p>
          <a:p>
            <a:r>
              <a:rPr lang="id-ID" dirty="0" smtClean="0">
                <a:latin typeface="Arial Narrow" pitchFamily="34" charset="0"/>
              </a:rPr>
              <a:t>Bahasa merupakan perpaduan faktor genetik dan lingkungan </a:t>
            </a:r>
          </a:p>
          <a:p>
            <a:r>
              <a:rPr lang="id-ID" dirty="0" smtClean="0">
                <a:latin typeface="Arial Narrow" pitchFamily="34" charset="0"/>
              </a:rPr>
              <a:t>Para ahli intereksionis menjelaskan bahwa faktor sosial, linguistik, kematangan, giologis dan kognitif saling mempengaruhi satu sama lain</a:t>
            </a:r>
          </a:p>
        </p:txBody>
      </p:sp>
      <p:sp>
        <p:nvSpPr>
          <p:cNvPr id="4" name="Freeform 502"/>
          <p:cNvSpPr>
            <a:spLocks noGrp="1" noEditPoints="1"/>
          </p:cNvSpPr>
          <p:nvPr>
            <p:ph type="title"/>
          </p:nvPr>
        </p:nvSpPr>
        <p:spPr bwMode="auto">
          <a:xfrm>
            <a:off x="571472" y="214290"/>
            <a:ext cx="7715304" cy="1000132"/>
          </a:xfrm>
          <a:custGeom>
            <a:avLst/>
            <a:gdLst>
              <a:gd name="T0" fmla="*/ 685 w 1319"/>
              <a:gd name="T1" fmla="*/ 39 h 237"/>
              <a:gd name="T2" fmla="*/ 684 w 1319"/>
              <a:gd name="T3" fmla="*/ 48 h 237"/>
              <a:gd name="T4" fmla="*/ 686 w 1319"/>
              <a:gd name="T5" fmla="*/ 40 h 237"/>
              <a:gd name="T6" fmla="*/ 689 w 1319"/>
              <a:gd name="T7" fmla="*/ 38 h 237"/>
              <a:gd name="T8" fmla="*/ 1030 w 1319"/>
              <a:gd name="T9" fmla="*/ 43 h 237"/>
              <a:gd name="T10" fmla="*/ 1319 w 1319"/>
              <a:gd name="T11" fmla="*/ 126 h 237"/>
              <a:gd name="T12" fmla="*/ 1278 w 1319"/>
              <a:gd name="T13" fmla="*/ 85 h 237"/>
              <a:gd name="T14" fmla="*/ 1098 w 1319"/>
              <a:gd name="T15" fmla="*/ 53 h 237"/>
              <a:gd name="T16" fmla="*/ 927 w 1319"/>
              <a:gd name="T17" fmla="*/ 38 h 237"/>
              <a:gd name="T18" fmla="*/ 835 w 1319"/>
              <a:gd name="T19" fmla="*/ 36 h 237"/>
              <a:gd name="T20" fmla="*/ 809 w 1319"/>
              <a:gd name="T21" fmla="*/ 36 h 237"/>
              <a:gd name="T22" fmla="*/ 927 w 1319"/>
              <a:gd name="T23" fmla="*/ 39 h 237"/>
              <a:gd name="T24" fmla="*/ 906 w 1319"/>
              <a:gd name="T25" fmla="*/ 40 h 237"/>
              <a:gd name="T26" fmla="*/ 954 w 1319"/>
              <a:gd name="T27" fmla="*/ 43 h 237"/>
              <a:gd name="T28" fmla="*/ 718 w 1319"/>
              <a:gd name="T29" fmla="*/ 40 h 237"/>
              <a:gd name="T30" fmla="*/ 1084 w 1319"/>
              <a:gd name="T31" fmla="*/ 57 h 237"/>
              <a:gd name="T32" fmla="*/ 954 w 1319"/>
              <a:gd name="T33" fmla="*/ 48 h 237"/>
              <a:gd name="T34" fmla="*/ 688 w 1319"/>
              <a:gd name="T35" fmla="*/ 45 h 237"/>
              <a:gd name="T36" fmla="*/ 692 w 1319"/>
              <a:gd name="T37" fmla="*/ 45 h 237"/>
              <a:gd name="T38" fmla="*/ 941 w 1319"/>
              <a:gd name="T39" fmla="*/ 49 h 237"/>
              <a:gd name="T40" fmla="*/ 1142 w 1319"/>
              <a:gd name="T41" fmla="*/ 69 h 237"/>
              <a:gd name="T42" fmla="*/ 1291 w 1319"/>
              <a:gd name="T43" fmla="*/ 105 h 237"/>
              <a:gd name="T44" fmla="*/ 1300 w 1319"/>
              <a:gd name="T45" fmla="*/ 134 h 237"/>
              <a:gd name="T46" fmla="*/ 1171 w 1319"/>
              <a:gd name="T47" fmla="*/ 185 h 237"/>
              <a:gd name="T48" fmla="*/ 765 w 1319"/>
              <a:gd name="T49" fmla="*/ 221 h 237"/>
              <a:gd name="T50" fmla="*/ 244 w 1319"/>
              <a:gd name="T51" fmla="*/ 206 h 237"/>
              <a:gd name="T52" fmla="*/ 14 w 1319"/>
              <a:gd name="T53" fmla="*/ 149 h 237"/>
              <a:gd name="T54" fmla="*/ 350 w 1319"/>
              <a:gd name="T55" fmla="*/ 42 h 237"/>
              <a:gd name="T56" fmla="*/ 774 w 1319"/>
              <a:gd name="T57" fmla="*/ 16 h 237"/>
              <a:gd name="T58" fmla="*/ 1123 w 1319"/>
              <a:gd name="T59" fmla="*/ 36 h 237"/>
              <a:gd name="T60" fmla="*/ 1130 w 1319"/>
              <a:gd name="T61" fmla="*/ 38 h 237"/>
              <a:gd name="T62" fmla="*/ 1137 w 1319"/>
              <a:gd name="T63" fmla="*/ 38 h 237"/>
              <a:gd name="T64" fmla="*/ 1144 w 1319"/>
              <a:gd name="T65" fmla="*/ 33 h 237"/>
              <a:gd name="T66" fmla="*/ 1143 w 1319"/>
              <a:gd name="T67" fmla="*/ 25 h 237"/>
              <a:gd name="T68" fmla="*/ 1137 w 1319"/>
              <a:gd name="T69" fmla="*/ 20 h 237"/>
              <a:gd name="T70" fmla="*/ 1131 w 1319"/>
              <a:gd name="T71" fmla="*/ 19 h 237"/>
              <a:gd name="T72" fmla="*/ 1122 w 1319"/>
              <a:gd name="T73" fmla="*/ 19 h 237"/>
              <a:gd name="T74" fmla="*/ 920 w 1319"/>
              <a:gd name="T75" fmla="*/ 2 h 237"/>
              <a:gd name="T76" fmla="*/ 750 w 1319"/>
              <a:gd name="T77" fmla="*/ 1 h 237"/>
              <a:gd name="T78" fmla="*/ 385 w 1319"/>
              <a:gd name="T79" fmla="*/ 23 h 237"/>
              <a:gd name="T80" fmla="*/ 65 w 1319"/>
              <a:gd name="T81" fmla="*/ 94 h 237"/>
              <a:gd name="T82" fmla="*/ 7 w 1319"/>
              <a:gd name="T83" fmla="*/ 168 h 237"/>
              <a:gd name="T84" fmla="*/ 158 w 1319"/>
              <a:gd name="T85" fmla="*/ 212 h 237"/>
              <a:gd name="T86" fmla="*/ 992 w 1319"/>
              <a:gd name="T87" fmla="*/ 223 h 237"/>
              <a:gd name="T88" fmla="*/ 1284 w 1319"/>
              <a:gd name="T89" fmla="*/ 161 h 237"/>
              <a:gd name="T90" fmla="*/ 1319 w 1319"/>
              <a:gd name="T91" fmla="*/ 126 h 237"/>
              <a:gd name="T92" fmla="*/ 985 w 1319"/>
              <a:gd name="T93" fmla="*/ 52 h 237"/>
              <a:gd name="T94" fmla="*/ 688 w 1319"/>
              <a:gd name="T95" fmla="*/ 44 h 237"/>
              <a:gd name="T96" fmla="*/ 1041 w 1319"/>
              <a:gd name="T97" fmla="*/ 46 h 237"/>
              <a:gd name="T98" fmla="*/ 688 w 1319"/>
              <a:gd name="T99" fmla="*/ 45 h 237"/>
              <a:gd name="T100" fmla="*/ 1270 w 1319"/>
              <a:gd name="T101" fmla="*/ 96 h 237"/>
              <a:gd name="T102" fmla="*/ 688 w 1319"/>
              <a:gd name="T103" fmla="*/ 46 h 237"/>
              <a:gd name="T104" fmla="*/ 769 w 1319"/>
              <a:gd name="T105" fmla="*/ 37 h 237"/>
              <a:gd name="T106" fmla="*/ 926 w 1319"/>
              <a:gd name="T107" fmla="*/ 46 h 237"/>
              <a:gd name="T108" fmla="*/ 986 w 1319"/>
              <a:gd name="T109" fmla="*/ 52 h 237"/>
              <a:gd name="T110" fmla="*/ 687 w 1319"/>
              <a:gd name="T111" fmla="*/ 41 h 237"/>
              <a:gd name="T112" fmla="*/ 689 w 1319"/>
              <a:gd name="T113" fmla="*/ 38 h 237"/>
              <a:gd name="T114" fmla="*/ 689 w 1319"/>
              <a:gd name="T115" fmla="*/ 45 h 237"/>
              <a:gd name="T116" fmla="*/ 688 w 1319"/>
              <a:gd name="T117" fmla="*/ 41 h 237"/>
              <a:gd name="T118" fmla="*/ 689 w 1319"/>
              <a:gd name="T119" fmla="*/ 4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9" h="237">
                <a:moveTo>
                  <a:pt x="686" y="40"/>
                </a:moveTo>
                <a:cubicBezTo>
                  <a:pt x="686" y="40"/>
                  <a:pt x="686" y="40"/>
                  <a:pt x="686" y="40"/>
                </a:cubicBezTo>
                <a:cubicBezTo>
                  <a:pt x="686" y="40"/>
                  <a:pt x="685" y="40"/>
                  <a:pt x="684" y="40"/>
                </a:cubicBezTo>
                <a:cubicBezTo>
                  <a:pt x="684" y="40"/>
                  <a:pt x="684" y="40"/>
                  <a:pt x="684" y="40"/>
                </a:cubicBezTo>
                <a:cubicBezTo>
                  <a:pt x="684" y="40"/>
                  <a:pt x="684" y="40"/>
                  <a:pt x="683" y="40"/>
                </a:cubicBezTo>
                <a:cubicBezTo>
                  <a:pt x="684" y="39"/>
                  <a:pt x="685" y="40"/>
                  <a:pt x="685" y="39"/>
                </a:cubicBezTo>
                <a:cubicBezTo>
                  <a:pt x="685" y="39"/>
                  <a:pt x="685" y="39"/>
                  <a:pt x="685" y="39"/>
                </a:cubicBezTo>
                <a:cubicBezTo>
                  <a:pt x="686" y="39"/>
                  <a:pt x="687" y="39"/>
                  <a:pt x="688" y="39"/>
                </a:cubicBezTo>
                <a:cubicBezTo>
                  <a:pt x="687" y="40"/>
                  <a:pt x="686" y="39"/>
                  <a:pt x="686" y="40"/>
                </a:cubicBezTo>
                <a:close/>
                <a:moveTo>
                  <a:pt x="684" y="48"/>
                </a:moveTo>
                <a:cubicBezTo>
                  <a:pt x="685" y="48"/>
                  <a:pt x="685" y="48"/>
                  <a:pt x="685" y="48"/>
                </a:cubicBezTo>
                <a:cubicBezTo>
                  <a:pt x="685" y="48"/>
                  <a:pt x="684" y="48"/>
                  <a:pt x="684" y="48"/>
                </a:cubicBezTo>
                <a:close/>
                <a:moveTo>
                  <a:pt x="685" y="46"/>
                </a:moveTo>
                <a:cubicBezTo>
                  <a:pt x="685" y="46"/>
                  <a:pt x="685" y="46"/>
                  <a:pt x="685" y="46"/>
                </a:cubicBezTo>
                <a:cubicBezTo>
                  <a:pt x="685" y="46"/>
                  <a:pt x="685" y="46"/>
                  <a:pt x="685" y="46"/>
                </a:cubicBezTo>
                <a:close/>
                <a:moveTo>
                  <a:pt x="686" y="40"/>
                </a:moveTo>
                <a:cubicBezTo>
                  <a:pt x="686" y="40"/>
                  <a:pt x="687" y="40"/>
                  <a:pt x="687" y="40"/>
                </a:cubicBezTo>
                <a:cubicBezTo>
                  <a:pt x="686" y="40"/>
                  <a:pt x="686" y="40"/>
                  <a:pt x="686" y="40"/>
                </a:cubicBezTo>
                <a:cubicBezTo>
                  <a:pt x="686" y="40"/>
                  <a:pt x="686" y="40"/>
                  <a:pt x="686" y="40"/>
                </a:cubicBezTo>
                <a:close/>
                <a:moveTo>
                  <a:pt x="686" y="43"/>
                </a:moveTo>
                <a:cubicBezTo>
                  <a:pt x="686" y="44"/>
                  <a:pt x="686" y="43"/>
                  <a:pt x="686" y="43"/>
                </a:cubicBezTo>
                <a:close/>
                <a:moveTo>
                  <a:pt x="689" y="38"/>
                </a:moveTo>
                <a:cubicBezTo>
                  <a:pt x="688" y="38"/>
                  <a:pt x="688" y="38"/>
                  <a:pt x="688" y="39"/>
                </a:cubicBezTo>
                <a:cubicBezTo>
                  <a:pt x="688" y="39"/>
                  <a:pt x="689" y="39"/>
                  <a:pt x="689" y="38"/>
                </a:cubicBezTo>
                <a:close/>
                <a:moveTo>
                  <a:pt x="685" y="46"/>
                </a:moveTo>
                <a:cubicBezTo>
                  <a:pt x="685" y="46"/>
                  <a:pt x="685" y="46"/>
                  <a:pt x="685" y="46"/>
                </a:cubicBezTo>
                <a:close/>
                <a:moveTo>
                  <a:pt x="685" y="45"/>
                </a:moveTo>
                <a:cubicBezTo>
                  <a:pt x="685" y="45"/>
                  <a:pt x="685" y="45"/>
                  <a:pt x="685" y="45"/>
                </a:cubicBezTo>
                <a:cubicBezTo>
                  <a:pt x="685" y="45"/>
                  <a:pt x="685" y="45"/>
                  <a:pt x="685" y="45"/>
                </a:cubicBezTo>
                <a:close/>
                <a:moveTo>
                  <a:pt x="1030" y="43"/>
                </a:moveTo>
                <a:cubicBezTo>
                  <a:pt x="1023" y="42"/>
                  <a:pt x="1012" y="41"/>
                  <a:pt x="1009" y="41"/>
                </a:cubicBezTo>
                <a:cubicBezTo>
                  <a:pt x="1019" y="42"/>
                  <a:pt x="1026" y="43"/>
                  <a:pt x="1030" y="43"/>
                </a:cubicBezTo>
                <a:close/>
                <a:moveTo>
                  <a:pt x="1122" y="54"/>
                </a:moveTo>
                <a:cubicBezTo>
                  <a:pt x="1109" y="53"/>
                  <a:pt x="1109" y="53"/>
                  <a:pt x="1109" y="53"/>
                </a:cubicBezTo>
                <a:cubicBezTo>
                  <a:pt x="1108" y="53"/>
                  <a:pt x="1118" y="54"/>
                  <a:pt x="1122" y="54"/>
                </a:cubicBezTo>
                <a:close/>
                <a:moveTo>
                  <a:pt x="1319" y="126"/>
                </a:moveTo>
                <a:cubicBezTo>
                  <a:pt x="1319" y="125"/>
                  <a:pt x="1319" y="125"/>
                  <a:pt x="1319" y="125"/>
                </a:cubicBezTo>
                <a:cubicBezTo>
                  <a:pt x="1319" y="124"/>
                  <a:pt x="1319" y="124"/>
                  <a:pt x="1319" y="124"/>
                </a:cubicBezTo>
                <a:cubicBezTo>
                  <a:pt x="1319" y="118"/>
                  <a:pt x="1316" y="112"/>
                  <a:pt x="1313" y="108"/>
                </a:cubicBezTo>
                <a:cubicBezTo>
                  <a:pt x="1309" y="103"/>
                  <a:pt x="1305" y="100"/>
                  <a:pt x="1301" y="97"/>
                </a:cubicBezTo>
                <a:cubicBezTo>
                  <a:pt x="1293" y="91"/>
                  <a:pt x="1285" y="88"/>
                  <a:pt x="1279" y="86"/>
                </a:cubicBezTo>
                <a:cubicBezTo>
                  <a:pt x="1280" y="86"/>
                  <a:pt x="1280" y="86"/>
                  <a:pt x="1278" y="85"/>
                </a:cubicBezTo>
                <a:cubicBezTo>
                  <a:pt x="1272" y="83"/>
                  <a:pt x="1269" y="82"/>
                  <a:pt x="1262" y="80"/>
                </a:cubicBezTo>
                <a:cubicBezTo>
                  <a:pt x="1239" y="73"/>
                  <a:pt x="1219" y="70"/>
                  <a:pt x="1199" y="67"/>
                </a:cubicBezTo>
                <a:cubicBezTo>
                  <a:pt x="1180" y="64"/>
                  <a:pt x="1162" y="61"/>
                  <a:pt x="1142" y="58"/>
                </a:cubicBezTo>
                <a:cubicBezTo>
                  <a:pt x="1137" y="58"/>
                  <a:pt x="1123" y="55"/>
                  <a:pt x="1119" y="55"/>
                </a:cubicBezTo>
                <a:cubicBezTo>
                  <a:pt x="1126" y="56"/>
                  <a:pt x="1135" y="57"/>
                  <a:pt x="1134" y="57"/>
                </a:cubicBezTo>
                <a:cubicBezTo>
                  <a:pt x="1122" y="56"/>
                  <a:pt x="1106" y="54"/>
                  <a:pt x="1098" y="53"/>
                </a:cubicBezTo>
                <a:cubicBezTo>
                  <a:pt x="1083" y="51"/>
                  <a:pt x="1076" y="50"/>
                  <a:pt x="1062" y="49"/>
                </a:cubicBezTo>
                <a:cubicBezTo>
                  <a:pt x="1059" y="48"/>
                  <a:pt x="1065" y="49"/>
                  <a:pt x="1058" y="48"/>
                </a:cubicBezTo>
                <a:cubicBezTo>
                  <a:pt x="1037" y="46"/>
                  <a:pt x="1027" y="45"/>
                  <a:pt x="1008" y="43"/>
                </a:cubicBezTo>
                <a:cubicBezTo>
                  <a:pt x="1003" y="43"/>
                  <a:pt x="980" y="41"/>
                  <a:pt x="974" y="41"/>
                </a:cubicBezTo>
                <a:cubicBezTo>
                  <a:pt x="968" y="40"/>
                  <a:pt x="980" y="41"/>
                  <a:pt x="975" y="41"/>
                </a:cubicBezTo>
                <a:cubicBezTo>
                  <a:pt x="927" y="38"/>
                  <a:pt x="927" y="38"/>
                  <a:pt x="927" y="38"/>
                </a:cubicBezTo>
                <a:cubicBezTo>
                  <a:pt x="923" y="38"/>
                  <a:pt x="920" y="38"/>
                  <a:pt x="914" y="38"/>
                </a:cubicBezTo>
                <a:cubicBezTo>
                  <a:pt x="909" y="37"/>
                  <a:pt x="915" y="37"/>
                  <a:pt x="908" y="37"/>
                </a:cubicBezTo>
                <a:cubicBezTo>
                  <a:pt x="902" y="37"/>
                  <a:pt x="913" y="38"/>
                  <a:pt x="912" y="38"/>
                </a:cubicBezTo>
                <a:cubicBezTo>
                  <a:pt x="903" y="37"/>
                  <a:pt x="905" y="38"/>
                  <a:pt x="900" y="38"/>
                </a:cubicBezTo>
                <a:cubicBezTo>
                  <a:pt x="888" y="37"/>
                  <a:pt x="880" y="37"/>
                  <a:pt x="869" y="37"/>
                </a:cubicBezTo>
                <a:cubicBezTo>
                  <a:pt x="835" y="36"/>
                  <a:pt x="835" y="36"/>
                  <a:pt x="835" y="36"/>
                </a:cubicBezTo>
                <a:cubicBezTo>
                  <a:pt x="811" y="36"/>
                  <a:pt x="811" y="36"/>
                  <a:pt x="811" y="36"/>
                </a:cubicBezTo>
                <a:cubicBezTo>
                  <a:pt x="786" y="36"/>
                  <a:pt x="786" y="36"/>
                  <a:pt x="786" y="36"/>
                </a:cubicBezTo>
                <a:cubicBezTo>
                  <a:pt x="781" y="36"/>
                  <a:pt x="790" y="36"/>
                  <a:pt x="782" y="36"/>
                </a:cubicBezTo>
                <a:cubicBezTo>
                  <a:pt x="749" y="36"/>
                  <a:pt x="716" y="37"/>
                  <a:pt x="692" y="38"/>
                </a:cubicBezTo>
                <a:cubicBezTo>
                  <a:pt x="729" y="36"/>
                  <a:pt x="757" y="36"/>
                  <a:pt x="790" y="36"/>
                </a:cubicBezTo>
                <a:cubicBezTo>
                  <a:pt x="795" y="36"/>
                  <a:pt x="804" y="36"/>
                  <a:pt x="809" y="36"/>
                </a:cubicBezTo>
                <a:cubicBezTo>
                  <a:pt x="811" y="36"/>
                  <a:pt x="804" y="36"/>
                  <a:pt x="811" y="36"/>
                </a:cubicBezTo>
                <a:cubicBezTo>
                  <a:pt x="818" y="36"/>
                  <a:pt x="818" y="36"/>
                  <a:pt x="818" y="36"/>
                </a:cubicBezTo>
                <a:cubicBezTo>
                  <a:pt x="814" y="36"/>
                  <a:pt x="821" y="36"/>
                  <a:pt x="823" y="37"/>
                </a:cubicBezTo>
                <a:cubicBezTo>
                  <a:pt x="851" y="37"/>
                  <a:pt x="873" y="37"/>
                  <a:pt x="898" y="38"/>
                </a:cubicBezTo>
                <a:cubicBezTo>
                  <a:pt x="902" y="38"/>
                  <a:pt x="894" y="38"/>
                  <a:pt x="900" y="38"/>
                </a:cubicBezTo>
                <a:cubicBezTo>
                  <a:pt x="927" y="39"/>
                  <a:pt x="927" y="39"/>
                  <a:pt x="927" y="39"/>
                </a:cubicBezTo>
                <a:cubicBezTo>
                  <a:pt x="930" y="40"/>
                  <a:pt x="937" y="40"/>
                  <a:pt x="933" y="40"/>
                </a:cubicBezTo>
                <a:cubicBezTo>
                  <a:pt x="901" y="38"/>
                  <a:pt x="856" y="37"/>
                  <a:pt x="817" y="37"/>
                </a:cubicBezTo>
                <a:cubicBezTo>
                  <a:pt x="806" y="37"/>
                  <a:pt x="793" y="37"/>
                  <a:pt x="787" y="37"/>
                </a:cubicBezTo>
                <a:cubicBezTo>
                  <a:pt x="804" y="37"/>
                  <a:pt x="818" y="37"/>
                  <a:pt x="833" y="38"/>
                </a:cubicBezTo>
                <a:cubicBezTo>
                  <a:pt x="853" y="38"/>
                  <a:pt x="874" y="38"/>
                  <a:pt x="893" y="39"/>
                </a:cubicBezTo>
                <a:cubicBezTo>
                  <a:pt x="906" y="40"/>
                  <a:pt x="906" y="40"/>
                  <a:pt x="906" y="40"/>
                </a:cubicBezTo>
                <a:cubicBezTo>
                  <a:pt x="920" y="40"/>
                  <a:pt x="920" y="40"/>
                  <a:pt x="920" y="40"/>
                </a:cubicBezTo>
                <a:cubicBezTo>
                  <a:pt x="929" y="41"/>
                  <a:pt x="929" y="41"/>
                  <a:pt x="929" y="41"/>
                </a:cubicBezTo>
                <a:cubicBezTo>
                  <a:pt x="937" y="41"/>
                  <a:pt x="944" y="41"/>
                  <a:pt x="953" y="42"/>
                </a:cubicBezTo>
                <a:cubicBezTo>
                  <a:pt x="968" y="43"/>
                  <a:pt x="983" y="44"/>
                  <a:pt x="999" y="46"/>
                </a:cubicBezTo>
                <a:cubicBezTo>
                  <a:pt x="1002" y="46"/>
                  <a:pt x="1001" y="46"/>
                  <a:pt x="997" y="46"/>
                </a:cubicBezTo>
                <a:cubicBezTo>
                  <a:pt x="977" y="44"/>
                  <a:pt x="974" y="44"/>
                  <a:pt x="954" y="43"/>
                </a:cubicBezTo>
                <a:cubicBezTo>
                  <a:pt x="956" y="43"/>
                  <a:pt x="958" y="43"/>
                  <a:pt x="957" y="43"/>
                </a:cubicBezTo>
                <a:cubicBezTo>
                  <a:pt x="951" y="43"/>
                  <a:pt x="949" y="42"/>
                  <a:pt x="945" y="42"/>
                </a:cubicBezTo>
                <a:cubicBezTo>
                  <a:pt x="960" y="43"/>
                  <a:pt x="958" y="43"/>
                  <a:pt x="953" y="43"/>
                </a:cubicBezTo>
                <a:cubicBezTo>
                  <a:pt x="916" y="41"/>
                  <a:pt x="870" y="39"/>
                  <a:pt x="840" y="39"/>
                </a:cubicBezTo>
                <a:cubicBezTo>
                  <a:pt x="836" y="39"/>
                  <a:pt x="834" y="39"/>
                  <a:pt x="829" y="39"/>
                </a:cubicBezTo>
                <a:cubicBezTo>
                  <a:pt x="794" y="38"/>
                  <a:pt x="755" y="38"/>
                  <a:pt x="718" y="40"/>
                </a:cubicBezTo>
                <a:cubicBezTo>
                  <a:pt x="761" y="39"/>
                  <a:pt x="805" y="38"/>
                  <a:pt x="854" y="39"/>
                </a:cubicBezTo>
                <a:cubicBezTo>
                  <a:pt x="856" y="39"/>
                  <a:pt x="854" y="39"/>
                  <a:pt x="859" y="40"/>
                </a:cubicBezTo>
                <a:cubicBezTo>
                  <a:pt x="880" y="40"/>
                  <a:pt x="904" y="41"/>
                  <a:pt x="920" y="42"/>
                </a:cubicBezTo>
                <a:cubicBezTo>
                  <a:pt x="941" y="44"/>
                  <a:pt x="941" y="44"/>
                  <a:pt x="941" y="44"/>
                </a:cubicBezTo>
                <a:cubicBezTo>
                  <a:pt x="993" y="47"/>
                  <a:pt x="1030" y="51"/>
                  <a:pt x="1079" y="57"/>
                </a:cubicBezTo>
                <a:cubicBezTo>
                  <a:pt x="1079" y="57"/>
                  <a:pt x="1082" y="57"/>
                  <a:pt x="1084" y="57"/>
                </a:cubicBezTo>
                <a:cubicBezTo>
                  <a:pt x="1073" y="57"/>
                  <a:pt x="1073" y="57"/>
                  <a:pt x="1073" y="57"/>
                </a:cubicBezTo>
                <a:cubicBezTo>
                  <a:pt x="1049" y="54"/>
                  <a:pt x="1049" y="54"/>
                  <a:pt x="1049" y="54"/>
                </a:cubicBezTo>
                <a:cubicBezTo>
                  <a:pt x="1008" y="50"/>
                  <a:pt x="950" y="45"/>
                  <a:pt x="898" y="43"/>
                </a:cubicBezTo>
                <a:cubicBezTo>
                  <a:pt x="892" y="43"/>
                  <a:pt x="897" y="43"/>
                  <a:pt x="901" y="44"/>
                </a:cubicBezTo>
                <a:cubicBezTo>
                  <a:pt x="926" y="45"/>
                  <a:pt x="948" y="46"/>
                  <a:pt x="975" y="48"/>
                </a:cubicBezTo>
                <a:cubicBezTo>
                  <a:pt x="984" y="50"/>
                  <a:pt x="974" y="49"/>
                  <a:pt x="954" y="48"/>
                </a:cubicBezTo>
                <a:cubicBezTo>
                  <a:pt x="937" y="47"/>
                  <a:pt x="914" y="45"/>
                  <a:pt x="893" y="45"/>
                </a:cubicBezTo>
                <a:cubicBezTo>
                  <a:pt x="871" y="44"/>
                  <a:pt x="851" y="43"/>
                  <a:pt x="841" y="43"/>
                </a:cubicBezTo>
                <a:cubicBezTo>
                  <a:pt x="791" y="42"/>
                  <a:pt x="742" y="43"/>
                  <a:pt x="693" y="45"/>
                </a:cubicBezTo>
                <a:cubicBezTo>
                  <a:pt x="689" y="45"/>
                  <a:pt x="689" y="45"/>
                  <a:pt x="689" y="45"/>
                </a:cubicBezTo>
                <a:cubicBezTo>
                  <a:pt x="689" y="45"/>
                  <a:pt x="689" y="45"/>
                  <a:pt x="689" y="45"/>
                </a:cubicBezTo>
                <a:cubicBezTo>
                  <a:pt x="688" y="45"/>
                  <a:pt x="688" y="45"/>
                  <a:pt x="688" y="45"/>
                </a:cubicBezTo>
                <a:cubicBezTo>
                  <a:pt x="686" y="45"/>
                  <a:pt x="686" y="45"/>
                  <a:pt x="686" y="45"/>
                </a:cubicBezTo>
                <a:cubicBezTo>
                  <a:pt x="686" y="45"/>
                  <a:pt x="687" y="45"/>
                  <a:pt x="688" y="45"/>
                </a:cubicBezTo>
                <a:cubicBezTo>
                  <a:pt x="689" y="45"/>
                  <a:pt x="689" y="45"/>
                  <a:pt x="689" y="45"/>
                </a:cubicBezTo>
                <a:cubicBezTo>
                  <a:pt x="689" y="45"/>
                  <a:pt x="689" y="45"/>
                  <a:pt x="689" y="45"/>
                </a:cubicBezTo>
                <a:cubicBezTo>
                  <a:pt x="689" y="45"/>
                  <a:pt x="689" y="45"/>
                  <a:pt x="689" y="45"/>
                </a:cubicBezTo>
                <a:cubicBezTo>
                  <a:pt x="692" y="45"/>
                  <a:pt x="692" y="45"/>
                  <a:pt x="692" y="45"/>
                </a:cubicBezTo>
                <a:cubicBezTo>
                  <a:pt x="701" y="45"/>
                  <a:pt x="701" y="45"/>
                  <a:pt x="701" y="45"/>
                </a:cubicBezTo>
                <a:cubicBezTo>
                  <a:pt x="701" y="45"/>
                  <a:pt x="703" y="44"/>
                  <a:pt x="707" y="44"/>
                </a:cubicBezTo>
                <a:cubicBezTo>
                  <a:pt x="756" y="43"/>
                  <a:pt x="811" y="43"/>
                  <a:pt x="855" y="43"/>
                </a:cubicBezTo>
                <a:cubicBezTo>
                  <a:pt x="873" y="44"/>
                  <a:pt x="908" y="45"/>
                  <a:pt x="926" y="47"/>
                </a:cubicBezTo>
                <a:cubicBezTo>
                  <a:pt x="922" y="47"/>
                  <a:pt x="907" y="46"/>
                  <a:pt x="888" y="46"/>
                </a:cubicBezTo>
                <a:cubicBezTo>
                  <a:pt x="907" y="46"/>
                  <a:pt x="925" y="48"/>
                  <a:pt x="941" y="49"/>
                </a:cubicBezTo>
                <a:cubicBezTo>
                  <a:pt x="955" y="49"/>
                  <a:pt x="978" y="51"/>
                  <a:pt x="985" y="52"/>
                </a:cubicBezTo>
                <a:cubicBezTo>
                  <a:pt x="986" y="52"/>
                  <a:pt x="984" y="52"/>
                  <a:pt x="985" y="52"/>
                </a:cubicBezTo>
                <a:cubicBezTo>
                  <a:pt x="986" y="52"/>
                  <a:pt x="996" y="53"/>
                  <a:pt x="997" y="53"/>
                </a:cubicBezTo>
                <a:cubicBezTo>
                  <a:pt x="1004" y="53"/>
                  <a:pt x="1003" y="53"/>
                  <a:pt x="1011" y="54"/>
                </a:cubicBezTo>
                <a:cubicBezTo>
                  <a:pt x="1022" y="55"/>
                  <a:pt x="1022" y="55"/>
                  <a:pt x="1029" y="56"/>
                </a:cubicBezTo>
                <a:cubicBezTo>
                  <a:pt x="1067" y="59"/>
                  <a:pt x="1104" y="64"/>
                  <a:pt x="1142" y="69"/>
                </a:cubicBezTo>
                <a:cubicBezTo>
                  <a:pt x="1154" y="71"/>
                  <a:pt x="1154" y="71"/>
                  <a:pt x="1154" y="71"/>
                </a:cubicBezTo>
                <a:cubicBezTo>
                  <a:pt x="1158" y="72"/>
                  <a:pt x="1155" y="72"/>
                  <a:pt x="1159" y="72"/>
                </a:cubicBezTo>
                <a:cubicBezTo>
                  <a:pt x="1162" y="73"/>
                  <a:pt x="1161" y="72"/>
                  <a:pt x="1165" y="73"/>
                </a:cubicBezTo>
                <a:cubicBezTo>
                  <a:pt x="1179" y="75"/>
                  <a:pt x="1196" y="78"/>
                  <a:pt x="1211" y="81"/>
                </a:cubicBezTo>
                <a:cubicBezTo>
                  <a:pt x="1229" y="84"/>
                  <a:pt x="1249" y="88"/>
                  <a:pt x="1267" y="94"/>
                </a:cubicBezTo>
                <a:cubicBezTo>
                  <a:pt x="1275" y="97"/>
                  <a:pt x="1284" y="101"/>
                  <a:pt x="1291" y="105"/>
                </a:cubicBezTo>
                <a:cubicBezTo>
                  <a:pt x="1298" y="109"/>
                  <a:pt x="1303" y="114"/>
                  <a:pt x="1305" y="119"/>
                </a:cubicBezTo>
                <a:cubicBezTo>
                  <a:pt x="1306" y="122"/>
                  <a:pt x="1306" y="121"/>
                  <a:pt x="1306" y="121"/>
                </a:cubicBezTo>
                <a:cubicBezTo>
                  <a:pt x="1306" y="121"/>
                  <a:pt x="1306" y="121"/>
                  <a:pt x="1307" y="124"/>
                </a:cubicBezTo>
                <a:cubicBezTo>
                  <a:pt x="1307" y="125"/>
                  <a:pt x="1307" y="126"/>
                  <a:pt x="1307" y="126"/>
                </a:cubicBezTo>
                <a:cubicBezTo>
                  <a:pt x="1307" y="127"/>
                  <a:pt x="1306" y="127"/>
                  <a:pt x="1306" y="128"/>
                </a:cubicBezTo>
                <a:cubicBezTo>
                  <a:pt x="1304" y="130"/>
                  <a:pt x="1302" y="132"/>
                  <a:pt x="1300" y="134"/>
                </a:cubicBezTo>
                <a:cubicBezTo>
                  <a:pt x="1296" y="138"/>
                  <a:pt x="1291" y="142"/>
                  <a:pt x="1285" y="145"/>
                </a:cubicBezTo>
                <a:cubicBezTo>
                  <a:pt x="1274" y="152"/>
                  <a:pt x="1262" y="158"/>
                  <a:pt x="1250" y="163"/>
                </a:cubicBezTo>
                <a:cubicBezTo>
                  <a:pt x="1247" y="164"/>
                  <a:pt x="1244" y="165"/>
                  <a:pt x="1241" y="166"/>
                </a:cubicBezTo>
                <a:cubicBezTo>
                  <a:pt x="1231" y="169"/>
                  <a:pt x="1231" y="169"/>
                  <a:pt x="1231" y="169"/>
                </a:cubicBezTo>
                <a:cubicBezTo>
                  <a:pt x="1224" y="171"/>
                  <a:pt x="1218" y="173"/>
                  <a:pt x="1211" y="175"/>
                </a:cubicBezTo>
                <a:cubicBezTo>
                  <a:pt x="1198" y="178"/>
                  <a:pt x="1184" y="182"/>
                  <a:pt x="1171" y="185"/>
                </a:cubicBezTo>
                <a:cubicBezTo>
                  <a:pt x="1167" y="186"/>
                  <a:pt x="1170" y="185"/>
                  <a:pt x="1164" y="186"/>
                </a:cubicBezTo>
                <a:cubicBezTo>
                  <a:pt x="1156" y="188"/>
                  <a:pt x="1158" y="188"/>
                  <a:pt x="1152" y="189"/>
                </a:cubicBezTo>
                <a:cubicBezTo>
                  <a:pt x="1147" y="190"/>
                  <a:pt x="1144" y="191"/>
                  <a:pt x="1141" y="191"/>
                </a:cubicBezTo>
                <a:cubicBezTo>
                  <a:pt x="1110" y="197"/>
                  <a:pt x="1078" y="201"/>
                  <a:pt x="1045" y="205"/>
                </a:cubicBezTo>
                <a:cubicBezTo>
                  <a:pt x="1013" y="208"/>
                  <a:pt x="980" y="210"/>
                  <a:pt x="947" y="213"/>
                </a:cubicBezTo>
                <a:cubicBezTo>
                  <a:pt x="885" y="217"/>
                  <a:pt x="823" y="220"/>
                  <a:pt x="765" y="221"/>
                </a:cubicBezTo>
                <a:cubicBezTo>
                  <a:pt x="719" y="222"/>
                  <a:pt x="675" y="223"/>
                  <a:pt x="633" y="222"/>
                </a:cubicBezTo>
                <a:cubicBezTo>
                  <a:pt x="578" y="222"/>
                  <a:pt x="530" y="221"/>
                  <a:pt x="478" y="219"/>
                </a:cubicBezTo>
                <a:cubicBezTo>
                  <a:pt x="441" y="218"/>
                  <a:pt x="400" y="216"/>
                  <a:pt x="368" y="214"/>
                </a:cubicBezTo>
                <a:cubicBezTo>
                  <a:pt x="350" y="214"/>
                  <a:pt x="350" y="214"/>
                  <a:pt x="350" y="214"/>
                </a:cubicBezTo>
                <a:cubicBezTo>
                  <a:pt x="321" y="212"/>
                  <a:pt x="321" y="212"/>
                  <a:pt x="321" y="212"/>
                </a:cubicBezTo>
                <a:cubicBezTo>
                  <a:pt x="296" y="210"/>
                  <a:pt x="270" y="209"/>
                  <a:pt x="244" y="206"/>
                </a:cubicBezTo>
                <a:cubicBezTo>
                  <a:pt x="215" y="204"/>
                  <a:pt x="188" y="201"/>
                  <a:pt x="160" y="198"/>
                </a:cubicBezTo>
                <a:cubicBezTo>
                  <a:pt x="144" y="196"/>
                  <a:pt x="129" y="194"/>
                  <a:pt x="114" y="191"/>
                </a:cubicBezTo>
                <a:cubicBezTo>
                  <a:pt x="103" y="189"/>
                  <a:pt x="93" y="187"/>
                  <a:pt x="82" y="185"/>
                </a:cubicBezTo>
                <a:cubicBezTo>
                  <a:pt x="68" y="182"/>
                  <a:pt x="53" y="178"/>
                  <a:pt x="40" y="172"/>
                </a:cubicBezTo>
                <a:cubicBezTo>
                  <a:pt x="33" y="170"/>
                  <a:pt x="26" y="166"/>
                  <a:pt x="22" y="163"/>
                </a:cubicBezTo>
                <a:cubicBezTo>
                  <a:pt x="17" y="159"/>
                  <a:pt x="14" y="154"/>
                  <a:pt x="14" y="149"/>
                </a:cubicBezTo>
                <a:cubicBezTo>
                  <a:pt x="14" y="144"/>
                  <a:pt x="19" y="137"/>
                  <a:pt x="26" y="131"/>
                </a:cubicBezTo>
                <a:cubicBezTo>
                  <a:pt x="33" y="126"/>
                  <a:pt x="41" y="121"/>
                  <a:pt x="50" y="117"/>
                </a:cubicBezTo>
                <a:cubicBezTo>
                  <a:pt x="67" y="108"/>
                  <a:pt x="85" y="101"/>
                  <a:pt x="103" y="95"/>
                </a:cubicBezTo>
                <a:cubicBezTo>
                  <a:pt x="144" y="82"/>
                  <a:pt x="195" y="70"/>
                  <a:pt x="235" y="61"/>
                </a:cubicBezTo>
                <a:cubicBezTo>
                  <a:pt x="268" y="55"/>
                  <a:pt x="302" y="49"/>
                  <a:pt x="340" y="44"/>
                </a:cubicBezTo>
                <a:cubicBezTo>
                  <a:pt x="350" y="42"/>
                  <a:pt x="350" y="42"/>
                  <a:pt x="350" y="42"/>
                </a:cubicBezTo>
                <a:cubicBezTo>
                  <a:pt x="407" y="35"/>
                  <a:pt x="471" y="28"/>
                  <a:pt x="517" y="25"/>
                </a:cubicBezTo>
                <a:cubicBezTo>
                  <a:pt x="534" y="24"/>
                  <a:pt x="549" y="23"/>
                  <a:pt x="565" y="22"/>
                </a:cubicBezTo>
                <a:cubicBezTo>
                  <a:pt x="583" y="21"/>
                  <a:pt x="599" y="20"/>
                  <a:pt x="616" y="19"/>
                </a:cubicBezTo>
                <a:cubicBezTo>
                  <a:pt x="632" y="19"/>
                  <a:pt x="632" y="19"/>
                  <a:pt x="632" y="19"/>
                </a:cubicBezTo>
                <a:cubicBezTo>
                  <a:pt x="649" y="18"/>
                  <a:pt x="666" y="17"/>
                  <a:pt x="684" y="17"/>
                </a:cubicBezTo>
                <a:cubicBezTo>
                  <a:pt x="712" y="16"/>
                  <a:pt x="742" y="16"/>
                  <a:pt x="774" y="16"/>
                </a:cubicBezTo>
                <a:cubicBezTo>
                  <a:pt x="799" y="16"/>
                  <a:pt x="836" y="16"/>
                  <a:pt x="864" y="16"/>
                </a:cubicBezTo>
                <a:cubicBezTo>
                  <a:pt x="912" y="18"/>
                  <a:pt x="961" y="19"/>
                  <a:pt x="1010" y="23"/>
                </a:cubicBezTo>
                <a:cubicBezTo>
                  <a:pt x="1026" y="24"/>
                  <a:pt x="1041" y="26"/>
                  <a:pt x="1058" y="27"/>
                </a:cubicBezTo>
                <a:cubicBezTo>
                  <a:pt x="1075" y="29"/>
                  <a:pt x="1096" y="31"/>
                  <a:pt x="1117" y="35"/>
                </a:cubicBezTo>
                <a:cubicBezTo>
                  <a:pt x="1123" y="36"/>
                  <a:pt x="1123" y="36"/>
                  <a:pt x="1123" y="36"/>
                </a:cubicBezTo>
                <a:cubicBezTo>
                  <a:pt x="1123" y="36"/>
                  <a:pt x="1123" y="36"/>
                  <a:pt x="1123" y="36"/>
                </a:cubicBezTo>
                <a:cubicBezTo>
                  <a:pt x="1124" y="36"/>
                  <a:pt x="1124" y="36"/>
                  <a:pt x="1124" y="36"/>
                </a:cubicBezTo>
                <a:cubicBezTo>
                  <a:pt x="1125" y="36"/>
                  <a:pt x="1125" y="36"/>
                  <a:pt x="1125" y="36"/>
                </a:cubicBezTo>
                <a:cubicBezTo>
                  <a:pt x="1125" y="36"/>
                  <a:pt x="1127" y="36"/>
                  <a:pt x="1127" y="37"/>
                </a:cubicBezTo>
                <a:cubicBezTo>
                  <a:pt x="1127" y="38"/>
                  <a:pt x="1128" y="36"/>
                  <a:pt x="1129" y="37"/>
                </a:cubicBezTo>
                <a:cubicBezTo>
                  <a:pt x="1129" y="37"/>
                  <a:pt x="1129" y="37"/>
                  <a:pt x="1129" y="38"/>
                </a:cubicBezTo>
                <a:cubicBezTo>
                  <a:pt x="1129" y="38"/>
                  <a:pt x="1129" y="38"/>
                  <a:pt x="1130" y="38"/>
                </a:cubicBezTo>
                <a:cubicBezTo>
                  <a:pt x="1130" y="38"/>
                  <a:pt x="1130" y="39"/>
                  <a:pt x="1131" y="39"/>
                </a:cubicBezTo>
                <a:cubicBezTo>
                  <a:pt x="1131" y="39"/>
                  <a:pt x="1131" y="39"/>
                  <a:pt x="1131" y="39"/>
                </a:cubicBezTo>
                <a:cubicBezTo>
                  <a:pt x="1132" y="39"/>
                  <a:pt x="1132" y="39"/>
                  <a:pt x="1133" y="39"/>
                </a:cubicBezTo>
                <a:cubicBezTo>
                  <a:pt x="1133" y="39"/>
                  <a:pt x="1134" y="39"/>
                  <a:pt x="1134" y="39"/>
                </a:cubicBezTo>
                <a:cubicBezTo>
                  <a:pt x="1135" y="39"/>
                  <a:pt x="1135" y="39"/>
                  <a:pt x="1135" y="39"/>
                </a:cubicBezTo>
                <a:cubicBezTo>
                  <a:pt x="1136" y="39"/>
                  <a:pt x="1136" y="39"/>
                  <a:pt x="1137" y="38"/>
                </a:cubicBezTo>
                <a:cubicBezTo>
                  <a:pt x="1137" y="38"/>
                  <a:pt x="1138" y="38"/>
                  <a:pt x="1138" y="38"/>
                </a:cubicBezTo>
                <a:cubicBezTo>
                  <a:pt x="1138" y="38"/>
                  <a:pt x="1139" y="38"/>
                  <a:pt x="1139" y="38"/>
                </a:cubicBezTo>
                <a:cubicBezTo>
                  <a:pt x="1140" y="37"/>
                  <a:pt x="1141" y="36"/>
                  <a:pt x="1142" y="36"/>
                </a:cubicBezTo>
                <a:cubicBezTo>
                  <a:pt x="1142" y="36"/>
                  <a:pt x="1142" y="35"/>
                  <a:pt x="1143" y="35"/>
                </a:cubicBezTo>
                <a:cubicBezTo>
                  <a:pt x="1143" y="35"/>
                  <a:pt x="1143" y="35"/>
                  <a:pt x="1143" y="35"/>
                </a:cubicBezTo>
                <a:cubicBezTo>
                  <a:pt x="1143" y="34"/>
                  <a:pt x="1143" y="33"/>
                  <a:pt x="1144" y="33"/>
                </a:cubicBezTo>
                <a:cubicBezTo>
                  <a:pt x="1144" y="33"/>
                  <a:pt x="1144" y="33"/>
                  <a:pt x="1144" y="33"/>
                </a:cubicBezTo>
                <a:cubicBezTo>
                  <a:pt x="1144" y="32"/>
                  <a:pt x="1144" y="31"/>
                  <a:pt x="1144" y="30"/>
                </a:cubicBezTo>
                <a:cubicBezTo>
                  <a:pt x="1144" y="29"/>
                  <a:pt x="1144" y="28"/>
                  <a:pt x="1144" y="28"/>
                </a:cubicBezTo>
                <a:cubicBezTo>
                  <a:pt x="1144" y="28"/>
                  <a:pt x="1144" y="27"/>
                  <a:pt x="1144" y="27"/>
                </a:cubicBezTo>
                <a:cubicBezTo>
                  <a:pt x="1144" y="26"/>
                  <a:pt x="1143" y="26"/>
                  <a:pt x="1143" y="26"/>
                </a:cubicBezTo>
                <a:cubicBezTo>
                  <a:pt x="1143" y="25"/>
                  <a:pt x="1143" y="25"/>
                  <a:pt x="1143" y="25"/>
                </a:cubicBezTo>
                <a:cubicBezTo>
                  <a:pt x="1143" y="25"/>
                  <a:pt x="1142" y="24"/>
                  <a:pt x="1142" y="24"/>
                </a:cubicBezTo>
                <a:cubicBezTo>
                  <a:pt x="1142" y="24"/>
                  <a:pt x="1142" y="24"/>
                  <a:pt x="1142" y="24"/>
                </a:cubicBezTo>
                <a:cubicBezTo>
                  <a:pt x="1141" y="23"/>
                  <a:pt x="1141" y="22"/>
                  <a:pt x="1140" y="22"/>
                </a:cubicBezTo>
                <a:cubicBezTo>
                  <a:pt x="1140" y="22"/>
                  <a:pt x="1139" y="21"/>
                  <a:pt x="1139" y="21"/>
                </a:cubicBezTo>
                <a:cubicBezTo>
                  <a:pt x="1138" y="21"/>
                  <a:pt x="1137" y="21"/>
                  <a:pt x="1137" y="20"/>
                </a:cubicBezTo>
                <a:cubicBezTo>
                  <a:pt x="1137" y="20"/>
                  <a:pt x="1137" y="20"/>
                  <a:pt x="1137" y="20"/>
                </a:cubicBezTo>
                <a:cubicBezTo>
                  <a:pt x="1137" y="20"/>
                  <a:pt x="1136" y="20"/>
                  <a:pt x="1136" y="20"/>
                </a:cubicBezTo>
                <a:cubicBezTo>
                  <a:pt x="1136" y="20"/>
                  <a:pt x="1135" y="20"/>
                  <a:pt x="1135" y="20"/>
                </a:cubicBezTo>
                <a:cubicBezTo>
                  <a:pt x="1135" y="20"/>
                  <a:pt x="1134" y="19"/>
                  <a:pt x="1134" y="19"/>
                </a:cubicBezTo>
                <a:cubicBezTo>
                  <a:pt x="1134" y="19"/>
                  <a:pt x="1134" y="20"/>
                  <a:pt x="1133" y="20"/>
                </a:cubicBezTo>
                <a:cubicBezTo>
                  <a:pt x="1133" y="20"/>
                  <a:pt x="1132" y="19"/>
                  <a:pt x="1132" y="19"/>
                </a:cubicBezTo>
                <a:cubicBezTo>
                  <a:pt x="1131" y="19"/>
                  <a:pt x="1131" y="19"/>
                  <a:pt x="1131" y="19"/>
                </a:cubicBezTo>
                <a:cubicBezTo>
                  <a:pt x="1131" y="19"/>
                  <a:pt x="1130" y="19"/>
                  <a:pt x="1130" y="20"/>
                </a:cubicBezTo>
                <a:cubicBezTo>
                  <a:pt x="1130" y="20"/>
                  <a:pt x="1128" y="19"/>
                  <a:pt x="1127" y="20"/>
                </a:cubicBezTo>
                <a:cubicBezTo>
                  <a:pt x="1127" y="19"/>
                  <a:pt x="1127" y="19"/>
                  <a:pt x="1126" y="19"/>
                </a:cubicBezTo>
                <a:cubicBezTo>
                  <a:pt x="1126" y="19"/>
                  <a:pt x="1126" y="19"/>
                  <a:pt x="1126" y="19"/>
                </a:cubicBezTo>
                <a:cubicBezTo>
                  <a:pt x="1126" y="19"/>
                  <a:pt x="1126" y="19"/>
                  <a:pt x="1126" y="19"/>
                </a:cubicBezTo>
                <a:cubicBezTo>
                  <a:pt x="1122" y="19"/>
                  <a:pt x="1122" y="19"/>
                  <a:pt x="1122" y="19"/>
                </a:cubicBezTo>
                <a:cubicBezTo>
                  <a:pt x="1103" y="16"/>
                  <a:pt x="1103" y="16"/>
                  <a:pt x="1103" y="16"/>
                </a:cubicBezTo>
                <a:cubicBezTo>
                  <a:pt x="1098" y="15"/>
                  <a:pt x="1092" y="15"/>
                  <a:pt x="1087" y="14"/>
                </a:cubicBezTo>
                <a:cubicBezTo>
                  <a:pt x="1078" y="13"/>
                  <a:pt x="1067" y="12"/>
                  <a:pt x="1056" y="11"/>
                </a:cubicBezTo>
                <a:cubicBezTo>
                  <a:pt x="1037" y="9"/>
                  <a:pt x="1021" y="8"/>
                  <a:pt x="1005" y="7"/>
                </a:cubicBezTo>
                <a:cubicBezTo>
                  <a:pt x="981" y="5"/>
                  <a:pt x="964" y="4"/>
                  <a:pt x="944" y="3"/>
                </a:cubicBezTo>
                <a:cubicBezTo>
                  <a:pt x="920" y="2"/>
                  <a:pt x="920" y="2"/>
                  <a:pt x="920" y="2"/>
                </a:cubicBezTo>
                <a:cubicBezTo>
                  <a:pt x="898" y="2"/>
                  <a:pt x="898" y="2"/>
                  <a:pt x="898" y="2"/>
                </a:cubicBezTo>
                <a:cubicBezTo>
                  <a:pt x="875" y="1"/>
                  <a:pt x="875" y="1"/>
                  <a:pt x="875" y="1"/>
                </a:cubicBezTo>
                <a:cubicBezTo>
                  <a:pt x="860" y="1"/>
                  <a:pt x="860" y="1"/>
                  <a:pt x="860" y="1"/>
                </a:cubicBezTo>
                <a:cubicBezTo>
                  <a:pt x="844" y="0"/>
                  <a:pt x="844" y="0"/>
                  <a:pt x="844" y="0"/>
                </a:cubicBezTo>
                <a:cubicBezTo>
                  <a:pt x="824" y="0"/>
                  <a:pt x="824" y="0"/>
                  <a:pt x="824" y="0"/>
                </a:cubicBezTo>
                <a:cubicBezTo>
                  <a:pt x="800" y="0"/>
                  <a:pt x="773" y="0"/>
                  <a:pt x="750" y="1"/>
                </a:cubicBezTo>
                <a:cubicBezTo>
                  <a:pt x="708" y="1"/>
                  <a:pt x="671" y="2"/>
                  <a:pt x="622" y="4"/>
                </a:cubicBezTo>
                <a:cubicBezTo>
                  <a:pt x="587" y="6"/>
                  <a:pt x="587" y="6"/>
                  <a:pt x="587" y="6"/>
                </a:cubicBezTo>
                <a:cubicBezTo>
                  <a:pt x="584" y="6"/>
                  <a:pt x="584" y="6"/>
                  <a:pt x="580" y="6"/>
                </a:cubicBezTo>
                <a:cubicBezTo>
                  <a:pt x="554" y="7"/>
                  <a:pt x="527" y="10"/>
                  <a:pt x="500" y="11"/>
                </a:cubicBezTo>
                <a:cubicBezTo>
                  <a:pt x="497" y="12"/>
                  <a:pt x="497" y="12"/>
                  <a:pt x="497" y="12"/>
                </a:cubicBezTo>
                <a:cubicBezTo>
                  <a:pt x="460" y="14"/>
                  <a:pt x="414" y="19"/>
                  <a:pt x="385" y="23"/>
                </a:cubicBezTo>
                <a:cubicBezTo>
                  <a:pt x="363" y="25"/>
                  <a:pt x="337" y="29"/>
                  <a:pt x="309" y="33"/>
                </a:cubicBezTo>
                <a:cubicBezTo>
                  <a:pt x="297" y="35"/>
                  <a:pt x="284" y="37"/>
                  <a:pt x="272" y="39"/>
                </a:cubicBezTo>
                <a:cubicBezTo>
                  <a:pt x="249" y="44"/>
                  <a:pt x="218" y="50"/>
                  <a:pt x="196" y="55"/>
                </a:cubicBezTo>
                <a:cubicBezTo>
                  <a:pt x="176" y="60"/>
                  <a:pt x="176" y="60"/>
                  <a:pt x="176" y="60"/>
                </a:cubicBezTo>
                <a:cubicBezTo>
                  <a:pt x="164" y="63"/>
                  <a:pt x="152" y="66"/>
                  <a:pt x="139" y="69"/>
                </a:cubicBezTo>
                <a:cubicBezTo>
                  <a:pt x="115" y="76"/>
                  <a:pt x="89" y="84"/>
                  <a:pt x="65" y="94"/>
                </a:cubicBezTo>
                <a:cubicBezTo>
                  <a:pt x="53" y="99"/>
                  <a:pt x="41" y="104"/>
                  <a:pt x="30" y="111"/>
                </a:cubicBezTo>
                <a:cubicBezTo>
                  <a:pt x="25" y="114"/>
                  <a:pt x="19" y="118"/>
                  <a:pt x="15" y="122"/>
                </a:cubicBezTo>
                <a:cubicBezTo>
                  <a:pt x="10" y="127"/>
                  <a:pt x="5" y="131"/>
                  <a:pt x="2" y="138"/>
                </a:cubicBezTo>
                <a:cubicBezTo>
                  <a:pt x="1" y="142"/>
                  <a:pt x="0" y="146"/>
                  <a:pt x="0" y="151"/>
                </a:cubicBezTo>
                <a:cubicBezTo>
                  <a:pt x="0" y="155"/>
                  <a:pt x="1" y="159"/>
                  <a:pt x="3" y="163"/>
                </a:cubicBezTo>
                <a:cubicBezTo>
                  <a:pt x="4" y="165"/>
                  <a:pt x="6" y="166"/>
                  <a:pt x="7" y="168"/>
                </a:cubicBezTo>
                <a:cubicBezTo>
                  <a:pt x="8" y="169"/>
                  <a:pt x="10" y="171"/>
                  <a:pt x="11" y="172"/>
                </a:cubicBezTo>
                <a:cubicBezTo>
                  <a:pt x="14" y="175"/>
                  <a:pt x="17" y="177"/>
                  <a:pt x="21" y="179"/>
                </a:cubicBezTo>
                <a:cubicBezTo>
                  <a:pt x="33" y="186"/>
                  <a:pt x="45" y="190"/>
                  <a:pt x="58" y="193"/>
                </a:cubicBezTo>
                <a:cubicBezTo>
                  <a:pt x="70" y="197"/>
                  <a:pt x="83" y="200"/>
                  <a:pt x="95" y="202"/>
                </a:cubicBezTo>
                <a:cubicBezTo>
                  <a:pt x="101" y="203"/>
                  <a:pt x="108" y="204"/>
                  <a:pt x="113" y="205"/>
                </a:cubicBezTo>
                <a:cubicBezTo>
                  <a:pt x="128" y="208"/>
                  <a:pt x="142" y="210"/>
                  <a:pt x="158" y="212"/>
                </a:cubicBezTo>
                <a:cubicBezTo>
                  <a:pt x="197" y="217"/>
                  <a:pt x="236" y="220"/>
                  <a:pt x="272" y="223"/>
                </a:cubicBezTo>
                <a:cubicBezTo>
                  <a:pt x="318" y="226"/>
                  <a:pt x="386" y="230"/>
                  <a:pt x="440" y="232"/>
                </a:cubicBezTo>
                <a:cubicBezTo>
                  <a:pt x="452" y="232"/>
                  <a:pt x="464" y="233"/>
                  <a:pt x="476" y="233"/>
                </a:cubicBezTo>
                <a:cubicBezTo>
                  <a:pt x="515" y="234"/>
                  <a:pt x="564" y="235"/>
                  <a:pt x="605" y="236"/>
                </a:cubicBezTo>
                <a:cubicBezTo>
                  <a:pt x="690" y="237"/>
                  <a:pt x="777" y="235"/>
                  <a:pt x="863" y="231"/>
                </a:cubicBezTo>
                <a:cubicBezTo>
                  <a:pt x="906" y="229"/>
                  <a:pt x="950" y="227"/>
                  <a:pt x="992" y="223"/>
                </a:cubicBezTo>
                <a:cubicBezTo>
                  <a:pt x="1035" y="220"/>
                  <a:pt x="1078" y="216"/>
                  <a:pt x="1120" y="209"/>
                </a:cubicBezTo>
                <a:cubicBezTo>
                  <a:pt x="1133" y="207"/>
                  <a:pt x="1153" y="203"/>
                  <a:pt x="1164" y="200"/>
                </a:cubicBezTo>
                <a:cubicBezTo>
                  <a:pt x="1167" y="200"/>
                  <a:pt x="1174" y="198"/>
                  <a:pt x="1180" y="197"/>
                </a:cubicBezTo>
                <a:cubicBezTo>
                  <a:pt x="1201" y="191"/>
                  <a:pt x="1226" y="184"/>
                  <a:pt x="1252" y="176"/>
                </a:cubicBezTo>
                <a:cubicBezTo>
                  <a:pt x="1259" y="174"/>
                  <a:pt x="1274" y="167"/>
                  <a:pt x="1282" y="162"/>
                </a:cubicBezTo>
                <a:cubicBezTo>
                  <a:pt x="1286" y="160"/>
                  <a:pt x="1277" y="165"/>
                  <a:pt x="1284" y="161"/>
                </a:cubicBezTo>
                <a:cubicBezTo>
                  <a:pt x="1288" y="159"/>
                  <a:pt x="1294" y="155"/>
                  <a:pt x="1301" y="150"/>
                </a:cubicBezTo>
                <a:cubicBezTo>
                  <a:pt x="1304" y="148"/>
                  <a:pt x="1308" y="145"/>
                  <a:pt x="1311" y="141"/>
                </a:cubicBezTo>
                <a:cubicBezTo>
                  <a:pt x="1313" y="139"/>
                  <a:pt x="1315" y="137"/>
                  <a:pt x="1317" y="134"/>
                </a:cubicBezTo>
                <a:cubicBezTo>
                  <a:pt x="1317" y="133"/>
                  <a:pt x="1318" y="132"/>
                  <a:pt x="1319" y="130"/>
                </a:cubicBezTo>
                <a:cubicBezTo>
                  <a:pt x="1319" y="129"/>
                  <a:pt x="1319" y="128"/>
                  <a:pt x="1319" y="127"/>
                </a:cubicBezTo>
                <a:cubicBezTo>
                  <a:pt x="1319" y="126"/>
                  <a:pt x="1319" y="126"/>
                  <a:pt x="1319" y="126"/>
                </a:cubicBezTo>
                <a:close/>
                <a:moveTo>
                  <a:pt x="1104" y="52"/>
                </a:moveTo>
                <a:cubicBezTo>
                  <a:pt x="1102" y="51"/>
                  <a:pt x="1092" y="50"/>
                  <a:pt x="1091" y="50"/>
                </a:cubicBezTo>
                <a:cubicBezTo>
                  <a:pt x="1095" y="50"/>
                  <a:pt x="1103" y="52"/>
                  <a:pt x="1104" y="52"/>
                </a:cubicBezTo>
                <a:close/>
                <a:moveTo>
                  <a:pt x="985" y="52"/>
                </a:moveTo>
                <a:cubicBezTo>
                  <a:pt x="985" y="52"/>
                  <a:pt x="985" y="52"/>
                  <a:pt x="985" y="52"/>
                </a:cubicBezTo>
                <a:cubicBezTo>
                  <a:pt x="985" y="52"/>
                  <a:pt x="985" y="52"/>
                  <a:pt x="985" y="52"/>
                </a:cubicBezTo>
                <a:close/>
                <a:moveTo>
                  <a:pt x="689" y="44"/>
                </a:moveTo>
                <a:cubicBezTo>
                  <a:pt x="689" y="43"/>
                  <a:pt x="688" y="44"/>
                  <a:pt x="688" y="43"/>
                </a:cubicBezTo>
                <a:cubicBezTo>
                  <a:pt x="689" y="43"/>
                  <a:pt x="689" y="43"/>
                  <a:pt x="689" y="43"/>
                </a:cubicBezTo>
                <a:cubicBezTo>
                  <a:pt x="689" y="43"/>
                  <a:pt x="687" y="43"/>
                  <a:pt x="687" y="43"/>
                </a:cubicBezTo>
                <a:cubicBezTo>
                  <a:pt x="687" y="43"/>
                  <a:pt x="688" y="44"/>
                  <a:pt x="688" y="43"/>
                </a:cubicBezTo>
                <a:cubicBezTo>
                  <a:pt x="688" y="43"/>
                  <a:pt x="688" y="43"/>
                  <a:pt x="688" y="44"/>
                </a:cubicBezTo>
                <a:cubicBezTo>
                  <a:pt x="688" y="44"/>
                  <a:pt x="688" y="43"/>
                  <a:pt x="688" y="43"/>
                </a:cubicBezTo>
                <a:cubicBezTo>
                  <a:pt x="688" y="44"/>
                  <a:pt x="688" y="44"/>
                  <a:pt x="688" y="44"/>
                </a:cubicBezTo>
                <a:cubicBezTo>
                  <a:pt x="689" y="44"/>
                  <a:pt x="689" y="44"/>
                  <a:pt x="689" y="44"/>
                </a:cubicBezTo>
                <a:close/>
                <a:moveTo>
                  <a:pt x="1041" y="46"/>
                </a:moveTo>
                <a:cubicBezTo>
                  <a:pt x="1044" y="47"/>
                  <a:pt x="1051" y="47"/>
                  <a:pt x="1053" y="48"/>
                </a:cubicBezTo>
                <a:cubicBezTo>
                  <a:pt x="1049" y="47"/>
                  <a:pt x="1042" y="46"/>
                  <a:pt x="1041" y="46"/>
                </a:cubicBezTo>
                <a:close/>
                <a:moveTo>
                  <a:pt x="689" y="39"/>
                </a:moveTo>
                <a:cubicBezTo>
                  <a:pt x="689" y="39"/>
                  <a:pt x="688" y="39"/>
                  <a:pt x="688" y="39"/>
                </a:cubicBezTo>
                <a:cubicBezTo>
                  <a:pt x="689" y="39"/>
                  <a:pt x="689" y="39"/>
                  <a:pt x="689" y="39"/>
                </a:cubicBezTo>
                <a:close/>
                <a:moveTo>
                  <a:pt x="688" y="45"/>
                </a:moveTo>
                <a:cubicBezTo>
                  <a:pt x="688" y="45"/>
                  <a:pt x="688" y="45"/>
                  <a:pt x="687" y="45"/>
                </a:cubicBezTo>
                <a:cubicBezTo>
                  <a:pt x="688" y="45"/>
                  <a:pt x="688" y="45"/>
                  <a:pt x="688" y="45"/>
                </a:cubicBezTo>
                <a:close/>
                <a:moveTo>
                  <a:pt x="863" y="47"/>
                </a:moveTo>
                <a:cubicBezTo>
                  <a:pt x="849" y="46"/>
                  <a:pt x="839" y="46"/>
                  <a:pt x="830" y="46"/>
                </a:cubicBezTo>
                <a:cubicBezTo>
                  <a:pt x="838" y="46"/>
                  <a:pt x="848" y="46"/>
                  <a:pt x="853" y="47"/>
                </a:cubicBezTo>
                <a:cubicBezTo>
                  <a:pt x="855" y="46"/>
                  <a:pt x="860" y="47"/>
                  <a:pt x="863" y="47"/>
                </a:cubicBezTo>
                <a:close/>
                <a:moveTo>
                  <a:pt x="1279" y="100"/>
                </a:moveTo>
                <a:cubicBezTo>
                  <a:pt x="1276" y="98"/>
                  <a:pt x="1271" y="96"/>
                  <a:pt x="1270" y="96"/>
                </a:cubicBezTo>
                <a:cubicBezTo>
                  <a:pt x="1274" y="98"/>
                  <a:pt x="1277" y="99"/>
                  <a:pt x="1279" y="100"/>
                </a:cubicBezTo>
                <a:close/>
                <a:moveTo>
                  <a:pt x="688" y="39"/>
                </a:moveTo>
                <a:cubicBezTo>
                  <a:pt x="688" y="39"/>
                  <a:pt x="688" y="39"/>
                  <a:pt x="688" y="39"/>
                </a:cubicBezTo>
                <a:cubicBezTo>
                  <a:pt x="688" y="39"/>
                  <a:pt x="688" y="39"/>
                  <a:pt x="688" y="39"/>
                </a:cubicBezTo>
                <a:cubicBezTo>
                  <a:pt x="688" y="39"/>
                  <a:pt x="688" y="39"/>
                  <a:pt x="688" y="39"/>
                </a:cubicBezTo>
                <a:close/>
                <a:moveTo>
                  <a:pt x="688" y="46"/>
                </a:moveTo>
                <a:cubicBezTo>
                  <a:pt x="688" y="46"/>
                  <a:pt x="689" y="46"/>
                  <a:pt x="689" y="46"/>
                </a:cubicBezTo>
                <a:cubicBezTo>
                  <a:pt x="688" y="46"/>
                  <a:pt x="688" y="46"/>
                  <a:pt x="688" y="46"/>
                </a:cubicBezTo>
                <a:close/>
                <a:moveTo>
                  <a:pt x="769" y="37"/>
                </a:moveTo>
                <a:cubicBezTo>
                  <a:pt x="762" y="37"/>
                  <a:pt x="762" y="37"/>
                  <a:pt x="762" y="37"/>
                </a:cubicBezTo>
                <a:cubicBezTo>
                  <a:pt x="761" y="37"/>
                  <a:pt x="762" y="37"/>
                  <a:pt x="763" y="37"/>
                </a:cubicBezTo>
                <a:cubicBezTo>
                  <a:pt x="768" y="37"/>
                  <a:pt x="769" y="37"/>
                  <a:pt x="769" y="37"/>
                </a:cubicBezTo>
                <a:close/>
                <a:moveTo>
                  <a:pt x="923" y="41"/>
                </a:moveTo>
                <a:cubicBezTo>
                  <a:pt x="912" y="40"/>
                  <a:pt x="912" y="40"/>
                  <a:pt x="912" y="40"/>
                </a:cubicBezTo>
                <a:cubicBezTo>
                  <a:pt x="907" y="40"/>
                  <a:pt x="879" y="39"/>
                  <a:pt x="882" y="39"/>
                </a:cubicBezTo>
                <a:cubicBezTo>
                  <a:pt x="899" y="40"/>
                  <a:pt x="924" y="41"/>
                  <a:pt x="938" y="42"/>
                </a:cubicBezTo>
                <a:cubicBezTo>
                  <a:pt x="933" y="41"/>
                  <a:pt x="928" y="41"/>
                  <a:pt x="923" y="41"/>
                </a:cubicBezTo>
                <a:close/>
                <a:moveTo>
                  <a:pt x="926" y="46"/>
                </a:moveTo>
                <a:cubicBezTo>
                  <a:pt x="967" y="48"/>
                  <a:pt x="967" y="48"/>
                  <a:pt x="967" y="48"/>
                </a:cubicBezTo>
                <a:cubicBezTo>
                  <a:pt x="954" y="47"/>
                  <a:pt x="939" y="46"/>
                  <a:pt x="926" y="46"/>
                </a:cubicBezTo>
                <a:close/>
                <a:moveTo>
                  <a:pt x="683" y="48"/>
                </a:moveTo>
                <a:cubicBezTo>
                  <a:pt x="683" y="48"/>
                  <a:pt x="683" y="48"/>
                  <a:pt x="683" y="48"/>
                </a:cubicBezTo>
                <a:close/>
                <a:moveTo>
                  <a:pt x="985" y="52"/>
                </a:moveTo>
                <a:cubicBezTo>
                  <a:pt x="985" y="52"/>
                  <a:pt x="986" y="52"/>
                  <a:pt x="986" y="52"/>
                </a:cubicBezTo>
                <a:cubicBezTo>
                  <a:pt x="986" y="52"/>
                  <a:pt x="985" y="52"/>
                  <a:pt x="985" y="52"/>
                </a:cubicBezTo>
                <a:close/>
                <a:moveTo>
                  <a:pt x="687" y="40"/>
                </a:moveTo>
                <a:cubicBezTo>
                  <a:pt x="687" y="40"/>
                  <a:pt x="687" y="40"/>
                  <a:pt x="687" y="40"/>
                </a:cubicBezTo>
                <a:cubicBezTo>
                  <a:pt x="687" y="40"/>
                  <a:pt x="687" y="40"/>
                  <a:pt x="687" y="40"/>
                </a:cubicBezTo>
                <a:close/>
                <a:moveTo>
                  <a:pt x="687" y="41"/>
                </a:moveTo>
                <a:cubicBezTo>
                  <a:pt x="687" y="41"/>
                  <a:pt x="687" y="41"/>
                  <a:pt x="687" y="41"/>
                </a:cubicBezTo>
                <a:cubicBezTo>
                  <a:pt x="687" y="41"/>
                  <a:pt x="687" y="41"/>
                  <a:pt x="687" y="41"/>
                </a:cubicBezTo>
                <a:close/>
                <a:moveTo>
                  <a:pt x="689" y="38"/>
                </a:moveTo>
                <a:cubicBezTo>
                  <a:pt x="689" y="38"/>
                  <a:pt x="689" y="38"/>
                  <a:pt x="689" y="38"/>
                </a:cubicBezTo>
                <a:cubicBezTo>
                  <a:pt x="689" y="38"/>
                  <a:pt x="689" y="38"/>
                  <a:pt x="689" y="38"/>
                </a:cubicBezTo>
                <a:cubicBezTo>
                  <a:pt x="689" y="38"/>
                  <a:pt x="689" y="38"/>
                  <a:pt x="689" y="38"/>
                </a:cubicBezTo>
                <a:cubicBezTo>
                  <a:pt x="689" y="38"/>
                  <a:pt x="689" y="38"/>
                  <a:pt x="689" y="38"/>
                </a:cubicBezTo>
                <a:cubicBezTo>
                  <a:pt x="689" y="38"/>
                  <a:pt x="689" y="38"/>
                  <a:pt x="689" y="38"/>
                </a:cubicBezTo>
                <a:cubicBezTo>
                  <a:pt x="689" y="38"/>
                  <a:pt x="690" y="38"/>
                  <a:pt x="690" y="38"/>
                </a:cubicBezTo>
                <a:cubicBezTo>
                  <a:pt x="689" y="38"/>
                  <a:pt x="689" y="38"/>
                  <a:pt x="689" y="38"/>
                </a:cubicBezTo>
                <a:close/>
                <a:moveTo>
                  <a:pt x="689" y="45"/>
                </a:moveTo>
                <a:cubicBezTo>
                  <a:pt x="689" y="44"/>
                  <a:pt x="689" y="45"/>
                  <a:pt x="689" y="45"/>
                </a:cubicBezTo>
                <a:cubicBezTo>
                  <a:pt x="689" y="45"/>
                  <a:pt x="689" y="45"/>
                  <a:pt x="689" y="45"/>
                </a:cubicBezTo>
                <a:close/>
                <a:moveTo>
                  <a:pt x="688" y="39"/>
                </a:moveTo>
                <a:cubicBezTo>
                  <a:pt x="688" y="39"/>
                  <a:pt x="687" y="38"/>
                  <a:pt x="687" y="39"/>
                </a:cubicBezTo>
                <a:cubicBezTo>
                  <a:pt x="687" y="39"/>
                  <a:pt x="688" y="39"/>
                  <a:pt x="688" y="39"/>
                </a:cubicBezTo>
                <a:close/>
                <a:moveTo>
                  <a:pt x="688" y="41"/>
                </a:moveTo>
                <a:cubicBezTo>
                  <a:pt x="688" y="41"/>
                  <a:pt x="688" y="41"/>
                  <a:pt x="688" y="41"/>
                </a:cubicBezTo>
                <a:cubicBezTo>
                  <a:pt x="688" y="41"/>
                  <a:pt x="688" y="41"/>
                  <a:pt x="688" y="41"/>
                </a:cubicBezTo>
                <a:cubicBezTo>
                  <a:pt x="687" y="41"/>
                  <a:pt x="688" y="41"/>
                  <a:pt x="688" y="41"/>
                </a:cubicBezTo>
                <a:close/>
                <a:moveTo>
                  <a:pt x="699" y="40"/>
                </a:moveTo>
                <a:cubicBezTo>
                  <a:pt x="689" y="41"/>
                  <a:pt x="689" y="41"/>
                  <a:pt x="689" y="41"/>
                </a:cubicBezTo>
                <a:cubicBezTo>
                  <a:pt x="689" y="41"/>
                  <a:pt x="688" y="41"/>
                  <a:pt x="688" y="41"/>
                </a:cubicBezTo>
                <a:cubicBezTo>
                  <a:pt x="688" y="41"/>
                  <a:pt x="689" y="41"/>
                  <a:pt x="689" y="41"/>
                </a:cubicBezTo>
                <a:cubicBezTo>
                  <a:pt x="689" y="41"/>
                  <a:pt x="689" y="41"/>
                  <a:pt x="689" y="41"/>
                </a:cubicBezTo>
                <a:lnTo>
                  <a:pt x="699" y="40"/>
                </a:lnTo>
                <a:close/>
                <a:moveTo>
                  <a:pt x="688" y="41"/>
                </a:moveTo>
                <a:cubicBezTo>
                  <a:pt x="688" y="41"/>
                  <a:pt x="688" y="41"/>
                  <a:pt x="688" y="41"/>
                </a:cubicBezTo>
                <a:cubicBezTo>
                  <a:pt x="688" y="41"/>
                  <a:pt x="688" y="41"/>
                  <a:pt x="688" y="41"/>
                </a:cubicBezTo>
                <a:cubicBezTo>
                  <a:pt x="688" y="41"/>
                  <a:pt x="688" y="41"/>
                  <a:pt x="688" y="41"/>
                </a:cubicBezTo>
                <a:close/>
              </a:path>
            </a:pathLst>
          </a:custGeom>
          <a:solidFill>
            <a:schemeClr val="accent6"/>
          </a:solidFill>
          <a:ln>
            <a:no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normAutofit/>
          </a:bodyPr>
          <a:lstStyle/>
          <a:p>
            <a:r>
              <a:rPr lang="id-ID" dirty="0" smtClean="0">
                <a:latin typeface="Cooper Black" pitchFamily="18" charset="0"/>
              </a:rPr>
              <a:t>Teori </a:t>
            </a:r>
            <a:r>
              <a:rPr lang="id-ID" sz="4000" dirty="0" smtClean="0">
                <a:latin typeface="Cooper Black" pitchFamily="18" charset="0"/>
              </a:rPr>
              <a:t>Interaksionis</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42910" y="357166"/>
            <a:ext cx="3000396" cy="2643206"/>
          </a:xfrm>
          <a:prstGeom prst="round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dirty="0" smtClean="0">
                <a:solidFill>
                  <a:schemeClr val="tx1"/>
                </a:solidFill>
                <a:latin typeface="Arial Narrow" pitchFamily="34" charset="0"/>
              </a:rPr>
              <a:t>Vigotsky  (1978), perkembangan bahasa dipengaruhi oleh interaksi sosial</a:t>
            </a:r>
            <a:endParaRPr lang="id-ID" sz="2400" dirty="0">
              <a:solidFill>
                <a:schemeClr val="tx1"/>
              </a:solidFill>
              <a:latin typeface="Arial Narrow" pitchFamily="34" charset="0"/>
            </a:endParaRPr>
          </a:p>
        </p:txBody>
      </p:sp>
      <p:sp>
        <p:nvSpPr>
          <p:cNvPr id="3" name="Rounded Rectangle 2"/>
          <p:cNvSpPr/>
          <p:nvPr/>
        </p:nvSpPr>
        <p:spPr>
          <a:xfrm>
            <a:off x="4643438" y="285728"/>
            <a:ext cx="4286280" cy="6143668"/>
          </a:xfrm>
          <a:prstGeom prst="round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400" dirty="0" smtClean="0">
                <a:solidFill>
                  <a:schemeClr val="tx1"/>
                </a:solidFill>
                <a:latin typeface="Arial Narrow" pitchFamily="34" charset="0"/>
              </a:rPr>
              <a:t>Bloom dan Tinker (2001), anak mengembangkan usaha cukup besar untuk memperoleh bahasa yaitu dengan keterlibatan aktif dan usaha menciptakan arti dari linguistik, emosional dan tindakan fisik. peran utama interaksi sosial adalah anak memperoleh pemahaman fungsi atau keinginan komunikatif tertentu sebelum mereka mampu mengepresikan diri secara linguistik </a:t>
            </a:r>
          </a:p>
          <a:p>
            <a:pPr>
              <a:buNone/>
            </a:pPr>
            <a:endParaRPr lang="id-ID" sz="2400" dirty="0">
              <a:solidFill>
                <a:schemeClr val="tx1"/>
              </a:solidFill>
              <a:latin typeface="Arial Narrow" pitchFamily="34" charset="0"/>
            </a:endParaRPr>
          </a:p>
        </p:txBody>
      </p:sp>
      <p:pic>
        <p:nvPicPr>
          <p:cNvPr id="9218" name="Picture 2" descr="C:\Users\Devita\Downloads\Documents\new\cartoon-city-1.png"/>
          <p:cNvPicPr>
            <a:picLocks noChangeAspect="1" noChangeArrowheads="1"/>
          </p:cNvPicPr>
          <p:nvPr/>
        </p:nvPicPr>
        <p:blipFill>
          <a:blip r:embed="rId2"/>
          <a:srcRect/>
          <a:stretch>
            <a:fillRect/>
          </a:stretch>
        </p:blipFill>
        <p:spPr bwMode="auto">
          <a:xfrm>
            <a:off x="0" y="4429132"/>
            <a:ext cx="4500562" cy="242886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Devita\Downloads\Documents\new\a3dc2dd7fa568b24cc7bfb0b53b00336.jpg"/>
          <p:cNvPicPr>
            <a:picLocks noChangeAspect="1" noChangeArrowheads="1"/>
          </p:cNvPicPr>
          <p:nvPr/>
        </p:nvPicPr>
        <p:blipFill>
          <a:blip r:embed="rId2"/>
          <a:srcRect/>
          <a:stretch>
            <a:fillRect/>
          </a:stretch>
        </p:blipFill>
        <p:spPr bwMode="auto">
          <a:xfrm>
            <a:off x="0" y="4714884"/>
            <a:ext cx="1428728" cy="2143116"/>
          </a:xfrm>
          <a:prstGeom prst="rect">
            <a:avLst/>
          </a:prstGeom>
          <a:noFill/>
        </p:spPr>
      </p:pic>
      <p:pic>
        <p:nvPicPr>
          <p:cNvPr id="6" name="Picture 2" descr="C:\Users\Devita\Downloads\Documents\new\a3dc2dd7fa568b24cc7bfb0b53b00336.jpg"/>
          <p:cNvPicPr>
            <a:picLocks noChangeAspect="1" noChangeArrowheads="1"/>
          </p:cNvPicPr>
          <p:nvPr/>
        </p:nvPicPr>
        <p:blipFill>
          <a:blip r:embed="rId2"/>
          <a:srcRect/>
          <a:stretch>
            <a:fillRect/>
          </a:stretch>
        </p:blipFill>
        <p:spPr bwMode="auto">
          <a:xfrm>
            <a:off x="1142976" y="5429264"/>
            <a:ext cx="1357322" cy="1428736"/>
          </a:xfrm>
          <a:prstGeom prst="rect">
            <a:avLst/>
          </a:prstGeom>
          <a:noFill/>
        </p:spPr>
      </p:pic>
      <p:pic>
        <p:nvPicPr>
          <p:cNvPr id="7" name="Picture 2" descr="C:\Users\Devita\Downloads\Documents\new\a3dc2dd7fa568b24cc7bfb0b53b00336.jpg"/>
          <p:cNvPicPr>
            <a:picLocks noChangeAspect="1" noChangeArrowheads="1"/>
          </p:cNvPicPr>
          <p:nvPr/>
        </p:nvPicPr>
        <p:blipFill>
          <a:blip r:embed="rId3" cstate="print"/>
          <a:srcRect/>
          <a:stretch>
            <a:fillRect/>
          </a:stretch>
        </p:blipFill>
        <p:spPr bwMode="auto">
          <a:xfrm>
            <a:off x="2285984" y="5705492"/>
            <a:ext cx="1062014" cy="1152508"/>
          </a:xfrm>
          <a:prstGeom prst="rect">
            <a:avLst/>
          </a:prstGeom>
          <a:noFill/>
        </p:spPr>
      </p:pic>
      <p:sp>
        <p:nvSpPr>
          <p:cNvPr id="8" name="Rectangle 7"/>
          <p:cNvSpPr/>
          <p:nvPr/>
        </p:nvSpPr>
        <p:spPr>
          <a:xfrm>
            <a:off x="4786314" y="1714488"/>
            <a:ext cx="4071966" cy="4572032"/>
          </a:xfrm>
          <a:prstGeom prst="rect">
            <a:avLst/>
          </a:prstGeom>
          <a:solidFill>
            <a:schemeClr val="accent5">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None/>
            </a:pPr>
            <a:r>
              <a:rPr lang="id-ID" sz="2400" dirty="0" smtClean="0">
                <a:solidFill>
                  <a:schemeClr val="tx1"/>
                </a:solidFill>
                <a:latin typeface="Arial Narrow" pitchFamily="34" charset="0"/>
              </a:rPr>
              <a:t>Orang dewasa menjadi pembantu kedua sebagai tenaga ahli yang menciptakan kondisi efektif, anak menjadi komunikator pemula. Orang dewasa melihat apakah anak bisa sendiri atau masih membutuhkan bantuan orang dewasa atau teman sebaya yang lebih mampu ( ZPD, Vigotsky, 1978)</a:t>
            </a:r>
          </a:p>
        </p:txBody>
      </p:sp>
      <p:sp>
        <p:nvSpPr>
          <p:cNvPr id="10" name="Rectangle 9"/>
          <p:cNvSpPr/>
          <p:nvPr/>
        </p:nvSpPr>
        <p:spPr>
          <a:xfrm>
            <a:off x="285720" y="214290"/>
            <a:ext cx="4071966" cy="4071966"/>
          </a:xfrm>
          <a:prstGeom prst="rect">
            <a:avLst/>
          </a:prstGeom>
          <a:solidFill>
            <a:schemeClr val="accent5">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None/>
            </a:pPr>
            <a:r>
              <a:rPr lang="id-ID" sz="2400" dirty="0" smtClean="0">
                <a:solidFill>
                  <a:schemeClr val="tx1"/>
                </a:solidFill>
                <a:latin typeface="Arial Narrow" pitchFamily="34" charset="0"/>
              </a:rPr>
              <a:t>Brunner (1983), sistem dukungan pemerolehan bahasa cara lingkungan mendukung eksplorasi bahasa anak melalui interaksi yang dilakukan saat anak mendngar, merespon, mengulang dan mengaukan pertanyaan. Peran orang dewasa dalam pandangan interaksionis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285728"/>
            <a:ext cx="4038600" cy="5840435"/>
          </a:xfrm>
        </p:spPr>
        <p:txBody>
          <a:bodyPr>
            <a:normAutofit fontScale="92500" lnSpcReduction="10000"/>
          </a:bodyPr>
          <a:lstStyle/>
          <a:p>
            <a:pPr lvl="0">
              <a:buNone/>
            </a:pPr>
            <a:r>
              <a:rPr lang="id-ID" b="1" dirty="0" smtClean="0">
                <a:latin typeface="Arial Narrow" pitchFamily="34" charset="0"/>
              </a:rPr>
              <a:t>Peran lingkungan </a:t>
            </a:r>
          </a:p>
          <a:p>
            <a:pPr lvl="0">
              <a:buNone/>
            </a:pPr>
            <a:r>
              <a:rPr lang="id-ID" dirty="0" smtClean="0">
                <a:latin typeface="Arial Narrow" pitchFamily="34" charset="0"/>
              </a:rPr>
              <a:t>Combourne (1988, 1995) ada delapan kondisi yang mendukung perkembangan bahasa lisan :</a:t>
            </a:r>
          </a:p>
          <a:p>
            <a:pPr lvl="0"/>
            <a:r>
              <a:rPr lang="id-ID" dirty="0" smtClean="0">
                <a:latin typeface="Arial Narrow" pitchFamily="34" charset="0"/>
              </a:rPr>
              <a:t>Imersi </a:t>
            </a:r>
          </a:p>
          <a:p>
            <a:pPr lvl="0"/>
            <a:r>
              <a:rPr lang="id-ID" dirty="0" smtClean="0">
                <a:latin typeface="Arial Narrow" pitchFamily="34" charset="0"/>
              </a:rPr>
              <a:t>Demonstrasi</a:t>
            </a:r>
          </a:p>
          <a:p>
            <a:pPr lvl="0"/>
            <a:r>
              <a:rPr lang="id-ID" dirty="0" smtClean="0">
                <a:latin typeface="Arial Narrow" pitchFamily="34" charset="0"/>
              </a:rPr>
              <a:t>Pelibatan</a:t>
            </a:r>
          </a:p>
          <a:p>
            <a:pPr lvl="0"/>
            <a:r>
              <a:rPr lang="id-ID" dirty="0" smtClean="0">
                <a:latin typeface="Arial Narrow" pitchFamily="34" charset="0"/>
              </a:rPr>
              <a:t>Pengharapan</a:t>
            </a:r>
          </a:p>
          <a:p>
            <a:pPr lvl="0"/>
            <a:r>
              <a:rPr lang="id-ID" dirty="0" smtClean="0">
                <a:latin typeface="Arial Narrow" pitchFamily="34" charset="0"/>
              </a:rPr>
              <a:t>Tanggung jawab</a:t>
            </a:r>
          </a:p>
          <a:p>
            <a:pPr lvl="0"/>
            <a:r>
              <a:rPr lang="id-ID" dirty="0" smtClean="0">
                <a:latin typeface="Arial Narrow" pitchFamily="34" charset="0"/>
              </a:rPr>
              <a:t>Penaksiran</a:t>
            </a:r>
          </a:p>
          <a:p>
            <a:pPr lvl="0"/>
            <a:r>
              <a:rPr lang="id-ID" dirty="0" smtClean="0">
                <a:latin typeface="Arial Narrow" pitchFamily="34" charset="0"/>
              </a:rPr>
              <a:t>Pengerjaan</a:t>
            </a:r>
          </a:p>
          <a:p>
            <a:pPr lvl="0"/>
            <a:r>
              <a:rPr lang="id-ID" dirty="0" smtClean="0">
                <a:latin typeface="Arial Narrow" pitchFamily="34" charset="0"/>
              </a:rPr>
              <a:t>Tanggapan</a:t>
            </a:r>
          </a:p>
          <a:p>
            <a:pPr>
              <a:buNone/>
            </a:pPr>
            <a:endParaRPr lang="id-ID" dirty="0" smtClean="0">
              <a:latin typeface="Arial Narrow" pitchFamily="34" charset="0"/>
            </a:endParaRPr>
          </a:p>
          <a:p>
            <a:pPr>
              <a:buNone/>
            </a:pPr>
            <a:endParaRPr lang="id-ID" dirty="0"/>
          </a:p>
        </p:txBody>
      </p:sp>
      <p:sp>
        <p:nvSpPr>
          <p:cNvPr id="4" name="Content Placeholder 3"/>
          <p:cNvSpPr>
            <a:spLocks noGrp="1"/>
          </p:cNvSpPr>
          <p:nvPr>
            <p:ph sz="half" idx="2"/>
          </p:nvPr>
        </p:nvSpPr>
        <p:spPr>
          <a:xfrm>
            <a:off x="4786314" y="1142984"/>
            <a:ext cx="4038600" cy="4240211"/>
          </a:xfrm>
        </p:spPr>
        <p:txBody>
          <a:bodyPr>
            <a:normAutofit fontScale="92500" lnSpcReduction="10000"/>
          </a:bodyPr>
          <a:lstStyle/>
          <a:p>
            <a:pPr lvl="0"/>
            <a:r>
              <a:rPr lang="id-ID" dirty="0" smtClean="0">
                <a:latin typeface="Arial Narrow" pitchFamily="34" charset="0"/>
              </a:rPr>
              <a:t>Fokus pada penyediaan interaksi sosial menggunakan bahasa lisan atau tulis </a:t>
            </a:r>
          </a:p>
          <a:p>
            <a:pPr lvl="0"/>
            <a:r>
              <a:rPr lang="id-ID" dirty="0" smtClean="0">
                <a:latin typeface="Arial Narrow" pitchFamily="34" charset="0"/>
              </a:rPr>
              <a:t>Menciptakan situasi emosional positif.</a:t>
            </a:r>
          </a:p>
          <a:p>
            <a:pPr>
              <a:buNone/>
            </a:pPr>
            <a:endParaRPr lang="id-ID" dirty="0"/>
          </a:p>
        </p:txBody>
      </p:sp>
      <p:sp>
        <p:nvSpPr>
          <p:cNvPr id="5" name="Rounded Rectangle 4"/>
          <p:cNvSpPr/>
          <p:nvPr/>
        </p:nvSpPr>
        <p:spPr>
          <a:xfrm>
            <a:off x="4857752" y="285728"/>
            <a:ext cx="3714776" cy="642942"/>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b="1" dirty="0" smtClean="0">
                <a:solidFill>
                  <a:schemeClr val="tx1"/>
                </a:solidFill>
                <a:latin typeface="Arial Narrow" pitchFamily="34" charset="0"/>
              </a:rPr>
              <a:t>Implementasi :</a:t>
            </a:r>
          </a:p>
        </p:txBody>
      </p:sp>
      <p:pic>
        <p:nvPicPr>
          <p:cNvPr id="10244" name="Picture 4" descr="C:\Users\Devita\Downloads\Documents\new\book-city-art-hd-wallpapers.jpg"/>
          <p:cNvPicPr>
            <a:picLocks noChangeAspect="1" noChangeArrowheads="1"/>
          </p:cNvPicPr>
          <p:nvPr/>
        </p:nvPicPr>
        <p:blipFill>
          <a:blip r:embed="rId2" cstate="print"/>
          <a:srcRect/>
          <a:stretch>
            <a:fillRect/>
          </a:stretch>
        </p:blipFill>
        <p:spPr bwMode="auto">
          <a:xfrm>
            <a:off x="3357554" y="3657600"/>
            <a:ext cx="5786446" cy="32004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BD5E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smtClean="0">
                <a:latin typeface="Cooper Black" pitchFamily="18" charset="0"/>
              </a:rPr>
              <a:t>Teori Pragmatik</a:t>
            </a:r>
            <a:endParaRPr lang="id-ID" sz="3600" dirty="0">
              <a:latin typeface="Cooper Black" pitchFamily="18" charset="0"/>
            </a:endParaRPr>
          </a:p>
        </p:txBody>
      </p:sp>
      <p:sp>
        <p:nvSpPr>
          <p:cNvPr id="3" name="Content Placeholder 2"/>
          <p:cNvSpPr>
            <a:spLocks noGrp="1"/>
          </p:cNvSpPr>
          <p:nvPr>
            <p:ph idx="1"/>
          </p:nvPr>
        </p:nvSpPr>
        <p:spPr/>
        <p:txBody>
          <a:bodyPr>
            <a:normAutofit/>
          </a:bodyPr>
          <a:lstStyle/>
          <a:p>
            <a:pPr>
              <a:buNone/>
            </a:pPr>
            <a:r>
              <a:rPr lang="id-ID" smtClean="0">
                <a:latin typeface="Arial Narrow" pitchFamily="34" charset="0"/>
              </a:rPr>
              <a:t>Anak belajar dalam rangka sosialisasi dan mengarahkan perilaku orang lain agar sesuai dengan keinginannya. Anak belajar bahasa disebkan oleh tujuan dan fungsi bahasa yang diperoleh</a:t>
            </a:r>
          </a:p>
          <a:p>
            <a:pPr>
              <a:buNone/>
            </a:pPr>
            <a:r>
              <a:rPr lang="id-ID" smtClean="0">
                <a:latin typeface="Arial Narrow" pitchFamily="34" charset="0"/>
              </a:rPr>
              <a:t>Halliday ( dalam bromley, 1995) menganalisa cara anak mengembangkan bahasa awal melalui interaksi dengan orang lain</a:t>
            </a:r>
            <a:endParaRPr lang="id-ID" dirty="0" smtClean="0">
              <a:latin typeface="Arial Narrow" pitchFamily="34" charset="0"/>
            </a:endParaRPr>
          </a:p>
        </p:txBody>
      </p:sp>
      <p:sp>
        <p:nvSpPr>
          <p:cNvPr id="4" name="Freeform 500"/>
          <p:cNvSpPr>
            <a:spLocks noEditPoints="1"/>
          </p:cNvSpPr>
          <p:nvPr/>
        </p:nvSpPr>
        <p:spPr bwMode="auto">
          <a:xfrm>
            <a:off x="1571604" y="214290"/>
            <a:ext cx="5500726" cy="1285884"/>
          </a:xfrm>
          <a:custGeom>
            <a:avLst/>
            <a:gdLst>
              <a:gd name="T0" fmla="*/ 62 w 588"/>
              <a:gd name="T1" fmla="*/ 191 h 267"/>
              <a:gd name="T2" fmla="*/ 45 w 588"/>
              <a:gd name="T3" fmla="*/ 165 h 267"/>
              <a:gd name="T4" fmla="*/ 34 w 588"/>
              <a:gd name="T5" fmla="*/ 119 h 267"/>
              <a:gd name="T6" fmla="*/ 42 w 588"/>
              <a:gd name="T7" fmla="*/ 12 h 267"/>
              <a:gd name="T8" fmla="*/ 41 w 588"/>
              <a:gd name="T9" fmla="*/ 17 h 267"/>
              <a:gd name="T10" fmla="*/ 44 w 588"/>
              <a:gd name="T11" fmla="*/ 13 h 267"/>
              <a:gd name="T12" fmla="*/ 38 w 588"/>
              <a:gd name="T13" fmla="*/ 11 h 267"/>
              <a:gd name="T14" fmla="*/ 44 w 588"/>
              <a:gd name="T15" fmla="*/ 12 h 267"/>
              <a:gd name="T16" fmla="*/ 44 w 588"/>
              <a:gd name="T17" fmla="*/ 12 h 267"/>
              <a:gd name="T18" fmla="*/ 43 w 588"/>
              <a:gd name="T19" fmla="*/ 10 h 267"/>
              <a:gd name="T20" fmla="*/ 40 w 588"/>
              <a:gd name="T21" fmla="*/ 8 h 267"/>
              <a:gd name="T22" fmla="*/ 36 w 588"/>
              <a:gd name="T23" fmla="*/ 5 h 267"/>
              <a:gd name="T24" fmla="*/ 27 w 588"/>
              <a:gd name="T25" fmla="*/ 76 h 267"/>
              <a:gd name="T26" fmla="*/ 39 w 588"/>
              <a:gd name="T27" fmla="*/ 11 h 267"/>
              <a:gd name="T28" fmla="*/ 44 w 588"/>
              <a:gd name="T29" fmla="*/ 11 h 267"/>
              <a:gd name="T30" fmla="*/ 44 w 588"/>
              <a:gd name="T31" fmla="*/ 10 h 267"/>
              <a:gd name="T32" fmla="*/ 36 w 588"/>
              <a:gd name="T33" fmla="*/ 47 h 267"/>
              <a:gd name="T34" fmla="*/ 24 w 588"/>
              <a:gd name="T35" fmla="*/ 44 h 267"/>
              <a:gd name="T36" fmla="*/ 17 w 588"/>
              <a:gd name="T37" fmla="*/ 41 h 267"/>
              <a:gd name="T38" fmla="*/ 12 w 588"/>
              <a:gd name="T39" fmla="*/ 37 h 267"/>
              <a:gd name="T40" fmla="*/ 2 w 588"/>
              <a:gd name="T41" fmla="*/ 39 h 267"/>
              <a:gd name="T42" fmla="*/ 0 w 588"/>
              <a:gd name="T43" fmla="*/ 48 h 267"/>
              <a:gd name="T44" fmla="*/ 6 w 588"/>
              <a:gd name="T45" fmla="*/ 55 h 267"/>
              <a:gd name="T46" fmla="*/ 15 w 588"/>
              <a:gd name="T47" fmla="*/ 58 h 267"/>
              <a:gd name="T48" fmla="*/ 32 w 588"/>
              <a:gd name="T49" fmla="*/ 46 h 267"/>
              <a:gd name="T50" fmla="*/ 38 w 588"/>
              <a:gd name="T51" fmla="*/ 11 h 267"/>
              <a:gd name="T52" fmla="*/ 37 w 588"/>
              <a:gd name="T53" fmla="*/ 13 h 267"/>
              <a:gd name="T54" fmla="*/ 588 w 588"/>
              <a:gd name="T55" fmla="*/ 101 h 267"/>
              <a:gd name="T56" fmla="*/ 537 w 588"/>
              <a:gd name="T57" fmla="*/ 218 h 267"/>
              <a:gd name="T58" fmla="*/ 232 w 588"/>
              <a:gd name="T59" fmla="*/ 260 h 267"/>
              <a:gd name="T60" fmla="*/ 76 w 588"/>
              <a:gd name="T61" fmla="*/ 220 h 267"/>
              <a:gd name="T62" fmla="*/ 31 w 588"/>
              <a:gd name="T63" fmla="*/ 161 h 267"/>
              <a:gd name="T64" fmla="*/ 30 w 588"/>
              <a:gd name="T65" fmla="*/ 87 h 267"/>
              <a:gd name="T66" fmla="*/ 31 w 588"/>
              <a:gd name="T67" fmla="*/ 107 h 267"/>
              <a:gd name="T68" fmla="*/ 35 w 588"/>
              <a:gd name="T69" fmla="*/ 159 h 267"/>
              <a:gd name="T70" fmla="*/ 34 w 588"/>
              <a:gd name="T71" fmla="*/ 76 h 267"/>
              <a:gd name="T72" fmla="*/ 37 w 588"/>
              <a:gd name="T73" fmla="*/ 153 h 267"/>
              <a:gd name="T74" fmla="*/ 36 w 588"/>
              <a:gd name="T75" fmla="*/ 64 h 267"/>
              <a:gd name="T76" fmla="*/ 37 w 588"/>
              <a:gd name="T77" fmla="*/ 73 h 267"/>
              <a:gd name="T78" fmla="*/ 37 w 588"/>
              <a:gd name="T79" fmla="*/ 79 h 267"/>
              <a:gd name="T80" fmla="*/ 38 w 588"/>
              <a:gd name="T81" fmla="*/ 142 h 267"/>
              <a:gd name="T82" fmla="*/ 70 w 588"/>
              <a:gd name="T83" fmla="*/ 202 h 267"/>
              <a:gd name="T84" fmla="*/ 174 w 588"/>
              <a:gd name="T85" fmla="*/ 237 h 267"/>
              <a:gd name="T86" fmla="*/ 423 w 588"/>
              <a:gd name="T87" fmla="*/ 246 h 267"/>
              <a:gd name="T88" fmla="*/ 573 w 588"/>
              <a:gd name="T89" fmla="*/ 108 h 267"/>
              <a:gd name="T90" fmla="*/ 464 w 588"/>
              <a:gd name="T91" fmla="*/ 15 h 267"/>
              <a:gd name="T92" fmla="*/ 300 w 588"/>
              <a:gd name="T93" fmla="*/ 28 h 267"/>
              <a:gd name="T94" fmla="*/ 139 w 588"/>
              <a:gd name="T95" fmla="*/ 58 h 267"/>
              <a:gd name="T96" fmla="*/ 38 w 588"/>
              <a:gd name="T97" fmla="*/ 64 h 267"/>
              <a:gd name="T98" fmla="*/ 175 w 588"/>
              <a:gd name="T99" fmla="*/ 35 h 267"/>
              <a:gd name="T100" fmla="*/ 372 w 588"/>
              <a:gd name="T101" fmla="*/ 5 h 267"/>
              <a:gd name="T102" fmla="*/ 588 w 588"/>
              <a:gd name="T103" fmla="*/ 101 h 267"/>
              <a:gd name="T104" fmla="*/ 37 w 588"/>
              <a:gd name="T105" fmla="*/ 139 h 267"/>
              <a:gd name="T106" fmla="*/ 36 w 588"/>
              <a:gd name="T107" fmla="*/ 64 h 267"/>
              <a:gd name="T108" fmla="*/ 38 w 588"/>
              <a:gd name="T109" fmla="*/ 47 h 267"/>
              <a:gd name="T110" fmla="*/ 43 w 588"/>
              <a:gd name="T111" fmla="*/ 19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88" h="267">
                <a:moveTo>
                  <a:pt x="124" y="240"/>
                </a:moveTo>
                <a:cubicBezTo>
                  <a:pt x="124" y="240"/>
                  <a:pt x="127" y="240"/>
                  <a:pt x="128" y="241"/>
                </a:cubicBezTo>
                <a:cubicBezTo>
                  <a:pt x="127" y="241"/>
                  <a:pt x="126" y="240"/>
                  <a:pt x="124" y="240"/>
                </a:cubicBezTo>
                <a:close/>
                <a:moveTo>
                  <a:pt x="67" y="197"/>
                </a:moveTo>
                <a:cubicBezTo>
                  <a:pt x="66" y="196"/>
                  <a:pt x="65" y="195"/>
                  <a:pt x="63" y="193"/>
                </a:cubicBezTo>
                <a:cubicBezTo>
                  <a:pt x="63" y="193"/>
                  <a:pt x="66" y="196"/>
                  <a:pt x="67" y="197"/>
                </a:cubicBezTo>
                <a:close/>
                <a:moveTo>
                  <a:pt x="62" y="191"/>
                </a:moveTo>
                <a:cubicBezTo>
                  <a:pt x="61" y="191"/>
                  <a:pt x="59" y="187"/>
                  <a:pt x="58" y="187"/>
                </a:cubicBezTo>
                <a:cubicBezTo>
                  <a:pt x="59" y="189"/>
                  <a:pt x="62" y="191"/>
                  <a:pt x="62" y="191"/>
                </a:cubicBezTo>
                <a:close/>
                <a:moveTo>
                  <a:pt x="48" y="175"/>
                </a:moveTo>
                <a:cubicBezTo>
                  <a:pt x="47" y="173"/>
                  <a:pt x="45" y="170"/>
                  <a:pt x="45" y="170"/>
                </a:cubicBezTo>
                <a:cubicBezTo>
                  <a:pt x="45" y="171"/>
                  <a:pt x="47" y="173"/>
                  <a:pt x="48" y="175"/>
                </a:cubicBezTo>
                <a:close/>
                <a:moveTo>
                  <a:pt x="43" y="156"/>
                </a:moveTo>
                <a:cubicBezTo>
                  <a:pt x="44" y="160"/>
                  <a:pt x="45" y="163"/>
                  <a:pt x="45" y="165"/>
                </a:cubicBezTo>
                <a:cubicBezTo>
                  <a:pt x="44" y="162"/>
                  <a:pt x="43" y="157"/>
                  <a:pt x="43" y="156"/>
                </a:cubicBezTo>
                <a:close/>
                <a:moveTo>
                  <a:pt x="30" y="120"/>
                </a:moveTo>
                <a:cubicBezTo>
                  <a:pt x="29" y="123"/>
                  <a:pt x="30" y="134"/>
                  <a:pt x="30" y="139"/>
                </a:cubicBezTo>
                <a:cubicBezTo>
                  <a:pt x="30" y="133"/>
                  <a:pt x="29" y="126"/>
                  <a:pt x="30" y="120"/>
                </a:cubicBezTo>
                <a:close/>
                <a:moveTo>
                  <a:pt x="35" y="100"/>
                </a:moveTo>
                <a:cubicBezTo>
                  <a:pt x="35" y="108"/>
                  <a:pt x="34" y="119"/>
                  <a:pt x="34" y="125"/>
                </a:cubicBezTo>
                <a:cubicBezTo>
                  <a:pt x="34" y="123"/>
                  <a:pt x="34" y="121"/>
                  <a:pt x="34" y="119"/>
                </a:cubicBezTo>
                <a:cubicBezTo>
                  <a:pt x="34" y="114"/>
                  <a:pt x="34" y="114"/>
                  <a:pt x="34" y="114"/>
                </a:cubicBezTo>
                <a:cubicBezTo>
                  <a:pt x="34" y="111"/>
                  <a:pt x="35" y="99"/>
                  <a:pt x="35" y="100"/>
                </a:cubicBezTo>
                <a:close/>
                <a:moveTo>
                  <a:pt x="42" y="11"/>
                </a:moveTo>
                <a:cubicBezTo>
                  <a:pt x="42" y="11"/>
                  <a:pt x="42" y="11"/>
                  <a:pt x="42" y="11"/>
                </a:cubicBezTo>
                <a:cubicBezTo>
                  <a:pt x="42" y="11"/>
                  <a:pt x="42" y="11"/>
                  <a:pt x="42" y="11"/>
                </a:cubicBezTo>
                <a:cubicBezTo>
                  <a:pt x="42" y="11"/>
                  <a:pt x="42" y="11"/>
                  <a:pt x="42" y="11"/>
                </a:cubicBezTo>
                <a:close/>
                <a:moveTo>
                  <a:pt x="42" y="12"/>
                </a:moveTo>
                <a:cubicBezTo>
                  <a:pt x="42" y="12"/>
                  <a:pt x="42" y="12"/>
                  <a:pt x="42" y="11"/>
                </a:cubicBezTo>
                <a:cubicBezTo>
                  <a:pt x="42" y="12"/>
                  <a:pt x="42" y="12"/>
                  <a:pt x="42" y="12"/>
                </a:cubicBezTo>
                <a:cubicBezTo>
                  <a:pt x="42" y="12"/>
                  <a:pt x="42" y="12"/>
                  <a:pt x="42" y="12"/>
                </a:cubicBezTo>
                <a:cubicBezTo>
                  <a:pt x="42" y="12"/>
                  <a:pt x="42" y="12"/>
                  <a:pt x="42" y="13"/>
                </a:cubicBezTo>
                <a:cubicBezTo>
                  <a:pt x="42" y="13"/>
                  <a:pt x="42" y="13"/>
                  <a:pt x="42" y="13"/>
                </a:cubicBezTo>
                <a:cubicBezTo>
                  <a:pt x="41" y="14"/>
                  <a:pt x="41" y="14"/>
                  <a:pt x="41" y="14"/>
                </a:cubicBezTo>
                <a:cubicBezTo>
                  <a:pt x="41" y="17"/>
                  <a:pt x="41" y="17"/>
                  <a:pt x="41" y="17"/>
                </a:cubicBezTo>
                <a:cubicBezTo>
                  <a:pt x="42" y="12"/>
                  <a:pt x="42" y="12"/>
                  <a:pt x="42" y="12"/>
                </a:cubicBezTo>
                <a:close/>
                <a:moveTo>
                  <a:pt x="42" y="11"/>
                </a:moveTo>
                <a:cubicBezTo>
                  <a:pt x="42" y="11"/>
                  <a:pt x="42" y="11"/>
                  <a:pt x="42" y="11"/>
                </a:cubicBezTo>
                <a:cubicBezTo>
                  <a:pt x="42" y="11"/>
                  <a:pt x="42" y="11"/>
                  <a:pt x="42" y="11"/>
                </a:cubicBezTo>
                <a:cubicBezTo>
                  <a:pt x="42" y="11"/>
                  <a:pt x="42" y="11"/>
                  <a:pt x="42" y="11"/>
                </a:cubicBezTo>
                <a:close/>
                <a:moveTo>
                  <a:pt x="44" y="13"/>
                </a:move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lose/>
                <a:moveTo>
                  <a:pt x="38" y="11"/>
                </a:moveTo>
                <a:cubicBezTo>
                  <a:pt x="38" y="11"/>
                  <a:pt x="38" y="11"/>
                  <a:pt x="38" y="11"/>
                </a:cubicBezTo>
                <a:cubicBezTo>
                  <a:pt x="38" y="11"/>
                  <a:pt x="38" y="11"/>
                  <a:pt x="38" y="11"/>
                </a:cubicBezTo>
                <a:close/>
                <a:moveTo>
                  <a:pt x="44" y="12"/>
                </a:moveTo>
                <a:cubicBezTo>
                  <a:pt x="44" y="12"/>
                  <a:pt x="43" y="12"/>
                  <a:pt x="44" y="13"/>
                </a:cubicBezTo>
                <a:cubicBezTo>
                  <a:pt x="44" y="12"/>
                  <a:pt x="44" y="12"/>
                  <a:pt x="44" y="12"/>
                </a:cubicBezTo>
                <a:close/>
                <a:moveTo>
                  <a:pt x="44" y="12"/>
                </a:moveTo>
                <a:cubicBezTo>
                  <a:pt x="44" y="12"/>
                  <a:pt x="44" y="12"/>
                  <a:pt x="44" y="12"/>
                </a:cubicBezTo>
                <a:cubicBezTo>
                  <a:pt x="44" y="12"/>
                  <a:pt x="44" y="12"/>
                  <a:pt x="44" y="12"/>
                </a:cubicBezTo>
                <a:close/>
                <a:moveTo>
                  <a:pt x="37" y="10"/>
                </a:moveTo>
                <a:cubicBezTo>
                  <a:pt x="37" y="10"/>
                  <a:pt x="37" y="10"/>
                  <a:pt x="37" y="10"/>
                </a:cubicBezTo>
                <a:cubicBezTo>
                  <a:pt x="37" y="10"/>
                  <a:pt x="37" y="10"/>
                  <a:pt x="37" y="10"/>
                </a:cubicBezTo>
                <a:close/>
                <a:moveTo>
                  <a:pt x="39" y="9"/>
                </a:moveTo>
                <a:cubicBezTo>
                  <a:pt x="39" y="10"/>
                  <a:pt x="38" y="10"/>
                  <a:pt x="38" y="10"/>
                </a:cubicBezTo>
                <a:cubicBezTo>
                  <a:pt x="39" y="10"/>
                  <a:pt x="39" y="10"/>
                  <a:pt x="39" y="9"/>
                </a:cubicBezTo>
                <a:close/>
                <a:moveTo>
                  <a:pt x="44" y="12"/>
                </a:moveTo>
                <a:cubicBezTo>
                  <a:pt x="44" y="11"/>
                  <a:pt x="45" y="11"/>
                  <a:pt x="44" y="11"/>
                </a:cubicBezTo>
                <a:cubicBezTo>
                  <a:pt x="44" y="11"/>
                  <a:pt x="44" y="11"/>
                  <a:pt x="44" y="12"/>
                </a:cubicBezTo>
                <a:close/>
                <a:moveTo>
                  <a:pt x="42" y="10"/>
                </a:moveTo>
                <a:cubicBezTo>
                  <a:pt x="42" y="10"/>
                  <a:pt x="42" y="10"/>
                  <a:pt x="42" y="11"/>
                </a:cubicBezTo>
                <a:cubicBezTo>
                  <a:pt x="42" y="10"/>
                  <a:pt x="42" y="10"/>
                  <a:pt x="42" y="10"/>
                </a:cubicBezTo>
                <a:close/>
                <a:moveTo>
                  <a:pt x="43" y="10"/>
                </a:moveTo>
                <a:cubicBezTo>
                  <a:pt x="43" y="10"/>
                  <a:pt x="43" y="10"/>
                  <a:pt x="43" y="10"/>
                </a:cubicBezTo>
                <a:cubicBezTo>
                  <a:pt x="43" y="10"/>
                  <a:pt x="43" y="10"/>
                  <a:pt x="43" y="10"/>
                </a:cubicBezTo>
                <a:close/>
                <a:moveTo>
                  <a:pt x="44" y="10"/>
                </a:moveTo>
                <a:cubicBezTo>
                  <a:pt x="44" y="10"/>
                  <a:pt x="44" y="10"/>
                  <a:pt x="44" y="10"/>
                </a:cubicBezTo>
                <a:cubicBezTo>
                  <a:pt x="44" y="10"/>
                  <a:pt x="43" y="10"/>
                  <a:pt x="44" y="10"/>
                </a:cubicBezTo>
                <a:cubicBezTo>
                  <a:pt x="44" y="10"/>
                  <a:pt x="44" y="10"/>
                  <a:pt x="44" y="10"/>
                </a:cubicBezTo>
                <a:close/>
                <a:moveTo>
                  <a:pt x="40" y="8"/>
                </a:moveTo>
                <a:cubicBezTo>
                  <a:pt x="40" y="9"/>
                  <a:pt x="40" y="8"/>
                  <a:pt x="40" y="8"/>
                </a:cubicBezTo>
                <a:close/>
                <a:moveTo>
                  <a:pt x="39" y="7"/>
                </a:moveTo>
                <a:cubicBezTo>
                  <a:pt x="39" y="7"/>
                  <a:pt x="39" y="7"/>
                  <a:pt x="39" y="7"/>
                </a:cubicBezTo>
                <a:cubicBezTo>
                  <a:pt x="39" y="7"/>
                  <a:pt x="39" y="7"/>
                  <a:pt x="39" y="7"/>
                </a:cubicBezTo>
                <a:close/>
                <a:moveTo>
                  <a:pt x="39" y="7"/>
                </a:moveTo>
                <a:cubicBezTo>
                  <a:pt x="38" y="7"/>
                  <a:pt x="38" y="7"/>
                  <a:pt x="38" y="7"/>
                </a:cubicBezTo>
                <a:lnTo>
                  <a:pt x="39" y="7"/>
                </a:lnTo>
                <a:close/>
                <a:moveTo>
                  <a:pt x="36" y="5"/>
                </a:moveTo>
                <a:cubicBezTo>
                  <a:pt x="36" y="6"/>
                  <a:pt x="36" y="6"/>
                  <a:pt x="36" y="6"/>
                </a:cubicBezTo>
                <a:cubicBezTo>
                  <a:pt x="36" y="6"/>
                  <a:pt x="36" y="6"/>
                  <a:pt x="36" y="5"/>
                </a:cubicBezTo>
                <a:close/>
                <a:moveTo>
                  <a:pt x="37" y="5"/>
                </a:moveTo>
                <a:cubicBezTo>
                  <a:pt x="37" y="4"/>
                  <a:pt x="37" y="4"/>
                  <a:pt x="37" y="5"/>
                </a:cubicBezTo>
                <a:close/>
                <a:moveTo>
                  <a:pt x="27" y="87"/>
                </a:moveTo>
                <a:cubicBezTo>
                  <a:pt x="27" y="88"/>
                  <a:pt x="27" y="90"/>
                  <a:pt x="27" y="91"/>
                </a:cubicBezTo>
                <a:cubicBezTo>
                  <a:pt x="27" y="85"/>
                  <a:pt x="27" y="80"/>
                  <a:pt x="27" y="76"/>
                </a:cubicBezTo>
                <a:cubicBezTo>
                  <a:pt x="27" y="80"/>
                  <a:pt x="27" y="84"/>
                  <a:pt x="27" y="87"/>
                </a:cubicBezTo>
                <a:close/>
                <a:moveTo>
                  <a:pt x="40" y="11"/>
                </a:moveTo>
                <a:cubicBezTo>
                  <a:pt x="40" y="11"/>
                  <a:pt x="40" y="10"/>
                  <a:pt x="40" y="9"/>
                </a:cubicBezTo>
                <a:cubicBezTo>
                  <a:pt x="40" y="10"/>
                  <a:pt x="39" y="10"/>
                  <a:pt x="40" y="10"/>
                </a:cubicBezTo>
                <a:cubicBezTo>
                  <a:pt x="40" y="10"/>
                  <a:pt x="40" y="10"/>
                  <a:pt x="40" y="10"/>
                </a:cubicBezTo>
                <a:cubicBezTo>
                  <a:pt x="39" y="10"/>
                  <a:pt x="40" y="11"/>
                  <a:pt x="39" y="11"/>
                </a:cubicBezTo>
                <a:cubicBezTo>
                  <a:pt x="39" y="11"/>
                  <a:pt x="39" y="11"/>
                  <a:pt x="39" y="11"/>
                </a:cubicBezTo>
                <a:cubicBezTo>
                  <a:pt x="39" y="11"/>
                  <a:pt x="39" y="11"/>
                  <a:pt x="39" y="11"/>
                </a:cubicBezTo>
                <a:cubicBezTo>
                  <a:pt x="39" y="11"/>
                  <a:pt x="39" y="11"/>
                  <a:pt x="39" y="11"/>
                </a:cubicBezTo>
                <a:cubicBezTo>
                  <a:pt x="40" y="11"/>
                  <a:pt x="39" y="11"/>
                  <a:pt x="40" y="11"/>
                </a:cubicBezTo>
                <a:close/>
                <a:moveTo>
                  <a:pt x="44" y="11"/>
                </a:moveTo>
                <a:cubicBezTo>
                  <a:pt x="44" y="11"/>
                  <a:pt x="44" y="12"/>
                  <a:pt x="44" y="12"/>
                </a:cubicBezTo>
                <a:cubicBezTo>
                  <a:pt x="44" y="12"/>
                  <a:pt x="44" y="12"/>
                  <a:pt x="44" y="12"/>
                </a:cubicBezTo>
                <a:cubicBezTo>
                  <a:pt x="44" y="12"/>
                  <a:pt x="44" y="11"/>
                  <a:pt x="44" y="11"/>
                </a:cubicBezTo>
                <a:close/>
                <a:moveTo>
                  <a:pt x="44" y="11"/>
                </a:moveTo>
                <a:cubicBezTo>
                  <a:pt x="44" y="10"/>
                  <a:pt x="44" y="10"/>
                  <a:pt x="44" y="9"/>
                </a:cubicBezTo>
                <a:cubicBezTo>
                  <a:pt x="44" y="9"/>
                  <a:pt x="44" y="9"/>
                  <a:pt x="44" y="9"/>
                </a:cubicBezTo>
                <a:cubicBezTo>
                  <a:pt x="44" y="8"/>
                  <a:pt x="45" y="8"/>
                  <a:pt x="45" y="7"/>
                </a:cubicBezTo>
                <a:cubicBezTo>
                  <a:pt x="44" y="7"/>
                  <a:pt x="44" y="8"/>
                  <a:pt x="44" y="8"/>
                </a:cubicBezTo>
                <a:cubicBezTo>
                  <a:pt x="44" y="8"/>
                  <a:pt x="44" y="8"/>
                  <a:pt x="44" y="8"/>
                </a:cubicBezTo>
                <a:cubicBezTo>
                  <a:pt x="44" y="9"/>
                  <a:pt x="44" y="9"/>
                  <a:pt x="44" y="10"/>
                </a:cubicBezTo>
                <a:cubicBezTo>
                  <a:pt x="44" y="10"/>
                  <a:pt x="44" y="9"/>
                  <a:pt x="44" y="10"/>
                </a:cubicBezTo>
                <a:cubicBezTo>
                  <a:pt x="44" y="10"/>
                  <a:pt x="43" y="11"/>
                  <a:pt x="44" y="11"/>
                </a:cubicBezTo>
                <a:close/>
                <a:moveTo>
                  <a:pt x="38" y="6"/>
                </a:moveTo>
                <a:cubicBezTo>
                  <a:pt x="38" y="7"/>
                  <a:pt x="38" y="7"/>
                  <a:pt x="38" y="7"/>
                </a:cubicBezTo>
                <a:cubicBezTo>
                  <a:pt x="38" y="7"/>
                  <a:pt x="38" y="6"/>
                  <a:pt x="38" y="6"/>
                </a:cubicBezTo>
                <a:close/>
                <a:moveTo>
                  <a:pt x="39" y="25"/>
                </a:moveTo>
                <a:cubicBezTo>
                  <a:pt x="38" y="32"/>
                  <a:pt x="37" y="40"/>
                  <a:pt x="36" y="47"/>
                </a:cubicBezTo>
                <a:cubicBezTo>
                  <a:pt x="36" y="47"/>
                  <a:pt x="36" y="47"/>
                  <a:pt x="36" y="47"/>
                </a:cubicBezTo>
                <a:cubicBezTo>
                  <a:pt x="37" y="40"/>
                  <a:pt x="38" y="33"/>
                  <a:pt x="39" y="25"/>
                </a:cubicBezTo>
                <a:close/>
                <a:moveTo>
                  <a:pt x="29" y="148"/>
                </a:moveTo>
                <a:cubicBezTo>
                  <a:pt x="29" y="148"/>
                  <a:pt x="29" y="148"/>
                  <a:pt x="29" y="148"/>
                </a:cubicBezTo>
                <a:cubicBezTo>
                  <a:pt x="29" y="148"/>
                  <a:pt x="29" y="148"/>
                  <a:pt x="29" y="148"/>
                </a:cubicBezTo>
                <a:close/>
                <a:moveTo>
                  <a:pt x="32" y="46"/>
                </a:moveTo>
                <a:cubicBezTo>
                  <a:pt x="29" y="45"/>
                  <a:pt x="27" y="45"/>
                  <a:pt x="24" y="44"/>
                </a:cubicBezTo>
                <a:cubicBezTo>
                  <a:pt x="23" y="43"/>
                  <a:pt x="23" y="43"/>
                  <a:pt x="23" y="43"/>
                </a:cubicBezTo>
                <a:cubicBezTo>
                  <a:pt x="22" y="43"/>
                  <a:pt x="22" y="43"/>
                  <a:pt x="22" y="43"/>
                </a:cubicBezTo>
                <a:cubicBezTo>
                  <a:pt x="21" y="43"/>
                  <a:pt x="21" y="43"/>
                  <a:pt x="21" y="43"/>
                </a:cubicBezTo>
                <a:cubicBezTo>
                  <a:pt x="21" y="42"/>
                  <a:pt x="21" y="42"/>
                  <a:pt x="21" y="42"/>
                </a:cubicBezTo>
                <a:cubicBezTo>
                  <a:pt x="20" y="42"/>
                  <a:pt x="20" y="42"/>
                  <a:pt x="20" y="42"/>
                </a:cubicBezTo>
                <a:cubicBezTo>
                  <a:pt x="20" y="42"/>
                  <a:pt x="19" y="42"/>
                  <a:pt x="18" y="41"/>
                </a:cubicBezTo>
                <a:cubicBezTo>
                  <a:pt x="19" y="40"/>
                  <a:pt x="18" y="41"/>
                  <a:pt x="17" y="41"/>
                </a:cubicBezTo>
                <a:cubicBezTo>
                  <a:pt x="17" y="40"/>
                  <a:pt x="17" y="40"/>
                  <a:pt x="17" y="40"/>
                </a:cubicBezTo>
                <a:cubicBezTo>
                  <a:pt x="17" y="39"/>
                  <a:pt x="17" y="39"/>
                  <a:pt x="16" y="39"/>
                </a:cubicBezTo>
                <a:cubicBezTo>
                  <a:pt x="16" y="39"/>
                  <a:pt x="16" y="38"/>
                  <a:pt x="16" y="38"/>
                </a:cubicBezTo>
                <a:cubicBezTo>
                  <a:pt x="16" y="38"/>
                  <a:pt x="15" y="38"/>
                  <a:pt x="15" y="38"/>
                </a:cubicBezTo>
                <a:cubicBezTo>
                  <a:pt x="15" y="38"/>
                  <a:pt x="14" y="38"/>
                  <a:pt x="14" y="37"/>
                </a:cubicBezTo>
                <a:cubicBezTo>
                  <a:pt x="14" y="37"/>
                  <a:pt x="13" y="37"/>
                  <a:pt x="13" y="37"/>
                </a:cubicBezTo>
                <a:cubicBezTo>
                  <a:pt x="12" y="37"/>
                  <a:pt x="12" y="37"/>
                  <a:pt x="12" y="37"/>
                </a:cubicBezTo>
                <a:cubicBezTo>
                  <a:pt x="11" y="37"/>
                  <a:pt x="11" y="37"/>
                  <a:pt x="11" y="37"/>
                </a:cubicBezTo>
                <a:cubicBezTo>
                  <a:pt x="10" y="37"/>
                  <a:pt x="9" y="37"/>
                  <a:pt x="9" y="37"/>
                </a:cubicBezTo>
                <a:cubicBezTo>
                  <a:pt x="9" y="37"/>
                  <a:pt x="9" y="37"/>
                  <a:pt x="9" y="37"/>
                </a:cubicBezTo>
                <a:cubicBezTo>
                  <a:pt x="7" y="37"/>
                  <a:pt x="6" y="38"/>
                  <a:pt x="5" y="37"/>
                </a:cubicBezTo>
                <a:cubicBezTo>
                  <a:pt x="5" y="38"/>
                  <a:pt x="4" y="38"/>
                  <a:pt x="4" y="38"/>
                </a:cubicBezTo>
                <a:cubicBezTo>
                  <a:pt x="4" y="38"/>
                  <a:pt x="4" y="38"/>
                  <a:pt x="4" y="38"/>
                </a:cubicBezTo>
                <a:cubicBezTo>
                  <a:pt x="3" y="38"/>
                  <a:pt x="3" y="39"/>
                  <a:pt x="2" y="39"/>
                </a:cubicBezTo>
                <a:cubicBezTo>
                  <a:pt x="2" y="39"/>
                  <a:pt x="2" y="40"/>
                  <a:pt x="2" y="40"/>
                </a:cubicBezTo>
                <a:cubicBezTo>
                  <a:pt x="1" y="41"/>
                  <a:pt x="1" y="42"/>
                  <a:pt x="0" y="42"/>
                </a:cubicBezTo>
                <a:cubicBezTo>
                  <a:pt x="0" y="43"/>
                  <a:pt x="0" y="43"/>
                  <a:pt x="0" y="44"/>
                </a:cubicBezTo>
                <a:cubicBezTo>
                  <a:pt x="0" y="44"/>
                  <a:pt x="0" y="45"/>
                  <a:pt x="0" y="45"/>
                </a:cubicBezTo>
                <a:cubicBezTo>
                  <a:pt x="0" y="46"/>
                  <a:pt x="0" y="46"/>
                  <a:pt x="0" y="46"/>
                </a:cubicBezTo>
                <a:cubicBezTo>
                  <a:pt x="0" y="47"/>
                  <a:pt x="0" y="47"/>
                  <a:pt x="0" y="47"/>
                </a:cubicBezTo>
                <a:cubicBezTo>
                  <a:pt x="0" y="48"/>
                  <a:pt x="0" y="48"/>
                  <a:pt x="0" y="48"/>
                </a:cubicBezTo>
                <a:cubicBezTo>
                  <a:pt x="0" y="48"/>
                  <a:pt x="0" y="49"/>
                  <a:pt x="0" y="49"/>
                </a:cubicBezTo>
                <a:cubicBezTo>
                  <a:pt x="1" y="50"/>
                  <a:pt x="1" y="51"/>
                  <a:pt x="2" y="52"/>
                </a:cubicBezTo>
                <a:cubicBezTo>
                  <a:pt x="2" y="52"/>
                  <a:pt x="2" y="52"/>
                  <a:pt x="2" y="52"/>
                </a:cubicBezTo>
                <a:cubicBezTo>
                  <a:pt x="3" y="52"/>
                  <a:pt x="4" y="53"/>
                  <a:pt x="4" y="54"/>
                </a:cubicBezTo>
                <a:cubicBezTo>
                  <a:pt x="5" y="54"/>
                  <a:pt x="5" y="54"/>
                  <a:pt x="5" y="54"/>
                </a:cubicBezTo>
                <a:cubicBezTo>
                  <a:pt x="5" y="54"/>
                  <a:pt x="5" y="55"/>
                  <a:pt x="5" y="55"/>
                </a:cubicBezTo>
                <a:cubicBezTo>
                  <a:pt x="5" y="55"/>
                  <a:pt x="6" y="55"/>
                  <a:pt x="6" y="55"/>
                </a:cubicBezTo>
                <a:cubicBezTo>
                  <a:pt x="7" y="55"/>
                  <a:pt x="7" y="56"/>
                  <a:pt x="7" y="56"/>
                </a:cubicBezTo>
                <a:cubicBezTo>
                  <a:pt x="7" y="56"/>
                  <a:pt x="8" y="56"/>
                  <a:pt x="8" y="56"/>
                </a:cubicBezTo>
                <a:cubicBezTo>
                  <a:pt x="8" y="56"/>
                  <a:pt x="9" y="56"/>
                  <a:pt x="10" y="57"/>
                </a:cubicBezTo>
                <a:cubicBezTo>
                  <a:pt x="10" y="57"/>
                  <a:pt x="10" y="57"/>
                  <a:pt x="10" y="57"/>
                </a:cubicBezTo>
                <a:cubicBezTo>
                  <a:pt x="10" y="57"/>
                  <a:pt x="11" y="57"/>
                  <a:pt x="11" y="57"/>
                </a:cubicBezTo>
                <a:cubicBezTo>
                  <a:pt x="12" y="56"/>
                  <a:pt x="13" y="58"/>
                  <a:pt x="14" y="58"/>
                </a:cubicBezTo>
                <a:cubicBezTo>
                  <a:pt x="15" y="58"/>
                  <a:pt x="15" y="58"/>
                  <a:pt x="15" y="58"/>
                </a:cubicBezTo>
                <a:cubicBezTo>
                  <a:pt x="16" y="58"/>
                  <a:pt x="16" y="58"/>
                  <a:pt x="16" y="58"/>
                </a:cubicBezTo>
                <a:cubicBezTo>
                  <a:pt x="16" y="58"/>
                  <a:pt x="16" y="58"/>
                  <a:pt x="16" y="58"/>
                </a:cubicBezTo>
                <a:cubicBezTo>
                  <a:pt x="18" y="59"/>
                  <a:pt x="18" y="59"/>
                  <a:pt x="18" y="59"/>
                </a:cubicBezTo>
                <a:cubicBezTo>
                  <a:pt x="21" y="60"/>
                  <a:pt x="24" y="61"/>
                  <a:pt x="27" y="61"/>
                </a:cubicBezTo>
                <a:cubicBezTo>
                  <a:pt x="28" y="62"/>
                  <a:pt x="29" y="62"/>
                  <a:pt x="31" y="62"/>
                </a:cubicBezTo>
                <a:cubicBezTo>
                  <a:pt x="31" y="60"/>
                  <a:pt x="31" y="57"/>
                  <a:pt x="31" y="54"/>
                </a:cubicBezTo>
                <a:cubicBezTo>
                  <a:pt x="31" y="52"/>
                  <a:pt x="32" y="49"/>
                  <a:pt x="32" y="46"/>
                </a:cubicBezTo>
                <a:close/>
                <a:moveTo>
                  <a:pt x="37" y="13"/>
                </a:moveTo>
                <a:cubicBezTo>
                  <a:pt x="38" y="11"/>
                  <a:pt x="38" y="11"/>
                  <a:pt x="38" y="11"/>
                </a:cubicBezTo>
                <a:cubicBezTo>
                  <a:pt x="38" y="10"/>
                  <a:pt x="38" y="10"/>
                  <a:pt x="38" y="10"/>
                </a:cubicBezTo>
                <a:cubicBezTo>
                  <a:pt x="39" y="8"/>
                  <a:pt x="39" y="8"/>
                  <a:pt x="39" y="8"/>
                </a:cubicBezTo>
                <a:cubicBezTo>
                  <a:pt x="38" y="8"/>
                  <a:pt x="38" y="9"/>
                  <a:pt x="38" y="10"/>
                </a:cubicBezTo>
                <a:cubicBezTo>
                  <a:pt x="38" y="11"/>
                  <a:pt x="38" y="11"/>
                  <a:pt x="38" y="11"/>
                </a:cubicBezTo>
                <a:cubicBezTo>
                  <a:pt x="38" y="11"/>
                  <a:pt x="38" y="11"/>
                  <a:pt x="38" y="11"/>
                </a:cubicBezTo>
                <a:cubicBezTo>
                  <a:pt x="38" y="11"/>
                  <a:pt x="38" y="11"/>
                  <a:pt x="38" y="11"/>
                </a:cubicBezTo>
                <a:cubicBezTo>
                  <a:pt x="37" y="13"/>
                  <a:pt x="37" y="13"/>
                  <a:pt x="37" y="13"/>
                </a:cubicBezTo>
                <a:cubicBezTo>
                  <a:pt x="36" y="17"/>
                  <a:pt x="36" y="17"/>
                  <a:pt x="36" y="17"/>
                </a:cubicBezTo>
                <a:cubicBezTo>
                  <a:pt x="36" y="17"/>
                  <a:pt x="36" y="18"/>
                  <a:pt x="36" y="19"/>
                </a:cubicBezTo>
                <a:cubicBezTo>
                  <a:pt x="34" y="28"/>
                  <a:pt x="33" y="37"/>
                  <a:pt x="32" y="46"/>
                </a:cubicBezTo>
                <a:cubicBezTo>
                  <a:pt x="32" y="46"/>
                  <a:pt x="32" y="46"/>
                  <a:pt x="32" y="46"/>
                </a:cubicBezTo>
                <a:cubicBezTo>
                  <a:pt x="33" y="35"/>
                  <a:pt x="35" y="24"/>
                  <a:pt x="37" y="13"/>
                </a:cubicBezTo>
                <a:close/>
                <a:moveTo>
                  <a:pt x="34" y="63"/>
                </a:moveTo>
                <a:cubicBezTo>
                  <a:pt x="34" y="63"/>
                  <a:pt x="35" y="63"/>
                  <a:pt x="35" y="63"/>
                </a:cubicBezTo>
                <a:cubicBezTo>
                  <a:pt x="35" y="58"/>
                  <a:pt x="35" y="52"/>
                  <a:pt x="36" y="47"/>
                </a:cubicBezTo>
                <a:cubicBezTo>
                  <a:pt x="35" y="47"/>
                  <a:pt x="33" y="46"/>
                  <a:pt x="32" y="46"/>
                </a:cubicBezTo>
                <a:cubicBezTo>
                  <a:pt x="31" y="52"/>
                  <a:pt x="31" y="57"/>
                  <a:pt x="31" y="63"/>
                </a:cubicBezTo>
                <a:cubicBezTo>
                  <a:pt x="32" y="63"/>
                  <a:pt x="33" y="63"/>
                  <a:pt x="34" y="63"/>
                </a:cubicBezTo>
                <a:close/>
                <a:moveTo>
                  <a:pt x="588" y="101"/>
                </a:moveTo>
                <a:cubicBezTo>
                  <a:pt x="588" y="108"/>
                  <a:pt x="587" y="115"/>
                  <a:pt x="586" y="121"/>
                </a:cubicBezTo>
                <a:cubicBezTo>
                  <a:pt x="585" y="133"/>
                  <a:pt x="583" y="145"/>
                  <a:pt x="580" y="157"/>
                </a:cubicBezTo>
                <a:cubicBezTo>
                  <a:pt x="579" y="162"/>
                  <a:pt x="577" y="166"/>
                  <a:pt x="576" y="170"/>
                </a:cubicBezTo>
                <a:cubicBezTo>
                  <a:pt x="575" y="173"/>
                  <a:pt x="574" y="176"/>
                  <a:pt x="573" y="179"/>
                </a:cubicBezTo>
                <a:cubicBezTo>
                  <a:pt x="571" y="182"/>
                  <a:pt x="569" y="186"/>
                  <a:pt x="567" y="190"/>
                </a:cubicBezTo>
                <a:cubicBezTo>
                  <a:pt x="564" y="194"/>
                  <a:pt x="561" y="197"/>
                  <a:pt x="558" y="201"/>
                </a:cubicBezTo>
                <a:cubicBezTo>
                  <a:pt x="552" y="207"/>
                  <a:pt x="544" y="213"/>
                  <a:pt x="537" y="218"/>
                </a:cubicBezTo>
                <a:cubicBezTo>
                  <a:pt x="526" y="225"/>
                  <a:pt x="516" y="230"/>
                  <a:pt x="505" y="235"/>
                </a:cubicBezTo>
                <a:cubicBezTo>
                  <a:pt x="494" y="240"/>
                  <a:pt x="483" y="244"/>
                  <a:pt x="471" y="248"/>
                </a:cubicBezTo>
                <a:cubicBezTo>
                  <a:pt x="452" y="254"/>
                  <a:pt x="432" y="259"/>
                  <a:pt x="411" y="262"/>
                </a:cubicBezTo>
                <a:cubicBezTo>
                  <a:pt x="398" y="264"/>
                  <a:pt x="384" y="266"/>
                  <a:pt x="370" y="266"/>
                </a:cubicBezTo>
                <a:cubicBezTo>
                  <a:pt x="356" y="267"/>
                  <a:pt x="341" y="267"/>
                  <a:pt x="327" y="267"/>
                </a:cubicBezTo>
                <a:cubicBezTo>
                  <a:pt x="297" y="267"/>
                  <a:pt x="266" y="265"/>
                  <a:pt x="237" y="261"/>
                </a:cubicBezTo>
                <a:cubicBezTo>
                  <a:pt x="236" y="260"/>
                  <a:pt x="234" y="260"/>
                  <a:pt x="232" y="260"/>
                </a:cubicBezTo>
                <a:cubicBezTo>
                  <a:pt x="229" y="259"/>
                  <a:pt x="230" y="260"/>
                  <a:pt x="226" y="259"/>
                </a:cubicBezTo>
                <a:cubicBezTo>
                  <a:pt x="223" y="259"/>
                  <a:pt x="225" y="259"/>
                  <a:pt x="223" y="259"/>
                </a:cubicBezTo>
                <a:cubicBezTo>
                  <a:pt x="210" y="257"/>
                  <a:pt x="198" y="254"/>
                  <a:pt x="185" y="252"/>
                </a:cubicBezTo>
                <a:cubicBezTo>
                  <a:pt x="173" y="250"/>
                  <a:pt x="161" y="247"/>
                  <a:pt x="149" y="245"/>
                </a:cubicBezTo>
                <a:cubicBezTo>
                  <a:pt x="145" y="244"/>
                  <a:pt x="149" y="245"/>
                  <a:pt x="146" y="244"/>
                </a:cubicBezTo>
                <a:cubicBezTo>
                  <a:pt x="132" y="241"/>
                  <a:pt x="113" y="236"/>
                  <a:pt x="96" y="230"/>
                </a:cubicBezTo>
                <a:cubicBezTo>
                  <a:pt x="90" y="227"/>
                  <a:pt x="82" y="223"/>
                  <a:pt x="76" y="220"/>
                </a:cubicBezTo>
                <a:cubicBezTo>
                  <a:pt x="74" y="219"/>
                  <a:pt x="75" y="219"/>
                  <a:pt x="74" y="218"/>
                </a:cubicBezTo>
                <a:cubicBezTo>
                  <a:pt x="72" y="217"/>
                  <a:pt x="73" y="218"/>
                  <a:pt x="72" y="217"/>
                </a:cubicBezTo>
                <a:cubicBezTo>
                  <a:pt x="71" y="217"/>
                  <a:pt x="68" y="214"/>
                  <a:pt x="67" y="213"/>
                </a:cubicBezTo>
                <a:cubicBezTo>
                  <a:pt x="59" y="207"/>
                  <a:pt x="53" y="201"/>
                  <a:pt x="47" y="193"/>
                </a:cubicBezTo>
                <a:cubicBezTo>
                  <a:pt x="45" y="190"/>
                  <a:pt x="42" y="186"/>
                  <a:pt x="40" y="182"/>
                </a:cubicBezTo>
                <a:cubicBezTo>
                  <a:pt x="38" y="178"/>
                  <a:pt x="35" y="174"/>
                  <a:pt x="33" y="169"/>
                </a:cubicBezTo>
                <a:cubicBezTo>
                  <a:pt x="32" y="166"/>
                  <a:pt x="32" y="166"/>
                  <a:pt x="31" y="161"/>
                </a:cubicBezTo>
                <a:cubicBezTo>
                  <a:pt x="30" y="156"/>
                  <a:pt x="30" y="157"/>
                  <a:pt x="30" y="154"/>
                </a:cubicBezTo>
                <a:cubicBezTo>
                  <a:pt x="29" y="153"/>
                  <a:pt x="29" y="149"/>
                  <a:pt x="29" y="148"/>
                </a:cubicBezTo>
                <a:cubicBezTo>
                  <a:pt x="29" y="147"/>
                  <a:pt x="29" y="148"/>
                  <a:pt x="29" y="148"/>
                </a:cubicBezTo>
                <a:cubicBezTo>
                  <a:pt x="28" y="144"/>
                  <a:pt x="28" y="133"/>
                  <a:pt x="28" y="127"/>
                </a:cubicBezTo>
                <a:cubicBezTo>
                  <a:pt x="28" y="120"/>
                  <a:pt x="28" y="111"/>
                  <a:pt x="28" y="102"/>
                </a:cubicBezTo>
                <a:cubicBezTo>
                  <a:pt x="28" y="111"/>
                  <a:pt x="28" y="118"/>
                  <a:pt x="29" y="120"/>
                </a:cubicBezTo>
                <a:cubicBezTo>
                  <a:pt x="29" y="112"/>
                  <a:pt x="29" y="96"/>
                  <a:pt x="30" y="87"/>
                </a:cubicBezTo>
                <a:cubicBezTo>
                  <a:pt x="30" y="80"/>
                  <a:pt x="30" y="71"/>
                  <a:pt x="31" y="62"/>
                </a:cubicBezTo>
                <a:cubicBezTo>
                  <a:pt x="31" y="63"/>
                  <a:pt x="31" y="63"/>
                  <a:pt x="31" y="63"/>
                </a:cubicBezTo>
                <a:cubicBezTo>
                  <a:pt x="30" y="69"/>
                  <a:pt x="30" y="75"/>
                  <a:pt x="30" y="81"/>
                </a:cubicBezTo>
                <a:cubicBezTo>
                  <a:pt x="30" y="91"/>
                  <a:pt x="29" y="117"/>
                  <a:pt x="29" y="133"/>
                </a:cubicBezTo>
                <a:cubicBezTo>
                  <a:pt x="30" y="142"/>
                  <a:pt x="31" y="147"/>
                  <a:pt x="31" y="143"/>
                </a:cubicBezTo>
                <a:cubicBezTo>
                  <a:pt x="30" y="130"/>
                  <a:pt x="30" y="120"/>
                  <a:pt x="31" y="109"/>
                </a:cubicBezTo>
                <a:cubicBezTo>
                  <a:pt x="31" y="107"/>
                  <a:pt x="31" y="104"/>
                  <a:pt x="31" y="107"/>
                </a:cubicBezTo>
                <a:cubicBezTo>
                  <a:pt x="31" y="119"/>
                  <a:pt x="31" y="132"/>
                  <a:pt x="32" y="144"/>
                </a:cubicBezTo>
                <a:cubicBezTo>
                  <a:pt x="33" y="156"/>
                  <a:pt x="36" y="168"/>
                  <a:pt x="41" y="177"/>
                </a:cubicBezTo>
                <a:cubicBezTo>
                  <a:pt x="43" y="179"/>
                  <a:pt x="45" y="183"/>
                  <a:pt x="47" y="186"/>
                </a:cubicBezTo>
                <a:cubicBezTo>
                  <a:pt x="48" y="188"/>
                  <a:pt x="49" y="189"/>
                  <a:pt x="50" y="190"/>
                </a:cubicBezTo>
                <a:cubicBezTo>
                  <a:pt x="50" y="189"/>
                  <a:pt x="49" y="188"/>
                  <a:pt x="49" y="188"/>
                </a:cubicBezTo>
                <a:cubicBezTo>
                  <a:pt x="46" y="183"/>
                  <a:pt x="43" y="179"/>
                  <a:pt x="41" y="174"/>
                </a:cubicBezTo>
                <a:cubicBezTo>
                  <a:pt x="38" y="169"/>
                  <a:pt x="37" y="164"/>
                  <a:pt x="35" y="159"/>
                </a:cubicBezTo>
                <a:cubicBezTo>
                  <a:pt x="33" y="149"/>
                  <a:pt x="33" y="139"/>
                  <a:pt x="33" y="127"/>
                </a:cubicBezTo>
                <a:cubicBezTo>
                  <a:pt x="33" y="117"/>
                  <a:pt x="33" y="117"/>
                  <a:pt x="33" y="117"/>
                </a:cubicBezTo>
                <a:cubicBezTo>
                  <a:pt x="34" y="89"/>
                  <a:pt x="34" y="89"/>
                  <a:pt x="34" y="89"/>
                </a:cubicBezTo>
                <a:cubicBezTo>
                  <a:pt x="34" y="87"/>
                  <a:pt x="34" y="88"/>
                  <a:pt x="34" y="87"/>
                </a:cubicBezTo>
                <a:cubicBezTo>
                  <a:pt x="34" y="79"/>
                  <a:pt x="34" y="71"/>
                  <a:pt x="35" y="63"/>
                </a:cubicBezTo>
                <a:cubicBezTo>
                  <a:pt x="35" y="63"/>
                  <a:pt x="35" y="63"/>
                  <a:pt x="35" y="63"/>
                </a:cubicBezTo>
                <a:cubicBezTo>
                  <a:pt x="35" y="68"/>
                  <a:pt x="35" y="72"/>
                  <a:pt x="34" y="76"/>
                </a:cubicBezTo>
                <a:cubicBezTo>
                  <a:pt x="34" y="78"/>
                  <a:pt x="35" y="79"/>
                  <a:pt x="35" y="81"/>
                </a:cubicBezTo>
                <a:cubicBezTo>
                  <a:pt x="34" y="95"/>
                  <a:pt x="33" y="115"/>
                  <a:pt x="34" y="132"/>
                </a:cubicBezTo>
                <a:cubicBezTo>
                  <a:pt x="34" y="135"/>
                  <a:pt x="34" y="135"/>
                  <a:pt x="34" y="128"/>
                </a:cubicBezTo>
                <a:cubicBezTo>
                  <a:pt x="34" y="130"/>
                  <a:pt x="34" y="131"/>
                  <a:pt x="34" y="134"/>
                </a:cubicBezTo>
                <a:cubicBezTo>
                  <a:pt x="34" y="134"/>
                  <a:pt x="34" y="134"/>
                  <a:pt x="34" y="133"/>
                </a:cubicBezTo>
                <a:cubicBezTo>
                  <a:pt x="35" y="142"/>
                  <a:pt x="35" y="143"/>
                  <a:pt x="36" y="152"/>
                </a:cubicBezTo>
                <a:cubicBezTo>
                  <a:pt x="37" y="154"/>
                  <a:pt x="37" y="155"/>
                  <a:pt x="37" y="153"/>
                </a:cubicBezTo>
                <a:cubicBezTo>
                  <a:pt x="35" y="146"/>
                  <a:pt x="35" y="139"/>
                  <a:pt x="35" y="132"/>
                </a:cubicBezTo>
                <a:cubicBezTo>
                  <a:pt x="35" y="128"/>
                  <a:pt x="35" y="125"/>
                  <a:pt x="35" y="121"/>
                </a:cubicBezTo>
                <a:cubicBezTo>
                  <a:pt x="35" y="119"/>
                  <a:pt x="35" y="119"/>
                  <a:pt x="35" y="117"/>
                </a:cubicBezTo>
                <a:cubicBezTo>
                  <a:pt x="35" y="111"/>
                  <a:pt x="35" y="111"/>
                  <a:pt x="35" y="111"/>
                </a:cubicBezTo>
                <a:cubicBezTo>
                  <a:pt x="35" y="105"/>
                  <a:pt x="35" y="105"/>
                  <a:pt x="35" y="105"/>
                </a:cubicBezTo>
                <a:cubicBezTo>
                  <a:pt x="35" y="96"/>
                  <a:pt x="35" y="87"/>
                  <a:pt x="36" y="78"/>
                </a:cubicBezTo>
                <a:cubicBezTo>
                  <a:pt x="36" y="73"/>
                  <a:pt x="36" y="69"/>
                  <a:pt x="36" y="64"/>
                </a:cubicBezTo>
                <a:cubicBezTo>
                  <a:pt x="36" y="64"/>
                  <a:pt x="36" y="64"/>
                  <a:pt x="36" y="64"/>
                </a:cubicBezTo>
                <a:cubicBezTo>
                  <a:pt x="36" y="66"/>
                  <a:pt x="36" y="68"/>
                  <a:pt x="36" y="71"/>
                </a:cubicBezTo>
                <a:cubicBezTo>
                  <a:pt x="35" y="123"/>
                  <a:pt x="35" y="123"/>
                  <a:pt x="35" y="123"/>
                </a:cubicBezTo>
                <a:cubicBezTo>
                  <a:pt x="36" y="125"/>
                  <a:pt x="36" y="122"/>
                  <a:pt x="36" y="120"/>
                </a:cubicBezTo>
                <a:cubicBezTo>
                  <a:pt x="36" y="115"/>
                  <a:pt x="36" y="112"/>
                  <a:pt x="36" y="108"/>
                </a:cubicBezTo>
                <a:cubicBezTo>
                  <a:pt x="36" y="106"/>
                  <a:pt x="36" y="109"/>
                  <a:pt x="36" y="107"/>
                </a:cubicBezTo>
                <a:cubicBezTo>
                  <a:pt x="36" y="96"/>
                  <a:pt x="36" y="86"/>
                  <a:pt x="37" y="73"/>
                </a:cubicBezTo>
                <a:cubicBezTo>
                  <a:pt x="37" y="72"/>
                  <a:pt x="37" y="69"/>
                  <a:pt x="37" y="71"/>
                </a:cubicBezTo>
                <a:cubicBezTo>
                  <a:pt x="37" y="69"/>
                  <a:pt x="37" y="69"/>
                  <a:pt x="37" y="68"/>
                </a:cubicBezTo>
                <a:cubicBezTo>
                  <a:pt x="37" y="64"/>
                  <a:pt x="37" y="68"/>
                  <a:pt x="37" y="67"/>
                </a:cubicBezTo>
                <a:cubicBezTo>
                  <a:pt x="37" y="66"/>
                  <a:pt x="37" y="65"/>
                  <a:pt x="37" y="64"/>
                </a:cubicBezTo>
                <a:cubicBezTo>
                  <a:pt x="37" y="64"/>
                  <a:pt x="38" y="64"/>
                  <a:pt x="38" y="64"/>
                </a:cubicBezTo>
                <a:cubicBezTo>
                  <a:pt x="37" y="65"/>
                  <a:pt x="37" y="66"/>
                  <a:pt x="37" y="68"/>
                </a:cubicBezTo>
                <a:cubicBezTo>
                  <a:pt x="37" y="73"/>
                  <a:pt x="37" y="74"/>
                  <a:pt x="37" y="79"/>
                </a:cubicBezTo>
                <a:cubicBezTo>
                  <a:pt x="37" y="83"/>
                  <a:pt x="37" y="89"/>
                  <a:pt x="37" y="94"/>
                </a:cubicBezTo>
                <a:cubicBezTo>
                  <a:pt x="37" y="99"/>
                  <a:pt x="37" y="103"/>
                  <a:pt x="37" y="108"/>
                </a:cubicBezTo>
                <a:cubicBezTo>
                  <a:pt x="37" y="110"/>
                  <a:pt x="37" y="109"/>
                  <a:pt x="37" y="113"/>
                </a:cubicBezTo>
                <a:cubicBezTo>
                  <a:pt x="37" y="114"/>
                  <a:pt x="37" y="109"/>
                  <a:pt x="37" y="112"/>
                </a:cubicBezTo>
                <a:cubicBezTo>
                  <a:pt x="37" y="115"/>
                  <a:pt x="37" y="112"/>
                  <a:pt x="37" y="114"/>
                </a:cubicBezTo>
                <a:cubicBezTo>
                  <a:pt x="37" y="117"/>
                  <a:pt x="37" y="118"/>
                  <a:pt x="37" y="120"/>
                </a:cubicBezTo>
                <a:cubicBezTo>
                  <a:pt x="37" y="127"/>
                  <a:pt x="37" y="134"/>
                  <a:pt x="38" y="142"/>
                </a:cubicBezTo>
                <a:cubicBezTo>
                  <a:pt x="38" y="144"/>
                  <a:pt x="38" y="139"/>
                  <a:pt x="38" y="141"/>
                </a:cubicBezTo>
                <a:cubicBezTo>
                  <a:pt x="38" y="144"/>
                  <a:pt x="40" y="154"/>
                  <a:pt x="40" y="156"/>
                </a:cubicBezTo>
                <a:cubicBezTo>
                  <a:pt x="41" y="160"/>
                  <a:pt x="42" y="163"/>
                  <a:pt x="43" y="167"/>
                </a:cubicBezTo>
                <a:cubicBezTo>
                  <a:pt x="45" y="170"/>
                  <a:pt x="46" y="172"/>
                  <a:pt x="49" y="177"/>
                </a:cubicBezTo>
                <a:cubicBezTo>
                  <a:pt x="50" y="179"/>
                  <a:pt x="49" y="177"/>
                  <a:pt x="50" y="178"/>
                </a:cubicBezTo>
                <a:cubicBezTo>
                  <a:pt x="53" y="183"/>
                  <a:pt x="55" y="186"/>
                  <a:pt x="59" y="191"/>
                </a:cubicBezTo>
                <a:cubicBezTo>
                  <a:pt x="61" y="194"/>
                  <a:pt x="66" y="199"/>
                  <a:pt x="70" y="202"/>
                </a:cubicBezTo>
                <a:cubicBezTo>
                  <a:pt x="71" y="202"/>
                  <a:pt x="68" y="199"/>
                  <a:pt x="65" y="197"/>
                </a:cubicBezTo>
                <a:cubicBezTo>
                  <a:pt x="67" y="198"/>
                  <a:pt x="71" y="203"/>
                  <a:pt x="73" y="204"/>
                </a:cubicBezTo>
                <a:cubicBezTo>
                  <a:pt x="87" y="215"/>
                  <a:pt x="101" y="220"/>
                  <a:pt x="122" y="226"/>
                </a:cubicBezTo>
                <a:cubicBezTo>
                  <a:pt x="125" y="226"/>
                  <a:pt x="126" y="227"/>
                  <a:pt x="129" y="227"/>
                </a:cubicBezTo>
                <a:cubicBezTo>
                  <a:pt x="130" y="228"/>
                  <a:pt x="130" y="228"/>
                  <a:pt x="129" y="227"/>
                </a:cubicBezTo>
                <a:cubicBezTo>
                  <a:pt x="140" y="230"/>
                  <a:pt x="166" y="236"/>
                  <a:pt x="174" y="237"/>
                </a:cubicBezTo>
                <a:cubicBezTo>
                  <a:pt x="177" y="237"/>
                  <a:pt x="173" y="236"/>
                  <a:pt x="174" y="237"/>
                </a:cubicBezTo>
                <a:cubicBezTo>
                  <a:pt x="179" y="237"/>
                  <a:pt x="186" y="239"/>
                  <a:pt x="189" y="239"/>
                </a:cubicBezTo>
                <a:cubicBezTo>
                  <a:pt x="201" y="241"/>
                  <a:pt x="213" y="244"/>
                  <a:pt x="222" y="245"/>
                </a:cubicBezTo>
                <a:cubicBezTo>
                  <a:pt x="225" y="245"/>
                  <a:pt x="228" y="246"/>
                  <a:pt x="229" y="246"/>
                </a:cubicBezTo>
                <a:cubicBezTo>
                  <a:pt x="235" y="247"/>
                  <a:pt x="244" y="248"/>
                  <a:pt x="250" y="249"/>
                </a:cubicBezTo>
                <a:cubicBezTo>
                  <a:pt x="287" y="253"/>
                  <a:pt x="326" y="255"/>
                  <a:pt x="365" y="253"/>
                </a:cubicBezTo>
                <a:cubicBezTo>
                  <a:pt x="375" y="252"/>
                  <a:pt x="385" y="252"/>
                  <a:pt x="394" y="250"/>
                </a:cubicBezTo>
                <a:cubicBezTo>
                  <a:pt x="404" y="249"/>
                  <a:pt x="414" y="248"/>
                  <a:pt x="423" y="246"/>
                </a:cubicBezTo>
                <a:cubicBezTo>
                  <a:pt x="442" y="242"/>
                  <a:pt x="461" y="237"/>
                  <a:pt x="479" y="231"/>
                </a:cubicBezTo>
                <a:cubicBezTo>
                  <a:pt x="496" y="225"/>
                  <a:pt x="516" y="216"/>
                  <a:pt x="530" y="206"/>
                </a:cubicBezTo>
                <a:cubicBezTo>
                  <a:pt x="534" y="203"/>
                  <a:pt x="538" y="200"/>
                  <a:pt x="542" y="197"/>
                </a:cubicBezTo>
                <a:cubicBezTo>
                  <a:pt x="546" y="193"/>
                  <a:pt x="551" y="188"/>
                  <a:pt x="554" y="184"/>
                </a:cubicBezTo>
                <a:cubicBezTo>
                  <a:pt x="557" y="179"/>
                  <a:pt x="560" y="173"/>
                  <a:pt x="562" y="167"/>
                </a:cubicBezTo>
                <a:cubicBezTo>
                  <a:pt x="567" y="155"/>
                  <a:pt x="569" y="143"/>
                  <a:pt x="571" y="133"/>
                </a:cubicBezTo>
                <a:cubicBezTo>
                  <a:pt x="572" y="125"/>
                  <a:pt x="573" y="116"/>
                  <a:pt x="573" y="108"/>
                </a:cubicBezTo>
                <a:cubicBezTo>
                  <a:pt x="574" y="100"/>
                  <a:pt x="573" y="91"/>
                  <a:pt x="572" y="83"/>
                </a:cubicBezTo>
                <a:cubicBezTo>
                  <a:pt x="571" y="76"/>
                  <a:pt x="570" y="70"/>
                  <a:pt x="568" y="65"/>
                </a:cubicBezTo>
                <a:cubicBezTo>
                  <a:pt x="567" y="63"/>
                  <a:pt x="566" y="60"/>
                  <a:pt x="565" y="58"/>
                </a:cubicBezTo>
                <a:cubicBezTo>
                  <a:pt x="560" y="49"/>
                  <a:pt x="552" y="42"/>
                  <a:pt x="543" y="36"/>
                </a:cubicBezTo>
                <a:cubicBezTo>
                  <a:pt x="537" y="33"/>
                  <a:pt x="533" y="31"/>
                  <a:pt x="528" y="28"/>
                </a:cubicBezTo>
                <a:cubicBezTo>
                  <a:pt x="519" y="25"/>
                  <a:pt x="509" y="21"/>
                  <a:pt x="498" y="19"/>
                </a:cubicBezTo>
                <a:cubicBezTo>
                  <a:pt x="487" y="17"/>
                  <a:pt x="475" y="16"/>
                  <a:pt x="464" y="15"/>
                </a:cubicBezTo>
                <a:cubicBezTo>
                  <a:pt x="458" y="15"/>
                  <a:pt x="452" y="15"/>
                  <a:pt x="447" y="15"/>
                </a:cubicBezTo>
                <a:cubicBezTo>
                  <a:pt x="444" y="15"/>
                  <a:pt x="441" y="15"/>
                  <a:pt x="438" y="15"/>
                </a:cubicBezTo>
                <a:cubicBezTo>
                  <a:pt x="428" y="16"/>
                  <a:pt x="414" y="16"/>
                  <a:pt x="403" y="17"/>
                </a:cubicBezTo>
                <a:cubicBezTo>
                  <a:pt x="386" y="18"/>
                  <a:pt x="386" y="18"/>
                  <a:pt x="386" y="18"/>
                </a:cubicBezTo>
                <a:cubicBezTo>
                  <a:pt x="374" y="20"/>
                  <a:pt x="362" y="21"/>
                  <a:pt x="352" y="22"/>
                </a:cubicBezTo>
                <a:cubicBezTo>
                  <a:pt x="339" y="23"/>
                  <a:pt x="318" y="26"/>
                  <a:pt x="302" y="28"/>
                </a:cubicBezTo>
                <a:cubicBezTo>
                  <a:pt x="301" y="28"/>
                  <a:pt x="301" y="28"/>
                  <a:pt x="300" y="28"/>
                </a:cubicBezTo>
                <a:cubicBezTo>
                  <a:pt x="288" y="30"/>
                  <a:pt x="276" y="33"/>
                  <a:pt x="265" y="34"/>
                </a:cubicBezTo>
                <a:cubicBezTo>
                  <a:pt x="263" y="35"/>
                  <a:pt x="263" y="35"/>
                  <a:pt x="261" y="35"/>
                </a:cubicBezTo>
                <a:cubicBezTo>
                  <a:pt x="256" y="36"/>
                  <a:pt x="251" y="37"/>
                  <a:pt x="246" y="38"/>
                </a:cubicBezTo>
                <a:cubicBezTo>
                  <a:pt x="224" y="42"/>
                  <a:pt x="208" y="45"/>
                  <a:pt x="189" y="48"/>
                </a:cubicBezTo>
                <a:cubicBezTo>
                  <a:pt x="178" y="50"/>
                  <a:pt x="167" y="53"/>
                  <a:pt x="156" y="55"/>
                </a:cubicBezTo>
                <a:cubicBezTo>
                  <a:pt x="147" y="57"/>
                  <a:pt x="147" y="57"/>
                  <a:pt x="147" y="57"/>
                </a:cubicBezTo>
                <a:cubicBezTo>
                  <a:pt x="144" y="57"/>
                  <a:pt x="142" y="58"/>
                  <a:pt x="139" y="58"/>
                </a:cubicBezTo>
                <a:cubicBezTo>
                  <a:pt x="133" y="59"/>
                  <a:pt x="133" y="59"/>
                  <a:pt x="133" y="59"/>
                </a:cubicBezTo>
                <a:cubicBezTo>
                  <a:pt x="129" y="60"/>
                  <a:pt x="126" y="60"/>
                  <a:pt x="122" y="61"/>
                </a:cubicBezTo>
                <a:cubicBezTo>
                  <a:pt x="112" y="63"/>
                  <a:pt x="112" y="63"/>
                  <a:pt x="112" y="63"/>
                </a:cubicBezTo>
                <a:cubicBezTo>
                  <a:pt x="108" y="63"/>
                  <a:pt x="105" y="63"/>
                  <a:pt x="102" y="64"/>
                </a:cubicBezTo>
                <a:cubicBezTo>
                  <a:pt x="92" y="65"/>
                  <a:pt x="84" y="66"/>
                  <a:pt x="73" y="66"/>
                </a:cubicBezTo>
                <a:cubicBezTo>
                  <a:pt x="66" y="66"/>
                  <a:pt x="58" y="66"/>
                  <a:pt x="49" y="65"/>
                </a:cubicBezTo>
                <a:cubicBezTo>
                  <a:pt x="45" y="65"/>
                  <a:pt x="41" y="64"/>
                  <a:pt x="38" y="64"/>
                </a:cubicBezTo>
                <a:cubicBezTo>
                  <a:pt x="38" y="62"/>
                  <a:pt x="38" y="59"/>
                  <a:pt x="38" y="56"/>
                </a:cubicBezTo>
                <a:cubicBezTo>
                  <a:pt x="38" y="54"/>
                  <a:pt x="38" y="58"/>
                  <a:pt x="38" y="55"/>
                </a:cubicBezTo>
                <a:cubicBezTo>
                  <a:pt x="38" y="52"/>
                  <a:pt x="39" y="50"/>
                  <a:pt x="39" y="47"/>
                </a:cubicBezTo>
                <a:cubicBezTo>
                  <a:pt x="42" y="48"/>
                  <a:pt x="46" y="49"/>
                  <a:pt x="49" y="49"/>
                </a:cubicBezTo>
                <a:cubicBezTo>
                  <a:pt x="56" y="50"/>
                  <a:pt x="63" y="50"/>
                  <a:pt x="70" y="50"/>
                </a:cubicBezTo>
                <a:cubicBezTo>
                  <a:pt x="92" y="50"/>
                  <a:pt x="113" y="46"/>
                  <a:pt x="135" y="43"/>
                </a:cubicBezTo>
                <a:cubicBezTo>
                  <a:pt x="147" y="40"/>
                  <a:pt x="164" y="37"/>
                  <a:pt x="175" y="35"/>
                </a:cubicBezTo>
                <a:cubicBezTo>
                  <a:pt x="189" y="32"/>
                  <a:pt x="203" y="30"/>
                  <a:pt x="215" y="28"/>
                </a:cubicBezTo>
                <a:cubicBezTo>
                  <a:pt x="224" y="26"/>
                  <a:pt x="231" y="25"/>
                  <a:pt x="239" y="24"/>
                </a:cubicBezTo>
                <a:cubicBezTo>
                  <a:pt x="246" y="22"/>
                  <a:pt x="246" y="22"/>
                  <a:pt x="246" y="22"/>
                </a:cubicBezTo>
                <a:cubicBezTo>
                  <a:pt x="254" y="21"/>
                  <a:pt x="261" y="20"/>
                  <a:pt x="269" y="18"/>
                </a:cubicBezTo>
                <a:cubicBezTo>
                  <a:pt x="276" y="17"/>
                  <a:pt x="283" y="16"/>
                  <a:pt x="291" y="15"/>
                </a:cubicBezTo>
                <a:cubicBezTo>
                  <a:pt x="312" y="12"/>
                  <a:pt x="341" y="7"/>
                  <a:pt x="367" y="5"/>
                </a:cubicBezTo>
                <a:cubicBezTo>
                  <a:pt x="372" y="5"/>
                  <a:pt x="372" y="5"/>
                  <a:pt x="372" y="5"/>
                </a:cubicBezTo>
                <a:cubicBezTo>
                  <a:pt x="389" y="3"/>
                  <a:pt x="405" y="2"/>
                  <a:pt x="421" y="1"/>
                </a:cubicBezTo>
                <a:cubicBezTo>
                  <a:pt x="439" y="0"/>
                  <a:pt x="464" y="0"/>
                  <a:pt x="484" y="3"/>
                </a:cubicBezTo>
                <a:cubicBezTo>
                  <a:pt x="502" y="4"/>
                  <a:pt x="521" y="9"/>
                  <a:pt x="538" y="17"/>
                </a:cubicBezTo>
                <a:cubicBezTo>
                  <a:pt x="550" y="23"/>
                  <a:pt x="563" y="31"/>
                  <a:pt x="573" y="44"/>
                </a:cubicBezTo>
                <a:cubicBezTo>
                  <a:pt x="576" y="49"/>
                  <a:pt x="579" y="54"/>
                  <a:pt x="581" y="59"/>
                </a:cubicBezTo>
                <a:cubicBezTo>
                  <a:pt x="584" y="66"/>
                  <a:pt x="585" y="73"/>
                  <a:pt x="586" y="81"/>
                </a:cubicBezTo>
                <a:cubicBezTo>
                  <a:pt x="587" y="88"/>
                  <a:pt x="588" y="95"/>
                  <a:pt x="588" y="101"/>
                </a:cubicBezTo>
                <a:close/>
                <a:moveTo>
                  <a:pt x="37" y="139"/>
                </a:moveTo>
                <a:cubicBezTo>
                  <a:pt x="37" y="133"/>
                  <a:pt x="37" y="131"/>
                  <a:pt x="37" y="123"/>
                </a:cubicBezTo>
                <a:cubicBezTo>
                  <a:pt x="37" y="121"/>
                  <a:pt x="37" y="120"/>
                  <a:pt x="37" y="116"/>
                </a:cubicBezTo>
                <a:cubicBezTo>
                  <a:pt x="36" y="115"/>
                  <a:pt x="37" y="105"/>
                  <a:pt x="37" y="106"/>
                </a:cubicBezTo>
                <a:cubicBezTo>
                  <a:pt x="36" y="111"/>
                  <a:pt x="36" y="114"/>
                  <a:pt x="36" y="117"/>
                </a:cubicBezTo>
                <a:cubicBezTo>
                  <a:pt x="36" y="119"/>
                  <a:pt x="36" y="117"/>
                  <a:pt x="36" y="118"/>
                </a:cubicBezTo>
                <a:cubicBezTo>
                  <a:pt x="36" y="123"/>
                  <a:pt x="36" y="132"/>
                  <a:pt x="37" y="139"/>
                </a:cubicBezTo>
                <a:cubicBezTo>
                  <a:pt x="37" y="140"/>
                  <a:pt x="37" y="137"/>
                  <a:pt x="37" y="139"/>
                </a:cubicBezTo>
                <a:close/>
                <a:moveTo>
                  <a:pt x="37" y="140"/>
                </a:moveTo>
                <a:cubicBezTo>
                  <a:pt x="37" y="141"/>
                  <a:pt x="37" y="141"/>
                  <a:pt x="37" y="141"/>
                </a:cubicBezTo>
                <a:cubicBezTo>
                  <a:pt x="37" y="146"/>
                  <a:pt x="37" y="142"/>
                  <a:pt x="37" y="140"/>
                </a:cubicBezTo>
                <a:close/>
                <a:moveTo>
                  <a:pt x="36" y="64"/>
                </a:moveTo>
                <a:cubicBezTo>
                  <a:pt x="36" y="61"/>
                  <a:pt x="37" y="59"/>
                  <a:pt x="37" y="57"/>
                </a:cubicBezTo>
                <a:cubicBezTo>
                  <a:pt x="37" y="58"/>
                  <a:pt x="37" y="61"/>
                  <a:pt x="36" y="64"/>
                </a:cubicBezTo>
                <a:cubicBezTo>
                  <a:pt x="37" y="64"/>
                  <a:pt x="37" y="64"/>
                  <a:pt x="37" y="64"/>
                </a:cubicBezTo>
                <a:cubicBezTo>
                  <a:pt x="37" y="62"/>
                  <a:pt x="38" y="59"/>
                  <a:pt x="38" y="58"/>
                </a:cubicBezTo>
                <a:cubicBezTo>
                  <a:pt x="38" y="54"/>
                  <a:pt x="38" y="51"/>
                  <a:pt x="39" y="47"/>
                </a:cubicBezTo>
                <a:cubicBezTo>
                  <a:pt x="38" y="47"/>
                  <a:pt x="38" y="47"/>
                  <a:pt x="38" y="47"/>
                </a:cubicBezTo>
                <a:cubicBezTo>
                  <a:pt x="38" y="45"/>
                  <a:pt x="38" y="45"/>
                  <a:pt x="38" y="45"/>
                </a:cubicBezTo>
                <a:cubicBezTo>
                  <a:pt x="38" y="45"/>
                  <a:pt x="38" y="45"/>
                  <a:pt x="38" y="46"/>
                </a:cubicBezTo>
                <a:cubicBezTo>
                  <a:pt x="38" y="46"/>
                  <a:pt x="38" y="47"/>
                  <a:pt x="38" y="47"/>
                </a:cubicBezTo>
                <a:cubicBezTo>
                  <a:pt x="37" y="47"/>
                  <a:pt x="37" y="47"/>
                  <a:pt x="36" y="47"/>
                </a:cubicBezTo>
                <a:cubicBezTo>
                  <a:pt x="36" y="53"/>
                  <a:pt x="35" y="58"/>
                  <a:pt x="35" y="63"/>
                </a:cubicBezTo>
                <a:cubicBezTo>
                  <a:pt x="35" y="64"/>
                  <a:pt x="36" y="64"/>
                  <a:pt x="36" y="64"/>
                </a:cubicBezTo>
                <a:close/>
                <a:moveTo>
                  <a:pt x="43" y="19"/>
                </a:moveTo>
                <a:cubicBezTo>
                  <a:pt x="41" y="30"/>
                  <a:pt x="39" y="38"/>
                  <a:pt x="39" y="47"/>
                </a:cubicBezTo>
                <a:cubicBezTo>
                  <a:pt x="39" y="47"/>
                  <a:pt x="39" y="47"/>
                  <a:pt x="39" y="47"/>
                </a:cubicBezTo>
                <a:cubicBezTo>
                  <a:pt x="40" y="37"/>
                  <a:pt x="41" y="28"/>
                  <a:pt x="43" y="19"/>
                </a:cubicBezTo>
                <a:close/>
              </a:path>
            </a:pathLst>
          </a:custGeom>
          <a:solidFill>
            <a:srgbClr val="FF0000"/>
          </a:solidFill>
          <a:ln>
            <a:no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sz="half" idx="1"/>
          </p:nvPr>
        </p:nvSpPr>
        <p:spPr>
          <a:xfrm>
            <a:off x="428596" y="285729"/>
            <a:ext cx="4786346" cy="3857652"/>
          </a:xfrm>
        </p:spPr>
        <p:txBody>
          <a:bodyPr>
            <a:normAutofit/>
          </a:bodyPr>
          <a:lstStyle/>
          <a:p>
            <a:pPr lvl="0"/>
            <a:r>
              <a:rPr lang="id-ID" dirty="0" smtClean="0">
                <a:latin typeface="Arial Narrow" pitchFamily="34" charset="0"/>
              </a:rPr>
              <a:t>Bahasa intrumental </a:t>
            </a:r>
          </a:p>
          <a:p>
            <a:pPr lvl="0"/>
            <a:r>
              <a:rPr lang="id-ID" dirty="0" smtClean="0">
                <a:latin typeface="Arial Narrow" pitchFamily="34" charset="0"/>
              </a:rPr>
              <a:t>Bahasa dogmans</a:t>
            </a:r>
          </a:p>
          <a:p>
            <a:pPr lvl="0"/>
            <a:r>
              <a:rPr lang="id-ID" dirty="0" smtClean="0">
                <a:latin typeface="Arial Narrow" pitchFamily="34" charset="0"/>
              </a:rPr>
              <a:t>Bahasa interaksi</a:t>
            </a:r>
          </a:p>
          <a:p>
            <a:pPr lvl="0"/>
            <a:r>
              <a:rPr lang="id-ID" dirty="0" smtClean="0">
                <a:latin typeface="Arial Narrow" pitchFamily="34" charset="0"/>
              </a:rPr>
              <a:t>Bahasa personal</a:t>
            </a:r>
          </a:p>
          <a:p>
            <a:pPr lvl="0"/>
            <a:r>
              <a:rPr lang="id-ID" dirty="0" smtClean="0">
                <a:latin typeface="Arial Narrow" pitchFamily="34" charset="0"/>
              </a:rPr>
              <a:t>Bahasa heuristic</a:t>
            </a:r>
          </a:p>
          <a:p>
            <a:pPr lvl="0"/>
            <a:r>
              <a:rPr lang="id-ID" dirty="0" smtClean="0">
                <a:latin typeface="Arial Narrow" pitchFamily="34" charset="0"/>
              </a:rPr>
              <a:t>Bahasa imainatif</a:t>
            </a:r>
          </a:p>
          <a:p>
            <a:pPr lvl="0"/>
            <a:r>
              <a:rPr lang="id-ID" dirty="0" smtClean="0">
                <a:latin typeface="Arial Narrow" pitchFamily="34" charset="0"/>
              </a:rPr>
              <a:t>Bahasa informatif</a:t>
            </a:r>
            <a:endParaRPr lang="id-ID" dirty="0">
              <a:latin typeface="Arial Narrow" pitchFamily="34" charset="0"/>
            </a:endParaRPr>
          </a:p>
        </p:txBody>
      </p:sp>
      <p:sp>
        <p:nvSpPr>
          <p:cNvPr id="4" name="Content Placeholder 3"/>
          <p:cNvSpPr>
            <a:spLocks noGrp="1"/>
          </p:cNvSpPr>
          <p:nvPr>
            <p:ph sz="half" idx="2"/>
          </p:nvPr>
        </p:nvSpPr>
        <p:spPr>
          <a:xfrm>
            <a:off x="1071538" y="4643446"/>
            <a:ext cx="6572296" cy="2214554"/>
          </a:xfrm>
        </p:spPr>
        <p:txBody>
          <a:bodyPr>
            <a:normAutofit/>
          </a:bodyPr>
          <a:lstStyle/>
          <a:p>
            <a:pPr>
              <a:buNone/>
            </a:pPr>
            <a:r>
              <a:rPr lang="id-ID" dirty="0" smtClean="0">
                <a:latin typeface="Arial Narrow" pitchFamily="34" charset="0"/>
              </a:rPr>
              <a:t>	Kegiatan bahasa mencakup konteks kalimat dan kecenderungan pembicara namun tidak dapat memberikan penelasan tentang cara anak belajar.</a:t>
            </a:r>
            <a:endParaRPr lang="id-ID" dirty="0">
              <a:latin typeface="Arial Narrow" pitchFamily="34" charset="0"/>
            </a:endParaRPr>
          </a:p>
        </p:txBody>
      </p:sp>
      <p:pic>
        <p:nvPicPr>
          <p:cNvPr id="7170" name="Picture 2" descr="C:\Users\Devita\Downloads\Documents\new\2446488_0e0d98f8-3a52-11e3-827b-5e393384bbc6.jpg"/>
          <p:cNvPicPr>
            <a:picLocks noChangeAspect="1" noChangeArrowheads="1"/>
          </p:cNvPicPr>
          <p:nvPr/>
        </p:nvPicPr>
        <p:blipFill>
          <a:blip r:embed="rId2"/>
          <a:srcRect/>
          <a:stretch>
            <a:fillRect/>
          </a:stretch>
        </p:blipFill>
        <p:spPr bwMode="auto">
          <a:xfrm>
            <a:off x="5072066" y="0"/>
            <a:ext cx="4071934" cy="3857628"/>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514350" indent="-514350">
              <a:buFont typeface="+mj-lt"/>
              <a:buAutoNum type="alphaLcPeriod"/>
            </a:pPr>
            <a:r>
              <a:rPr lang="id-ID" dirty="0" smtClean="0"/>
              <a:t>Orang dewasa berperan sebagai fasalitator dan melihat kebutuhan anak</a:t>
            </a:r>
          </a:p>
          <a:p>
            <a:pPr marL="514350" indent="-514350">
              <a:buFont typeface="+mj-lt"/>
              <a:buAutoNum type="alphaLcPeriod"/>
            </a:pPr>
            <a:r>
              <a:rPr lang="id-ID" dirty="0" smtClean="0"/>
              <a:t>Menciptkan suatu kondisi yang merangsang anak untuk memecahkan masalah</a:t>
            </a:r>
          </a:p>
          <a:p>
            <a:pPr marL="514350" indent="-514350">
              <a:buFont typeface="+mj-lt"/>
              <a:buAutoNum type="alphaLcPeriod"/>
            </a:pPr>
            <a:r>
              <a:rPr lang="id-ID" dirty="0" smtClean="0"/>
              <a:t>Mengenal kemampuan dan minat tiap anak</a:t>
            </a:r>
            <a:endParaRPr lang="id-ID" dirty="0"/>
          </a:p>
        </p:txBody>
      </p:sp>
      <p:sp>
        <p:nvSpPr>
          <p:cNvPr id="4" name="Rounded Rectangle 3"/>
          <p:cNvSpPr/>
          <p:nvPr/>
        </p:nvSpPr>
        <p:spPr>
          <a:xfrm>
            <a:off x="500034" y="785794"/>
            <a:ext cx="4071966" cy="642942"/>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id-ID" sz="2400" b="1" dirty="0" smtClean="0">
                <a:solidFill>
                  <a:schemeClr val="tx1"/>
                </a:solidFill>
                <a:latin typeface="Arial Narrow" pitchFamily="34" charset="0"/>
              </a:rPr>
              <a:t>Implementasi :</a:t>
            </a:r>
          </a:p>
        </p:txBody>
      </p:sp>
      <p:pic>
        <p:nvPicPr>
          <p:cNvPr id="8194" name="Picture 2" descr="C:\Users\Devita\Downloads\Documents\new\Kartun-decals-perkotaan-Stiker-dinding-anak-stiker-diy-anak-anak-peran-seni-perekat-mural-poster-Removable.jpg"/>
          <p:cNvPicPr>
            <a:picLocks noChangeAspect="1" noChangeArrowheads="1"/>
          </p:cNvPicPr>
          <p:nvPr/>
        </p:nvPicPr>
        <p:blipFill>
          <a:blip r:embed="rId2"/>
          <a:srcRect/>
          <a:stretch>
            <a:fillRect/>
          </a:stretch>
        </p:blipFill>
        <p:spPr bwMode="auto">
          <a:xfrm>
            <a:off x="0" y="5357826"/>
            <a:ext cx="9144000" cy="150017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5729"/>
            <a:ext cx="7772400" cy="1785949"/>
          </a:xfrm>
        </p:spPr>
        <p:txBody>
          <a:bodyPr/>
          <a:lstStyle/>
          <a:p>
            <a:r>
              <a:rPr lang="id-ID" dirty="0" smtClean="0">
                <a:latin typeface="Arial Rounded MT Bold" pitchFamily="34" charset="0"/>
              </a:rPr>
              <a:t>Simpulan</a:t>
            </a:r>
            <a:endParaRPr lang="id-ID" dirty="0">
              <a:latin typeface="Arial Rounded MT Bold" pitchFamily="34" charset="0"/>
            </a:endParaRPr>
          </a:p>
        </p:txBody>
      </p:sp>
      <p:sp>
        <p:nvSpPr>
          <p:cNvPr id="3" name="Subtitle 2"/>
          <p:cNvSpPr>
            <a:spLocks noGrp="1"/>
          </p:cNvSpPr>
          <p:nvPr>
            <p:ph type="subTitle" idx="1"/>
          </p:nvPr>
        </p:nvSpPr>
        <p:spPr>
          <a:xfrm>
            <a:off x="1371600" y="2285992"/>
            <a:ext cx="5843606" cy="3352808"/>
          </a:xfrm>
        </p:spPr>
        <p:txBody>
          <a:bodyPr>
            <a:normAutofit/>
          </a:bodyPr>
          <a:lstStyle/>
          <a:p>
            <a:r>
              <a:rPr lang="id-ID" dirty="0" smtClean="0">
                <a:solidFill>
                  <a:schemeClr val="tx1"/>
                </a:solidFill>
                <a:latin typeface="Arial Narrow" pitchFamily="34" charset="0"/>
              </a:rPr>
              <a:t>Setiap pandangan teoritis  memiliki fokus yang berbeda. Dengan memahami kontribusi dari setiap teori, kita sebagai pendidik/orang dewasa akan lebih mampu memfasilitasi anak dalam proses belajar bahasa.</a:t>
            </a:r>
            <a:endParaRPr lang="id-ID" dirty="0">
              <a:solidFill>
                <a:schemeClr val="tx1"/>
              </a:solidFill>
              <a:latin typeface="Arial Narrow" pitchFamily="34" charset="0"/>
            </a:endParaRPr>
          </a:p>
        </p:txBody>
      </p:sp>
      <p:sp>
        <p:nvSpPr>
          <p:cNvPr id="4" name="Freeform 500"/>
          <p:cNvSpPr>
            <a:spLocks noEditPoints="1"/>
          </p:cNvSpPr>
          <p:nvPr/>
        </p:nvSpPr>
        <p:spPr bwMode="auto">
          <a:xfrm>
            <a:off x="1571604" y="214290"/>
            <a:ext cx="5500726" cy="1785950"/>
          </a:xfrm>
          <a:custGeom>
            <a:avLst/>
            <a:gdLst>
              <a:gd name="T0" fmla="*/ 62 w 588"/>
              <a:gd name="T1" fmla="*/ 191 h 267"/>
              <a:gd name="T2" fmla="*/ 45 w 588"/>
              <a:gd name="T3" fmla="*/ 165 h 267"/>
              <a:gd name="T4" fmla="*/ 34 w 588"/>
              <a:gd name="T5" fmla="*/ 119 h 267"/>
              <a:gd name="T6" fmla="*/ 42 w 588"/>
              <a:gd name="T7" fmla="*/ 12 h 267"/>
              <a:gd name="T8" fmla="*/ 41 w 588"/>
              <a:gd name="T9" fmla="*/ 17 h 267"/>
              <a:gd name="T10" fmla="*/ 44 w 588"/>
              <a:gd name="T11" fmla="*/ 13 h 267"/>
              <a:gd name="T12" fmla="*/ 38 w 588"/>
              <a:gd name="T13" fmla="*/ 11 h 267"/>
              <a:gd name="T14" fmla="*/ 44 w 588"/>
              <a:gd name="T15" fmla="*/ 12 h 267"/>
              <a:gd name="T16" fmla="*/ 44 w 588"/>
              <a:gd name="T17" fmla="*/ 12 h 267"/>
              <a:gd name="T18" fmla="*/ 43 w 588"/>
              <a:gd name="T19" fmla="*/ 10 h 267"/>
              <a:gd name="T20" fmla="*/ 40 w 588"/>
              <a:gd name="T21" fmla="*/ 8 h 267"/>
              <a:gd name="T22" fmla="*/ 36 w 588"/>
              <a:gd name="T23" fmla="*/ 5 h 267"/>
              <a:gd name="T24" fmla="*/ 27 w 588"/>
              <a:gd name="T25" fmla="*/ 76 h 267"/>
              <a:gd name="T26" fmla="*/ 39 w 588"/>
              <a:gd name="T27" fmla="*/ 11 h 267"/>
              <a:gd name="T28" fmla="*/ 44 w 588"/>
              <a:gd name="T29" fmla="*/ 11 h 267"/>
              <a:gd name="T30" fmla="*/ 44 w 588"/>
              <a:gd name="T31" fmla="*/ 10 h 267"/>
              <a:gd name="T32" fmla="*/ 36 w 588"/>
              <a:gd name="T33" fmla="*/ 47 h 267"/>
              <a:gd name="T34" fmla="*/ 24 w 588"/>
              <a:gd name="T35" fmla="*/ 44 h 267"/>
              <a:gd name="T36" fmla="*/ 17 w 588"/>
              <a:gd name="T37" fmla="*/ 41 h 267"/>
              <a:gd name="T38" fmla="*/ 12 w 588"/>
              <a:gd name="T39" fmla="*/ 37 h 267"/>
              <a:gd name="T40" fmla="*/ 2 w 588"/>
              <a:gd name="T41" fmla="*/ 39 h 267"/>
              <a:gd name="T42" fmla="*/ 0 w 588"/>
              <a:gd name="T43" fmla="*/ 48 h 267"/>
              <a:gd name="T44" fmla="*/ 6 w 588"/>
              <a:gd name="T45" fmla="*/ 55 h 267"/>
              <a:gd name="T46" fmla="*/ 15 w 588"/>
              <a:gd name="T47" fmla="*/ 58 h 267"/>
              <a:gd name="T48" fmla="*/ 32 w 588"/>
              <a:gd name="T49" fmla="*/ 46 h 267"/>
              <a:gd name="T50" fmla="*/ 38 w 588"/>
              <a:gd name="T51" fmla="*/ 11 h 267"/>
              <a:gd name="T52" fmla="*/ 37 w 588"/>
              <a:gd name="T53" fmla="*/ 13 h 267"/>
              <a:gd name="T54" fmla="*/ 588 w 588"/>
              <a:gd name="T55" fmla="*/ 101 h 267"/>
              <a:gd name="T56" fmla="*/ 537 w 588"/>
              <a:gd name="T57" fmla="*/ 218 h 267"/>
              <a:gd name="T58" fmla="*/ 232 w 588"/>
              <a:gd name="T59" fmla="*/ 260 h 267"/>
              <a:gd name="T60" fmla="*/ 76 w 588"/>
              <a:gd name="T61" fmla="*/ 220 h 267"/>
              <a:gd name="T62" fmla="*/ 31 w 588"/>
              <a:gd name="T63" fmla="*/ 161 h 267"/>
              <a:gd name="T64" fmla="*/ 30 w 588"/>
              <a:gd name="T65" fmla="*/ 87 h 267"/>
              <a:gd name="T66" fmla="*/ 31 w 588"/>
              <a:gd name="T67" fmla="*/ 107 h 267"/>
              <a:gd name="T68" fmla="*/ 35 w 588"/>
              <a:gd name="T69" fmla="*/ 159 h 267"/>
              <a:gd name="T70" fmla="*/ 34 w 588"/>
              <a:gd name="T71" fmla="*/ 76 h 267"/>
              <a:gd name="T72" fmla="*/ 37 w 588"/>
              <a:gd name="T73" fmla="*/ 153 h 267"/>
              <a:gd name="T74" fmla="*/ 36 w 588"/>
              <a:gd name="T75" fmla="*/ 64 h 267"/>
              <a:gd name="T76" fmla="*/ 37 w 588"/>
              <a:gd name="T77" fmla="*/ 73 h 267"/>
              <a:gd name="T78" fmla="*/ 37 w 588"/>
              <a:gd name="T79" fmla="*/ 79 h 267"/>
              <a:gd name="T80" fmla="*/ 38 w 588"/>
              <a:gd name="T81" fmla="*/ 142 h 267"/>
              <a:gd name="T82" fmla="*/ 70 w 588"/>
              <a:gd name="T83" fmla="*/ 202 h 267"/>
              <a:gd name="T84" fmla="*/ 174 w 588"/>
              <a:gd name="T85" fmla="*/ 237 h 267"/>
              <a:gd name="T86" fmla="*/ 423 w 588"/>
              <a:gd name="T87" fmla="*/ 246 h 267"/>
              <a:gd name="T88" fmla="*/ 573 w 588"/>
              <a:gd name="T89" fmla="*/ 108 h 267"/>
              <a:gd name="T90" fmla="*/ 464 w 588"/>
              <a:gd name="T91" fmla="*/ 15 h 267"/>
              <a:gd name="T92" fmla="*/ 300 w 588"/>
              <a:gd name="T93" fmla="*/ 28 h 267"/>
              <a:gd name="T94" fmla="*/ 139 w 588"/>
              <a:gd name="T95" fmla="*/ 58 h 267"/>
              <a:gd name="T96" fmla="*/ 38 w 588"/>
              <a:gd name="T97" fmla="*/ 64 h 267"/>
              <a:gd name="T98" fmla="*/ 175 w 588"/>
              <a:gd name="T99" fmla="*/ 35 h 267"/>
              <a:gd name="T100" fmla="*/ 372 w 588"/>
              <a:gd name="T101" fmla="*/ 5 h 267"/>
              <a:gd name="T102" fmla="*/ 588 w 588"/>
              <a:gd name="T103" fmla="*/ 101 h 267"/>
              <a:gd name="T104" fmla="*/ 37 w 588"/>
              <a:gd name="T105" fmla="*/ 139 h 267"/>
              <a:gd name="T106" fmla="*/ 36 w 588"/>
              <a:gd name="T107" fmla="*/ 64 h 267"/>
              <a:gd name="T108" fmla="*/ 38 w 588"/>
              <a:gd name="T109" fmla="*/ 47 h 267"/>
              <a:gd name="T110" fmla="*/ 43 w 588"/>
              <a:gd name="T111" fmla="*/ 19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88" h="267">
                <a:moveTo>
                  <a:pt x="124" y="240"/>
                </a:moveTo>
                <a:cubicBezTo>
                  <a:pt x="124" y="240"/>
                  <a:pt x="127" y="240"/>
                  <a:pt x="128" y="241"/>
                </a:cubicBezTo>
                <a:cubicBezTo>
                  <a:pt x="127" y="241"/>
                  <a:pt x="126" y="240"/>
                  <a:pt x="124" y="240"/>
                </a:cubicBezTo>
                <a:close/>
                <a:moveTo>
                  <a:pt x="67" y="197"/>
                </a:moveTo>
                <a:cubicBezTo>
                  <a:pt x="66" y="196"/>
                  <a:pt x="65" y="195"/>
                  <a:pt x="63" y="193"/>
                </a:cubicBezTo>
                <a:cubicBezTo>
                  <a:pt x="63" y="193"/>
                  <a:pt x="66" y="196"/>
                  <a:pt x="67" y="197"/>
                </a:cubicBezTo>
                <a:close/>
                <a:moveTo>
                  <a:pt x="62" y="191"/>
                </a:moveTo>
                <a:cubicBezTo>
                  <a:pt x="61" y="191"/>
                  <a:pt x="59" y="187"/>
                  <a:pt x="58" y="187"/>
                </a:cubicBezTo>
                <a:cubicBezTo>
                  <a:pt x="59" y="189"/>
                  <a:pt x="62" y="191"/>
                  <a:pt x="62" y="191"/>
                </a:cubicBezTo>
                <a:close/>
                <a:moveTo>
                  <a:pt x="48" y="175"/>
                </a:moveTo>
                <a:cubicBezTo>
                  <a:pt x="47" y="173"/>
                  <a:pt x="45" y="170"/>
                  <a:pt x="45" y="170"/>
                </a:cubicBezTo>
                <a:cubicBezTo>
                  <a:pt x="45" y="171"/>
                  <a:pt x="47" y="173"/>
                  <a:pt x="48" y="175"/>
                </a:cubicBezTo>
                <a:close/>
                <a:moveTo>
                  <a:pt x="43" y="156"/>
                </a:moveTo>
                <a:cubicBezTo>
                  <a:pt x="44" y="160"/>
                  <a:pt x="45" y="163"/>
                  <a:pt x="45" y="165"/>
                </a:cubicBezTo>
                <a:cubicBezTo>
                  <a:pt x="44" y="162"/>
                  <a:pt x="43" y="157"/>
                  <a:pt x="43" y="156"/>
                </a:cubicBezTo>
                <a:close/>
                <a:moveTo>
                  <a:pt x="30" y="120"/>
                </a:moveTo>
                <a:cubicBezTo>
                  <a:pt x="29" y="123"/>
                  <a:pt x="30" y="134"/>
                  <a:pt x="30" y="139"/>
                </a:cubicBezTo>
                <a:cubicBezTo>
                  <a:pt x="30" y="133"/>
                  <a:pt x="29" y="126"/>
                  <a:pt x="30" y="120"/>
                </a:cubicBezTo>
                <a:close/>
                <a:moveTo>
                  <a:pt x="35" y="100"/>
                </a:moveTo>
                <a:cubicBezTo>
                  <a:pt x="35" y="108"/>
                  <a:pt x="34" y="119"/>
                  <a:pt x="34" y="125"/>
                </a:cubicBezTo>
                <a:cubicBezTo>
                  <a:pt x="34" y="123"/>
                  <a:pt x="34" y="121"/>
                  <a:pt x="34" y="119"/>
                </a:cubicBezTo>
                <a:cubicBezTo>
                  <a:pt x="34" y="114"/>
                  <a:pt x="34" y="114"/>
                  <a:pt x="34" y="114"/>
                </a:cubicBezTo>
                <a:cubicBezTo>
                  <a:pt x="34" y="111"/>
                  <a:pt x="35" y="99"/>
                  <a:pt x="35" y="100"/>
                </a:cubicBezTo>
                <a:close/>
                <a:moveTo>
                  <a:pt x="42" y="11"/>
                </a:moveTo>
                <a:cubicBezTo>
                  <a:pt x="42" y="11"/>
                  <a:pt x="42" y="11"/>
                  <a:pt x="42" y="11"/>
                </a:cubicBezTo>
                <a:cubicBezTo>
                  <a:pt x="42" y="11"/>
                  <a:pt x="42" y="11"/>
                  <a:pt x="42" y="11"/>
                </a:cubicBezTo>
                <a:cubicBezTo>
                  <a:pt x="42" y="11"/>
                  <a:pt x="42" y="11"/>
                  <a:pt x="42" y="11"/>
                </a:cubicBezTo>
                <a:close/>
                <a:moveTo>
                  <a:pt x="42" y="12"/>
                </a:moveTo>
                <a:cubicBezTo>
                  <a:pt x="42" y="12"/>
                  <a:pt x="42" y="12"/>
                  <a:pt x="42" y="11"/>
                </a:cubicBezTo>
                <a:cubicBezTo>
                  <a:pt x="42" y="12"/>
                  <a:pt x="42" y="12"/>
                  <a:pt x="42" y="12"/>
                </a:cubicBezTo>
                <a:cubicBezTo>
                  <a:pt x="42" y="12"/>
                  <a:pt x="42" y="12"/>
                  <a:pt x="42" y="12"/>
                </a:cubicBezTo>
                <a:cubicBezTo>
                  <a:pt x="42" y="12"/>
                  <a:pt x="42" y="12"/>
                  <a:pt x="42" y="13"/>
                </a:cubicBezTo>
                <a:cubicBezTo>
                  <a:pt x="42" y="13"/>
                  <a:pt x="42" y="13"/>
                  <a:pt x="42" y="13"/>
                </a:cubicBezTo>
                <a:cubicBezTo>
                  <a:pt x="41" y="14"/>
                  <a:pt x="41" y="14"/>
                  <a:pt x="41" y="14"/>
                </a:cubicBezTo>
                <a:cubicBezTo>
                  <a:pt x="41" y="17"/>
                  <a:pt x="41" y="17"/>
                  <a:pt x="41" y="17"/>
                </a:cubicBezTo>
                <a:cubicBezTo>
                  <a:pt x="42" y="12"/>
                  <a:pt x="42" y="12"/>
                  <a:pt x="42" y="12"/>
                </a:cubicBezTo>
                <a:close/>
                <a:moveTo>
                  <a:pt x="42" y="11"/>
                </a:moveTo>
                <a:cubicBezTo>
                  <a:pt x="42" y="11"/>
                  <a:pt x="42" y="11"/>
                  <a:pt x="42" y="11"/>
                </a:cubicBezTo>
                <a:cubicBezTo>
                  <a:pt x="42" y="11"/>
                  <a:pt x="42" y="11"/>
                  <a:pt x="42" y="11"/>
                </a:cubicBezTo>
                <a:cubicBezTo>
                  <a:pt x="42" y="11"/>
                  <a:pt x="42" y="11"/>
                  <a:pt x="42" y="11"/>
                </a:cubicBezTo>
                <a:close/>
                <a:moveTo>
                  <a:pt x="44" y="13"/>
                </a:move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lose/>
                <a:moveTo>
                  <a:pt x="38" y="11"/>
                </a:moveTo>
                <a:cubicBezTo>
                  <a:pt x="38" y="11"/>
                  <a:pt x="38" y="11"/>
                  <a:pt x="38" y="11"/>
                </a:cubicBezTo>
                <a:cubicBezTo>
                  <a:pt x="38" y="11"/>
                  <a:pt x="38" y="11"/>
                  <a:pt x="38" y="11"/>
                </a:cubicBezTo>
                <a:close/>
                <a:moveTo>
                  <a:pt x="44" y="12"/>
                </a:moveTo>
                <a:cubicBezTo>
                  <a:pt x="44" y="12"/>
                  <a:pt x="43" y="12"/>
                  <a:pt x="44" y="13"/>
                </a:cubicBezTo>
                <a:cubicBezTo>
                  <a:pt x="44" y="12"/>
                  <a:pt x="44" y="12"/>
                  <a:pt x="44" y="12"/>
                </a:cubicBezTo>
                <a:close/>
                <a:moveTo>
                  <a:pt x="44" y="12"/>
                </a:moveTo>
                <a:cubicBezTo>
                  <a:pt x="44" y="12"/>
                  <a:pt x="44" y="12"/>
                  <a:pt x="44" y="12"/>
                </a:cubicBezTo>
                <a:cubicBezTo>
                  <a:pt x="44" y="12"/>
                  <a:pt x="44" y="12"/>
                  <a:pt x="44" y="12"/>
                </a:cubicBezTo>
                <a:close/>
                <a:moveTo>
                  <a:pt x="37" y="10"/>
                </a:moveTo>
                <a:cubicBezTo>
                  <a:pt x="37" y="10"/>
                  <a:pt x="37" y="10"/>
                  <a:pt x="37" y="10"/>
                </a:cubicBezTo>
                <a:cubicBezTo>
                  <a:pt x="37" y="10"/>
                  <a:pt x="37" y="10"/>
                  <a:pt x="37" y="10"/>
                </a:cubicBezTo>
                <a:close/>
                <a:moveTo>
                  <a:pt x="39" y="9"/>
                </a:moveTo>
                <a:cubicBezTo>
                  <a:pt x="39" y="10"/>
                  <a:pt x="38" y="10"/>
                  <a:pt x="38" y="10"/>
                </a:cubicBezTo>
                <a:cubicBezTo>
                  <a:pt x="39" y="10"/>
                  <a:pt x="39" y="10"/>
                  <a:pt x="39" y="9"/>
                </a:cubicBezTo>
                <a:close/>
                <a:moveTo>
                  <a:pt x="44" y="12"/>
                </a:moveTo>
                <a:cubicBezTo>
                  <a:pt x="44" y="11"/>
                  <a:pt x="45" y="11"/>
                  <a:pt x="44" y="11"/>
                </a:cubicBezTo>
                <a:cubicBezTo>
                  <a:pt x="44" y="11"/>
                  <a:pt x="44" y="11"/>
                  <a:pt x="44" y="12"/>
                </a:cubicBezTo>
                <a:close/>
                <a:moveTo>
                  <a:pt x="42" y="10"/>
                </a:moveTo>
                <a:cubicBezTo>
                  <a:pt x="42" y="10"/>
                  <a:pt x="42" y="10"/>
                  <a:pt x="42" y="11"/>
                </a:cubicBezTo>
                <a:cubicBezTo>
                  <a:pt x="42" y="10"/>
                  <a:pt x="42" y="10"/>
                  <a:pt x="42" y="10"/>
                </a:cubicBezTo>
                <a:close/>
                <a:moveTo>
                  <a:pt x="43" y="10"/>
                </a:moveTo>
                <a:cubicBezTo>
                  <a:pt x="43" y="10"/>
                  <a:pt x="43" y="10"/>
                  <a:pt x="43" y="10"/>
                </a:cubicBezTo>
                <a:cubicBezTo>
                  <a:pt x="43" y="10"/>
                  <a:pt x="43" y="10"/>
                  <a:pt x="43" y="10"/>
                </a:cubicBezTo>
                <a:close/>
                <a:moveTo>
                  <a:pt x="44" y="10"/>
                </a:moveTo>
                <a:cubicBezTo>
                  <a:pt x="44" y="10"/>
                  <a:pt x="44" y="10"/>
                  <a:pt x="44" y="10"/>
                </a:cubicBezTo>
                <a:cubicBezTo>
                  <a:pt x="44" y="10"/>
                  <a:pt x="43" y="10"/>
                  <a:pt x="44" y="10"/>
                </a:cubicBezTo>
                <a:cubicBezTo>
                  <a:pt x="44" y="10"/>
                  <a:pt x="44" y="10"/>
                  <a:pt x="44" y="10"/>
                </a:cubicBezTo>
                <a:close/>
                <a:moveTo>
                  <a:pt x="40" y="8"/>
                </a:moveTo>
                <a:cubicBezTo>
                  <a:pt x="40" y="9"/>
                  <a:pt x="40" y="8"/>
                  <a:pt x="40" y="8"/>
                </a:cubicBezTo>
                <a:close/>
                <a:moveTo>
                  <a:pt x="39" y="7"/>
                </a:moveTo>
                <a:cubicBezTo>
                  <a:pt x="39" y="7"/>
                  <a:pt x="39" y="7"/>
                  <a:pt x="39" y="7"/>
                </a:cubicBezTo>
                <a:cubicBezTo>
                  <a:pt x="39" y="7"/>
                  <a:pt x="39" y="7"/>
                  <a:pt x="39" y="7"/>
                </a:cubicBezTo>
                <a:close/>
                <a:moveTo>
                  <a:pt x="39" y="7"/>
                </a:moveTo>
                <a:cubicBezTo>
                  <a:pt x="38" y="7"/>
                  <a:pt x="38" y="7"/>
                  <a:pt x="38" y="7"/>
                </a:cubicBezTo>
                <a:lnTo>
                  <a:pt x="39" y="7"/>
                </a:lnTo>
                <a:close/>
                <a:moveTo>
                  <a:pt x="36" y="5"/>
                </a:moveTo>
                <a:cubicBezTo>
                  <a:pt x="36" y="6"/>
                  <a:pt x="36" y="6"/>
                  <a:pt x="36" y="6"/>
                </a:cubicBezTo>
                <a:cubicBezTo>
                  <a:pt x="36" y="6"/>
                  <a:pt x="36" y="6"/>
                  <a:pt x="36" y="5"/>
                </a:cubicBezTo>
                <a:close/>
                <a:moveTo>
                  <a:pt x="37" y="5"/>
                </a:moveTo>
                <a:cubicBezTo>
                  <a:pt x="37" y="4"/>
                  <a:pt x="37" y="4"/>
                  <a:pt x="37" y="5"/>
                </a:cubicBezTo>
                <a:close/>
                <a:moveTo>
                  <a:pt x="27" y="87"/>
                </a:moveTo>
                <a:cubicBezTo>
                  <a:pt x="27" y="88"/>
                  <a:pt x="27" y="90"/>
                  <a:pt x="27" y="91"/>
                </a:cubicBezTo>
                <a:cubicBezTo>
                  <a:pt x="27" y="85"/>
                  <a:pt x="27" y="80"/>
                  <a:pt x="27" y="76"/>
                </a:cubicBezTo>
                <a:cubicBezTo>
                  <a:pt x="27" y="80"/>
                  <a:pt x="27" y="84"/>
                  <a:pt x="27" y="87"/>
                </a:cubicBezTo>
                <a:close/>
                <a:moveTo>
                  <a:pt x="40" y="11"/>
                </a:moveTo>
                <a:cubicBezTo>
                  <a:pt x="40" y="11"/>
                  <a:pt x="40" y="10"/>
                  <a:pt x="40" y="9"/>
                </a:cubicBezTo>
                <a:cubicBezTo>
                  <a:pt x="40" y="10"/>
                  <a:pt x="39" y="10"/>
                  <a:pt x="40" y="10"/>
                </a:cubicBezTo>
                <a:cubicBezTo>
                  <a:pt x="40" y="10"/>
                  <a:pt x="40" y="10"/>
                  <a:pt x="40" y="10"/>
                </a:cubicBezTo>
                <a:cubicBezTo>
                  <a:pt x="39" y="10"/>
                  <a:pt x="40" y="11"/>
                  <a:pt x="39" y="11"/>
                </a:cubicBezTo>
                <a:cubicBezTo>
                  <a:pt x="39" y="11"/>
                  <a:pt x="39" y="11"/>
                  <a:pt x="39" y="11"/>
                </a:cubicBezTo>
                <a:cubicBezTo>
                  <a:pt x="39" y="11"/>
                  <a:pt x="39" y="11"/>
                  <a:pt x="39" y="11"/>
                </a:cubicBezTo>
                <a:cubicBezTo>
                  <a:pt x="39" y="11"/>
                  <a:pt x="39" y="11"/>
                  <a:pt x="39" y="11"/>
                </a:cubicBezTo>
                <a:cubicBezTo>
                  <a:pt x="40" y="11"/>
                  <a:pt x="39" y="11"/>
                  <a:pt x="40" y="11"/>
                </a:cubicBezTo>
                <a:close/>
                <a:moveTo>
                  <a:pt x="44" y="11"/>
                </a:moveTo>
                <a:cubicBezTo>
                  <a:pt x="44" y="11"/>
                  <a:pt x="44" y="12"/>
                  <a:pt x="44" y="12"/>
                </a:cubicBezTo>
                <a:cubicBezTo>
                  <a:pt x="44" y="12"/>
                  <a:pt x="44" y="12"/>
                  <a:pt x="44" y="12"/>
                </a:cubicBezTo>
                <a:cubicBezTo>
                  <a:pt x="44" y="12"/>
                  <a:pt x="44" y="11"/>
                  <a:pt x="44" y="11"/>
                </a:cubicBezTo>
                <a:close/>
                <a:moveTo>
                  <a:pt x="44" y="11"/>
                </a:moveTo>
                <a:cubicBezTo>
                  <a:pt x="44" y="10"/>
                  <a:pt x="44" y="10"/>
                  <a:pt x="44" y="9"/>
                </a:cubicBezTo>
                <a:cubicBezTo>
                  <a:pt x="44" y="9"/>
                  <a:pt x="44" y="9"/>
                  <a:pt x="44" y="9"/>
                </a:cubicBezTo>
                <a:cubicBezTo>
                  <a:pt x="44" y="8"/>
                  <a:pt x="45" y="8"/>
                  <a:pt x="45" y="7"/>
                </a:cubicBezTo>
                <a:cubicBezTo>
                  <a:pt x="44" y="7"/>
                  <a:pt x="44" y="8"/>
                  <a:pt x="44" y="8"/>
                </a:cubicBezTo>
                <a:cubicBezTo>
                  <a:pt x="44" y="8"/>
                  <a:pt x="44" y="8"/>
                  <a:pt x="44" y="8"/>
                </a:cubicBezTo>
                <a:cubicBezTo>
                  <a:pt x="44" y="9"/>
                  <a:pt x="44" y="9"/>
                  <a:pt x="44" y="10"/>
                </a:cubicBezTo>
                <a:cubicBezTo>
                  <a:pt x="44" y="10"/>
                  <a:pt x="44" y="9"/>
                  <a:pt x="44" y="10"/>
                </a:cubicBezTo>
                <a:cubicBezTo>
                  <a:pt x="44" y="10"/>
                  <a:pt x="43" y="11"/>
                  <a:pt x="44" y="11"/>
                </a:cubicBezTo>
                <a:close/>
                <a:moveTo>
                  <a:pt x="38" y="6"/>
                </a:moveTo>
                <a:cubicBezTo>
                  <a:pt x="38" y="7"/>
                  <a:pt x="38" y="7"/>
                  <a:pt x="38" y="7"/>
                </a:cubicBezTo>
                <a:cubicBezTo>
                  <a:pt x="38" y="7"/>
                  <a:pt x="38" y="6"/>
                  <a:pt x="38" y="6"/>
                </a:cubicBezTo>
                <a:close/>
                <a:moveTo>
                  <a:pt x="39" y="25"/>
                </a:moveTo>
                <a:cubicBezTo>
                  <a:pt x="38" y="32"/>
                  <a:pt x="37" y="40"/>
                  <a:pt x="36" y="47"/>
                </a:cubicBezTo>
                <a:cubicBezTo>
                  <a:pt x="36" y="47"/>
                  <a:pt x="36" y="47"/>
                  <a:pt x="36" y="47"/>
                </a:cubicBezTo>
                <a:cubicBezTo>
                  <a:pt x="37" y="40"/>
                  <a:pt x="38" y="33"/>
                  <a:pt x="39" y="25"/>
                </a:cubicBezTo>
                <a:close/>
                <a:moveTo>
                  <a:pt x="29" y="148"/>
                </a:moveTo>
                <a:cubicBezTo>
                  <a:pt x="29" y="148"/>
                  <a:pt x="29" y="148"/>
                  <a:pt x="29" y="148"/>
                </a:cubicBezTo>
                <a:cubicBezTo>
                  <a:pt x="29" y="148"/>
                  <a:pt x="29" y="148"/>
                  <a:pt x="29" y="148"/>
                </a:cubicBezTo>
                <a:close/>
                <a:moveTo>
                  <a:pt x="32" y="46"/>
                </a:moveTo>
                <a:cubicBezTo>
                  <a:pt x="29" y="45"/>
                  <a:pt x="27" y="45"/>
                  <a:pt x="24" y="44"/>
                </a:cubicBezTo>
                <a:cubicBezTo>
                  <a:pt x="23" y="43"/>
                  <a:pt x="23" y="43"/>
                  <a:pt x="23" y="43"/>
                </a:cubicBezTo>
                <a:cubicBezTo>
                  <a:pt x="22" y="43"/>
                  <a:pt x="22" y="43"/>
                  <a:pt x="22" y="43"/>
                </a:cubicBezTo>
                <a:cubicBezTo>
                  <a:pt x="21" y="43"/>
                  <a:pt x="21" y="43"/>
                  <a:pt x="21" y="43"/>
                </a:cubicBezTo>
                <a:cubicBezTo>
                  <a:pt x="21" y="42"/>
                  <a:pt x="21" y="42"/>
                  <a:pt x="21" y="42"/>
                </a:cubicBezTo>
                <a:cubicBezTo>
                  <a:pt x="20" y="42"/>
                  <a:pt x="20" y="42"/>
                  <a:pt x="20" y="42"/>
                </a:cubicBezTo>
                <a:cubicBezTo>
                  <a:pt x="20" y="42"/>
                  <a:pt x="19" y="42"/>
                  <a:pt x="18" y="41"/>
                </a:cubicBezTo>
                <a:cubicBezTo>
                  <a:pt x="19" y="40"/>
                  <a:pt x="18" y="41"/>
                  <a:pt x="17" y="41"/>
                </a:cubicBezTo>
                <a:cubicBezTo>
                  <a:pt x="17" y="40"/>
                  <a:pt x="17" y="40"/>
                  <a:pt x="17" y="40"/>
                </a:cubicBezTo>
                <a:cubicBezTo>
                  <a:pt x="17" y="39"/>
                  <a:pt x="17" y="39"/>
                  <a:pt x="16" y="39"/>
                </a:cubicBezTo>
                <a:cubicBezTo>
                  <a:pt x="16" y="39"/>
                  <a:pt x="16" y="38"/>
                  <a:pt x="16" y="38"/>
                </a:cubicBezTo>
                <a:cubicBezTo>
                  <a:pt x="16" y="38"/>
                  <a:pt x="15" y="38"/>
                  <a:pt x="15" y="38"/>
                </a:cubicBezTo>
                <a:cubicBezTo>
                  <a:pt x="15" y="38"/>
                  <a:pt x="14" y="38"/>
                  <a:pt x="14" y="37"/>
                </a:cubicBezTo>
                <a:cubicBezTo>
                  <a:pt x="14" y="37"/>
                  <a:pt x="13" y="37"/>
                  <a:pt x="13" y="37"/>
                </a:cubicBezTo>
                <a:cubicBezTo>
                  <a:pt x="12" y="37"/>
                  <a:pt x="12" y="37"/>
                  <a:pt x="12" y="37"/>
                </a:cubicBezTo>
                <a:cubicBezTo>
                  <a:pt x="11" y="37"/>
                  <a:pt x="11" y="37"/>
                  <a:pt x="11" y="37"/>
                </a:cubicBezTo>
                <a:cubicBezTo>
                  <a:pt x="10" y="37"/>
                  <a:pt x="9" y="37"/>
                  <a:pt x="9" y="37"/>
                </a:cubicBezTo>
                <a:cubicBezTo>
                  <a:pt x="9" y="37"/>
                  <a:pt x="9" y="37"/>
                  <a:pt x="9" y="37"/>
                </a:cubicBezTo>
                <a:cubicBezTo>
                  <a:pt x="7" y="37"/>
                  <a:pt x="6" y="38"/>
                  <a:pt x="5" y="37"/>
                </a:cubicBezTo>
                <a:cubicBezTo>
                  <a:pt x="5" y="38"/>
                  <a:pt x="4" y="38"/>
                  <a:pt x="4" y="38"/>
                </a:cubicBezTo>
                <a:cubicBezTo>
                  <a:pt x="4" y="38"/>
                  <a:pt x="4" y="38"/>
                  <a:pt x="4" y="38"/>
                </a:cubicBezTo>
                <a:cubicBezTo>
                  <a:pt x="3" y="38"/>
                  <a:pt x="3" y="39"/>
                  <a:pt x="2" y="39"/>
                </a:cubicBezTo>
                <a:cubicBezTo>
                  <a:pt x="2" y="39"/>
                  <a:pt x="2" y="40"/>
                  <a:pt x="2" y="40"/>
                </a:cubicBezTo>
                <a:cubicBezTo>
                  <a:pt x="1" y="41"/>
                  <a:pt x="1" y="42"/>
                  <a:pt x="0" y="42"/>
                </a:cubicBezTo>
                <a:cubicBezTo>
                  <a:pt x="0" y="43"/>
                  <a:pt x="0" y="43"/>
                  <a:pt x="0" y="44"/>
                </a:cubicBezTo>
                <a:cubicBezTo>
                  <a:pt x="0" y="44"/>
                  <a:pt x="0" y="45"/>
                  <a:pt x="0" y="45"/>
                </a:cubicBezTo>
                <a:cubicBezTo>
                  <a:pt x="0" y="46"/>
                  <a:pt x="0" y="46"/>
                  <a:pt x="0" y="46"/>
                </a:cubicBezTo>
                <a:cubicBezTo>
                  <a:pt x="0" y="47"/>
                  <a:pt x="0" y="47"/>
                  <a:pt x="0" y="47"/>
                </a:cubicBezTo>
                <a:cubicBezTo>
                  <a:pt x="0" y="48"/>
                  <a:pt x="0" y="48"/>
                  <a:pt x="0" y="48"/>
                </a:cubicBezTo>
                <a:cubicBezTo>
                  <a:pt x="0" y="48"/>
                  <a:pt x="0" y="49"/>
                  <a:pt x="0" y="49"/>
                </a:cubicBezTo>
                <a:cubicBezTo>
                  <a:pt x="1" y="50"/>
                  <a:pt x="1" y="51"/>
                  <a:pt x="2" y="52"/>
                </a:cubicBezTo>
                <a:cubicBezTo>
                  <a:pt x="2" y="52"/>
                  <a:pt x="2" y="52"/>
                  <a:pt x="2" y="52"/>
                </a:cubicBezTo>
                <a:cubicBezTo>
                  <a:pt x="3" y="52"/>
                  <a:pt x="4" y="53"/>
                  <a:pt x="4" y="54"/>
                </a:cubicBezTo>
                <a:cubicBezTo>
                  <a:pt x="5" y="54"/>
                  <a:pt x="5" y="54"/>
                  <a:pt x="5" y="54"/>
                </a:cubicBezTo>
                <a:cubicBezTo>
                  <a:pt x="5" y="54"/>
                  <a:pt x="5" y="55"/>
                  <a:pt x="5" y="55"/>
                </a:cubicBezTo>
                <a:cubicBezTo>
                  <a:pt x="5" y="55"/>
                  <a:pt x="6" y="55"/>
                  <a:pt x="6" y="55"/>
                </a:cubicBezTo>
                <a:cubicBezTo>
                  <a:pt x="7" y="55"/>
                  <a:pt x="7" y="56"/>
                  <a:pt x="7" y="56"/>
                </a:cubicBezTo>
                <a:cubicBezTo>
                  <a:pt x="7" y="56"/>
                  <a:pt x="8" y="56"/>
                  <a:pt x="8" y="56"/>
                </a:cubicBezTo>
                <a:cubicBezTo>
                  <a:pt x="8" y="56"/>
                  <a:pt x="9" y="56"/>
                  <a:pt x="10" y="57"/>
                </a:cubicBezTo>
                <a:cubicBezTo>
                  <a:pt x="10" y="57"/>
                  <a:pt x="10" y="57"/>
                  <a:pt x="10" y="57"/>
                </a:cubicBezTo>
                <a:cubicBezTo>
                  <a:pt x="10" y="57"/>
                  <a:pt x="11" y="57"/>
                  <a:pt x="11" y="57"/>
                </a:cubicBezTo>
                <a:cubicBezTo>
                  <a:pt x="12" y="56"/>
                  <a:pt x="13" y="58"/>
                  <a:pt x="14" y="58"/>
                </a:cubicBezTo>
                <a:cubicBezTo>
                  <a:pt x="15" y="58"/>
                  <a:pt x="15" y="58"/>
                  <a:pt x="15" y="58"/>
                </a:cubicBezTo>
                <a:cubicBezTo>
                  <a:pt x="16" y="58"/>
                  <a:pt x="16" y="58"/>
                  <a:pt x="16" y="58"/>
                </a:cubicBezTo>
                <a:cubicBezTo>
                  <a:pt x="16" y="58"/>
                  <a:pt x="16" y="58"/>
                  <a:pt x="16" y="58"/>
                </a:cubicBezTo>
                <a:cubicBezTo>
                  <a:pt x="18" y="59"/>
                  <a:pt x="18" y="59"/>
                  <a:pt x="18" y="59"/>
                </a:cubicBezTo>
                <a:cubicBezTo>
                  <a:pt x="21" y="60"/>
                  <a:pt x="24" y="61"/>
                  <a:pt x="27" y="61"/>
                </a:cubicBezTo>
                <a:cubicBezTo>
                  <a:pt x="28" y="62"/>
                  <a:pt x="29" y="62"/>
                  <a:pt x="31" y="62"/>
                </a:cubicBezTo>
                <a:cubicBezTo>
                  <a:pt x="31" y="60"/>
                  <a:pt x="31" y="57"/>
                  <a:pt x="31" y="54"/>
                </a:cubicBezTo>
                <a:cubicBezTo>
                  <a:pt x="31" y="52"/>
                  <a:pt x="32" y="49"/>
                  <a:pt x="32" y="46"/>
                </a:cubicBezTo>
                <a:close/>
                <a:moveTo>
                  <a:pt x="37" y="13"/>
                </a:moveTo>
                <a:cubicBezTo>
                  <a:pt x="38" y="11"/>
                  <a:pt x="38" y="11"/>
                  <a:pt x="38" y="11"/>
                </a:cubicBezTo>
                <a:cubicBezTo>
                  <a:pt x="38" y="10"/>
                  <a:pt x="38" y="10"/>
                  <a:pt x="38" y="10"/>
                </a:cubicBezTo>
                <a:cubicBezTo>
                  <a:pt x="39" y="8"/>
                  <a:pt x="39" y="8"/>
                  <a:pt x="39" y="8"/>
                </a:cubicBezTo>
                <a:cubicBezTo>
                  <a:pt x="38" y="8"/>
                  <a:pt x="38" y="9"/>
                  <a:pt x="38" y="10"/>
                </a:cubicBezTo>
                <a:cubicBezTo>
                  <a:pt x="38" y="11"/>
                  <a:pt x="38" y="11"/>
                  <a:pt x="38" y="11"/>
                </a:cubicBezTo>
                <a:cubicBezTo>
                  <a:pt x="38" y="11"/>
                  <a:pt x="38" y="11"/>
                  <a:pt x="38" y="11"/>
                </a:cubicBezTo>
                <a:cubicBezTo>
                  <a:pt x="38" y="11"/>
                  <a:pt x="38" y="11"/>
                  <a:pt x="38" y="11"/>
                </a:cubicBezTo>
                <a:cubicBezTo>
                  <a:pt x="37" y="13"/>
                  <a:pt x="37" y="13"/>
                  <a:pt x="37" y="13"/>
                </a:cubicBezTo>
                <a:cubicBezTo>
                  <a:pt x="36" y="17"/>
                  <a:pt x="36" y="17"/>
                  <a:pt x="36" y="17"/>
                </a:cubicBezTo>
                <a:cubicBezTo>
                  <a:pt x="36" y="17"/>
                  <a:pt x="36" y="18"/>
                  <a:pt x="36" y="19"/>
                </a:cubicBezTo>
                <a:cubicBezTo>
                  <a:pt x="34" y="28"/>
                  <a:pt x="33" y="37"/>
                  <a:pt x="32" y="46"/>
                </a:cubicBezTo>
                <a:cubicBezTo>
                  <a:pt x="32" y="46"/>
                  <a:pt x="32" y="46"/>
                  <a:pt x="32" y="46"/>
                </a:cubicBezTo>
                <a:cubicBezTo>
                  <a:pt x="33" y="35"/>
                  <a:pt x="35" y="24"/>
                  <a:pt x="37" y="13"/>
                </a:cubicBezTo>
                <a:close/>
                <a:moveTo>
                  <a:pt x="34" y="63"/>
                </a:moveTo>
                <a:cubicBezTo>
                  <a:pt x="34" y="63"/>
                  <a:pt x="35" y="63"/>
                  <a:pt x="35" y="63"/>
                </a:cubicBezTo>
                <a:cubicBezTo>
                  <a:pt x="35" y="58"/>
                  <a:pt x="35" y="52"/>
                  <a:pt x="36" y="47"/>
                </a:cubicBezTo>
                <a:cubicBezTo>
                  <a:pt x="35" y="47"/>
                  <a:pt x="33" y="46"/>
                  <a:pt x="32" y="46"/>
                </a:cubicBezTo>
                <a:cubicBezTo>
                  <a:pt x="31" y="52"/>
                  <a:pt x="31" y="57"/>
                  <a:pt x="31" y="63"/>
                </a:cubicBezTo>
                <a:cubicBezTo>
                  <a:pt x="32" y="63"/>
                  <a:pt x="33" y="63"/>
                  <a:pt x="34" y="63"/>
                </a:cubicBezTo>
                <a:close/>
                <a:moveTo>
                  <a:pt x="588" y="101"/>
                </a:moveTo>
                <a:cubicBezTo>
                  <a:pt x="588" y="108"/>
                  <a:pt x="587" y="115"/>
                  <a:pt x="586" y="121"/>
                </a:cubicBezTo>
                <a:cubicBezTo>
                  <a:pt x="585" y="133"/>
                  <a:pt x="583" y="145"/>
                  <a:pt x="580" y="157"/>
                </a:cubicBezTo>
                <a:cubicBezTo>
                  <a:pt x="579" y="162"/>
                  <a:pt x="577" y="166"/>
                  <a:pt x="576" y="170"/>
                </a:cubicBezTo>
                <a:cubicBezTo>
                  <a:pt x="575" y="173"/>
                  <a:pt x="574" y="176"/>
                  <a:pt x="573" y="179"/>
                </a:cubicBezTo>
                <a:cubicBezTo>
                  <a:pt x="571" y="182"/>
                  <a:pt x="569" y="186"/>
                  <a:pt x="567" y="190"/>
                </a:cubicBezTo>
                <a:cubicBezTo>
                  <a:pt x="564" y="194"/>
                  <a:pt x="561" y="197"/>
                  <a:pt x="558" y="201"/>
                </a:cubicBezTo>
                <a:cubicBezTo>
                  <a:pt x="552" y="207"/>
                  <a:pt x="544" y="213"/>
                  <a:pt x="537" y="218"/>
                </a:cubicBezTo>
                <a:cubicBezTo>
                  <a:pt x="526" y="225"/>
                  <a:pt x="516" y="230"/>
                  <a:pt x="505" y="235"/>
                </a:cubicBezTo>
                <a:cubicBezTo>
                  <a:pt x="494" y="240"/>
                  <a:pt x="483" y="244"/>
                  <a:pt x="471" y="248"/>
                </a:cubicBezTo>
                <a:cubicBezTo>
                  <a:pt x="452" y="254"/>
                  <a:pt x="432" y="259"/>
                  <a:pt x="411" y="262"/>
                </a:cubicBezTo>
                <a:cubicBezTo>
                  <a:pt x="398" y="264"/>
                  <a:pt x="384" y="266"/>
                  <a:pt x="370" y="266"/>
                </a:cubicBezTo>
                <a:cubicBezTo>
                  <a:pt x="356" y="267"/>
                  <a:pt x="341" y="267"/>
                  <a:pt x="327" y="267"/>
                </a:cubicBezTo>
                <a:cubicBezTo>
                  <a:pt x="297" y="267"/>
                  <a:pt x="266" y="265"/>
                  <a:pt x="237" y="261"/>
                </a:cubicBezTo>
                <a:cubicBezTo>
                  <a:pt x="236" y="260"/>
                  <a:pt x="234" y="260"/>
                  <a:pt x="232" y="260"/>
                </a:cubicBezTo>
                <a:cubicBezTo>
                  <a:pt x="229" y="259"/>
                  <a:pt x="230" y="260"/>
                  <a:pt x="226" y="259"/>
                </a:cubicBezTo>
                <a:cubicBezTo>
                  <a:pt x="223" y="259"/>
                  <a:pt x="225" y="259"/>
                  <a:pt x="223" y="259"/>
                </a:cubicBezTo>
                <a:cubicBezTo>
                  <a:pt x="210" y="257"/>
                  <a:pt x="198" y="254"/>
                  <a:pt x="185" y="252"/>
                </a:cubicBezTo>
                <a:cubicBezTo>
                  <a:pt x="173" y="250"/>
                  <a:pt x="161" y="247"/>
                  <a:pt x="149" y="245"/>
                </a:cubicBezTo>
                <a:cubicBezTo>
                  <a:pt x="145" y="244"/>
                  <a:pt x="149" y="245"/>
                  <a:pt x="146" y="244"/>
                </a:cubicBezTo>
                <a:cubicBezTo>
                  <a:pt x="132" y="241"/>
                  <a:pt x="113" y="236"/>
                  <a:pt x="96" y="230"/>
                </a:cubicBezTo>
                <a:cubicBezTo>
                  <a:pt x="90" y="227"/>
                  <a:pt x="82" y="223"/>
                  <a:pt x="76" y="220"/>
                </a:cubicBezTo>
                <a:cubicBezTo>
                  <a:pt x="74" y="219"/>
                  <a:pt x="75" y="219"/>
                  <a:pt x="74" y="218"/>
                </a:cubicBezTo>
                <a:cubicBezTo>
                  <a:pt x="72" y="217"/>
                  <a:pt x="73" y="218"/>
                  <a:pt x="72" y="217"/>
                </a:cubicBezTo>
                <a:cubicBezTo>
                  <a:pt x="71" y="217"/>
                  <a:pt x="68" y="214"/>
                  <a:pt x="67" y="213"/>
                </a:cubicBezTo>
                <a:cubicBezTo>
                  <a:pt x="59" y="207"/>
                  <a:pt x="53" y="201"/>
                  <a:pt x="47" y="193"/>
                </a:cubicBezTo>
                <a:cubicBezTo>
                  <a:pt x="45" y="190"/>
                  <a:pt x="42" y="186"/>
                  <a:pt x="40" y="182"/>
                </a:cubicBezTo>
                <a:cubicBezTo>
                  <a:pt x="38" y="178"/>
                  <a:pt x="35" y="174"/>
                  <a:pt x="33" y="169"/>
                </a:cubicBezTo>
                <a:cubicBezTo>
                  <a:pt x="32" y="166"/>
                  <a:pt x="32" y="166"/>
                  <a:pt x="31" y="161"/>
                </a:cubicBezTo>
                <a:cubicBezTo>
                  <a:pt x="30" y="156"/>
                  <a:pt x="30" y="157"/>
                  <a:pt x="30" y="154"/>
                </a:cubicBezTo>
                <a:cubicBezTo>
                  <a:pt x="29" y="153"/>
                  <a:pt x="29" y="149"/>
                  <a:pt x="29" y="148"/>
                </a:cubicBezTo>
                <a:cubicBezTo>
                  <a:pt x="29" y="147"/>
                  <a:pt x="29" y="148"/>
                  <a:pt x="29" y="148"/>
                </a:cubicBezTo>
                <a:cubicBezTo>
                  <a:pt x="28" y="144"/>
                  <a:pt x="28" y="133"/>
                  <a:pt x="28" y="127"/>
                </a:cubicBezTo>
                <a:cubicBezTo>
                  <a:pt x="28" y="120"/>
                  <a:pt x="28" y="111"/>
                  <a:pt x="28" y="102"/>
                </a:cubicBezTo>
                <a:cubicBezTo>
                  <a:pt x="28" y="111"/>
                  <a:pt x="28" y="118"/>
                  <a:pt x="29" y="120"/>
                </a:cubicBezTo>
                <a:cubicBezTo>
                  <a:pt x="29" y="112"/>
                  <a:pt x="29" y="96"/>
                  <a:pt x="30" y="87"/>
                </a:cubicBezTo>
                <a:cubicBezTo>
                  <a:pt x="30" y="80"/>
                  <a:pt x="30" y="71"/>
                  <a:pt x="31" y="62"/>
                </a:cubicBezTo>
                <a:cubicBezTo>
                  <a:pt x="31" y="63"/>
                  <a:pt x="31" y="63"/>
                  <a:pt x="31" y="63"/>
                </a:cubicBezTo>
                <a:cubicBezTo>
                  <a:pt x="30" y="69"/>
                  <a:pt x="30" y="75"/>
                  <a:pt x="30" y="81"/>
                </a:cubicBezTo>
                <a:cubicBezTo>
                  <a:pt x="30" y="91"/>
                  <a:pt x="29" y="117"/>
                  <a:pt x="29" y="133"/>
                </a:cubicBezTo>
                <a:cubicBezTo>
                  <a:pt x="30" y="142"/>
                  <a:pt x="31" y="147"/>
                  <a:pt x="31" y="143"/>
                </a:cubicBezTo>
                <a:cubicBezTo>
                  <a:pt x="30" y="130"/>
                  <a:pt x="30" y="120"/>
                  <a:pt x="31" y="109"/>
                </a:cubicBezTo>
                <a:cubicBezTo>
                  <a:pt x="31" y="107"/>
                  <a:pt x="31" y="104"/>
                  <a:pt x="31" y="107"/>
                </a:cubicBezTo>
                <a:cubicBezTo>
                  <a:pt x="31" y="119"/>
                  <a:pt x="31" y="132"/>
                  <a:pt x="32" y="144"/>
                </a:cubicBezTo>
                <a:cubicBezTo>
                  <a:pt x="33" y="156"/>
                  <a:pt x="36" y="168"/>
                  <a:pt x="41" y="177"/>
                </a:cubicBezTo>
                <a:cubicBezTo>
                  <a:pt x="43" y="179"/>
                  <a:pt x="45" y="183"/>
                  <a:pt x="47" y="186"/>
                </a:cubicBezTo>
                <a:cubicBezTo>
                  <a:pt x="48" y="188"/>
                  <a:pt x="49" y="189"/>
                  <a:pt x="50" y="190"/>
                </a:cubicBezTo>
                <a:cubicBezTo>
                  <a:pt x="50" y="189"/>
                  <a:pt x="49" y="188"/>
                  <a:pt x="49" y="188"/>
                </a:cubicBezTo>
                <a:cubicBezTo>
                  <a:pt x="46" y="183"/>
                  <a:pt x="43" y="179"/>
                  <a:pt x="41" y="174"/>
                </a:cubicBezTo>
                <a:cubicBezTo>
                  <a:pt x="38" y="169"/>
                  <a:pt x="37" y="164"/>
                  <a:pt x="35" y="159"/>
                </a:cubicBezTo>
                <a:cubicBezTo>
                  <a:pt x="33" y="149"/>
                  <a:pt x="33" y="139"/>
                  <a:pt x="33" y="127"/>
                </a:cubicBezTo>
                <a:cubicBezTo>
                  <a:pt x="33" y="117"/>
                  <a:pt x="33" y="117"/>
                  <a:pt x="33" y="117"/>
                </a:cubicBezTo>
                <a:cubicBezTo>
                  <a:pt x="34" y="89"/>
                  <a:pt x="34" y="89"/>
                  <a:pt x="34" y="89"/>
                </a:cubicBezTo>
                <a:cubicBezTo>
                  <a:pt x="34" y="87"/>
                  <a:pt x="34" y="88"/>
                  <a:pt x="34" y="87"/>
                </a:cubicBezTo>
                <a:cubicBezTo>
                  <a:pt x="34" y="79"/>
                  <a:pt x="34" y="71"/>
                  <a:pt x="35" y="63"/>
                </a:cubicBezTo>
                <a:cubicBezTo>
                  <a:pt x="35" y="63"/>
                  <a:pt x="35" y="63"/>
                  <a:pt x="35" y="63"/>
                </a:cubicBezTo>
                <a:cubicBezTo>
                  <a:pt x="35" y="68"/>
                  <a:pt x="35" y="72"/>
                  <a:pt x="34" y="76"/>
                </a:cubicBezTo>
                <a:cubicBezTo>
                  <a:pt x="34" y="78"/>
                  <a:pt x="35" y="79"/>
                  <a:pt x="35" y="81"/>
                </a:cubicBezTo>
                <a:cubicBezTo>
                  <a:pt x="34" y="95"/>
                  <a:pt x="33" y="115"/>
                  <a:pt x="34" y="132"/>
                </a:cubicBezTo>
                <a:cubicBezTo>
                  <a:pt x="34" y="135"/>
                  <a:pt x="34" y="135"/>
                  <a:pt x="34" y="128"/>
                </a:cubicBezTo>
                <a:cubicBezTo>
                  <a:pt x="34" y="130"/>
                  <a:pt x="34" y="131"/>
                  <a:pt x="34" y="134"/>
                </a:cubicBezTo>
                <a:cubicBezTo>
                  <a:pt x="34" y="134"/>
                  <a:pt x="34" y="134"/>
                  <a:pt x="34" y="133"/>
                </a:cubicBezTo>
                <a:cubicBezTo>
                  <a:pt x="35" y="142"/>
                  <a:pt x="35" y="143"/>
                  <a:pt x="36" y="152"/>
                </a:cubicBezTo>
                <a:cubicBezTo>
                  <a:pt x="37" y="154"/>
                  <a:pt x="37" y="155"/>
                  <a:pt x="37" y="153"/>
                </a:cubicBezTo>
                <a:cubicBezTo>
                  <a:pt x="35" y="146"/>
                  <a:pt x="35" y="139"/>
                  <a:pt x="35" y="132"/>
                </a:cubicBezTo>
                <a:cubicBezTo>
                  <a:pt x="35" y="128"/>
                  <a:pt x="35" y="125"/>
                  <a:pt x="35" y="121"/>
                </a:cubicBezTo>
                <a:cubicBezTo>
                  <a:pt x="35" y="119"/>
                  <a:pt x="35" y="119"/>
                  <a:pt x="35" y="117"/>
                </a:cubicBezTo>
                <a:cubicBezTo>
                  <a:pt x="35" y="111"/>
                  <a:pt x="35" y="111"/>
                  <a:pt x="35" y="111"/>
                </a:cubicBezTo>
                <a:cubicBezTo>
                  <a:pt x="35" y="105"/>
                  <a:pt x="35" y="105"/>
                  <a:pt x="35" y="105"/>
                </a:cubicBezTo>
                <a:cubicBezTo>
                  <a:pt x="35" y="96"/>
                  <a:pt x="35" y="87"/>
                  <a:pt x="36" y="78"/>
                </a:cubicBezTo>
                <a:cubicBezTo>
                  <a:pt x="36" y="73"/>
                  <a:pt x="36" y="69"/>
                  <a:pt x="36" y="64"/>
                </a:cubicBezTo>
                <a:cubicBezTo>
                  <a:pt x="36" y="64"/>
                  <a:pt x="36" y="64"/>
                  <a:pt x="36" y="64"/>
                </a:cubicBezTo>
                <a:cubicBezTo>
                  <a:pt x="36" y="66"/>
                  <a:pt x="36" y="68"/>
                  <a:pt x="36" y="71"/>
                </a:cubicBezTo>
                <a:cubicBezTo>
                  <a:pt x="35" y="123"/>
                  <a:pt x="35" y="123"/>
                  <a:pt x="35" y="123"/>
                </a:cubicBezTo>
                <a:cubicBezTo>
                  <a:pt x="36" y="125"/>
                  <a:pt x="36" y="122"/>
                  <a:pt x="36" y="120"/>
                </a:cubicBezTo>
                <a:cubicBezTo>
                  <a:pt x="36" y="115"/>
                  <a:pt x="36" y="112"/>
                  <a:pt x="36" y="108"/>
                </a:cubicBezTo>
                <a:cubicBezTo>
                  <a:pt x="36" y="106"/>
                  <a:pt x="36" y="109"/>
                  <a:pt x="36" y="107"/>
                </a:cubicBezTo>
                <a:cubicBezTo>
                  <a:pt x="36" y="96"/>
                  <a:pt x="36" y="86"/>
                  <a:pt x="37" y="73"/>
                </a:cubicBezTo>
                <a:cubicBezTo>
                  <a:pt x="37" y="72"/>
                  <a:pt x="37" y="69"/>
                  <a:pt x="37" y="71"/>
                </a:cubicBezTo>
                <a:cubicBezTo>
                  <a:pt x="37" y="69"/>
                  <a:pt x="37" y="69"/>
                  <a:pt x="37" y="68"/>
                </a:cubicBezTo>
                <a:cubicBezTo>
                  <a:pt x="37" y="64"/>
                  <a:pt x="37" y="68"/>
                  <a:pt x="37" y="67"/>
                </a:cubicBezTo>
                <a:cubicBezTo>
                  <a:pt x="37" y="66"/>
                  <a:pt x="37" y="65"/>
                  <a:pt x="37" y="64"/>
                </a:cubicBezTo>
                <a:cubicBezTo>
                  <a:pt x="37" y="64"/>
                  <a:pt x="38" y="64"/>
                  <a:pt x="38" y="64"/>
                </a:cubicBezTo>
                <a:cubicBezTo>
                  <a:pt x="37" y="65"/>
                  <a:pt x="37" y="66"/>
                  <a:pt x="37" y="68"/>
                </a:cubicBezTo>
                <a:cubicBezTo>
                  <a:pt x="37" y="73"/>
                  <a:pt x="37" y="74"/>
                  <a:pt x="37" y="79"/>
                </a:cubicBezTo>
                <a:cubicBezTo>
                  <a:pt x="37" y="83"/>
                  <a:pt x="37" y="89"/>
                  <a:pt x="37" y="94"/>
                </a:cubicBezTo>
                <a:cubicBezTo>
                  <a:pt x="37" y="99"/>
                  <a:pt x="37" y="103"/>
                  <a:pt x="37" y="108"/>
                </a:cubicBezTo>
                <a:cubicBezTo>
                  <a:pt x="37" y="110"/>
                  <a:pt x="37" y="109"/>
                  <a:pt x="37" y="113"/>
                </a:cubicBezTo>
                <a:cubicBezTo>
                  <a:pt x="37" y="114"/>
                  <a:pt x="37" y="109"/>
                  <a:pt x="37" y="112"/>
                </a:cubicBezTo>
                <a:cubicBezTo>
                  <a:pt x="37" y="115"/>
                  <a:pt x="37" y="112"/>
                  <a:pt x="37" y="114"/>
                </a:cubicBezTo>
                <a:cubicBezTo>
                  <a:pt x="37" y="117"/>
                  <a:pt x="37" y="118"/>
                  <a:pt x="37" y="120"/>
                </a:cubicBezTo>
                <a:cubicBezTo>
                  <a:pt x="37" y="127"/>
                  <a:pt x="37" y="134"/>
                  <a:pt x="38" y="142"/>
                </a:cubicBezTo>
                <a:cubicBezTo>
                  <a:pt x="38" y="144"/>
                  <a:pt x="38" y="139"/>
                  <a:pt x="38" y="141"/>
                </a:cubicBezTo>
                <a:cubicBezTo>
                  <a:pt x="38" y="144"/>
                  <a:pt x="40" y="154"/>
                  <a:pt x="40" y="156"/>
                </a:cubicBezTo>
                <a:cubicBezTo>
                  <a:pt x="41" y="160"/>
                  <a:pt x="42" y="163"/>
                  <a:pt x="43" y="167"/>
                </a:cubicBezTo>
                <a:cubicBezTo>
                  <a:pt x="45" y="170"/>
                  <a:pt x="46" y="172"/>
                  <a:pt x="49" y="177"/>
                </a:cubicBezTo>
                <a:cubicBezTo>
                  <a:pt x="50" y="179"/>
                  <a:pt x="49" y="177"/>
                  <a:pt x="50" y="178"/>
                </a:cubicBezTo>
                <a:cubicBezTo>
                  <a:pt x="53" y="183"/>
                  <a:pt x="55" y="186"/>
                  <a:pt x="59" y="191"/>
                </a:cubicBezTo>
                <a:cubicBezTo>
                  <a:pt x="61" y="194"/>
                  <a:pt x="66" y="199"/>
                  <a:pt x="70" y="202"/>
                </a:cubicBezTo>
                <a:cubicBezTo>
                  <a:pt x="71" y="202"/>
                  <a:pt x="68" y="199"/>
                  <a:pt x="65" y="197"/>
                </a:cubicBezTo>
                <a:cubicBezTo>
                  <a:pt x="67" y="198"/>
                  <a:pt x="71" y="203"/>
                  <a:pt x="73" y="204"/>
                </a:cubicBezTo>
                <a:cubicBezTo>
                  <a:pt x="87" y="215"/>
                  <a:pt x="101" y="220"/>
                  <a:pt x="122" y="226"/>
                </a:cubicBezTo>
                <a:cubicBezTo>
                  <a:pt x="125" y="226"/>
                  <a:pt x="126" y="227"/>
                  <a:pt x="129" y="227"/>
                </a:cubicBezTo>
                <a:cubicBezTo>
                  <a:pt x="130" y="228"/>
                  <a:pt x="130" y="228"/>
                  <a:pt x="129" y="227"/>
                </a:cubicBezTo>
                <a:cubicBezTo>
                  <a:pt x="140" y="230"/>
                  <a:pt x="166" y="236"/>
                  <a:pt x="174" y="237"/>
                </a:cubicBezTo>
                <a:cubicBezTo>
                  <a:pt x="177" y="237"/>
                  <a:pt x="173" y="236"/>
                  <a:pt x="174" y="237"/>
                </a:cubicBezTo>
                <a:cubicBezTo>
                  <a:pt x="179" y="237"/>
                  <a:pt x="186" y="239"/>
                  <a:pt x="189" y="239"/>
                </a:cubicBezTo>
                <a:cubicBezTo>
                  <a:pt x="201" y="241"/>
                  <a:pt x="213" y="244"/>
                  <a:pt x="222" y="245"/>
                </a:cubicBezTo>
                <a:cubicBezTo>
                  <a:pt x="225" y="245"/>
                  <a:pt x="228" y="246"/>
                  <a:pt x="229" y="246"/>
                </a:cubicBezTo>
                <a:cubicBezTo>
                  <a:pt x="235" y="247"/>
                  <a:pt x="244" y="248"/>
                  <a:pt x="250" y="249"/>
                </a:cubicBezTo>
                <a:cubicBezTo>
                  <a:pt x="287" y="253"/>
                  <a:pt x="326" y="255"/>
                  <a:pt x="365" y="253"/>
                </a:cubicBezTo>
                <a:cubicBezTo>
                  <a:pt x="375" y="252"/>
                  <a:pt x="385" y="252"/>
                  <a:pt x="394" y="250"/>
                </a:cubicBezTo>
                <a:cubicBezTo>
                  <a:pt x="404" y="249"/>
                  <a:pt x="414" y="248"/>
                  <a:pt x="423" y="246"/>
                </a:cubicBezTo>
                <a:cubicBezTo>
                  <a:pt x="442" y="242"/>
                  <a:pt x="461" y="237"/>
                  <a:pt x="479" y="231"/>
                </a:cubicBezTo>
                <a:cubicBezTo>
                  <a:pt x="496" y="225"/>
                  <a:pt x="516" y="216"/>
                  <a:pt x="530" y="206"/>
                </a:cubicBezTo>
                <a:cubicBezTo>
                  <a:pt x="534" y="203"/>
                  <a:pt x="538" y="200"/>
                  <a:pt x="542" y="197"/>
                </a:cubicBezTo>
                <a:cubicBezTo>
                  <a:pt x="546" y="193"/>
                  <a:pt x="551" y="188"/>
                  <a:pt x="554" y="184"/>
                </a:cubicBezTo>
                <a:cubicBezTo>
                  <a:pt x="557" y="179"/>
                  <a:pt x="560" y="173"/>
                  <a:pt x="562" y="167"/>
                </a:cubicBezTo>
                <a:cubicBezTo>
                  <a:pt x="567" y="155"/>
                  <a:pt x="569" y="143"/>
                  <a:pt x="571" y="133"/>
                </a:cubicBezTo>
                <a:cubicBezTo>
                  <a:pt x="572" y="125"/>
                  <a:pt x="573" y="116"/>
                  <a:pt x="573" y="108"/>
                </a:cubicBezTo>
                <a:cubicBezTo>
                  <a:pt x="574" y="100"/>
                  <a:pt x="573" y="91"/>
                  <a:pt x="572" y="83"/>
                </a:cubicBezTo>
                <a:cubicBezTo>
                  <a:pt x="571" y="76"/>
                  <a:pt x="570" y="70"/>
                  <a:pt x="568" y="65"/>
                </a:cubicBezTo>
                <a:cubicBezTo>
                  <a:pt x="567" y="63"/>
                  <a:pt x="566" y="60"/>
                  <a:pt x="565" y="58"/>
                </a:cubicBezTo>
                <a:cubicBezTo>
                  <a:pt x="560" y="49"/>
                  <a:pt x="552" y="42"/>
                  <a:pt x="543" y="36"/>
                </a:cubicBezTo>
                <a:cubicBezTo>
                  <a:pt x="537" y="33"/>
                  <a:pt x="533" y="31"/>
                  <a:pt x="528" y="28"/>
                </a:cubicBezTo>
                <a:cubicBezTo>
                  <a:pt x="519" y="25"/>
                  <a:pt x="509" y="21"/>
                  <a:pt x="498" y="19"/>
                </a:cubicBezTo>
                <a:cubicBezTo>
                  <a:pt x="487" y="17"/>
                  <a:pt x="475" y="16"/>
                  <a:pt x="464" y="15"/>
                </a:cubicBezTo>
                <a:cubicBezTo>
                  <a:pt x="458" y="15"/>
                  <a:pt x="452" y="15"/>
                  <a:pt x="447" y="15"/>
                </a:cubicBezTo>
                <a:cubicBezTo>
                  <a:pt x="444" y="15"/>
                  <a:pt x="441" y="15"/>
                  <a:pt x="438" y="15"/>
                </a:cubicBezTo>
                <a:cubicBezTo>
                  <a:pt x="428" y="16"/>
                  <a:pt x="414" y="16"/>
                  <a:pt x="403" y="17"/>
                </a:cubicBezTo>
                <a:cubicBezTo>
                  <a:pt x="386" y="18"/>
                  <a:pt x="386" y="18"/>
                  <a:pt x="386" y="18"/>
                </a:cubicBezTo>
                <a:cubicBezTo>
                  <a:pt x="374" y="20"/>
                  <a:pt x="362" y="21"/>
                  <a:pt x="352" y="22"/>
                </a:cubicBezTo>
                <a:cubicBezTo>
                  <a:pt x="339" y="23"/>
                  <a:pt x="318" y="26"/>
                  <a:pt x="302" y="28"/>
                </a:cubicBezTo>
                <a:cubicBezTo>
                  <a:pt x="301" y="28"/>
                  <a:pt x="301" y="28"/>
                  <a:pt x="300" y="28"/>
                </a:cubicBezTo>
                <a:cubicBezTo>
                  <a:pt x="288" y="30"/>
                  <a:pt x="276" y="33"/>
                  <a:pt x="265" y="34"/>
                </a:cubicBezTo>
                <a:cubicBezTo>
                  <a:pt x="263" y="35"/>
                  <a:pt x="263" y="35"/>
                  <a:pt x="261" y="35"/>
                </a:cubicBezTo>
                <a:cubicBezTo>
                  <a:pt x="256" y="36"/>
                  <a:pt x="251" y="37"/>
                  <a:pt x="246" y="38"/>
                </a:cubicBezTo>
                <a:cubicBezTo>
                  <a:pt x="224" y="42"/>
                  <a:pt x="208" y="45"/>
                  <a:pt x="189" y="48"/>
                </a:cubicBezTo>
                <a:cubicBezTo>
                  <a:pt x="178" y="50"/>
                  <a:pt x="167" y="53"/>
                  <a:pt x="156" y="55"/>
                </a:cubicBezTo>
                <a:cubicBezTo>
                  <a:pt x="147" y="57"/>
                  <a:pt x="147" y="57"/>
                  <a:pt x="147" y="57"/>
                </a:cubicBezTo>
                <a:cubicBezTo>
                  <a:pt x="144" y="57"/>
                  <a:pt x="142" y="58"/>
                  <a:pt x="139" y="58"/>
                </a:cubicBezTo>
                <a:cubicBezTo>
                  <a:pt x="133" y="59"/>
                  <a:pt x="133" y="59"/>
                  <a:pt x="133" y="59"/>
                </a:cubicBezTo>
                <a:cubicBezTo>
                  <a:pt x="129" y="60"/>
                  <a:pt x="126" y="60"/>
                  <a:pt x="122" y="61"/>
                </a:cubicBezTo>
                <a:cubicBezTo>
                  <a:pt x="112" y="63"/>
                  <a:pt x="112" y="63"/>
                  <a:pt x="112" y="63"/>
                </a:cubicBezTo>
                <a:cubicBezTo>
                  <a:pt x="108" y="63"/>
                  <a:pt x="105" y="63"/>
                  <a:pt x="102" y="64"/>
                </a:cubicBezTo>
                <a:cubicBezTo>
                  <a:pt x="92" y="65"/>
                  <a:pt x="84" y="66"/>
                  <a:pt x="73" y="66"/>
                </a:cubicBezTo>
                <a:cubicBezTo>
                  <a:pt x="66" y="66"/>
                  <a:pt x="58" y="66"/>
                  <a:pt x="49" y="65"/>
                </a:cubicBezTo>
                <a:cubicBezTo>
                  <a:pt x="45" y="65"/>
                  <a:pt x="41" y="64"/>
                  <a:pt x="38" y="64"/>
                </a:cubicBezTo>
                <a:cubicBezTo>
                  <a:pt x="38" y="62"/>
                  <a:pt x="38" y="59"/>
                  <a:pt x="38" y="56"/>
                </a:cubicBezTo>
                <a:cubicBezTo>
                  <a:pt x="38" y="54"/>
                  <a:pt x="38" y="58"/>
                  <a:pt x="38" y="55"/>
                </a:cubicBezTo>
                <a:cubicBezTo>
                  <a:pt x="38" y="52"/>
                  <a:pt x="39" y="50"/>
                  <a:pt x="39" y="47"/>
                </a:cubicBezTo>
                <a:cubicBezTo>
                  <a:pt x="42" y="48"/>
                  <a:pt x="46" y="49"/>
                  <a:pt x="49" y="49"/>
                </a:cubicBezTo>
                <a:cubicBezTo>
                  <a:pt x="56" y="50"/>
                  <a:pt x="63" y="50"/>
                  <a:pt x="70" y="50"/>
                </a:cubicBezTo>
                <a:cubicBezTo>
                  <a:pt x="92" y="50"/>
                  <a:pt x="113" y="46"/>
                  <a:pt x="135" y="43"/>
                </a:cubicBezTo>
                <a:cubicBezTo>
                  <a:pt x="147" y="40"/>
                  <a:pt x="164" y="37"/>
                  <a:pt x="175" y="35"/>
                </a:cubicBezTo>
                <a:cubicBezTo>
                  <a:pt x="189" y="32"/>
                  <a:pt x="203" y="30"/>
                  <a:pt x="215" y="28"/>
                </a:cubicBezTo>
                <a:cubicBezTo>
                  <a:pt x="224" y="26"/>
                  <a:pt x="231" y="25"/>
                  <a:pt x="239" y="24"/>
                </a:cubicBezTo>
                <a:cubicBezTo>
                  <a:pt x="246" y="22"/>
                  <a:pt x="246" y="22"/>
                  <a:pt x="246" y="22"/>
                </a:cubicBezTo>
                <a:cubicBezTo>
                  <a:pt x="254" y="21"/>
                  <a:pt x="261" y="20"/>
                  <a:pt x="269" y="18"/>
                </a:cubicBezTo>
                <a:cubicBezTo>
                  <a:pt x="276" y="17"/>
                  <a:pt x="283" y="16"/>
                  <a:pt x="291" y="15"/>
                </a:cubicBezTo>
                <a:cubicBezTo>
                  <a:pt x="312" y="12"/>
                  <a:pt x="341" y="7"/>
                  <a:pt x="367" y="5"/>
                </a:cubicBezTo>
                <a:cubicBezTo>
                  <a:pt x="372" y="5"/>
                  <a:pt x="372" y="5"/>
                  <a:pt x="372" y="5"/>
                </a:cubicBezTo>
                <a:cubicBezTo>
                  <a:pt x="389" y="3"/>
                  <a:pt x="405" y="2"/>
                  <a:pt x="421" y="1"/>
                </a:cubicBezTo>
                <a:cubicBezTo>
                  <a:pt x="439" y="0"/>
                  <a:pt x="464" y="0"/>
                  <a:pt x="484" y="3"/>
                </a:cubicBezTo>
                <a:cubicBezTo>
                  <a:pt x="502" y="4"/>
                  <a:pt x="521" y="9"/>
                  <a:pt x="538" y="17"/>
                </a:cubicBezTo>
                <a:cubicBezTo>
                  <a:pt x="550" y="23"/>
                  <a:pt x="563" y="31"/>
                  <a:pt x="573" y="44"/>
                </a:cubicBezTo>
                <a:cubicBezTo>
                  <a:pt x="576" y="49"/>
                  <a:pt x="579" y="54"/>
                  <a:pt x="581" y="59"/>
                </a:cubicBezTo>
                <a:cubicBezTo>
                  <a:pt x="584" y="66"/>
                  <a:pt x="585" y="73"/>
                  <a:pt x="586" y="81"/>
                </a:cubicBezTo>
                <a:cubicBezTo>
                  <a:pt x="587" y="88"/>
                  <a:pt x="588" y="95"/>
                  <a:pt x="588" y="101"/>
                </a:cubicBezTo>
                <a:close/>
                <a:moveTo>
                  <a:pt x="37" y="139"/>
                </a:moveTo>
                <a:cubicBezTo>
                  <a:pt x="37" y="133"/>
                  <a:pt x="37" y="131"/>
                  <a:pt x="37" y="123"/>
                </a:cubicBezTo>
                <a:cubicBezTo>
                  <a:pt x="37" y="121"/>
                  <a:pt x="37" y="120"/>
                  <a:pt x="37" y="116"/>
                </a:cubicBezTo>
                <a:cubicBezTo>
                  <a:pt x="36" y="115"/>
                  <a:pt x="37" y="105"/>
                  <a:pt x="37" y="106"/>
                </a:cubicBezTo>
                <a:cubicBezTo>
                  <a:pt x="36" y="111"/>
                  <a:pt x="36" y="114"/>
                  <a:pt x="36" y="117"/>
                </a:cubicBezTo>
                <a:cubicBezTo>
                  <a:pt x="36" y="119"/>
                  <a:pt x="36" y="117"/>
                  <a:pt x="36" y="118"/>
                </a:cubicBezTo>
                <a:cubicBezTo>
                  <a:pt x="36" y="123"/>
                  <a:pt x="36" y="132"/>
                  <a:pt x="37" y="139"/>
                </a:cubicBezTo>
                <a:cubicBezTo>
                  <a:pt x="37" y="140"/>
                  <a:pt x="37" y="137"/>
                  <a:pt x="37" y="139"/>
                </a:cubicBezTo>
                <a:close/>
                <a:moveTo>
                  <a:pt x="37" y="140"/>
                </a:moveTo>
                <a:cubicBezTo>
                  <a:pt x="37" y="141"/>
                  <a:pt x="37" y="141"/>
                  <a:pt x="37" y="141"/>
                </a:cubicBezTo>
                <a:cubicBezTo>
                  <a:pt x="37" y="146"/>
                  <a:pt x="37" y="142"/>
                  <a:pt x="37" y="140"/>
                </a:cubicBezTo>
                <a:close/>
                <a:moveTo>
                  <a:pt x="36" y="64"/>
                </a:moveTo>
                <a:cubicBezTo>
                  <a:pt x="36" y="61"/>
                  <a:pt x="37" y="59"/>
                  <a:pt x="37" y="57"/>
                </a:cubicBezTo>
                <a:cubicBezTo>
                  <a:pt x="37" y="58"/>
                  <a:pt x="37" y="61"/>
                  <a:pt x="36" y="64"/>
                </a:cubicBezTo>
                <a:cubicBezTo>
                  <a:pt x="37" y="64"/>
                  <a:pt x="37" y="64"/>
                  <a:pt x="37" y="64"/>
                </a:cubicBezTo>
                <a:cubicBezTo>
                  <a:pt x="37" y="62"/>
                  <a:pt x="38" y="59"/>
                  <a:pt x="38" y="58"/>
                </a:cubicBezTo>
                <a:cubicBezTo>
                  <a:pt x="38" y="54"/>
                  <a:pt x="38" y="51"/>
                  <a:pt x="39" y="47"/>
                </a:cubicBezTo>
                <a:cubicBezTo>
                  <a:pt x="38" y="47"/>
                  <a:pt x="38" y="47"/>
                  <a:pt x="38" y="47"/>
                </a:cubicBezTo>
                <a:cubicBezTo>
                  <a:pt x="38" y="45"/>
                  <a:pt x="38" y="45"/>
                  <a:pt x="38" y="45"/>
                </a:cubicBezTo>
                <a:cubicBezTo>
                  <a:pt x="38" y="45"/>
                  <a:pt x="38" y="45"/>
                  <a:pt x="38" y="46"/>
                </a:cubicBezTo>
                <a:cubicBezTo>
                  <a:pt x="38" y="46"/>
                  <a:pt x="38" y="47"/>
                  <a:pt x="38" y="47"/>
                </a:cubicBezTo>
                <a:cubicBezTo>
                  <a:pt x="37" y="47"/>
                  <a:pt x="37" y="47"/>
                  <a:pt x="36" y="47"/>
                </a:cubicBezTo>
                <a:cubicBezTo>
                  <a:pt x="36" y="53"/>
                  <a:pt x="35" y="58"/>
                  <a:pt x="35" y="63"/>
                </a:cubicBezTo>
                <a:cubicBezTo>
                  <a:pt x="35" y="64"/>
                  <a:pt x="36" y="64"/>
                  <a:pt x="36" y="64"/>
                </a:cubicBezTo>
                <a:close/>
                <a:moveTo>
                  <a:pt x="43" y="19"/>
                </a:moveTo>
                <a:cubicBezTo>
                  <a:pt x="41" y="30"/>
                  <a:pt x="39" y="38"/>
                  <a:pt x="39" y="47"/>
                </a:cubicBezTo>
                <a:cubicBezTo>
                  <a:pt x="39" y="47"/>
                  <a:pt x="39" y="47"/>
                  <a:pt x="39" y="47"/>
                </a:cubicBezTo>
                <a:cubicBezTo>
                  <a:pt x="40" y="37"/>
                  <a:pt x="41" y="28"/>
                  <a:pt x="43" y="19"/>
                </a:cubicBezTo>
                <a:close/>
              </a:path>
            </a:pathLst>
          </a:custGeom>
          <a:solidFill>
            <a:srgbClr val="FF0000"/>
          </a:solidFill>
          <a:ln>
            <a:no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pic>
        <p:nvPicPr>
          <p:cNvPr id="12290" name="Picture 2" descr="C:\Users\Devita\Downloads\Documents\new\06e9749f96efa00870660b54ba27cefc.jpg"/>
          <p:cNvPicPr>
            <a:picLocks noChangeAspect="1" noChangeArrowheads="1"/>
          </p:cNvPicPr>
          <p:nvPr/>
        </p:nvPicPr>
        <p:blipFill>
          <a:blip r:embed="rId2"/>
          <a:srcRect/>
          <a:stretch>
            <a:fillRect/>
          </a:stretch>
        </p:blipFill>
        <p:spPr bwMode="auto">
          <a:xfrm>
            <a:off x="0" y="5000636"/>
            <a:ext cx="2143108" cy="1857364"/>
          </a:xfrm>
          <a:prstGeom prst="rect">
            <a:avLst/>
          </a:prstGeom>
          <a:noFill/>
        </p:spPr>
      </p:pic>
      <p:pic>
        <p:nvPicPr>
          <p:cNvPr id="12291" name="Picture 3" descr="C:\Users\Devita\Downloads\Documents\new\790c18933479f31caaeb3389e4595aae.jpg"/>
          <p:cNvPicPr>
            <a:picLocks noChangeAspect="1" noChangeArrowheads="1"/>
          </p:cNvPicPr>
          <p:nvPr/>
        </p:nvPicPr>
        <p:blipFill>
          <a:blip r:embed="rId3"/>
          <a:srcRect/>
          <a:stretch>
            <a:fillRect/>
          </a:stretch>
        </p:blipFill>
        <p:spPr bwMode="auto">
          <a:xfrm>
            <a:off x="7286644" y="285728"/>
            <a:ext cx="2190745" cy="68580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949494"/>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28670"/>
            <a:ext cx="2757478" cy="4929222"/>
          </a:xfrm>
        </p:spPr>
        <p:txBody>
          <a:bodyPr>
            <a:normAutofit fontScale="90000"/>
          </a:bodyPr>
          <a:lstStyle/>
          <a:p>
            <a:r>
              <a:rPr lang="id-ID" dirty="0" smtClean="0">
                <a:latin typeface="a song for jennifer" pitchFamily="2" charset="0"/>
              </a:rPr>
              <a:t>T</a:t>
            </a:r>
            <a:br>
              <a:rPr lang="id-ID" dirty="0" smtClean="0">
                <a:latin typeface="a song for jennifer" pitchFamily="2" charset="0"/>
              </a:rPr>
            </a:br>
            <a:r>
              <a:rPr lang="id-ID" dirty="0" smtClean="0">
                <a:latin typeface="a song for jennifer" pitchFamily="2" charset="0"/>
              </a:rPr>
              <a:t>e</a:t>
            </a:r>
            <a:br>
              <a:rPr lang="id-ID" dirty="0" smtClean="0">
                <a:latin typeface="a song for jennifer" pitchFamily="2" charset="0"/>
              </a:rPr>
            </a:br>
            <a:r>
              <a:rPr lang="id-ID" dirty="0" smtClean="0">
                <a:latin typeface="a song for jennifer" pitchFamily="2" charset="0"/>
              </a:rPr>
              <a:t>r</a:t>
            </a:r>
            <a:br>
              <a:rPr lang="id-ID" dirty="0" smtClean="0">
                <a:latin typeface="a song for jennifer" pitchFamily="2" charset="0"/>
              </a:rPr>
            </a:br>
            <a:r>
              <a:rPr lang="id-ID" dirty="0" smtClean="0">
                <a:latin typeface="a song for jennifer" pitchFamily="2" charset="0"/>
              </a:rPr>
              <a:t>i</a:t>
            </a:r>
            <a:br>
              <a:rPr lang="id-ID" dirty="0" smtClean="0">
                <a:latin typeface="a song for jennifer" pitchFamily="2" charset="0"/>
              </a:rPr>
            </a:br>
            <a:r>
              <a:rPr lang="id-ID" dirty="0" smtClean="0">
                <a:latin typeface="a song for jennifer" pitchFamily="2" charset="0"/>
              </a:rPr>
              <a:t>m</a:t>
            </a:r>
            <a:br>
              <a:rPr lang="id-ID" dirty="0" smtClean="0">
                <a:latin typeface="a song for jennifer" pitchFamily="2" charset="0"/>
              </a:rPr>
            </a:br>
            <a:r>
              <a:rPr lang="id-ID" dirty="0" smtClean="0">
                <a:latin typeface="a song for jennifer" pitchFamily="2" charset="0"/>
              </a:rPr>
              <a:t>a</a:t>
            </a:r>
            <a:br>
              <a:rPr lang="id-ID" dirty="0" smtClean="0">
                <a:latin typeface="a song for jennifer" pitchFamily="2" charset="0"/>
              </a:rPr>
            </a:br>
            <a:r>
              <a:rPr lang="id-ID" dirty="0" smtClean="0">
                <a:latin typeface="a song for jennifer" pitchFamily="2" charset="0"/>
              </a:rPr>
              <a:t>k</a:t>
            </a:r>
            <a:br>
              <a:rPr lang="id-ID" dirty="0" smtClean="0">
                <a:latin typeface="a song for jennifer" pitchFamily="2" charset="0"/>
              </a:rPr>
            </a:br>
            <a:r>
              <a:rPr lang="id-ID" dirty="0" smtClean="0">
                <a:latin typeface="a song for jennifer" pitchFamily="2" charset="0"/>
              </a:rPr>
              <a:t>a</a:t>
            </a:r>
            <a:br>
              <a:rPr lang="id-ID" dirty="0" smtClean="0">
                <a:latin typeface="a song for jennifer" pitchFamily="2" charset="0"/>
              </a:rPr>
            </a:br>
            <a:r>
              <a:rPr lang="id-ID" dirty="0" smtClean="0">
                <a:latin typeface="a song for jennifer" pitchFamily="2" charset="0"/>
              </a:rPr>
              <a:t>s</a:t>
            </a:r>
            <a:br>
              <a:rPr lang="id-ID" dirty="0" smtClean="0">
                <a:latin typeface="a song for jennifer" pitchFamily="2" charset="0"/>
              </a:rPr>
            </a:br>
            <a:r>
              <a:rPr lang="id-ID" dirty="0" smtClean="0">
                <a:latin typeface="a song for jennifer" pitchFamily="2" charset="0"/>
              </a:rPr>
              <a:t>i</a:t>
            </a:r>
            <a:br>
              <a:rPr lang="id-ID" dirty="0" smtClean="0">
                <a:latin typeface="a song for jennifer" pitchFamily="2" charset="0"/>
              </a:rPr>
            </a:br>
            <a:r>
              <a:rPr lang="id-ID" dirty="0" smtClean="0">
                <a:latin typeface="a song for jennifer" pitchFamily="2" charset="0"/>
              </a:rPr>
              <a:t>h</a:t>
            </a:r>
            <a:endParaRPr lang="id-ID" dirty="0"/>
          </a:p>
        </p:txBody>
      </p:sp>
      <p:pic>
        <p:nvPicPr>
          <p:cNvPr id="3" name="Picture 2" descr="C:\Users\Devita\Downloads\Documents\new\c876146ebef61115b7e5249adfea8dee.jpg"/>
          <p:cNvPicPr>
            <a:picLocks noChangeAspect="1" noChangeArrowheads="1"/>
          </p:cNvPicPr>
          <p:nvPr/>
        </p:nvPicPr>
        <p:blipFill>
          <a:blip r:embed="rId2"/>
          <a:srcRect/>
          <a:stretch>
            <a:fillRect/>
          </a:stretch>
        </p:blipFill>
        <p:spPr bwMode="auto">
          <a:xfrm>
            <a:off x="4343372" y="0"/>
            <a:ext cx="4800628" cy="68580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542</TotalTime>
  <Words>594</Words>
  <Application>Microsoft Office PowerPoint</Application>
  <PresentationFormat>On-screen Show (4:3)</PresentationFormat>
  <Paragraphs>77</Paragraphs>
  <Slides>19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 song for jennifer</vt:lpstr>
      <vt:lpstr>Arial</vt:lpstr>
      <vt:lpstr>Arial Black</vt:lpstr>
      <vt:lpstr>Arial Narrow</vt:lpstr>
      <vt:lpstr>Arial Rounded MT Bold</vt:lpstr>
      <vt:lpstr>Calibri</vt:lpstr>
      <vt:lpstr>Cooper Black</vt:lpstr>
      <vt:lpstr>Courier New</vt:lpstr>
      <vt:lpstr>Imprint MT Shadow</vt:lpstr>
      <vt:lpstr>IrisUPC</vt:lpstr>
      <vt:lpstr>Office Theme</vt:lpstr>
      <vt:lpstr>PowerPoint Presentation</vt:lpstr>
      <vt:lpstr>Bahasa sudah lama dipelajari oleh para ahli bahasa, pandangan teori tentang perkembangan bahasa anak mengalami perkembangan, maka terdapat 5 teori dalam perkembangan bahasa yaitu...</vt:lpstr>
      <vt:lpstr>PowerPoint Presentation</vt:lpstr>
      <vt:lpstr>Teori Nativisme</vt:lpstr>
      <vt:lpstr>Para pengajar menggunakan kurikulum yang memberikan kesempatan pada anak untuk mengeksplor kemampuan bahasa mereka secara lisan maupun tulisan, sehingga perangkat pemerolehan bahasa akan diaktikan sebagai hasil penggalian struktur bahasanya.</vt:lpstr>
      <vt:lpstr>Teori Kognitif</vt:lpstr>
      <vt:lpstr>Vigotsky (1986), perkembangan kognitif dan bahasa anak berkaitan drngan kebudayaan dan lingkungan anak dibesarkan dengan istilah ZPD  teori kognitif memandang perkembangan bahasa berkaitan dengan konteks sosial dan pekembangan kognitif anak</vt:lpstr>
      <vt:lpstr>PowerPoint Presentation</vt:lpstr>
      <vt:lpstr>Teori Behavioristik</vt:lpstr>
      <vt:lpstr>PowerPoint Presentation</vt:lpstr>
      <vt:lpstr>Teori Interaksionis</vt:lpstr>
      <vt:lpstr>PowerPoint Presentation</vt:lpstr>
      <vt:lpstr>PowerPoint Presentation</vt:lpstr>
      <vt:lpstr>PowerPoint Presentation</vt:lpstr>
      <vt:lpstr>Teori Pragmatik</vt:lpstr>
      <vt:lpstr>PowerPoint Presentation</vt:lpstr>
      <vt:lpstr>PowerPoint Presentation</vt:lpstr>
      <vt:lpstr>Simpulan</vt:lpstr>
      <vt:lpstr>T e r i m a k a s i 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Devita</dc:creator>
  <cp:lastModifiedBy>asus</cp:lastModifiedBy>
  <cp:revision>56</cp:revision>
  <dcterms:created xsi:type="dcterms:W3CDTF">2016-03-15T04:30:29Z</dcterms:created>
  <dcterms:modified xsi:type="dcterms:W3CDTF">2019-03-06T00:46:10Z</dcterms:modified>
</cp:coreProperties>
</file>