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38"/>
  </p:notesMasterIdLst>
  <p:sldIdLst>
    <p:sldId id="256" r:id="rId2"/>
    <p:sldId id="294"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2" r:id="rId28"/>
    <p:sldId id="281" r:id="rId29"/>
    <p:sldId id="283" r:id="rId30"/>
    <p:sldId id="284" r:id="rId31"/>
    <p:sldId id="285" r:id="rId32"/>
    <p:sldId id="286" r:id="rId33"/>
    <p:sldId id="291" r:id="rId34"/>
    <p:sldId id="290" r:id="rId35"/>
    <p:sldId id="292" r:id="rId36"/>
    <p:sldId id="293" r:id="rId3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4" d="100"/>
          <a:sy n="74" d="100"/>
        </p:scale>
        <p:origin x="-528" y="19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_rels/data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image" Target="../media/image8.png"/></Relationships>
</file>

<file path=ppt/diagrams/_rels/drawing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image" Target="../media/image8.pn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9173188-B405-46DD-AED5-FD36F61190F2}" type="doc">
      <dgm:prSet loTypeId="urn:microsoft.com/office/officeart/2005/8/layout/hierarchy3" loCatId="hierarchy" qsTypeId="urn:microsoft.com/office/officeart/2005/8/quickstyle/3d1" qsCatId="3D" csTypeId="urn:microsoft.com/office/officeart/2005/8/colors/colorful2" csCatId="colorful"/>
      <dgm:spPr/>
      <dgm:t>
        <a:bodyPr/>
        <a:lstStyle/>
        <a:p>
          <a:endParaRPr lang="en-US"/>
        </a:p>
      </dgm:t>
    </dgm:pt>
    <dgm:pt modelId="{CBB7B3B9-C750-45B6-A014-BD3940E54146}">
      <dgm:prSet/>
      <dgm:spPr/>
      <dgm:t>
        <a:bodyPr/>
        <a:lstStyle/>
        <a:p>
          <a:r>
            <a:rPr lang="id-ID" b="1" i="1" baseline="0">
              <a:solidFill>
                <a:srgbClr val="7030A0"/>
              </a:solidFill>
              <a:effectLst>
                <a:outerShdw blurRad="38100" dist="38100" dir="2700000" algn="tl">
                  <a:srgbClr val="000000">
                    <a:alpha val="43137"/>
                  </a:srgbClr>
                </a:outerShdw>
              </a:effectLst>
            </a:rPr>
            <a:t>RPS</a:t>
          </a:r>
          <a:endParaRPr lang="id-ID" b="1">
            <a:solidFill>
              <a:srgbClr val="7030A0"/>
            </a:solidFill>
            <a:effectLst>
              <a:outerShdw blurRad="38100" dist="38100" dir="2700000" algn="tl">
                <a:srgbClr val="000000">
                  <a:alpha val="43137"/>
                </a:srgbClr>
              </a:outerShdw>
            </a:effectLst>
          </a:endParaRPr>
        </a:p>
      </dgm:t>
    </dgm:pt>
    <dgm:pt modelId="{0C0BD440-3C45-4FD4-AB90-68D7DD8F8DD6}" type="parTrans" cxnId="{6544BF6A-7377-4E33-A645-A42BD22162B7}">
      <dgm:prSet/>
      <dgm:spPr/>
      <dgm:t>
        <a:bodyPr/>
        <a:lstStyle/>
        <a:p>
          <a:endParaRPr lang="en-US" b="1">
            <a:solidFill>
              <a:srgbClr val="7030A0"/>
            </a:solidFill>
            <a:effectLst>
              <a:outerShdw blurRad="38100" dist="38100" dir="2700000" algn="tl">
                <a:srgbClr val="000000">
                  <a:alpha val="43137"/>
                </a:srgbClr>
              </a:outerShdw>
            </a:effectLst>
          </a:endParaRPr>
        </a:p>
      </dgm:t>
    </dgm:pt>
    <dgm:pt modelId="{DA174A03-6937-4C4C-B299-B3EEF91D5BF4}" type="sibTrans" cxnId="{6544BF6A-7377-4E33-A645-A42BD22162B7}">
      <dgm:prSet/>
      <dgm:spPr/>
      <dgm:t>
        <a:bodyPr/>
        <a:lstStyle/>
        <a:p>
          <a:endParaRPr lang="en-US" b="1">
            <a:solidFill>
              <a:srgbClr val="7030A0"/>
            </a:solidFill>
            <a:effectLst>
              <a:outerShdw blurRad="38100" dist="38100" dir="2700000" algn="tl">
                <a:srgbClr val="000000">
                  <a:alpha val="43137"/>
                </a:srgbClr>
              </a:outerShdw>
            </a:effectLst>
          </a:endParaRPr>
        </a:p>
      </dgm:t>
    </dgm:pt>
    <dgm:pt modelId="{EBBCACCD-EAC4-4BE9-8046-163F253D7EDC}" type="pres">
      <dgm:prSet presAssocID="{69173188-B405-46DD-AED5-FD36F61190F2}" presName="diagram" presStyleCnt="0">
        <dgm:presLayoutVars>
          <dgm:chPref val="1"/>
          <dgm:dir/>
          <dgm:animOne val="branch"/>
          <dgm:animLvl val="lvl"/>
          <dgm:resizeHandles/>
        </dgm:presLayoutVars>
      </dgm:prSet>
      <dgm:spPr/>
      <dgm:t>
        <a:bodyPr/>
        <a:lstStyle/>
        <a:p>
          <a:endParaRPr lang="id-ID"/>
        </a:p>
      </dgm:t>
    </dgm:pt>
    <dgm:pt modelId="{9B696EB9-149A-4878-B509-E8AB83D5D798}" type="pres">
      <dgm:prSet presAssocID="{CBB7B3B9-C750-45B6-A014-BD3940E54146}" presName="root" presStyleCnt="0"/>
      <dgm:spPr/>
    </dgm:pt>
    <dgm:pt modelId="{84DACF8C-75F1-48A8-8E2D-5BA5E72D6D6B}" type="pres">
      <dgm:prSet presAssocID="{CBB7B3B9-C750-45B6-A014-BD3940E54146}" presName="rootComposite" presStyleCnt="0"/>
      <dgm:spPr/>
    </dgm:pt>
    <dgm:pt modelId="{25F68E6B-A414-46DD-87F2-A85C55516B01}" type="pres">
      <dgm:prSet presAssocID="{CBB7B3B9-C750-45B6-A014-BD3940E54146}" presName="rootText" presStyleLbl="node1" presStyleIdx="0" presStyleCnt="1"/>
      <dgm:spPr/>
      <dgm:t>
        <a:bodyPr/>
        <a:lstStyle/>
        <a:p>
          <a:endParaRPr lang="id-ID"/>
        </a:p>
      </dgm:t>
    </dgm:pt>
    <dgm:pt modelId="{96E8D8C6-DF26-4A54-8F38-D4F1683351FC}" type="pres">
      <dgm:prSet presAssocID="{CBB7B3B9-C750-45B6-A014-BD3940E54146}" presName="rootConnector" presStyleLbl="node1" presStyleIdx="0" presStyleCnt="1"/>
      <dgm:spPr/>
      <dgm:t>
        <a:bodyPr/>
        <a:lstStyle/>
        <a:p>
          <a:endParaRPr lang="id-ID"/>
        </a:p>
      </dgm:t>
    </dgm:pt>
    <dgm:pt modelId="{A5161A93-B462-4872-AAB2-338F9501E007}" type="pres">
      <dgm:prSet presAssocID="{CBB7B3B9-C750-45B6-A014-BD3940E54146}" presName="childShape" presStyleCnt="0"/>
      <dgm:spPr/>
    </dgm:pt>
  </dgm:ptLst>
  <dgm:cxnLst>
    <dgm:cxn modelId="{6544BF6A-7377-4E33-A645-A42BD22162B7}" srcId="{69173188-B405-46DD-AED5-FD36F61190F2}" destId="{CBB7B3B9-C750-45B6-A014-BD3940E54146}" srcOrd="0" destOrd="0" parTransId="{0C0BD440-3C45-4FD4-AB90-68D7DD8F8DD6}" sibTransId="{DA174A03-6937-4C4C-B299-B3EEF91D5BF4}"/>
    <dgm:cxn modelId="{FBD55316-ACA6-4867-81F6-94B68986ADFF}" type="presOf" srcId="{CBB7B3B9-C750-45B6-A014-BD3940E54146}" destId="{25F68E6B-A414-46DD-87F2-A85C55516B01}" srcOrd="0" destOrd="0" presId="urn:microsoft.com/office/officeart/2005/8/layout/hierarchy3"/>
    <dgm:cxn modelId="{CDE5FB17-874B-44B2-A6FF-4E8769EF7682}" type="presOf" srcId="{69173188-B405-46DD-AED5-FD36F61190F2}" destId="{EBBCACCD-EAC4-4BE9-8046-163F253D7EDC}" srcOrd="0" destOrd="0" presId="urn:microsoft.com/office/officeart/2005/8/layout/hierarchy3"/>
    <dgm:cxn modelId="{AC9B059F-3CFB-4278-9AC3-D143493EF12A}" type="presOf" srcId="{CBB7B3B9-C750-45B6-A014-BD3940E54146}" destId="{96E8D8C6-DF26-4A54-8F38-D4F1683351FC}" srcOrd="1" destOrd="0" presId="urn:microsoft.com/office/officeart/2005/8/layout/hierarchy3"/>
    <dgm:cxn modelId="{D24F1CF2-65B4-4B1C-A2A2-CD53BA6B9856}" type="presParOf" srcId="{EBBCACCD-EAC4-4BE9-8046-163F253D7EDC}" destId="{9B696EB9-149A-4878-B509-E8AB83D5D798}" srcOrd="0" destOrd="0" presId="urn:microsoft.com/office/officeart/2005/8/layout/hierarchy3"/>
    <dgm:cxn modelId="{7ED456E0-FC08-484A-9B7E-F3C89282DFE2}" type="presParOf" srcId="{9B696EB9-149A-4878-B509-E8AB83D5D798}" destId="{84DACF8C-75F1-48A8-8E2D-5BA5E72D6D6B}" srcOrd="0" destOrd="0" presId="urn:microsoft.com/office/officeart/2005/8/layout/hierarchy3"/>
    <dgm:cxn modelId="{1F9E65C0-FFE3-4762-BEE2-FB6022E0D641}" type="presParOf" srcId="{84DACF8C-75F1-48A8-8E2D-5BA5E72D6D6B}" destId="{25F68E6B-A414-46DD-87F2-A85C55516B01}" srcOrd="0" destOrd="0" presId="urn:microsoft.com/office/officeart/2005/8/layout/hierarchy3"/>
    <dgm:cxn modelId="{6F187308-E075-4A49-8CC7-77A80CB80C6F}" type="presParOf" srcId="{84DACF8C-75F1-48A8-8E2D-5BA5E72D6D6B}" destId="{96E8D8C6-DF26-4A54-8F38-D4F1683351FC}" srcOrd="1" destOrd="0" presId="urn:microsoft.com/office/officeart/2005/8/layout/hierarchy3"/>
    <dgm:cxn modelId="{C3C1FF4D-E4D5-4654-8535-3A314BD02BCF}" type="presParOf" srcId="{9B696EB9-149A-4878-B509-E8AB83D5D798}" destId="{A5161A93-B462-4872-AAB2-338F9501E007}"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52C7A17-F32B-45A2-A797-FDB8CD93F556}" type="doc">
      <dgm:prSet loTypeId="urn:microsoft.com/office/officeart/2005/8/layout/vList2" loCatId="list" qsTypeId="urn:microsoft.com/office/officeart/2005/8/quickstyle/3d2" qsCatId="3D" csTypeId="urn:microsoft.com/office/officeart/2005/8/colors/accent0_2" csCatId="mainScheme"/>
      <dgm:spPr/>
      <dgm:t>
        <a:bodyPr/>
        <a:lstStyle/>
        <a:p>
          <a:endParaRPr lang="en-US"/>
        </a:p>
      </dgm:t>
    </dgm:pt>
    <dgm:pt modelId="{F9BEB09F-C785-493E-84FF-71E6E10523E6}">
      <dgm:prSet/>
      <dgm:spPr/>
      <dgm:t>
        <a:bodyPr/>
        <a:lstStyle/>
        <a:p>
          <a:r>
            <a:rPr lang="en-US" baseline="0"/>
            <a:t>Jalan sebagai salah satu prasarana transportasi merupakan unsur penting dalam pengembangan kehidupan berbangsa dan bernegara, dalam pembinaan persatuan dan kesatuan bangsa, wilayah negara, dan fungsi masyarakat serta dalam memajukan kesejahteraan umum</a:t>
          </a:r>
          <a:r>
            <a:rPr lang="id-ID" baseline="0"/>
            <a:t> (</a:t>
          </a:r>
          <a:r>
            <a:rPr lang="en-US" baseline="0"/>
            <a:t>Pembukaan Undang-Undang Dasar Negara Republik Indonesia Tahun 1945.</a:t>
          </a:r>
          <a:r>
            <a:rPr lang="id-ID" baseline="0"/>
            <a:t>)</a:t>
          </a:r>
          <a:r>
            <a:rPr lang="en-US" baseline="0"/>
            <a:t> </a:t>
          </a:r>
          <a:endParaRPr lang="id-ID"/>
        </a:p>
      </dgm:t>
    </dgm:pt>
    <dgm:pt modelId="{4DD34050-1D72-4BDD-B76B-1C24EBD250E3}" type="parTrans" cxnId="{89C521F5-A446-4726-BD46-993B68F5BC5E}">
      <dgm:prSet/>
      <dgm:spPr/>
      <dgm:t>
        <a:bodyPr/>
        <a:lstStyle/>
        <a:p>
          <a:endParaRPr lang="en-US"/>
        </a:p>
      </dgm:t>
    </dgm:pt>
    <dgm:pt modelId="{03EF2713-6578-4AEE-9CED-907C85F266CF}" type="sibTrans" cxnId="{89C521F5-A446-4726-BD46-993B68F5BC5E}">
      <dgm:prSet/>
      <dgm:spPr/>
      <dgm:t>
        <a:bodyPr/>
        <a:lstStyle/>
        <a:p>
          <a:endParaRPr lang="en-US"/>
        </a:p>
      </dgm:t>
    </dgm:pt>
    <dgm:pt modelId="{BDA3D1A7-D6D5-4CE4-B402-961BA66D5F83}">
      <dgm:prSet/>
      <dgm:spPr/>
      <dgm:t>
        <a:bodyPr/>
        <a:lstStyle/>
        <a:p>
          <a:r>
            <a:rPr lang="en-US" baseline="0"/>
            <a:t>Jalan sebagai bagian sistem transportasi nasional mempunyai peranan penting terutama dalam mendukung bidang ekonomi, sosial dan budaya serta lingkungan dan dikembangkan melalui pendekatan pengembangan wilayah agar tercapai keseimbangan dan pemerataan pembangunan antardaerah, membentuk dan memperkukuh kesatuan nasional untuk memantapkan pertahanan dan keamanan nasional, serta membentuk struktur ruang dalam rangka mewujudkan sasaran pembangunan nasional (Undang Undang No. 38 Tahun 2004). </a:t>
          </a:r>
          <a:endParaRPr lang="id-ID"/>
        </a:p>
      </dgm:t>
    </dgm:pt>
    <dgm:pt modelId="{16AA5B4A-A462-4EAB-9A1C-787971BC3E05}" type="parTrans" cxnId="{CFB0FED7-76D0-451B-A902-E572AA5F3FE0}">
      <dgm:prSet/>
      <dgm:spPr/>
      <dgm:t>
        <a:bodyPr/>
        <a:lstStyle/>
        <a:p>
          <a:endParaRPr lang="en-US"/>
        </a:p>
      </dgm:t>
    </dgm:pt>
    <dgm:pt modelId="{EFC98E39-D52F-4879-9849-6DC80168E374}" type="sibTrans" cxnId="{CFB0FED7-76D0-451B-A902-E572AA5F3FE0}">
      <dgm:prSet/>
      <dgm:spPr/>
      <dgm:t>
        <a:bodyPr/>
        <a:lstStyle/>
        <a:p>
          <a:endParaRPr lang="en-US"/>
        </a:p>
      </dgm:t>
    </dgm:pt>
    <dgm:pt modelId="{FBF9E0E1-6C03-42BB-B586-FDCECB722BED}" type="pres">
      <dgm:prSet presAssocID="{452C7A17-F32B-45A2-A797-FDB8CD93F556}" presName="linear" presStyleCnt="0">
        <dgm:presLayoutVars>
          <dgm:animLvl val="lvl"/>
          <dgm:resizeHandles val="exact"/>
        </dgm:presLayoutVars>
      </dgm:prSet>
      <dgm:spPr/>
      <dgm:t>
        <a:bodyPr/>
        <a:lstStyle/>
        <a:p>
          <a:endParaRPr lang="id-ID"/>
        </a:p>
      </dgm:t>
    </dgm:pt>
    <dgm:pt modelId="{217CCED2-BC5B-4321-853F-8393498E2369}" type="pres">
      <dgm:prSet presAssocID="{F9BEB09F-C785-493E-84FF-71E6E10523E6}" presName="parentText" presStyleLbl="node1" presStyleIdx="0" presStyleCnt="2">
        <dgm:presLayoutVars>
          <dgm:chMax val="0"/>
          <dgm:bulletEnabled val="1"/>
        </dgm:presLayoutVars>
      </dgm:prSet>
      <dgm:spPr/>
      <dgm:t>
        <a:bodyPr/>
        <a:lstStyle/>
        <a:p>
          <a:endParaRPr lang="id-ID"/>
        </a:p>
      </dgm:t>
    </dgm:pt>
    <dgm:pt modelId="{58158CC7-03DC-4BB0-98A0-E53B2F869DEB}" type="pres">
      <dgm:prSet presAssocID="{03EF2713-6578-4AEE-9CED-907C85F266CF}" presName="spacer" presStyleCnt="0"/>
      <dgm:spPr/>
    </dgm:pt>
    <dgm:pt modelId="{335DE545-D911-4A93-AC99-4EA695776869}" type="pres">
      <dgm:prSet presAssocID="{BDA3D1A7-D6D5-4CE4-B402-961BA66D5F83}" presName="parentText" presStyleLbl="node1" presStyleIdx="1" presStyleCnt="2">
        <dgm:presLayoutVars>
          <dgm:chMax val="0"/>
          <dgm:bulletEnabled val="1"/>
        </dgm:presLayoutVars>
      </dgm:prSet>
      <dgm:spPr/>
      <dgm:t>
        <a:bodyPr/>
        <a:lstStyle/>
        <a:p>
          <a:endParaRPr lang="id-ID"/>
        </a:p>
      </dgm:t>
    </dgm:pt>
  </dgm:ptLst>
  <dgm:cxnLst>
    <dgm:cxn modelId="{BD63CDAD-A85B-4DA2-829D-382F7EA9D72C}" type="presOf" srcId="{452C7A17-F32B-45A2-A797-FDB8CD93F556}" destId="{FBF9E0E1-6C03-42BB-B586-FDCECB722BED}" srcOrd="0" destOrd="0" presId="urn:microsoft.com/office/officeart/2005/8/layout/vList2"/>
    <dgm:cxn modelId="{AA71B4AE-5A7A-48F3-909C-7BB9CDDFF500}" type="presOf" srcId="{F9BEB09F-C785-493E-84FF-71E6E10523E6}" destId="{217CCED2-BC5B-4321-853F-8393498E2369}" srcOrd="0" destOrd="0" presId="urn:microsoft.com/office/officeart/2005/8/layout/vList2"/>
    <dgm:cxn modelId="{BAA28E6D-BEC5-4353-A779-193A33D15E11}" type="presOf" srcId="{BDA3D1A7-D6D5-4CE4-B402-961BA66D5F83}" destId="{335DE545-D911-4A93-AC99-4EA695776869}" srcOrd="0" destOrd="0" presId="urn:microsoft.com/office/officeart/2005/8/layout/vList2"/>
    <dgm:cxn modelId="{CFB0FED7-76D0-451B-A902-E572AA5F3FE0}" srcId="{452C7A17-F32B-45A2-A797-FDB8CD93F556}" destId="{BDA3D1A7-D6D5-4CE4-B402-961BA66D5F83}" srcOrd="1" destOrd="0" parTransId="{16AA5B4A-A462-4EAB-9A1C-787971BC3E05}" sibTransId="{EFC98E39-D52F-4879-9849-6DC80168E374}"/>
    <dgm:cxn modelId="{89C521F5-A446-4726-BD46-993B68F5BC5E}" srcId="{452C7A17-F32B-45A2-A797-FDB8CD93F556}" destId="{F9BEB09F-C785-493E-84FF-71E6E10523E6}" srcOrd="0" destOrd="0" parTransId="{4DD34050-1D72-4BDD-B76B-1C24EBD250E3}" sibTransId="{03EF2713-6578-4AEE-9CED-907C85F266CF}"/>
    <dgm:cxn modelId="{92205F9A-2585-4871-86C0-6B25A00DB047}" type="presParOf" srcId="{FBF9E0E1-6C03-42BB-B586-FDCECB722BED}" destId="{217CCED2-BC5B-4321-853F-8393498E2369}" srcOrd="0" destOrd="0" presId="urn:microsoft.com/office/officeart/2005/8/layout/vList2"/>
    <dgm:cxn modelId="{DD4D1273-4B71-4074-9FF3-8F81A590FCBF}" type="presParOf" srcId="{FBF9E0E1-6C03-42BB-B586-FDCECB722BED}" destId="{58158CC7-03DC-4BB0-98A0-E53B2F869DEB}" srcOrd="1" destOrd="0" presId="urn:microsoft.com/office/officeart/2005/8/layout/vList2"/>
    <dgm:cxn modelId="{F60EC22F-6FD4-439A-85FF-5115BA20B4FF}" type="presParOf" srcId="{FBF9E0E1-6C03-42BB-B586-FDCECB722BED}" destId="{335DE545-D911-4A93-AC99-4EA695776869}"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B890A5A-02FC-44C5-86E2-08471FA45253}" type="doc">
      <dgm:prSet loTypeId="urn:microsoft.com/office/officeart/2005/8/layout/hierarchy3" loCatId="hierarchy" qsTypeId="urn:microsoft.com/office/officeart/2005/8/quickstyle/3d4" qsCatId="3D" csTypeId="urn:microsoft.com/office/officeart/2005/8/colors/accent1_2" csCatId="accent1"/>
      <dgm:spPr/>
      <dgm:t>
        <a:bodyPr/>
        <a:lstStyle/>
        <a:p>
          <a:endParaRPr lang="en-US"/>
        </a:p>
      </dgm:t>
    </dgm:pt>
    <dgm:pt modelId="{3914DFF1-D900-43DD-A4F1-71C75909FA25}">
      <dgm:prSet/>
      <dgm:spPr/>
      <dgm:t>
        <a:bodyPr/>
        <a:lstStyle/>
        <a:p>
          <a:r>
            <a:rPr lang="id-ID" b="0" i="1" baseline="0"/>
            <a:t>Peran, Pengelompokan, dan Bagian-Bagian Jalan </a:t>
          </a:r>
          <a:endParaRPr lang="id-ID"/>
        </a:p>
      </dgm:t>
    </dgm:pt>
    <dgm:pt modelId="{39447660-26CD-467A-A08C-8E36504C81A3}" type="parTrans" cxnId="{F1D37660-73CD-48F0-ABC0-B42F70EE75D4}">
      <dgm:prSet/>
      <dgm:spPr/>
      <dgm:t>
        <a:bodyPr/>
        <a:lstStyle/>
        <a:p>
          <a:endParaRPr lang="en-US"/>
        </a:p>
      </dgm:t>
    </dgm:pt>
    <dgm:pt modelId="{8FF08F41-3DC5-4685-9F37-E34E06B534E7}" type="sibTrans" cxnId="{F1D37660-73CD-48F0-ABC0-B42F70EE75D4}">
      <dgm:prSet/>
      <dgm:spPr/>
      <dgm:t>
        <a:bodyPr/>
        <a:lstStyle/>
        <a:p>
          <a:endParaRPr lang="en-US"/>
        </a:p>
      </dgm:t>
    </dgm:pt>
    <dgm:pt modelId="{AB16E416-4EC1-4E2F-83B4-72B93FB9DC0A}" type="pres">
      <dgm:prSet presAssocID="{7B890A5A-02FC-44C5-86E2-08471FA45253}" presName="diagram" presStyleCnt="0">
        <dgm:presLayoutVars>
          <dgm:chPref val="1"/>
          <dgm:dir/>
          <dgm:animOne val="branch"/>
          <dgm:animLvl val="lvl"/>
          <dgm:resizeHandles/>
        </dgm:presLayoutVars>
      </dgm:prSet>
      <dgm:spPr/>
      <dgm:t>
        <a:bodyPr/>
        <a:lstStyle/>
        <a:p>
          <a:endParaRPr lang="id-ID"/>
        </a:p>
      </dgm:t>
    </dgm:pt>
    <dgm:pt modelId="{48D9AD9B-919E-47E6-9535-53039CF58414}" type="pres">
      <dgm:prSet presAssocID="{3914DFF1-D900-43DD-A4F1-71C75909FA25}" presName="root" presStyleCnt="0"/>
      <dgm:spPr/>
    </dgm:pt>
    <dgm:pt modelId="{AE8C86AB-4F3F-4B98-B6D4-9E08A34DA1EF}" type="pres">
      <dgm:prSet presAssocID="{3914DFF1-D900-43DD-A4F1-71C75909FA25}" presName="rootComposite" presStyleCnt="0"/>
      <dgm:spPr/>
    </dgm:pt>
    <dgm:pt modelId="{03B50D9E-0742-412A-913E-E5C5A29B7EAD}" type="pres">
      <dgm:prSet presAssocID="{3914DFF1-D900-43DD-A4F1-71C75909FA25}" presName="rootText" presStyleLbl="node1" presStyleIdx="0" presStyleCnt="1"/>
      <dgm:spPr/>
      <dgm:t>
        <a:bodyPr/>
        <a:lstStyle/>
        <a:p>
          <a:endParaRPr lang="id-ID"/>
        </a:p>
      </dgm:t>
    </dgm:pt>
    <dgm:pt modelId="{F23555A6-16F5-477B-AE59-71ACD807F45D}" type="pres">
      <dgm:prSet presAssocID="{3914DFF1-D900-43DD-A4F1-71C75909FA25}" presName="rootConnector" presStyleLbl="node1" presStyleIdx="0" presStyleCnt="1"/>
      <dgm:spPr/>
      <dgm:t>
        <a:bodyPr/>
        <a:lstStyle/>
        <a:p>
          <a:endParaRPr lang="id-ID"/>
        </a:p>
      </dgm:t>
    </dgm:pt>
    <dgm:pt modelId="{922C6A21-5A1B-4B87-9046-6572F2B16A19}" type="pres">
      <dgm:prSet presAssocID="{3914DFF1-D900-43DD-A4F1-71C75909FA25}" presName="childShape" presStyleCnt="0"/>
      <dgm:spPr/>
    </dgm:pt>
  </dgm:ptLst>
  <dgm:cxnLst>
    <dgm:cxn modelId="{14E69270-A2D3-482B-8F13-EADF0271A332}" type="presOf" srcId="{7B890A5A-02FC-44C5-86E2-08471FA45253}" destId="{AB16E416-4EC1-4E2F-83B4-72B93FB9DC0A}" srcOrd="0" destOrd="0" presId="urn:microsoft.com/office/officeart/2005/8/layout/hierarchy3"/>
    <dgm:cxn modelId="{7590258F-C67A-4734-89FD-61419663D930}" type="presOf" srcId="{3914DFF1-D900-43DD-A4F1-71C75909FA25}" destId="{F23555A6-16F5-477B-AE59-71ACD807F45D}" srcOrd="1" destOrd="0" presId="urn:microsoft.com/office/officeart/2005/8/layout/hierarchy3"/>
    <dgm:cxn modelId="{DAF89048-1A1B-4E40-AD26-75D33D5C725B}" type="presOf" srcId="{3914DFF1-D900-43DD-A4F1-71C75909FA25}" destId="{03B50D9E-0742-412A-913E-E5C5A29B7EAD}" srcOrd="0" destOrd="0" presId="urn:microsoft.com/office/officeart/2005/8/layout/hierarchy3"/>
    <dgm:cxn modelId="{F1D37660-73CD-48F0-ABC0-B42F70EE75D4}" srcId="{7B890A5A-02FC-44C5-86E2-08471FA45253}" destId="{3914DFF1-D900-43DD-A4F1-71C75909FA25}" srcOrd="0" destOrd="0" parTransId="{39447660-26CD-467A-A08C-8E36504C81A3}" sibTransId="{8FF08F41-3DC5-4685-9F37-E34E06B534E7}"/>
    <dgm:cxn modelId="{447A6FB9-2D90-41C6-B023-34E634858B0B}" type="presParOf" srcId="{AB16E416-4EC1-4E2F-83B4-72B93FB9DC0A}" destId="{48D9AD9B-919E-47E6-9535-53039CF58414}" srcOrd="0" destOrd="0" presId="urn:microsoft.com/office/officeart/2005/8/layout/hierarchy3"/>
    <dgm:cxn modelId="{D05AF9C9-777B-43C8-B463-6063E501D787}" type="presParOf" srcId="{48D9AD9B-919E-47E6-9535-53039CF58414}" destId="{AE8C86AB-4F3F-4B98-B6D4-9E08A34DA1EF}" srcOrd="0" destOrd="0" presId="urn:microsoft.com/office/officeart/2005/8/layout/hierarchy3"/>
    <dgm:cxn modelId="{5E52E1D3-D7AB-4896-AA99-6BF74CED9B71}" type="presParOf" srcId="{AE8C86AB-4F3F-4B98-B6D4-9E08A34DA1EF}" destId="{03B50D9E-0742-412A-913E-E5C5A29B7EAD}" srcOrd="0" destOrd="0" presId="urn:microsoft.com/office/officeart/2005/8/layout/hierarchy3"/>
    <dgm:cxn modelId="{346BF5C3-6BE9-4E69-AD00-614E075DC8E0}" type="presParOf" srcId="{AE8C86AB-4F3F-4B98-B6D4-9E08A34DA1EF}" destId="{F23555A6-16F5-477B-AE59-71ACD807F45D}" srcOrd="1" destOrd="0" presId="urn:microsoft.com/office/officeart/2005/8/layout/hierarchy3"/>
    <dgm:cxn modelId="{D8CA823D-60CC-49E2-9EE2-E16C1CF8629E}" type="presParOf" srcId="{48D9AD9B-919E-47E6-9535-53039CF58414}" destId="{922C6A21-5A1B-4B87-9046-6572F2B16A19}"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BD884D4-84E1-4E4A-907E-4AE35B18656C}" type="doc">
      <dgm:prSet loTypeId="urn:microsoft.com/office/officeart/2005/8/layout/vList2" loCatId="list" qsTypeId="urn:microsoft.com/office/officeart/2005/8/quickstyle/3d2" qsCatId="3D" csTypeId="urn:microsoft.com/office/officeart/2005/8/colors/accent1_3" csCatId="accent1" phldr="1"/>
      <dgm:spPr/>
      <dgm:t>
        <a:bodyPr/>
        <a:lstStyle/>
        <a:p>
          <a:endParaRPr lang="en-US"/>
        </a:p>
      </dgm:t>
    </dgm:pt>
    <dgm:pt modelId="{5F7A3079-59CA-408C-A871-30892396B074}">
      <dgm:prSet/>
      <dgm:spPr/>
      <dgm:t>
        <a:bodyPr/>
        <a:lstStyle/>
        <a:p>
          <a:r>
            <a:rPr lang="en-US" baseline="0"/>
            <a:t>Jalan adalah prasarana transportasi darat yang meliputi segala bagian jalan, termasuk bangunan pelengkap dan perlengkapannya yang diperuntukkan bagi lalu lintas, yang berada pada permukaan tanah, di atas permukaan tanah, di bawah permukaan tanah dan/atau air, serta di atas permukaan air, kecuali jalan kereta api, jalan lori, dan jalan kabel</a:t>
          </a:r>
          <a:r>
            <a:rPr lang="id-ID" baseline="0"/>
            <a:t>.</a:t>
          </a:r>
          <a:endParaRPr lang="id-ID"/>
        </a:p>
      </dgm:t>
    </dgm:pt>
    <dgm:pt modelId="{B81E00A8-8E8B-4549-A556-0A06208F8279}" type="parTrans" cxnId="{FF656183-3A50-4AE5-A0E0-31B4C013771A}">
      <dgm:prSet/>
      <dgm:spPr/>
      <dgm:t>
        <a:bodyPr/>
        <a:lstStyle/>
        <a:p>
          <a:endParaRPr lang="en-US"/>
        </a:p>
      </dgm:t>
    </dgm:pt>
    <dgm:pt modelId="{D56D3A03-6865-48DA-871B-B065DA3DF1BF}" type="sibTrans" cxnId="{FF656183-3A50-4AE5-A0E0-31B4C013771A}">
      <dgm:prSet/>
      <dgm:spPr/>
      <dgm:t>
        <a:bodyPr/>
        <a:lstStyle/>
        <a:p>
          <a:endParaRPr lang="en-US"/>
        </a:p>
      </dgm:t>
    </dgm:pt>
    <dgm:pt modelId="{ADE10D26-C28D-47F3-BA78-816753C23DA4}">
      <dgm:prSet/>
      <dgm:spPr/>
      <dgm:t>
        <a:bodyPr/>
        <a:lstStyle/>
        <a:p>
          <a:r>
            <a:rPr lang="en-US" baseline="0" dirty="0" err="1"/>
            <a:t>Bangunan</a:t>
          </a:r>
          <a:r>
            <a:rPr lang="en-US" baseline="0" dirty="0"/>
            <a:t> </a:t>
          </a:r>
          <a:r>
            <a:rPr lang="en-US" baseline="0" dirty="0" err="1"/>
            <a:t>pelengkap</a:t>
          </a:r>
          <a:r>
            <a:rPr lang="en-US" baseline="0" dirty="0"/>
            <a:t> </a:t>
          </a:r>
          <a:r>
            <a:rPr lang="en-US" baseline="0" dirty="0" err="1"/>
            <a:t>antara</a:t>
          </a:r>
          <a:r>
            <a:rPr lang="en-US" baseline="0" dirty="0"/>
            <a:t> lain </a:t>
          </a:r>
          <a:r>
            <a:rPr lang="en-US" baseline="0" dirty="0" err="1"/>
            <a:t>jembatan</a:t>
          </a:r>
          <a:r>
            <a:rPr lang="en-US" baseline="0" dirty="0"/>
            <a:t>, </a:t>
          </a:r>
          <a:r>
            <a:rPr lang="en-US" baseline="0" dirty="0" err="1"/>
            <a:t>terowongan</a:t>
          </a:r>
          <a:r>
            <a:rPr lang="en-US" baseline="0" dirty="0"/>
            <a:t>, </a:t>
          </a:r>
          <a:r>
            <a:rPr lang="en-US" baseline="0" dirty="0" err="1"/>
            <a:t>ponton</a:t>
          </a:r>
          <a:r>
            <a:rPr lang="en-US" baseline="0" dirty="0"/>
            <a:t>, </a:t>
          </a:r>
          <a:r>
            <a:rPr lang="en-US" baseline="0" dirty="0" err="1"/>
            <a:t>lintas</a:t>
          </a:r>
          <a:r>
            <a:rPr lang="en-US" baseline="0" dirty="0"/>
            <a:t> </a:t>
          </a:r>
          <a:r>
            <a:rPr lang="en-US" baseline="0" dirty="0" err="1"/>
            <a:t>atas</a:t>
          </a:r>
          <a:r>
            <a:rPr lang="en-US" baseline="0" dirty="0"/>
            <a:t>, </a:t>
          </a:r>
          <a:r>
            <a:rPr lang="en-US" baseline="0" dirty="0" err="1"/>
            <a:t>lintas</a:t>
          </a:r>
          <a:r>
            <a:rPr lang="en-US" baseline="0" dirty="0"/>
            <a:t> </a:t>
          </a:r>
          <a:r>
            <a:rPr lang="en-US" baseline="0" dirty="0" err="1"/>
            <a:t>bawah</a:t>
          </a:r>
          <a:r>
            <a:rPr lang="en-US" baseline="0" dirty="0"/>
            <a:t>, </a:t>
          </a:r>
          <a:r>
            <a:rPr lang="en-US" baseline="0" dirty="0" err="1"/>
            <a:t>tempat</a:t>
          </a:r>
          <a:r>
            <a:rPr lang="en-US" baseline="0" dirty="0"/>
            <a:t> </a:t>
          </a:r>
          <a:r>
            <a:rPr lang="en-US" baseline="0" dirty="0" err="1"/>
            <a:t>parkir</a:t>
          </a:r>
          <a:r>
            <a:rPr lang="en-US" baseline="0" dirty="0"/>
            <a:t>, </a:t>
          </a:r>
          <a:r>
            <a:rPr lang="en-US" baseline="0" dirty="0" err="1"/>
            <a:t>gorong-gorong</a:t>
          </a:r>
          <a:r>
            <a:rPr lang="en-US" baseline="0" dirty="0"/>
            <a:t>, </a:t>
          </a:r>
          <a:r>
            <a:rPr lang="en-US" baseline="0" dirty="0" err="1"/>
            <a:t>tembok</a:t>
          </a:r>
          <a:r>
            <a:rPr lang="en-US" baseline="0" dirty="0"/>
            <a:t> </a:t>
          </a:r>
          <a:r>
            <a:rPr lang="en-US" baseline="0" dirty="0" err="1"/>
            <a:t>penahan</a:t>
          </a:r>
          <a:r>
            <a:rPr lang="en-US" baseline="0" dirty="0"/>
            <a:t>, </a:t>
          </a:r>
          <a:r>
            <a:rPr lang="en-US" baseline="0" dirty="0" err="1"/>
            <a:t>dan</a:t>
          </a:r>
          <a:r>
            <a:rPr lang="en-US" baseline="0" dirty="0"/>
            <a:t> </a:t>
          </a:r>
          <a:r>
            <a:rPr lang="en-US" baseline="0" dirty="0" err="1"/>
            <a:t>saluran</a:t>
          </a:r>
          <a:r>
            <a:rPr lang="en-US" baseline="0" dirty="0"/>
            <a:t> </a:t>
          </a:r>
          <a:r>
            <a:rPr lang="en-US" baseline="0" dirty="0" err="1"/>
            <a:t>tepi</a:t>
          </a:r>
          <a:r>
            <a:rPr lang="en-US" baseline="0" dirty="0"/>
            <a:t> </a:t>
          </a:r>
          <a:r>
            <a:rPr lang="en-US" baseline="0" dirty="0" err="1"/>
            <a:t>jalan</a:t>
          </a:r>
          <a:r>
            <a:rPr lang="en-US" baseline="0" dirty="0"/>
            <a:t> </a:t>
          </a:r>
          <a:r>
            <a:rPr lang="en-US" baseline="0" dirty="0" err="1"/>
            <a:t>dibangun</a:t>
          </a:r>
          <a:r>
            <a:rPr lang="en-US" baseline="0" dirty="0"/>
            <a:t> </a:t>
          </a:r>
          <a:r>
            <a:rPr lang="en-US" baseline="0" dirty="0" err="1"/>
            <a:t>sesuai</a:t>
          </a:r>
          <a:r>
            <a:rPr lang="en-US" baseline="0" dirty="0"/>
            <a:t> </a:t>
          </a:r>
          <a:r>
            <a:rPr lang="en-US" baseline="0" dirty="0" err="1"/>
            <a:t>dengan</a:t>
          </a:r>
          <a:r>
            <a:rPr lang="en-US" baseline="0" dirty="0"/>
            <a:t> </a:t>
          </a:r>
          <a:r>
            <a:rPr lang="en-US" baseline="0" dirty="0" err="1"/>
            <a:t>persyaratan</a:t>
          </a:r>
          <a:r>
            <a:rPr lang="en-US" baseline="0" dirty="0"/>
            <a:t> </a:t>
          </a:r>
          <a:r>
            <a:rPr lang="en-US" baseline="0" dirty="0" err="1"/>
            <a:t>teknis</a:t>
          </a:r>
          <a:r>
            <a:rPr lang="en-US" baseline="0" dirty="0"/>
            <a:t>.</a:t>
          </a:r>
          <a:endParaRPr lang="id-ID" dirty="0"/>
        </a:p>
      </dgm:t>
    </dgm:pt>
    <dgm:pt modelId="{92342D37-A0F8-429E-8E98-35396BB24732}" type="parTrans" cxnId="{B320E282-B764-4758-BCD1-70E9D5D12092}">
      <dgm:prSet/>
      <dgm:spPr/>
      <dgm:t>
        <a:bodyPr/>
        <a:lstStyle/>
        <a:p>
          <a:endParaRPr lang="en-US"/>
        </a:p>
      </dgm:t>
    </dgm:pt>
    <dgm:pt modelId="{72A16374-E55A-4B5A-9E8D-C3E2E4E98B02}" type="sibTrans" cxnId="{B320E282-B764-4758-BCD1-70E9D5D12092}">
      <dgm:prSet/>
      <dgm:spPr/>
      <dgm:t>
        <a:bodyPr/>
        <a:lstStyle/>
        <a:p>
          <a:endParaRPr lang="en-US"/>
        </a:p>
      </dgm:t>
    </dgm:pt>
    <dgm:pt modelId="{AF358163-5279-461E-A3BD-5D6DE4AB1875}">
      <dgm:prSet/>
      <dgm:spPr/>
      <dgm:t>
        <a:bodyPr/>
        <a:lstStyle/>
        <a:p>
          <a:r>
            <a:rPr lang="en-US" baseline="0" dirty="0" err="1"/>
            <a:t>Perlengkapan</a:t>
          </a:r>
          <a:r>
            <a:rPr lang="en-US" baseline="0" dirty="0"/>
            <a:t> </a:t>
          </a:r>
          <a:r>
            <a:rPr lang="en-US" baseline="0" dirty="0" err="1"/>
            <a:t>jalan</a:t>
          </a:r>
          <a:r>
            <a:rPr lang="en-US" baseline="0" dirty="0"/>
            <a:t> yang </a:t>
          </a:r>
          <a:r>
            <a:rPr lang="en-US" baseline="0" dirty="0" err="1"/>
            <a:t>berkaitan</a:t>
          </a:r>
          <a:r>
            <a:rPr lang="en-US" baseline="0" dirty="0"/>
            <a:t> </a:t>
          </a:r>
          <a:r>
            <a:rPr lang="en-US" baseline="0" dirty="0" err="1"/>
            <a:t>langsung</a:t>
          </a:r>
          <a:r>
            <a:rPr lang="en-US" baseline="0" dirty="0"/>
            <a:t> </a:t>
          </a:r>
          <a:r>
            <a:rPr lang="id-ID" baseline="0" dirty="0"/>
            <a:t>atau tidak langsung</a:t>
          </a:r>
          <a:endParaRPr lang="id-ID" dirty="0"/>
        </a:p>
      </dgm:t>
    </dgm:pt>
    <dgm:pt modelId="{EDC7D448-C4C2-42A7-B1FA-D5F8616CB293}" type="parTrans" cxnId="{05897AFE-CEF2-430B-B60B-1F443C3EDC03}">
      <dgm:prSet/>
      <dgm:spPr/>
      <dgm:t>
        <a:bodyPr/>
        <a:lstStyle/>
        <a:p>
          <a:endParaRPr lang="en-US"/>
        </a:p>
      </dgm:t>
    </dgm:pt>
    <dgm:pt modelId="{46C03000-D1B5-4C8C-BA37-3E70D0B53E2E}" type="sibTrans" cxnId="{05897AFE-CEF2-430B-B60B-1F443C3EDC03}">
      <dgm:prSet/>
      <dgm:spPr/>
      <dgm:t>
        <a:bodyPr/>
        <a:lstStyle/>
        <a:p>
          <a:endParaRPr lang="en-US"/>
        </a:p>
      </dgm:t>
    </dgm:pt>
    <dgm:pt modelId="{AC6CB5FD-831C-43D4-B4C4-2EDFFAA0FEA6}">
      <dgm:prSet/>
      <dgm:spPr/>
      <dgm:t>
        <a:bodyPr/>
        <a:lstStyle/>
        <a:p>
          <a:r>
            <a:rPr lang="id-ID" baseline="0" dirty="0"/>
            <a:t>Langsung berkaitan </a:t>
          </a:r>
          <a:r>
            <a:rPr lang="en-US" baseline="0" dirty="0" err="1"/>
            <a:t>dengan</a:t>
          </a:r>
          <a:r>
            <a:rPr lang="en-US" baseline="0" dirty="0"/>
            <a:t> </a:t>
          </a:r>
          <a:r>
            <a:rPr lang="en-US" baseline="0" dirty="0" err="1"/>
            <a:t>pengguna</a:t>
          </a:r>
          <a:r>
            <a:rPr lang="en-US" baseline="0" dirty="0"/>
            <a:t> </a:t>
          </a:r>
          <a:r>
            <a:rPr lang="en-US" baseline="0" dirty="0" err="1"/>
            <a:t>jalan</a:t>
          </a:r>
          <a:r>
            <a:rPr lang="en-US" baseline="0" dirty="0"/>
            <a:t>” </a:t>
          </a:r>
          <a:r>
            <a:rPr lang="en-US" baseline="0" dirty="0" err="1"/>
            <a:t>adalah</a:t>
          </a:r>
          <a:r>
            <a:rPr lang="en-US" baseline="0" dirty="0"/>
            <a:t> </a:t>
          </a:r>
          <a:r>
            <a:rPr lang="en-US" baseline="0" dirty="0" err="1"/>
            <a:t>bangunan</a:t>
          </a:r>
          <a:r>
            <a:rPr lang="en-US" baseline="0" dirty="0"/>
            <a:t> </a:t>
          </a:r>
          <a:r>
            <a:rPr lang="en-US" baseline="0" dirty="0" err="1"/>
            <a:t>atau</a:t>
          </a:r>
          <a:r>
            <a:rPr lang="en-US" baseline="0" dirty="0"/>
            <a:t> </a:t>
          </a:r>
          <a:r>
            <a:rPr lang="en-US" baseline="0" dirty="0" err="1"/>
            <a:t>alat</a:t>
          </a:r>
          <a:r>
            <a:rPr lang="en-US" baseline="0" dirty="0"/>
            <a:t> yang </a:t>
          </a:r>
          <a:r>
            <a:rPr lang="en-US" baseline="0" dirty="0" err="1"/>
            <a:t>dimaksudkan</a:t>
          </a:r>
          <a:r>
            <a:rPr lang="en-US" baseline="0" dirty="0"/>
            <a:t> </a:t>
          </a:r>
          <a:r>
            <a:rPr lang="en-US" baseline="0" dirty="0" err="1"/>
            <a:t>untuk</a:t>
          </a:r>
          <a:r>
            <a:rPr lang="en-US" baseline="0" dirty="0"/>
            <a:t> </a:t>
          </a:r>
          <a:r>
            <a:rPr lang="en-US" baseline="0" dirty="0" err="1"/>
            <a:t>keselamatan</a:t>
          </a:r>
          <a:r>
            <a:rPr lang="en-US" baseline="0" dirty="0"/>
            <a:t>, </a:t>
          </a:r>
          <a:r>
            <a:rPr lang="en-US" baseline="0" dirty="0" err="1"/>
            <a:t>keamanan</a:t>
          </a:r>
          <a:r>
            <a:rPr lang="en-US" baseline="0" dirty="0"/>
            <a:t>, </a:t>
          </a:r>
          <a:r>
            <a:rPr lang="en-US" baseline="0" dirty="0" err="1"/>
            <a:t>ketertiban</a:t>
          </a:r>
          <a:r>
            <a:rPr lang="en-US" baseline="0" dirty="0"/>
            <a:t>, </a:t>
          </a:r>
          <a:r>
            <a:rPr lang="en-US" baseline="0" dirty="0" err="1"/>
            <a:t>dan</a:t>
          </a:r>
          <a:r>
            <a:rPr lang="en-US" baseline="0" dirty="0"/>
            <a:t> </a:t>
          </a:r>
          <a:r>
            <a:rPr lang="en-US" baseline="0" dirty="0" err="1"/>
            <a:t>kelancaran</a:t>
          </a:r>
          <a:r>
            <a:rPr lang="en-US" baseline="0" dirty="0"/>
            <a:t> </a:t>
          </a:r>
          <a:r>
            <a:rPr lang="en-US" baseline="0" dirty="0" err="1"/>
            <a:t>lalu</a:t>
          </a:r>
          <a:r>
            <a:rPr lang="en-US" baseline="0" dirty="0"/>
            <a:t> </a:t>
          </a:r>
          <a:r>
            <a:rPr lang="en-US" baseline="0" dirty="0" err="1"/>
            <a:t>lintas</a:t>
          </a:r>
          <a:r>
            <a:rPr lang="en-US" baseline="0" dirty="0"/>
            <a:t> </a:t>
          </a:r>
          <a:r>
            <a:rPr lang="en-US" baseline="0" dirty="0" err="1"/>
            <a:t>serta</a:t>
          </a:r>
          <a:r>
            <a:rPr lang="en-US" baseline="0" dirty="0"/>
            <a:t> </a:t>
          </a:r>
          <a:r>
            <a:rPr lang="en-US" baseline="0" dirty="0" err="1"/>
            <a:t>kemudahan</a:t>
          </a:r>
          <a:r>
            <a:rPr lang="en-US" baseline="0" dirty="0"/>
            <a:t> </a:t>
          </a:r>
          <a:r>
            <a:rPr lang="en-US" baseline="0" dirty="0" err="1"/>
            <a:t>bagi</a:t>
          </a:r>
          <a:r>
            <a:rPr lang="en-US" baseline="0" dirty="0"/>
            <a:t> </a:t>
          </a:r>
          <a:r>
            <a:rPr lang="en-US" baseline="0" dirty="0" err="1"/>
            <a:t>pengguna</a:t>
          </a:r>
          <a:r>
            <a:rPr lang="en-US" baseline="0" dirty="0"/>
            <a:t> </a:t>
          </a:r>
          <a:r>
            <a:rPr lang="en-US" baseline="0" dirty="0" err="1"/>
            <a:t>jalan</a:t>
          </a:r>
          <a:r>
            <a:rPr lang="en-US" baseline="0" dirty="0"/>
            <a:t> </a:t>
          </a:r>
          <a:r>
            <a:rPr lang="en-US" baseline="0" dirty="0" err="1"/>
            <a:t>dalam</a:t>
          </a:r>
          <a:r>
            <a:rPr lang="en-US" baseline="0" dirty="0"/>
            <a:t> </a:t>
          </a:r>
          <a:r>
            <a:rPr lang="en-US" baseline="0" dirty="0" err="1"/>
            <a:t>berlalu</a:t>
          </a:r>
          <a:r>
            <a:rPr lang="en-US" baseline="0" dirty="0"/>
            <a:t> </a:t>
          </a:r>
          <a:r>
            <a:rPr lang="en-US" baseline="0" dirty="0" err="1"/>
            <a:t>lintas</a:t>
          </a:r>
          <a:r>
            <a:rPr lang="en-US" baseline="0" dirty="0"/>
            <a:t>. </a:t>
          </a:r>
          <a:endParaRPr lang="id-ID" dirty="0"/>
        </a:p>
      </dgm:t>
    </dgm:pt>
    <dgm:pt modelId="{C25844EF-7EFF-4CA7-996F-27FC994A0FAA}" type="parTrans" cxnId="{5705CFD5-DEDB-4AA3-9208-A6438D059B85}">
      <dgm:prSet/>
      <dgm:spPr/>
      <dgm:t>
        <a:bodyPr/>
        <a:lstStyle/>
        <a:p>
          <a:endParaRPr lang="en-US"/>
        </a:p>
      </dgm:t>
    </dgm:pt>
    <dgm:pt modelId="{72B9FA5B-8379-495D-BDB0-E372ED87686E}" type="sibTrans" cxnId="{5705CFD5-DEDB-4AA3-9208-A6438D059B85}">
      <dgm:prSet/>
      <dgm:spPr/>
      <dgm:t>
        <a:bodyPr/>
        <a:lstStyle/>
        <a:p>
          <a:endParaRPr lang="en-US"/>
        </a:p>
      </dgm:t>
    </dgm:pt>
    <dgm:pt modelId="{043C0EF7-8106-4A88-9FF6-2AF7F775CF5B}">
      <dgm:prSet/>
      <dgm:spPr/>
      <dgm:t>
        <a:bodyPr/>
        <a:lstStyle/>
        <a:p>
          <a:r>
            <a:rPr lang="id-ID" dirty="0"/>
            <a:t>Tidak langsung </a:t>
          </a:r>
          <a:r>
            <a:rPr lang="en-US" dirty="0" err="1"/>
            <a:t>dengan</a:t>
          </a:r>
          <a:r>
            <a:rPr lang="en-US" dirty="0"/>
            <a:t> </a:t>
          </a:r>
          <a:r>
            <a:rPr lang="en-US" dirty="0" err="1"/>
            <a:t>pengguna</a:t>
          </a:r>
          <a:r>
            <a:rPr lang="en-US" dirty="0"/>
            <a:t> </a:t>
          </a:r>
          <a:r>
            <a:rPr lang="en-US" dirty="0" err="1"/>
            <a:t>jalan</a:t>
          </a:r>
          <a:r>
            <a:rPr lang="en-US" dirty="0"/>
            <a:t>” </a:t>
          </a:r>
          <a:r>
            <a:rPr lang="en-US" dirty="0" err="1"/>
            <a:t>adalah</a:t>
          </a:r>
          <a:r>
            <a:rPr lang="en-US" dirty="0"/>
            <a:t> </a:t>
          </a:r>
          <a:r>
            <a:rPr lang="en-US" dirty="0" err="1"/>
            <a:t>bangunan</a:t>
          </a:r>
          <a:r>
            <a:rPr lang="en-US" dirty="0"/>
            <a:t> yang </a:t>
          </a:r>
          <a:r>
            <a:rPr lang="en-US" dirty="0" err="1"/>
            <a:t>dimaksudkan</a:t>
          </a:r>
          <a:r>
            <a:rPr lang="en-US" dirty="0"/>
            <a:t> </a:t>
          </a:r>
          <a:r>
            <a:rPr lang="en-US" dirty="0" err="1"/>
            <a:t>untuk</a:t>
          </a:r>
          <a:r>
            <a:rPr lang="en-US" dirty="0"/>
            <a:t> </a:t>
          </a:r>
          <a:r>
            <a:rPr lang="en-US" dirty="0" err="1"/>
            <a:t>keselamatan</a:t>
          </a:r>
          <a:r>
            <a:rPr lang="en-US" dirty="0"/>
            <a:t> </a:t>
          </a:r>
          <a:r>
            <a:rPr lang="en-US" dirty="0" err="1"/>
            <a:t>penggunan</a:t>
          </a:r>
          <a:r>
            <a:rPr lang="en-US" dirty="0"/>
            <a:t> </a:t>
          </a:r>
          <a:r>
            <a:rPr lang="en-US" dirty="0" err="1"/>
            <a:t>jalan</a:t>
          </a:r>
          <a:r>
            <a:rPr lang="en-US" dirty="0"/>
            <a:t>, </a:t>
          </a:r>
          <a:r>
            <a:rPr lang="en-US" dirty="0" err="1"/>
            <a:t>dan</a:t>
          </a:r>
          <a:r>
            <a:rPr lang="en-US" dirty="0"/>
            <a:t> </a:t>
          </a:r>
          <a:r>
            <a:rPr lang="en-US" dirty="0" err="1"/>
            <a:t>pengamanan</a:t>
          </a:r>
          <a:r>
            <a:rPr lang="en-US" dirty="0"/>
            <a:t> </a:t>
          </a:r>
          <a:r>
            <a:rPr lang="en-US" dirty="0" err="1"/>
            <a:t>aset</a:t>
          </a:r>
          <a:r>
            <a:rPr lang="en-US" dirty="0"/>
            <a:t> </a:t>
          </a:r>
          <a:r>
            <a:rPr lang="en-US" dirty="0" err="1"/>
            <a:t>jalan</a:t>
          </a:r>
          <a:r>
            <a:rPr lang="en-US" dirty="0"/>
            <a:t>, </a:t>
          </a:r>
          <a:r>
            <a:rPr lang="en-US" dirty="0" err="1"/>
            <a:t>dan</a:t>
          </a:r>
          <a:r>
            <a:rPr lang="en-US" dirty="0"/>
            <a:t> </a:t>
          </a:r>
          <a:r>
            <a:rPr lang="en-US" dirty="0" err="1"/>
            <a:t>informasi</a:t>
          </a:r>
          <a:r>
            <a:rPr lang="en-US" dirty="0"/>
            <a:t> </a:t>
          </a:r>
          <a:r>
            <a:rPr lang="en-US" dirty="0" err="1"/>
            <a:t>pengguna</a:t>
          </a:r>
          <a:r>
            <a:rPr lang="en-US" dirty="0"/>
            <a:t> </a:t>
          </a:r>
          <a:r>
            <a:rPr lang="en-US" dirty="0" err="1"/>
            <a:t>jalan</a:t>
          </a:r>
          <a:r>
            <a:rPr lang="en-US" dirty="0"/>
            <a:t>.</a:t>
          </a:r>
          <a:endParaRPr lang="id-ID" dirty="0"/>
        </a:p>
      </dgm:t>
    </dgm:pt>
    <dgm:pt modelId="{97AD3DE2-040A-4240-AB9D-45CC142A06D1}" type="parTrans" cxnId="{F3D23C11-04C6-405C-AE58-81BA986EFAB0}">
      <dgm:prSet/>
      <dgm:spPr/>
      <dgm:t>
        <a:bodyPr/>
        <a:lstStyle/>
        <a:p>
          <a:endParaRPr lang="en-US"/>
        </a:p>
      </dgm:t>
    </dgm:pt>
    <dgm:pt modelId="{7F46582A-8C06-4DA7-8166-4881C494D54B}" type="sibTrans" cxnId="{F3D23C11-04C6-405C-AE58-81BA986EFAB0}">
      <dgm:prSet/>
      <dgm:spPr/>
      <dgm:t>
        <a:bodyPr/>
        <a:lstStyle/>
        <a:p>
          <a:endParaRPr lang="en-US"/>
        </a:p>
      </dgm:t>
    </dgm:pt>
    <dgm:pt modelId="{F121B6C6-0467-4EEE-A181-24D5E294A446}" type="pres">
      <dgm:prSet presAssocID="{6BD884D4-84E1-4E4A-907E-4AE35B18656C}" presName="linear" presStyleCnt="0">
        <dgm:presLayoutVars>
          <dgm:animLvl val="lvl"/>
          <dgm:resizeHandles val="exact"/>
        </dgm:presLayoutVars>
      </dgm:prSet>
      <dgm:spPr/>
      <dgm:t>
        <a:bodyPr/>
        <a:lstStyle/>
        <a:p>
          <a:endParaRPr lang="id-ID"/>
        </a:p>
      </dgm:t>
    </dgm:pt>
    <dgm:pt modelId="{2D0C4746-4F4C-41BA-8D8D-7583B8008524}" type="pres">
      <dgm:prSet presAssocID="{5F7A3079-59CA-408C-A871-30892396B074}" presName="parentText" presStyleLbl="node1" presStyleIdx="0" presStyleCnt="1">
        <dgm:presLayoutVars>
          <dgm:chMax val="0"/>
          <dgm:bulletEnabled val="1"/>
        </dgm:presLayoutVars>
      </dgm:prSet>
      <dgm:spPr/>
      <dgm:t>
        <a:bodyPr/>
        <a:lstStyle/>
        <a:p>
          <a:endParaRPr lang="id-ID"/>
        </a:p>
      </dgm:t>
    </dgm:pt>
    <dgm:pt modelId="{333F1F54-6EE7-41AF-BA4F-FC2AA75984F5}" type="pres">
      <dgm:prSet presAssocID="{5F7A3079-59CA-408C-A871-30892396B074}" presName="childText" presStyleLbl="revTx" presStyleIdx="0" presStyleCnt="1">
        <dgm:presLayoutVars>
          <dgm:bulletEnabled val="1"/>
        </dgm:presLayoutVars>
      </dgm:prSet>
      <dgm:spPr/>
      <dgm:t>
        <a:bodyPr/>
        <a:lstStyle/>
        <a:p>
          <a:endParaRPr lang="id-ID"/>
        </a:p>
      </dgm:t>
    </dgm:pt>
  </dgm:ptLst>
  <dgm:cxnLst>
    <dgm:cxn modelId="{0951F7F8-35EC-4A3C-A562-05A6E5473E3F}" type="presOf" srcId="{5F7A3079-59CA-408C-A871-30892396B074}" destId="{2D0C4746-4F4C-41BA-8D8D-7583B8008524}" srcOrd="0" destOrd="0" presId="urn:microsoft.com/office/officeart/2005/8/layout/vList2"/>
    <dgm:cxn modelId="{9CAFAC24-D192-4AA3-8560-DE75D9E32F61}" type="presOf" srcId="{043C0EF7-8106-4A88-9FF6-2AF7F775CF5B}" destId="{333F1F54-6EE7-41AF-BA4F-FC2AA75984F5}" srcOrd="0" destOrd="3" presId="urn:microsoft.com/office/officeart/2005/8/layout/vList2"/>
    <dgm:cxn modelId="{9FFCD058-C226-43DF-A064-337128384613}" type="presOf" srcId="{AC6CB5FD-831C-43D4-B4C4-2EDFFAA0FEA6}" destId="{333F1F54-6EE7-41AF-BA4F-FC2AA75984F5}" srcOrd="0" destOrd="2" presId="urn:microsoft.com/office/officeart/2005/8/layout/vList2"/>
    <dgm:cxn modelId="{F50049E0-07C7-4497-B602-184954E83AA0}" type="presOf" srcId="{6BD884D4-84E1-4E4A-907E-4AE35B18656C}" destId="{F121B6C6-0467-4EEE-A181-24D5E294A446}" srcOrd="0" destOrd="0" presId="urn:microsoft.com/office/officeart/2005/8/layout/vList2"/>
    <dgm:cxn modelId="{05897AFE-CEF2-430B-B60B-1F443C3EDC03}" srcId="{5F7A3079-59CA-408C-A871-30892396B074}" destId="{AF358163-5279-461E-A3BD-5D6DE4AB1875}" srcOrd="1" destOrd="0" parTransId="{EDC7D448-C4C2-42A7-B1FA-D5F8616CB293}" sibTransId="{46C03000-D1B5-4C8C-BA37-3E70D0B53E2E}"/>
    <dgm:cxn modelId="{66C48C5C-C854-46F9-9BA0-E02A0D5799A2}" type="presOf" srcId="{ADE10D26-C28D-47F3-BA78-816753C23DA4}" destId="{333F1F54-6EE7-41AF-BA4F-FC2AA75984F5}" srcOrd="0" destOrd="0" presId="urn:microsoft.com/office/officeart/2005/8/layout/vList2"/>
    <dgm:cxn modelId="{B320E282-B764-4758-BCD1-70E9D5D12092}" srcId="{5F7A3079-59CA-408C-A871-30892396B074}" destId="{ADE10D26-C28D-47F3-BA78-816753C23DA4}" srcOrd="0" destOrd="0" parTransId="{92342D37-A0F8-429E-8E98-35396BB24732}" sibTransId="{72A16374-E55A-4B5A-9E8D-C3E2E4E98B02}"/>
    <dgm:cxn modelId="{116AEA6F-0324-49B6-8930-2B53719F35F0}" type="presOf" srcId="{AF358163-5279-461E-A3BD-5D6DE4AB1875}" destId="{333F1F54-6EE7-41AF-BA4F-FC2AA75984F5}" srcOrd="0" destOrd="1" presId="urn:microsoft.com/office/officeart/2005/8/layout/vList2"/>
    <dgm:cxn modelId="{FF656183-3A50-4AE5-A0E0-31B4C013771A}" srcId="{6BD884D4-84E1-4E4A-907E-4AE35B18656C}" destId="{5F7A3079-59CA-408C-A871-30892396B074}" srcOrd="0" destOrd="0" parTransId="{B81E00A8-8E8B-4549-A556-0A06208F8279}" sibTransId="{D56D3A03-6865-48DA-871B-B065DA3DF1BF}"/>
    <dgm:cxn modelId="{F3D23C11-04C6-405C-AE58-81BA986EFAB0}" srcId="{AF358163-5279-461E-A3BD-5D6DE4AB1875}" destId="{043C0EF7-8106-4A88-9FF6-2AF7F775CF5B}" srcOrd="1" destOrd="0" parTransId="{97AD3DE2-040A-4240-AB9D-45CC142A06D1}" sibTransId="{7F46582A-8C06-4DA7-8166-4881C494D54B}"/>
    <dgm:cxn modelId="{5705CFD5-DEDB-4AA3-9208-A6438D059B85}" srcId="{AF358163-5279-461E-A3BD-5D6DE4AB1875}" destId="{AC6CB5FD-831C-43D4-B4C4-2EDFFAA0FEA6}" srcOrd="0" destOrd="0" parTransId="{C25844EF-7EFF-4CA7-996F-27FC994A0FAA}" sibTransId="{72B9FA5B-8379-495D-BDB0-E372ED87686E}"/>
    <dgm:cxn modelId="{FBB62A31-66C0-42F4-B93C-6B98BD212185}" type="presParOf" srcId="{F121B6C6-0467-4EEE-A181-24D5E294A446}" destId="{2D0C4746-4F4C-41BA-8D8D-7583B8008524}" srcOrd="0" destOrd="0" presId="urn:microsoft.com/office/officeart/2005/8/layout/vList2"/>
    <dgm:cxn modelId="{03CFA006-3531-49CB-A7F6-C49EF040458C}" type="presParOf" srcId="{F121B6C6-0467-4EEE-A181-24D5E294A446}" destId="{333F1F54-6EE7-41AF-BA4F-FC2AA75984F5}" srcOrd="1" destOrd="0" presId="urn:microsoft.com/office/officeart/2005/8/layout/vList2"/>
  </dgm:cxnLst>
  <dgm:bg>
    <a:solidFill>
      <a:schemeClr val="bg1"/>
    </a:solidFill>
  </dgm:bg>
  <dgm:whole/>
  <dgm:extLst>
    <a:ext uri="http://schemas.microsoft.com/office/drawing/2008/diagram">
      <dsp:dataModelExt xmlns:dsp="http://schemas.microsoft.com/office/drawing/2008/diagram" relId="rId11"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4DF20E3-1604-41E1-A158-DB8ECC791BFD}" type="doc">
      <dgm:prSet loTypeId="urn:microsoft.com/office/officeart/2005/8/layout/vList5" loCatId="list" qsTypeId="urn:microsoft.com/office/officeart/2005/8/quickstyle/3d2" qsCatId="3D" csTypeId="urn:microsoft.com/office/officeart/2005/8/colors/colorful2" csCatId="colorful"/>
      <dgm:spPr/>
      <dgm:t>
        <a:bodyPr/>
        <a:lstStyle/>
        <a:p>
          <a:endParaRPr lang="en-US"/>
        </a:p>
      </dgm:t>
    </dgm:pt>
    <dgm:pt modelId="{C1F3B6D0-B973-4261-89DF-14F9524FA3A8}">
      <dgm:prSet/>
      <dgm:spPr/>
      <dgm:t>
        <a:bodyPr/>
        <a:lstStyle/>
        <a:p>
          <a:r>
            <a:rPr lang="id-ID" b="0" i="1" baseline="0"/>
            <a:t>Peran Jalan</a:t>
          </a:r>
          <a:endParaRPr lang="id-ID"/>
        </a:p>
      </dgm:t>
    </dgm:pt>
    <dgm:pt modelId="{681A48C3-2BAD-493F-ACF7-552E97D21C67}" type="parTrans" cxnId="{CB2CCE66-C59B-4A0A-BA5E-ECF633BFA25C}">
      <dgm:prSet/>
      <dgm:spPr/>
      <dgm:t>
        <a:bodyPr/>
        <a:lstStyle/>
        <a:p>
          <a:endParaRPr lang="en-US"/>
        </a:p>
      </dgm:t>
    </dgm:pt>
    <dgm:pt modelId="{6D967E7D-7813-44D9-AA21-1A5D31E390C9}" type="sibTrans" cxnId="{CB2CCE66-C59B-4A0A-BA5E-ECF633BFA25C}">
      <dgm:prSet/>
      <dgm:spPr/>
      <dgm:t>
        <a:bodyPr/>
        <a:lstStyle/>
        <a:p>
          <a:endParaRPr lang="en-US"/>
        </a:p>
      </dgm:t>
    </dgm:pt>
    <dgm:pt modelId="{67AA2C01-5032-4B4A-9999-E945B3029983}" type="pres">
      <dgm:prSet presAssocID="{64DF20E3-1604-41E1-A158-DB8ECC791BFD}" presName="Name0" presStyleCnt="0">
        <dgm:presLayoutVars>
          <dgm:dir/>
          <dgm:animLvl val="lvl"/>
          <dgm:resizeHandles val="exact"/>
        </dgm:presLayoutVars>
      </dgm:prSet>
      <dgm:spPr/>
      <dgm:t>
        <a:bodyPr/>
        <a:lstStyle/>
        <a:p>
          <a:endParaRPr lang="id-ID"/>
        </a:p>
      </dgm:t>
    </dgm:pt>
    <dgm:pt modelId="{47CA6CF9-D86A-48FC-A3CC-F68045C44BC8}" type="pres">
      <dgm:prSet presAssocID="{C1F3B6D0-B973-4261-89DF-14F9524FA3A8}" presName="linNode" presStyleCnt="0"/>
      <dgm:spPr/>
    </dgm:pt>
    <dgm:pt modelId="{398F254C-CA3C-484D-A7CC-E02D5BB8D972}" type="pres">
      <dgm:prSet presAssocID="{C1F3B6D0-B973-4261-89DF-14F9524FA3A8}" presName="parentText" presStyleLbl="node1" presStyleIdx="0" presStyleCnt="1">
        <dgm:presLayoutVars>
          <dgm:chMax val="1"/>
          <dgm:bulletEnabled val="1"/>
        </dgm:presLayoutVars>
      </dgm:prSet>
      <dgm:spPr/>
      <dgm:t>
        <a:bodyPr/>
        <a:lstStyle/>
        <a:p>
          <a:endParaRPr lang="id-ID"/>
        </a:p>
      </dgm:t>
    </dgm:pt>
  </dgm:ptLst>
  <dgm:cxnLst>
    <dgm:cxn modelId="{A81403CC-934A-42DF-B04F-7F1AF9821291}" type="presOf" srcId="{64DF20E3-1604-41E1-A158-DB8ECC791BFD}" destId="{67AA2C01-5032-4B4A-9999-E945B3029983}" srcOrd="0" destOrd="0" presId="urn:microsoft.com/office/officeart/2005/8/layout/vList5"/>
    <dgm:cxn modelId="{71703AB2-6A8B-452C-85D5-77C13C87B9DE}" type="presOf" srcId="{C1F3B6D0-B973-4261-89DF-14F9524FA3A8}" destId="{398F254C-CA3C-484D-A7CC-E02D5BB8D972}" srcOrd="0" destOrd="0" presId="urn:microsoft.com/office/officeart/2005/8/layout/vList5"/>
    <dgm:cxn modelId="{CB2CCE66-C59B-4A0A-BA5E-ECF633BFA25C}" srcId="{64DF20E3-1604-41E1-A158-DB8ECC791BFD}" destId="{C1F3B6D0-B973-4261-89DF-14F9524FA3A8}" srcOrd="0" destOrd="0" parTransId="{681A48C3-2BAD-493F-ACF7-552E97D21C67}" sibTransId="{6D967E7D-7813-44D9-AA21-1A5D31E390C9}"/>
    <dgm:cxn modelId="{114F9478-DA84-4788-A0B2-B2B87DC4CE9F}" type="presParOf" srcId="{67AA2C01-5032-4B4A-9999-E945B3029983}" destId="{47CA6CF9-D86A-48FC-A3CC-F68045C44BC8}" srcOrd="0" destOrd="0" presId="urn:microsoft.com/office/officeart/2005/8/layout/vList5"/>
    <dgm:cxn modelId="{9D01D036-B89E-49DF-821C-8D7E4DF6EC8D}" type="presParOf" srcId="{47CA6CF9-D86A-48FC-A3CC-F68045C44BC8}" destId="{398F254C-CA3C-484D-A7CC-E02D5BB8D972}"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8A3B3A8-3A9D-40C9-9597-04A5F5A096DA}" type="doc">
      <dgm:prSet loTypeId="urn:microsoft.com/office/officeart/2005/8/layout/vList2" loCatId="list" qsTypeId="urn:microsoft.com/office/officeart/2005/8/quickstyle/3d1" qsCatId="3D" csTypeId="urn:microsoft.com/office/officeart/2005/8/colors/accent1_2" csCatId="accent1"/>
      <dgm:spPr/>
      <dgm:t>
        <a:bodyPr/>
        <a:lstStyle/>
        <a:p>
          <a:endParaRPr lang="en-US"/>
        </a:p>
      </dgm:t>
    </dgm:pt>
    <dgm:pt modelId="{68A7982E-DC83-4EEE-BD2C-6F89F8F16081}">
      <dgm:prSet/>
      <dgm:spPr/>
      <dgm:t>
        <a:bodyPr/>
        <a:lstStyle/>
        <a:p>
          <a:r>
            <a:rPr lang="en-US" b="0" i="1" baseline="0"/>
            <a:t>Aksesibilitas</a:t>
          </a:r>
          <a:endParaRPr lang="id-ID"/>
        </a:p>
      </dgm:t>
    </dgm:pt>
    <dgm:pt modelId="{30D7562E-81C1-4DB6-8C1D-A2A0D3749B30}" type="parTrans" cxnId="{2A18B2DD-A130-433C-A6B4-1688DBB43736}">
      <dgm:prSet/>
      <dgm:spPr/>
      <dgm:t>
        <a:bodyPr/>
        <a:lstStyle/>
        <a:p>
          <a:endParaRPr lang="en-US"/>
        </a:p>
      </dgm:t>
    </dgm:pt>
    <dgm:pt modelId="{A93BA565-2B56-4008-A79E-1720F6A896EF}" type="sibTrans" cxnId="{2A18B2DD-A130-433C-A6B4-1688DBB43736}">
      <dgm:prSet/>
      <dgm:spPr/>
      <dgm:t>
        <a:bodyPr/>
        <a:lstStyle/>
        <a:p>
          <a:endParaRPr lang="en-US"/>
        </a:p>
      </dgm:t>
    </dgm:pt>
    <dgm:pt modelId="{04133280-838E-4175-B45D-2D0ACDBC17EC}" type="pres">
      <dgm:prSet presAssocID="{68A3B3A8-3A9D-40C9-9597-04A5F5A096DA}" presName="linear" presStyleCnt="0">
        <dgm:presLayoutVars>
          <dgm:animLvl val="lvl"/>
          <dgm:resizeHandles val="exact"/>
        </dgm:presLayoutVars>
      </dgm:prSet>
      <dgm:spPr/>
      <dgm:t>
        <a:bodyPr/>
        <a:lstStyle/>
        <a:p>
          <a:endParaRPr lang="id-ID"/>
        </a:p>
      </dgm:t>
    </dgm:pt>
    <dgm:pt modelId="{3D5293F1-87AB-4CBC-AF31-3F049CAADDD1}" type="pres">
      <dgm:prSet presAssocID="{68A7982E-DC83-4EEE-BD2C-6F89F8F16081}" presName="parentText" presStyleLbl="node1" presStyleIdx="0" presStyleCnt="1">
        <dgm:presLayoutVars>
          <dgm:chMax val="0"/>
          <dgm:bulletEnabled val="1"/>
        </dgm:presLayoutVars>
      </dgm:prSet>
      <dgm:spPr/>
      <dgm:t>
        <a:bodyPr/>
        <a:lstStyle/>
        <a:p>
          <a:endParaRPr lang="id-ID"/>
        </a:p>
      </dgm:t>
    </dgm:pt>
  </dgm:ptLst>
  <dgm:cxnLst>
    <dgm:cxn modelId="{2A18B2DD-A130-433C-A6B4-1688DBB43736}" srcId="{68A3B3A8-3A9D-40C9-9597-04A5F5A096DA}" destId="{68A7982E-DC83-4EEE-BD2C-6F89F8F16081}" srcOrd="0" destOrd="0" parTransId="{30D7562E-81C1-4DB6-8C1D-A2A0D3749B30}" sibTransId="{A93BA565-2B56-4008-A79E-1720F6A896EF}"/>
    <dgm:cxn modelId="{C43EE6FE-4265-4188-BC63-0EE0AF121FCD}" type="presOf" srcId="{68A3B3A8-3A9D-40C9-9597-04A5F5A096DA}" destId="{04133280-838E-4175-B45D-2D0ACDBC17EC}" srcOrd="0" destOrd="0" presId="urn:microsoft.com/office/officeart/2005/8/layout/vList2"/>
    <dgm:cxn modelId="{59C9458D-BC59-4AD5-82AC-8A0C078373EC}" type="presOf" srcId="{68A7982E-DC83-4EEE-BD2C-6F89F8F16081}" destId="{3D5293F1-87AB-4CBC-AF31-3F049CAADDD1}" srcOrd="0" destOrd="0" presId="urn:microsoft.com/office/officeart/2005/8/layout/vList2"/>
    <dgm:cxn modelId="{0A2946D3-7884-4EEE-A13B-4AE0AA99617F}" type="presParOf" srcId="{04133280-838E-4175-B45D-2D0ACDBC17EC}" destId="{3D5293F1-87AB-4CBC-AF31-3F049CAADDD1}"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BF5D9B8-6711-44BD-97D1-F7FB3895B183}" type="doc">
      <dgm:prSet loTypeId="urn:microsoft.com/office/officeart/2005/8/layout/vList2" loCatId="list" qsTypeId="urn:microsoft.com/office/officeart/2005/8/quickstyle/3d4" qsCatId="3D" csTypeId="urn:microsoft.com/office/officeart/2005/8/colors/colorful2" csCatId="colorful"/>
      <dgm:spPr/>
      <dgm:t>
        <a:bodyPr/>
        <a:lstStyle/>
        <a:p>
          <a:endParaRPr lang="en-US"/>
        </a:p>
      </dgm:t>
    </dgm:pt>
    <dgm:pt modelId="{2CE0C2BE-9BD0-4F7D-8B16-32893AAC4502}">
      <dgm:prSet/>
      <dgm:spPr/>
      <dgm:t>
        <a:bodyPr/>
        <a:lstStyle/>
        <a:p>
          <a:r>
            <a:rPr lang="en-US" baseline="0">
              <a:solidFill>
                <a:schemeClr val="accent6">
                  <a:lumMod val="50000"/>
                </a:schemeClr>
              </a:solidFill>
            </a:rPr>
            <a:t>jalan terhubung satu sama lainnya sehingga menjadi suatu sistem transportasi. </a:t>
          </a:r>
          <a:endParaRPr lang="id-ID">
            <a:solidFill>
              <a:schemeClr val="accent6">
                <a:lumMod val="50000"/>
              </a:schemeClr>
            </a:solidFill>
          </a:endParaRPr>
        </a:p>
      </dgm:t>
    </dgm:pt>
    <dgm:pt modelId="{AFC10CF7-7492-4934-A52D-22DEA5D6B2F9}" type="parTrans" cxnId="{180B9088-D79C-44A6-B732-D9D63F794368}">
      <dgm:prSet/>
      <dgm:spPr/>
      <dgm:t>
        <a:bodyPr/>
        <a:lstStyle/>
        <a:p>
          <a:endParaRPr lang="en-US">
            <a:solidFill>
              <a:schemeClr val="accent6">
                <a:lumMod val="50000"/>
              </a:schemeClr>
            </a:solidFill>
          </a:endParaRPr>
        </a:p>
      </dgm:t>
    </dgm:pt>
    <dgm:pt modelId="{28ED8DD1-4DC0-4E1A-A1CD-C8C3FC3A0E8B}" type="sibTrans" cxnId="{180B9088-D79C-44A6-B732-D9D63F794368}">
      <dgm:prSet/>
      <dgm:spPr/>
      <dgm:t>
        <a:bodyPr/>
        <a:lstStyle/>
        <a:p>
          <a:endParaRPr lang="en-US">
            <a:solidFill>
              <a:schemeClr val="accent6">
                <a:lumMod val="50000"/>
              </a:schemeClr>
            </a:solidFill>
          </a:endParaRPr>
        </a:p>
      </dgm:t>
    </dgm:pt>
    <dgm:pt modelId="{AC3EAACE-0FEF-4452-995C-4E1DF0083472}">
      <dgm:prSet/>
      <dgm:spPr/>
      <dgm:t>
        <a:bodyPr/>
        <a:lstStyle/>
        <a:p>
          <a:r>
            <a:rPr lang="en-US" baseline="0">
              <a:solidFill>
                <a:schemeClr val="accent6">
                  <a:lumMod val="50000"/>
                </a:schemeClr>
              </a:solidFill>
            </a:rPr>
            <a:t>Aksesibilitas adalah jumlah panjang jalan di satu wilayah dalam satuan kilometer dibagi dengan luas wilayah tersebut dalam satuan kilometer persegi.</a:t>
          </a:r>
          <a:endParaRPr lang="id-ID">
            <a:solidFill>
              <a:schemeClr val="accent6">
                <a:lumMod val="50000"/>
              </a:schemeClr>
            </a:solidFill>
          </a:endParaRPr>
        </a:p>
      </dgm:t>
    </dgm:pt>
    <dgm:pt modelId="{CB1652A0-795E-47FB-A9F7-D5D582CE7F10}" type="parTrans" cxnId="{EA821A2D-2DAA-43E1-AB66-5156D966E545}">
      <dgm:prSet/>
      <dgm:spPr/>
      <dgm:t>
        <a:bodyPr/>
        <a:lstStyle/>
        <a:p>
          <a:endParaRPr lang="en-US">
            <a:solidFill>
              <a:schemeClr val="accent6">
                <a:lumMod val="50000"/>
              </a:schemeClr>
            </a:solidFill>
          </a:endParaRPr>
        </a:p>
      </dgm:t>
    </dgm:pt>
    <dgm:pt modelId="{770C3C05-E9AF-4979-9AE5-8856F2453F7B}" type="sibTrans" cxnId="{EA821A2D-2DAA-43E1-AB66-5156D966E545}">
      <dgm:prSet/>
      <dgm:spPr/>
      <dgm:t>
        <a:bodyPr/>
        <a:lstStyle/>
        <a:p>
          <a:endParaRPr lang="en-US">
            <a:solidFill>
              <a:schemeClr val="accent6">
                <a:lumMod val="50000"/>
              </a:schemeClr>
            </a:solidFill>
          </a:endParaRPr>
        </a:p>
      </dgm:t>
    </dgm:pt>
    <dgm:pt modelId="{C8324301-482A-4D03-9727-A6F60812EA9C}">
      <dgm:prSet/>
      <dgm:spPr/>
      <dgm:t>
        <a:bodyPr/>
        <a:lstStyle/>
        <a:p>
          <a:r>
            <a:rPr lang="en-US" baseline="0">
              <a:solidFill>
                <a:schemeClr val="accent6">
                  <a:lumMod val="50000"/>
                </a:schemeClr>
              </a:solidFill>
            </a:rPr>
            <a:t>Jalan yang merupakan satu kesatuan sistem jaringan jalan menghubungkan dan mengikat seluruh wilayah Republik Indonesia. </a:t>
          </a:r>
          <a:endParaRPr lang="id-ID">
            <a:solidFill>
              <a:schemeClr val="accent6">
                <a:lumMod val="50000"/>
              </a:schemeClr>
            </a:solidFill>
          </a:endParaRPr>
        </a:p>
      </dgm:t>
    </dgm:pt>
    <dgm:pt modelId="{BF504222-35C5-49E1-91B9-151AA68603BA}" type="parTrans" cxnId="{227BE245-01EE-4271-8DC3-9274F91EFB69}">
      <dgm:prSet/>
      <dgm:spPr/>
      <dgm:t>
        <a:bodyPr/>
        <a:lstStyle/>
        <a:p>
          <a:endParaRPr lang="en-US">
            <a:solidFill>
              <a:schemeClr val="accent6">
                <a:lumMod val="50000"/>
              </a:schemeClr>
            </a:solidFill>
          </a:endParaRPr>
        </a:p>
      </dgm:t>
    </dgm:pt>
    <dgm:pt modelId="{78583ED8-1A6D-4202-BCBF-76849D89CF40}" type="sibTrans" cxnId="{227BE245-01EE-4271-8DC3-9274F91EFB69}">
      <dgm:prSet/>
      <dgm:spPr/>
      <dgm:t>
        <a:bodyPr/>
        <a:lstStyle/>
        <a:p>
          <a:endParaRPr lang="en-US">
            <a:solidFill>
              <a:schemeClr val="accent6">
                <a:lumMod val="50000"/>
              </a:schemeClr>
            </a:solidFill>
          </a:endParaRPr>
        </a:p>
      </dgm:t>
    </dgm:pt>
    <dgm:pt modelId="{B6CCCAB4-4C07-48D1-9C4D-310B283635E9}">
      <dgm:prSet/>
      <dgm:spPr/>
      <dgm:t>
        <a:bodyPr/>
        <a:lstStyle/>
        <a:p>
          <a:r>
            <a:rPr lang="id-ID" baseline="0">
              <a:solidFill>
                <a:schemeClr val="accent6">
                  <a:lumMod val="50000"/>
                </a:schemeClr>
              </a:solidFill>
            </a:rPr>
            <a:t>U</a:t>
          </a:r>
          <a:r>
            <a:rPr lang="en-US" baseline="0">
              <a:solidFill>
                <a:schemeClr val="accent6">
                  <a:lumMod val="50000"/>
                </a:schemeClr>
              </a:solidFill>
            </a:rPr>
            <a:t>saha mewujudkan pelayanan jasa distribusi yang seimbang, penyelenggara jalan umum wajib memperhatikan bahwa jalan merupakan satu kesatuan sistem jaringan jalan (Peraturan Pemerintah No. 34 Tahun 2006).</a:t>
          </a:r>
          <a:endParaRPr lang="id-ID">
            <a:solidFill>
              <a:schemeClr val="accent6">
                <a:lumMod val="50000"/>
              </a:schemeClr>
            </a:solidFill>
          </a:endParaRPr>
        </a:p>
      </dgm:t>
    </dgm:pt>
    <dgm:pt modelId="{C0C90536-C34C-41C4-AE55-EDAC7F49FE7A}" type="parTrans" cxnId="{F8CB12FD-B7AB-4CA4-874C-576CC72E2B87}">
      <dgm:prSet/>
      <dgm:spPr/>
      <dgm:t>
        <a:bodyPr/>
        <a:lstStyle/>
        <a:p>
          <a:endParaRPr lang="en-US">
            <a:solidFill>
              <a:schemeClr val="accent6">
                <a:lumMod val="50000"/>
              </a:schemeClr>
            </a:solidFill>
          </a:endParaRPr>
        </a:p>
      </dgm:t>
    </dgm:pt>
    <dgm:pt modelId="{809723B8-F3B9-4AA5-96AB-A488AB32967F}" type="sibTrans" cxnId="{F8CB12FD-B7AB-4CA4-874C-576CC72E2B87}">
      <dgm:prSet/>
      <dgm:spPr/>
      <dgm:t>
        <a:bodyPr/>
        <a:lstStyle/>
        <a:p>
          <a:endParaRPr lang="en-US">
            <a:solidFill>
              <a:schemeClr val="accent6">
                <a:lumMod val="50000"/>
              </a:schemeClr>
            </a:solidFill>
          </a:endParaRPr>
        </a:p>
      </dgm:t>
    </dgm:pt>
    <dgm:pt modelId="{86EBD443-FD9D-4389-B797-5177D7E871B3}" type="pres">
      <dgm:prSet presAssocID="{BBF5D9B8-6711-44BD-97D1-F7FB3895B183}" presName="linear" presStyleCnt="0">
        <dgm:presLayoutVars>
          <dgm:animLvl val="lvl"/>
          <dgm:resizeHandles val="exact"/>
        </dgm:presLayoutVars>
      </dgm:prSet>
      <dgm:spPr/>
      <dgm:t>
        <a:bodyPr/>
        <a:lstStyle/>
        <a:p>
          <a:endParaRPr lang="id-ID"/>
        </a:p>
      </dgm:t>
    </dgm:pt>
    <dgm:pt modelId="{D9E8507C-3716-4BD0-B05F-A27B54DF15BF}" type="pres">
      <dgm:prSet presAssocID="{2CE0C2BE-9BD0-4F7D-8B16-32893AAC4502}" presName="parentText" presStyleLbl="node1" presStyleIdx="0" presStyleCnt="4">
        <dgm:presLayoutVars>
          <dgm:chMax val="0"/>
          <dgm:bulletEnabled val="1"/>
        </dgm:presLayoutVars>
      </dgm:prSet>
      <dgm:spPr/>
      <dgm:t>
        <a:bodyPr/>
        <a:lstStyle/>
        <a:p>
          <a:endParaRPr lang="id-ID"/>
        </a:p>
      </dgm:t>
    </dgm:pt>
    <dgm:pt modelId="{75DFAC70-17B2-4D5C-853E-27F6106CC78D}" type="pres">
      <dgm:prSet presAssocID="{28ED8DD1-4DC0-4E1A-A1CD-C8C3FC3A0E8B}" presName="spacer" presStyleCnt="0"/>
      <dgm:spPr/>
    </dgm:pt>
    <dgm:pt modelId="{D3691A39-BD30-4309-80D6-A64B42E2FC01}" type="pres">
      <dgm:prSet presAssocID="{AC3EAACE-0FEF-4452-995C-4E1DF0083472}" presName="parentText" presStyleLbl="node1" presStyleIdx="1" presStyleCnt="4">
        <dgm:presLayoutVars>
          <dgm:chMax val="0"/>
          <dgm:bulletEnabled val="1"/>
        </dgm:presLayoutVars>
      </dgm:prSet>
      <dgm:spPr/>
      <dgm:t>
        <a:bodyPr/>
        <a:lstStyle/>
        <a:p>
          <a:endParaRPr lang="id-ID"/>
        </a:p>
      </dgm:t>
    </dgm:pt>
    <dgm:pt modelId="{092A451B-8712-418E-9B4D-58C7C581F93C}" type="pres">
      <dgm:prSet presAssocID="{770C3C05-E9AF-4979-9AE5-8856F2453F7B}" presName="spacer" presStyleCnt="0"/>
      <dgm:spPr/>
    </dgm:pt>
    <dgm:pt modelId="{036CF2F1-93F2-4308-94A4-BDC024C47B29}" type="pres">
      <dgm:prSet presAssocID="{C8324301-482A-4D03-9727-A6F60812EA9C}" presName="parentText" presStyleLbl="node1" presStyleIdx="2" presStyleCnt="4">
        <dgm:presLayoutVars>
          <dgm:chMax val="0"/>
          <dgm:bulletEnabled val="1"/>
        </dgm:presLayoutVars>
      </dgm:prSet>
      <dgm:spPr/>
      <dgm:t>
        <a:bodyPr/>
        <a:lstStyle/>
        <a:p>
          <a:endParaRPr lang="id-ID"/>
        </a:p>
      </dgm:t>
    </dgm:pt>
    <dgm:pt modelId="{E79ED919-33BD-45F8-9222-6DE7D367F93B}" type="pres">
      <dgm:prSet presAssocID="{78583ED8-1A6D-4202-BCBF-76849D89CF40}" presName="spacer" presStyleCnt="0"/>
      <dgm:spPr/>
    </dgm:pt>
    <dgm:pt modelId="{052893E1-9DB4-4358-97E9-C1AFEF1729F4}" type="pres">
      <dgm:prSet presAssocID="{B6CCCAB4-4C07-48D1-9C4D-310B283635E9}" presName="parentText" presStyleLbl="node1" presStyleIdx="3" presStyleCnt="4">
        <dgm:presLayoutVars>
          <dgm:chMax val="0"/>
          <dgm:bulletEnabled val="1"/>
        </dgm:presLayoutVars>
      </dgm:prSet>
      <dgm:spPr/>
      <dgm:t>
        <a:bodyPr/>
        <a:lstStyle/>
        <a:p>
          <a:endParaRPr lang="id-ID"/>
        </a:p>
      </dgm:t>
    </dgm:pt>
  </dgm:ptLst>
  <dgm:cxnLst>
    <dgm:cxn modelId="{180B9088-D79C-44A6-B732-D9D63F794368}" srcId="{BBF5D9B8-6711-44BD-97D1-F7FB3895B183}" destId="{2CE0C2BE-9BD0-4F7D-8B16-32893AAC4502}" srcOrd="0" destOrd="0" parTransId="{AFC10CF7-7492-4934-A52D-22DEA5D6B2F9}" sibTransId="{28ED8DD1-4DC0-4E1A-A1CD-C8C3FC3A0E8B}"/>
    <dgm:cxn modelId="{227BE245-01EE-4271-8DC3-9274F91EFB69}" srcId="{BBF5D9B8-6711-44BD-97D1-F7FB3895B183}" destId="{C8324301-482A-4D03-9727-A6F60812EA9C}" srcOrd="2" destOrd="0" parTransId="{BF504222-35C5-49E1-91B9-151AA68603BA}" sibTransId="{78583ED8-1A6D-4202-BCBF-76849D89CF40}"/>
    <dgm:cxn modelId="{C7CEA551-1B3F-4BCD-BAD0-3A90B3F21354}" type="presOf" srcId="{BBF5D9B8-6711-44BD-97D1-F7FB3895B183}" destId="{86EBD443-FD9D-4389-B797-5177D7E871B3}" srcOrd="0" destOrd="0" presId="urn:microsoft.com/office/officeart/2005/8/layout/vList2"/>
    <dgm:cxn modelId="{7D06BC4E-6301-41CB-ABCC-5F8AF8230FF2}" type="presOf" srcId="{B6CCCAB4-4C07-48D1-9C4D-310B283635E9}" destId="{052893E1-9DB4-4358-97E9-C1AFEF1729F4}" srcOrd="0" destOrd="0" presId="urn:microsoft.com/office/officeart/2005/8/layout/vList2"/>
    <dgm:cxn modelId="{EA821A2D-2DAA-43E1-AB66-5156D966E545}" srcId="{BBF5D9B8-6711-44BD-97D1-F7FB3895B183}" destId="{AC3EAACE-0FEF-4452-995C-4E1DF0083472}" srcOrd="1" destOrd="0" parTransId="{CB1652A0-795E-47FB-A9F7-D5D582CE7F10}" sibTransId="{770C3C05-E9AF-4979-9AE5-8856F2453F7B}"/>
    <dgm:cxn modelId="{C84F4290-4D2B-4F14-8E95-4BB45E4E1193}" type="presOf" srcId="{AC3EAACE-0FEF-4452-995C-4E1DF0083472}" destId="{D3691A39-BD30-4309-80D6-A64B42E2FC01}" srcOrd="0" destOrd="0" presId="urn:microsoft.com/office/officeart/2005/8/layout/vList2"/>
    <dgm:cxn modelId="{F8CB12FD-B7AB-4CA4-874C-576CC72E2B87}" srcId="{BBF5D9B8-6711-44BD-97D1-F7FB3895B183}" destId="{B6CCCAB4-4C07-48D1-9C4D-310B283635E9}" srcOrd="3" destOrd="0" parTransId="{C0C90536-C34C-41C4-AE55-EDAC7F49FE7A}" sibTransId="{809723B8-F3B9-4AA5-96AB-A488AB32967F}"/>
    <dgm:cxn modelId="{134EDABB-567C-4E72-A2BC-BC47967CD6B3}" type="presOf" srcId="{2CE0C2BE-9BD0-4F7D-8B16-32893AAC4502}" destId="{D9E8507C-3716-4BD0-B05F-A27B54DF15BF}" srcOrd="0" destOrd="0" presId="urn:microsoft.com/office/officeart/2005/8/layout/vList2"/>
    <dgm:cxn modelId="{2B7B0F5F-6066-45B4-8251-C2BCF3866BB5}" type="presOf" srcId="{C8324301-482A-4D03-9727-A6F60812EA9C}" destId="{036CF2F1-93F2-4308-94A4-BDC024C47B29}" srcOrd="0" destOrd="0" presId="urn:microsoft.com/office/officeart/2005/8/layout/vList2"/>
    <dgm:cxn modelId="{740C0EB0-56C5-4E18-B788-1B688832F392}" type="presParOf" srcId="{86EBD443-FD9D-4389-B797-5177D7E871B3}" destId="{D9E8507C-3716-4BD0-B05F-A27B54DF15BF}" srcOrd="0" destOrd="0" presId="urn:microsoft.com/office/officeart/2005/8/layout/vList2"/>
    <dgm:cxn modelId="{0ED42AF8-0A58-4ECF-AF4E-23742EC342FD}" type="presParOf" srcId="{86EBD443-FD9D-4389-B797-5177D7E871B3}" destId="{75DFAC70-17B2-4D5C-853E-27F6106CC78D}" srcOrd="1" destOrd="0" presId="urn:microsoft.com/office/officeart/2005/8/layout/vList2"/>
    <dgm:cxn modelId="{1D59615D-0FEB-4D99-BAF8-0831908796D9}" type="presParOf" srcId="{86EBD443-FD9D-4389-B797-5177D7E871B3}" destId="{D3691A39-BD30-4309-80D6-A64B42E2FC01}" srcOrd="2" destOrd="0" presId="urn:microsoft.com/office/officeart/2005/8/layout/vList2"/>
    <dgm:cxn modelId="{97A9BE2F-21BB-4B8C-9917-323510E9067B}" type="presParOf" srcId="{86EBD443-FD9D-4389-B797-5177D7E871B3}" destId="{092A451B-8712-418E-9B4D-58C7C581F93C}" srcOrd="3" destOrd="0" presId="urn:microsoft.com/office/officeart/2005/8/layout/vList2"/>
    <dgm:cxn modelId="{B0016D85-82A0-43E1-94B7-E4BBBC42716E}" type="presParOf" srcId="{86EBD443-FD9D-4389-B797-5177D7E871B3}" destId="{036CF2F1-93F2-4308-94A4-BDC024C47B29}" srcOrd="4" destOrd="0" presId="urn:microsoft.com/office/officeart/2005/8/layout/vList2"/>
    <dgm:cxn modelId="{849C1EF0-0723-4B5E-AAAF-65F0AEBA00B8}" type="presParOf" srcId="{86EBD443-FD9D-4389-B797-5177D7E871B3}" destId="{E79ED919-33BD-45F8-9222-6DE7D367F93B}" srcOrd="5" destOrd="0" presId="urn:microsoft.com/office/officeart/2005/8/layout/vList2"/>
    <dgm:cxn modelId="{B01B10DB-7332-48A6-AA76-3FA5A00B8FDD}" type="presParOf" srcId="{86EBD443-FD9D-4389-B797-5177D7E871B3}" destId="{052893E1-9DB4-4358-97E9-C1AFEF1729F4}" srcOrd="6"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FD5C1AA-CC62-4D66-9C95-A0EAF718BB3E}" type="doc">
      <dgm:prSet loTypeId="urn:microsoft.com/office/officeart/2005/8/layout/vList2" loCatId="list" qsTypeId="urn:microsoft.com/office/officeart/2005/8/quickstyle/3d1" qsCatId="3D" csTypeId="urn:microsoft.com/office/officeart/2005/8/colors/colorful3" csCatId="colorful"/>
      <dgm:spPr/>
      <dgm:t>
        <a:bodyPr/>
        <a:lstStyle/>
        <a:p>
          <a:endParaRPr lang="en-US"/>
        </a:p>
      </dgm:t>
    </dgm:pt>
    <dgm:pt modelId="{E6736511-B878-4BA6-A2A5-FEA3265ACBDE}">
      <dgm:prSet/>
      <dgm:spPr/>
      <dgm:t>
        <a:bodyPr/>
        <a:lstStyle/>
        <a:p>
          <a:r>
            <a:rPr lang="id-ID" b="0" i="1" baseline="0"/>
            <a:t>Keseimbangan Wulayah</a:t>
          </a:r>
          <a:endParaRPr lang="id-ID"/>
        </a:p>
      </dgm:t>
    </dgm:pt>
    <dgm:pt modelId="{B638C2F8-AFB6-4A90-AC49-B6839215CE9D}" type="parTrans" cxnId="{F90E0D09-5462-4C26-B073-037B360808B2}">
      <dgm:prSet/>
      <dgm:spPr/>
      <dgm:t>
        <a:bodyPr/>
        <a:lstStyle/>
        <a:p>
          <a:endParaRPr lang="en-US"/>
        </a:p>
      </dgm:t>
    </dgm:pt>
    <dgm:pt modelId="{A8BFBA67-2DC2-4BE1-AF58-500B38C7AE7D}" type="sibTrans" cxnId="{F90E0D09-5462-4C26-B073-037B360808B2}">
      <dgm:prSet/>
      <dgm:spPr/>
      <dgm:t>
        <a:bodyPr/>
        <a:lstStyle/>
        <a:p>
          <a:endParaRPr lang="en-US"/>
        </a:p>
      </dgm:t>
    </dgm:pt>
    <dgm:pt modelId="{1E0F7F38-EA33-4C84-ABDB-771DCA6B9779}" type="pres">
      <dgm:prSet presAssocID="{CFD5C1AA-CC62-4D66-9C95-A0EAF718BB3E}" presName="linear" presStyleCnt="0">
        <dgm:presLayoutVars>
          <dgm:animLvl val="lvl"/>
          <dgm:resizeHandles val="exact"/>
        </dgm:presLayoutVars>
      </dgm:prSet>
      <dgm:spPr/>
      <dgm:t>
        <a:bodyPr/>
        <a:lstStyle/>
        <a:p>
          <a:endParaRPr lang="id-ID"/>
        </a:p>
      </dgm:t>
    </dgm:pt>
    <dgm:pt modelId="{8D3176B6-0ECB-45FC-AF69-28FA84136BA9}" type="pres">
      <dgm:prSet presAssocID="{E6736511-B878-4BA6-A2A5-FEA3265ACBDE}" presName="parentText" presStyleLbl="node1" presStyleIdx="0" presStyleCnt="1">
        <dgm:presLayoutVars>
          <dgm:chMax val="0"/>
          <dgm:bulletEnabled val="1"/>
        </dgm:presLayoutVars>
      </dgm:prSet>
      <dgm:spPr/>
      <dgm:t>
        <a:bodyPr/>
        <a:lstStyle/>
        <a:p>
          <a:endParaRPr lang="id-ID"/>
        </a:p>
      </dgm:t>
    </dgm:pt>
  </dgm:ptLst>
  <dgm:cxnLst>
    <dgm:cxn modelId="{9B4481C2-029A-42A5-9765-BEEFB6849128}" type="presOf" srcId="{E6736511-B878-4BA6-A2A5-FEA3265ACBDE}" destId="{8D3176B6-0ECB-45FC-AF69-28FA84136BA9}" srcOrd="0" destOrd="0" presId="urn:microsoft.com/office/officeart/2005/8/layout/vList2"/>
    <dgm:cxn modelId="{F90E0D09-5462-4C26-B073-037B360808B2}" srcId="{CFD5C1AA-CC62-4D66-9C95-A0EAF718BB3E}" destId="{E6736511-B878-4BA6-A2A5-FEA3265ACBDE}" srcOrd="0" destOrd="0" parTransId="{B638C2F8-AFB6-4A90-AC49-B6839215CE9D}" sibTransId="{A8BFBA67-2DC2-4BE1-AF58-500B38C7AE7D}"/>
    <dgm:cxn modelId="{5E137CD7-976D-4BEA-B6E1-629A2C098BC3}" type="presOf" srcId="{CFD5C1AA-CC62-4D66-9C95-A0EAF718BB3E}" destId="{1E0F7F38-EA33-4C84-ABDB-771DCA6B9779}" srcOrd="0" destOrd="0" presId="urn:microsoft.com/office/officeart/2005/8/layout/vList2"/>
    <dgm:cxn modelId="{3ABAEC28-E8B6-4EB8-9DF1-67D33AE8FBD9}" type="presParOf" srcId="{1E0F7F38-EA33-4C84-ABDB-771DCA6B9779}" destId="{8D3176B6-0ECB-45FC-AF69-28FA84136BA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E536D68-B554-4068-A4E7-C1B244B72697}" type="doc">
      <dgm:prSet loTypeId="urn:microsoft.com/office/officeart/2005/8/layout/vList2" loCatId="list" qsTypeId="urn:microsoft.com/office/officeart/2005/8/quickstyle/3d1" qsCatId="3D" csTypeId="urn:microsoft.com/office/officeart/2005/8/colors/accent0_1" csCatId="mainScheme" phldr="1"/>
      <dgm:spPr/>
      <dgm:t>
        <a:bodyPr/>
        <a:lstStyle/>
        <a:p>
          <a:endParaRPr lang="en-US"/>
        </a:p>
      </dgm:t>
    </dgm:pt>
    <dgm:pt modelId="{DFD38897-E81C-4404-8657-C3FE46BDC397}">
      <dgm:prSet/>
      <dgm:spPr/>
      <dgm:t>
        <a:bodyPr/>
        <a:lstStyle/>
        <a:p>
          <a:r>
            <a:rPr lang="en-US" baseline="0"/>
            <a:t>Keseimbangan antarwilayah dalam tingkat pertumbuhannya, bukanlah sesuatu yang terjadi dengan sendirinya. </a:t>
          </a:r>
          <a:endParaRPr lang="id-ID"/>
        </a:p>
      </dgm:t>
    </dgm:pt>
    <dgm:pt modelId="{72E72DC8-0573-4F71-A118-898505F94E03}" type="parTrans" cxnId="{FCA9163C-18DA-41D1-89DA-6F346E372F74}">
      <dgm:prSet/>
      <dgm:spPr/>
      <dgm:t>
        <a:bodyPr/>
        <a:lstStyle/>
        <a:p>
          <a:endParaRPr lang="en-US"/>
        </a:p>
      </dgm:t>
    </dgm:pt>
    <dgm:pt modelId="{39729B03-0F72-491B-9FFC-C4AE354E7123}" type="sibTrans" cxnId="{FCA9163C-18DA-41D1-89DA-6F346E372F74}">
      <dgm:prSet/>
      <dgm:spPr/>
      <dgm:t>
        <a:bodyPr/>
        <a:lstStyle/>
        <a:p>
          <a:endParaRPr lang="en-US"/>
        </a:p>
      </dgm:t>
    </dgm:pt>
    <dgm:pt modelId="{257B2E8C-74B3-47DB-9177-1129BF776C50}">
      <dgm:prSet/>
      <dgm:spPr>
        <a:solidFill>
          <a:schemeClr val="bg1"/>
        </a:solidFill>
      </dgm:spPr>
      <dgm:t>
        <a:bodyPr/>
        <a:lstStyle/>
        <a:p>
          <a:r>
            <a:rPr lang="id-ID" baseline="0" dirty="0"/>
            <a:t>A</a:t>
          </a:r>
          <a:r>
            <a:rPr lang="en-US" baseline="0" dirty="0" err="1"/>
            <a:t>danya</a:t>
          </a:r>
          <a:r>
            <a:rPr lang="en-US" baseline="0" dirty="0"/>
            <a:t> </a:t>
          </a:r>
          <a:r>
            <a:rPr lang="en-US" baseline="0" dirty="0" err="1"/>
            <a:t>sistem</a:t>
          </a:r>
          <a:r>
            <a:rPr lang="en-US" baseline="0" dirty="0"/>
            <a:t> </a:t>
          </a:r>
          <a:r>
            <a:rPr lang="en-US" baseline="0" dirty="0" err="1"/>
            <a:t>sosial</a:t>
          </a:r>
          <a:r>
            <a:rPr lang="en-US" baseline="0" dirty="0"/>
            <a:t> yang </a:t>
          </a:r>
          <a:r>
            <a:rPr lang="en-US" baseline="0" dirty="0" err="1"/>
            <a:t>cenderung</a:t>
          </a:r>
          <a:r>
            <a:rPr lang="en-US" baseline="0" dirty="0"/>
            <a:t> </a:t>
          </a:r>
          <a:r>
            <a:rPr lang="en-US" baseline="0" dirty="0" err="1"/>
            <a:t>untuk</a:t>
          </a:r>
          <a:r>
            <a:rPr lang="en-US" baseline="0" dirty="0"/>
            <a:t> </a:t>
          </a:r>
          <a:r>
            <a:rPr lang="en-US" baseline="0" dirty="0" err="1"/>
            <a:t>mengarah</a:t>
          </a:r>
          <a:r>
            <a:rPr lang="en-US" baseline="0" dirty="0"/>
            <a:t> </a:t>
          </a:r>
          <a:r>
            <a:rPr lang="en-US" baseline="0" dirty="0" err="1"/>
            <a:t>kepada</a:t>
          </a:r>
          <a:r>
            <a:rPr lang="en-US" baseline="0" dirty="0"/>
            <a:t> </a:t>
          </a:r>
          <a:r>
            <a:rPr lang="en-US" baseline="0" dirty="0" err="1"/>
            <a:t>meningkatnya</a:t>
          </a:r>
          <a:r>
            <a:rPr lang="en-US" baseline="0" dirty="0"/>
            <a:t> </a:t>
          </a:r>
          <a:r>
            <a:rPr lang="en-US" baseline="0" dirty="0" err="1"/>
            <a:t>ketidak</a:t>
          </a:r>
          <a:r>
            <a:rPr lang="en-US" baseline="0" dirty="0"/>
            <a:t> </a:t>
          </a:r>
          <a:r>
            <a:rPr lang="en-US" baseline="0" dirty="0" err="1"/>
            <a:t>seimbangan</a:t>
          </a:r>
          <a:r>
            <a:rPr lang="en-US" baseline="0" dirty="0"/>
            <a:t> </a:t>
          </a:r>
          <a:r>
            <a:rPr lang="en-US" baseline="0" dirty="0" err="1"/>
            <a:t>antarwilayah</a:t>
          </a:r>
          <a:r>
            <a:rPr lang="en-US" baseline="0" dirty="0"/>
            <a:t> </a:t>
          </a:r>
          <a:r>
            <a:rPr lang="en-US" baseline="0" dirty="0" err="1"/>
            <a:t>dalam</a:t>
          </a:r>
          <a:r>
            <a:rPr lang="en-US" baseline="0" dirty="0"/>
            <a:t> </a:t>
          </a:r>
          <a:r>
            <a:rPr lang="en-US" baseline="0" dirty="0" err="1"/>
            <a:t>hal</a:t>
          </a:r>
          <a:r>
            <a:rPr lang="en-US" baseline="0" dirty="0"/>
            <a:t> </a:t>
          </a:r>
          <a:r>
            <a:rPr lang="en-US" baseline="0" dirty="0" err="1"/>
            <a:t>tingkat</a:t>
          </a:r>
          <a:r>
            <a:rPr lang="en-US" baseline="0" dirty="0"/>
            <a:t> </a:t>
          </a:r>
          <a:r>
            <a:rPr lang="en-US" baseline="0" dirty="0" err="1"/>
            <a:t>perkembangan</a:t>
          </a:r>
          <a:r>
            <a:rPr lang="en-US" baseline="0" dirty="0"/>
            <a:t> </a:t>
          </a:r>
          <a:r>
            <a:rPr lang="en-US" baseline="0" dirty="0" err="1"/>
            <a:t>nya</a:t>
          </a:r>
          <a:r>
            <a:rPr lang="en-US" baseline="0" dirty="0"/>
            <a:t>. </a:t>
          </a:r>
          <a:endParaRPr lang="id-ID" dirty="0"/>
        </a:p>
      </dgm:t>
    </dgm:pt>
    <dgm:pt modelId="{D4C3B374-68C0-4190-A2ED-8E80F5DD9152}" type="parTrans" cxnId="{B24FC1A2-C73B-47B3-A694-D1F495C669AA}">
      <dgm:prSet/>
      <dgm:spPr/>
      <dgm:t>
        <a:bodyPr/>
        <a:lstStyle/>
        <a:p>
          <a:endParaRPr lang="en-US"/>
        </a:p>
      </dgm:t>
    </dgm:pt>
    <dgm:pt modelId="{C213CD87-A99F-417B-84EA-8DA0E5337ECE}" type="sibTrans" cxnId="{B24FC1A2-C73B-47B3-A694-D1F495C669AA}">
      <dgm:prSet/>
      <dgm:spPr/>
      <dgm:t>
        <a:bodyPr/>
        <a:lstStyle/>
        <a:p>
          <a:endParaRPr lang="en-US"/>
        </a:p>
      </dgm:t>
    </dgm:pt>
    <dgm:pt modelId="{8352C7D9-9620-4C45-A869-DB97B82A0F70}">
      <dgm:prSet/>
      <dgm:spPr>
        <a:solidFill>
          <a:schemeClr val="bg1"/>
        </a:solidFill>
      </dgm:spPr>
      <dgm:t>
        <a:bodyPr/>
        <a:lstStyle/>
        <a:p>
          <a:r>
            <a:rPr lang="en-US" baseline="0"/>
            <a:t>Wilayah dengan tingkat kemudahan yang tinggi akan lebih cepat berkembang dan akan lebih menarik manusia untuk datang dan melakukan kegiatan usaha. </a:t>
          </a:r>
          <a:endParaRPr lang="id-ID"/>
        </a:p>
      </dgm:t>
    </dgm:pt>
    <dgm:pt modelId="{286F9CDA-D9D1-45C2-A6F9-F912E9E76D63}" type="parTrans" cxnId="{1A38A013-3BAB-46F5-827F-A4AFA467123C}">
      <dgm:prSet/>
      <dgm:spPr/>
      <dgm:t>
        <a:bodyPr/>
        <a:lstStyle/>
        <a:p>
          <a:endParaRPr lang="en-US"/>
        </a:p>
      </dgm:t>
    </dgm:pt>
    <dgm:pt modelId="{13CD4B66-0157-45D6-A2C3-726F5BB91678}" type="sibTrans" cxnId="{1A38A013-3BAB-46F5-827F-A4AFA467123C}">
      <dgm:prSet/>
      <dgm:spPr/>
      <dgm:t>
        <a:bodyPr/>
        <a:lstStyle/>
        <a:p>
          <a:endParaRPr lang="en-US"/>
        </a:p>
      </dgm:t>
    </dgm:pt>
    <dgm:pt modelId="{772050E2-0E27-498C-8EFB-4201F27B12E3}">
      <dgm:prSet/>
      <dgm:spPr>
        <a:solidFill>
          <a:schemeClr val="bg1"/>
        </a:solidFill>
      </dgm:spPr>
      <dgm:t>
        <a:bodyPr/>
        <a:lstStyle/>
        <a:p>
          <a:r>
            <a:rPr lang="en-US" baseline="0"/>
            <a:t>Sebaliknya, wilayah dengan tingkat kemudahan yang rendah, kurang menarik bagi manusia untuk melakukan kegiatan usaha, bahkan cenderung untuk ditinggalkan. </a:t>
          </a:r>
          <a:endParaRPr lang="id-ID"/>
        </a:p>
      </dgm:t>
    </dgm:pt>
    <dgm:pt modelId="{BDA4E571-B160-40DB-8992-B93B532241BD}" type="parTrans" cxnId="{E0496330-B7B7-4DE6-8FB5-6339BD43C604}">
      <dgm:prSet/>
      <dgm:spPr/>
      <dgm:t>
        <a:bodyPr/>
        <a:lstStyle/>
        <a:p>
          <a:endParaRPr lang="en-US"/>
        </a:p>
      </dgm:t>
    </dgm:pt>
    <dgm:pt modelId="{410DD16D-3576-45CA-A537-5B7D43416D36}" type="sibTrans" cxnId="{E0496330-B7B7-4DE6-8FB5-6339BD43C604}">
      <dgm:prSet/>
      <dgm:spPr/>
      <dgm:t>
        <a:bodyPr/>
        <a:lstStyle/>
        <a:p>
          <a:endParaRPr lang="en-US"/>
        </a:p>
      </dgm:t>
    </dgm:pt>
    <dgm:pt modelId="{E2D2D6EE-D1BC-454F-BA46-91B0BA054DA9}">
      <dgm:prSet/>
      <dgm:spPr/>
      <dgm:t>
        <a:bodyPr/>
        <a:lstStyle/>
        <a:p>
          <a:r>
            <a:rPr lang="en-US" baseline="0"/>
            <a:t>Keadaan tersebut apabila dibiarkan tanpa ditangani akan berakibat terjadinya peningkatan kesenjangan dan ketidakseimbangan antarwilayah.</a:t>
          </a:r>
          <a:endParaRPr lang="id-ID"/>
        </a:p>
      </dgm:t>
    </dgm:pt>
    <dgm:pt modelId="{D7B621C5-D68D-417A-A410-2C9EA692E6EE}" type="parTrans" cxnId="{80616368-9055-4E27-B826-350831101B86}">
      <dgm:prSet/>
      <dgm:spPr/>
      <dgm:t>
        <a:bodyPr/>
        <a:lstStyle/>
        <a:p>
          <a:endParaRPr lang="en-US"/>
        </a:p>
      </dgm:t>
    </dgm:pt>
    <dgm:pt modelId="{7CEBEF81-D7E6-4CA6-A704-3E19D44A2A14}" type="sibTrans" cxnId="{80616368-9055-4E27-B826-350831101B86}">
      <dgm:prSet/>
      <dgm:spPr/>
      <dgm:t>
        <a:bodyPr/>
        <a:lstStyle/>
        <a:p>
          <a:endParaRPr lang="en-US"/>
        </a:p>
      </dgm:t>
    </dgm:pt>
    <dgm:pt modelId="{588AA9EB-F5F9-446B-974F-A7D75FC723FC}" type="pres">
      <dgm:prSet presAssocID="{9E536D68-B554-4068-A4E7-C1B244B72697}" presName="linear" presStyleCnt="0">
        <dgm:presLayoutVars>
          <dgm:animLvl val="lvl"/>
          <dgm:resizeHandles val="exact"/>
        </dgm:presLayoutVars>
      </dgm:prSet>
      <dgm:spPr/>
      <dgm:t>
        <a:bodyPr/>
        <a:lstStyle/>
        <a:p>
          <a:endParaRPr lang="id-ID"/>
        </a:p>
      </dgm:t>
    </dgm:pt>
    <dgm:pt modelId="{14B7C32F-5940-42CF-ACB2-D1C4C3D4B3DF}" type="pres">
      <dgm:prSet presAssocID="{DFD38897-E81C-4404-8657-C3FE46BDC397}" presName="parentText" presStyleLbl="node1" presStyleIdx="0" presStyleCnt="2">
        <dgm:presLayoutVars>
          <dgm:chMax val="0"/>
          <dgm:bulletEnabled val="1"/>
        </dgm:presLayoutVars>
      </dgm:prSet>
      <dgm:spPr/>
      <dgm:t>
        <a:bodyPr/>
        <a:lstStyle/>
        <a:p>
          <a:endParaRPr lang="id-ID"/>
        </a:p>
      </dgm:t>
    </dgm:pt>
    <dgm:pt modelId="{DBE23B1C-ED62-4E66-A983-CD5302D0C17A}" type="pres">
      <dgm:prSet presAssocID="{DFD38897-E81C-4404-8657-C3FE46BDC397}" presName="childText" presStyleLbl="revTx" presStyleIdx="0" presStyleCnt="1">
        <dgm:presLayoutVars>
          <dgm:bulletEnabled val="1"/>
        </dgm:presLayoutVars>
      </dgm:prSet>
      <dgm:spPr/>
      <dgm:t>
        <a:bodyPr/>
        <a:lstStyle/>
        <a:p>
          <a:endParaRPr lang="id-ID"/>
        </a:p>
      </dgm:t>
    </dgm:pt>
    <dgm:pt modelId="{E9D9E433-84F6-43B8-95A1-1A97E3EE6D0C}" type="pres">
      <dgm:prSet presAssocID="{E2D2D6EE-D1BC-454F-BA46-91B0BA054DA9}" presName="parentText" presStyleLbl="node1" presStyleIdx="1" presStyleCnt="2">
        <dgm:presLayoutVars>
          <dgm:chMax val="0"/>
          <dgm:bulletEnabled val="1"/>
        </dgm:presLayoutVars>
      </dgm:prSet>
      <dgm:spPr/>
      <dgm:t>
        <a:bodyPr/>
        <a:lstStyle/>
        <a:p>
          <a:endParaRPr lang="id-ID"/>
        </a:p>
      </dgm:t>
    </dgm:pt>
  </dgm:ptLst>
  <dgm:cxnLst>
    <dgm:cxn modelId="{B2695CA2-2A18-45BE-940B-92BC8CC1607A}" type="presOf" srcId="{9E536D68-B554-4068-A4E7-C1B244B72697}" destId="{588AA9EB-F5F9-446B-974F-A7D75FC723FC}" srcOrd="0" destOrd="0" presId="urn:microsoft.com/office/officeart/2005/8/layout/vList2"/>
    <dgm:cxn modelId="{19F4FE40-70F9-4382-A25B-403BFF396701}" type="presOf" srcId="{8352C7D9-9620-4C45-A869-DB97B82A0F70}" destId="{DBE23B1C-ED62-4E66-A983-CD5302D0C17A}" srcOrd="0" destOrd="1" presId="urn:microsoft.com/office/officeart/2005/8/layout/vList2"/>
    <dgm:cxn modelId="{E0496330-B7B7-4DE6-8FB5-6339BD43C604}" srcId="{DFD38897-E81C-4404-8657-C3FE46BDC397}" destId="{772050E2-0E27-498C-8EFB-4201F27B12E3}" srcOrd="2" destOrd="0" parTransId="{BDA4E571-B160-40DB-8992-B93B532241BD}" sibTransId="{410DD16D-3576-45CA-A537-5B7D43416D36}"/>
    <dgm:cxn modelId="{B24FC1A2-C73B-47B3-A694-D1F495C669AA}" srcId="{DFD38897-E81C-4404-8657-C3FE46BDC397}" destId="{257B2E8C-74B3-47DB-9177-1129BF776C50}" srcOrd="0" destOrd="0" parTransId="{D4C3B374-68C0-4190-A2ED-8E80F5DD9152}" sibTransId="{C213CD87-A99F-417B-84EA-8DA0E5337ECE}"/>
    <dgm:cxn modelId="{1A38A013-3BAB-46F5-827F-A4AFA467123C}" srcId="{DFD38897-E81C-4404-8657-C3FE46BDC397}" destId="{8352C7D9-9620-4C45-A869-DB97B82A0F70}" srcOrd="1" destOrd="0" parTransId="{286F9CDA-D9D1-45C2-A6F9-F912E9E76D63}" sibTransId="{13CD4B66-0157-45D6-A2C3-726F5BB91678}"/>
    <dgm:cxn modelId="{80616368-9055-4E27-B826-350831101B86}" srcId="{9E536D68-B554-4068-A4E7-C1B244B72697}" destId="{E2D2D6EE-D1BC-454F-BA46-91B0BA054DA9}" srcOrd="1" destOrd="0" parTransId="{D7B621C5-D68D-417A-A410-2C9EA692E6EE}" sibTransId="{7CEBEF81-D7E6-4CA6-A704-3E19D44A2A14}"/>
    <dgm:cxn modelId="{96BCAA84-3034-4618-86CB-6D3F734A3CC4}" type="presOf" srcId="{DFD38897-E81C-4404-8657-C3FE46BDC397}" destId="{14B7C32F-5940-42CF-ACB2-D1C4C3D4B3DF}" srcOrd="0" destOrd="0" presId="urn:microsoft.com/office/officeart/2005/8/layout/vList2"/>
    <dgm:cxn modelId="{FCA9163C-18DA-41D1-89DA-6F346E372F74}" srcId="{9E536D68-B554-4068-A4E7-C1B244B72697}" destId="{DFD38897-E81C-4404-8657-C3FE46BDC397}" srcOrd="0" destOrd="0" parTransId="{72E72DC8-0573-4F71-A118-898505F94E03}" sibTransId="{39729B03-0F72-491B-9FFC-C4AE354E7123}"/>
    <dgm:cxn modelId="{35735243-9CA7-48BE-AEFF-FF405F426901}" type="presOf" srcId="{257B2E8C-74B3-47DB-9177-1129BF776C50}" destId="{DBE23B1C-ED62-4E66-A983-CD5302D0C17A}" srcOrd="0" destOrd="0" presId="urn:microsoft.com/office/officeart/2005/8/layout/vList2"/>
    <dgm:cxn modelId="{FA53C075-7D85-4447-A58E-61C3156D1A1D}" type="presOf" srcId="{E2D2D6EE-D1BC-454F-BA46-91B0BA054DA9}" destId="{E9D9E433-84F6-43B8-95A1-1A97E3EE6D0C}" srcOrd="0" destOrd="0" presId="urn:microsoft.com/office/officeart/2005/8/layout/vList2"/>
    <dgm:cxn modelId="{CC37CCE9-2E1E-41D8-95A9-EB28679EB0F5}" type="presOf" srcId="{772050E2-0E27-498C-8EFB-4201F27B12E3}" destId="{DBE23B1C-ED62-4E66-A983-CD5302D0C17A}" srcOrd="0" destOrd="2" presId="urn:microsoft.com/office/officeart/2005/8/layout/vList2"/>
    <dgm:cxn modelId="{68C828AA-C7DC-4908-8CA3-964D75942BA8}" type="presParOf" srcId="{588AA9EB-F5F9-446B-974F-A7D75FC723FC}" destId="{14B7C32F-5940-42CF-ACB2-D1C4C3D4B3DF}" srcOrd="0" destOrd="0" presId="urn:microsoft.com/office/officeart/2005/8/layout/vList2"/>
    <dgm:cxn modelId="{2B695B00-5E11-41A1-B1FA-63122F6BCFD8}" type="presParOf" srcId="{588AA9EB-F5F9-446B-974F-A7D75FC723FC}" destId="{DBE23B1C-ED62-4E66-A983-CD5302D0C17A}" srcOrd="1" destOrd="0" presId="urn:microsoft.com/office/officeart/2005/8/layout/vList2"/>
    <dgm:cxn modelId="{9B86EE9B-F081-465C-99CA-A2198C5988D4}" type="presParOf" srcId="{588AA9EB-F5F9-446B-974F-A7D75FC723FC}" destId="{E9D9E433-84F6-43B8-95A1-1A97E3EE6D0C}" srcOrd="2"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DA1F419D-7AAC-4B07-ADBD-332492E2DD9C}" type="doc">
      <dgm:prSet loTypeId="urn:microsoft.com/office/officeart/2005/8/layout/vList2" loCatId="list" qsTypeId="urn:microsoft.com/office/officeart/2005/8/quickstyle/3d2" qsCatId="3D" csTypeId="urn:microsoft.com/office/officeart/2005/8/colors/accent1_3" csCatId="accent1" phldr="1"/>
      <dgm:spPr/>
      <dgm:t>
        <a:bodyPr/>
        <a:lstStyle/>
        <a:p>
          <a:endParaRPr lang="en-US"/>
        </a:p>
      </dgm:t>
    </dgm:pt>
    <dgm:pt modelId="{F671EF62-5528-47A1-AC1B-F290727C402E}">
      <dgm:prSet/>
      <dgm:spPr/>
      <dgm:t>
        <a:bodyPr/>
        <a:lstStyle/>
        <a:p>
          <a:r>
            <a:rPr lang="en-US" b="1" i="1" baseline="0" dirty="0" err="1"/>
            <a:t>Pengelompokan</a:t>
          </a:r>
          <a:r>
            <a:rPr lang="en-US" b="1" i="1" baseline="0" dirty="0"/>
            <a:t> </a:t>
          </a:r>
          <a:r>
            <a:rPr lang="en-US" b="1" i="1" baseline="0" dirty="0" err="1"/>
            <a:t>Jalan</a:t>
          </a:r>
          <a:r>
            <a:rPr lang="en-US" b="1" i="1" baseline="0" dirty="0"/>
            <a:t> </a:t>
          </a:r>
          <a:endParaRPr lang="id-ID" b="1" i="1" baseline="0" dirty="0"/>
        </a:p>
      </dgm:t>
    </dgm:pt>
    <dgm:pt modelId="{4E0AE332-7749-4BDA-8C91-FEDFB32A9C54}" type="parTrans" cxnId="{16982CB3-A834-4925-BE27-70CE2FC030CD}">
      <dgm:prSet/>
      <dgm:spPr/>
      <dgm:t>
        <a:bodyPr/>
        <a:lstStyle/>
        <a:p>
          <a:endParaRPr lang="en-US"/>
        </a:p>
      </dgm:t>
    </dgm:pt>
    <dgm:pt modelId="{84F8B75B-F262-474F-9EED-FA7A5181D321}" type="sibTrans" cxnId="{16982CB3-A834-4925-BE27-70CE2FC030CD}">
      <dgm:prSet/>
      <dgm:spPr/>
      <dgm:t>
        <a:bodyPr/>
        <a:lstStyle/>
        <a:p>
          <a:endParaRPr lang="en-US"/>
        </a:p>
      </dgm:t>
    </dgm:pt>
    <dgm:pt modelId="{27F8F905-1C5B-4CC1-9F92-E7D51839DE1A}">
      <dgm:prSet/>
      <dgm:spPr/>
      <dgm:t>
        <a:bodyPr/>
        <a:lstStyle/>
        <a:p>
          <a:r>
            <a:rPr lang="id-ID" b="1" i="1" baseline="0" dirty="0"/>
            <a:t>Jalan Umum</a:t>
          </a:r>
          <a:endParaRPr lang="id-ID" dirty="0"/>
        </a:p>
      </dgm:t>
    </dgm:pt>
    <dgm:pt modelId="{9439862C-B2EC-427B-B310-E0EB399E3ECC}" type="parTrans" cxnId="{30B98798-530E-4244-B475-627ACF7B85E9}">
      <dgm:prSet/>
      <dgm:spPr/>
      <dgm:t>
        <a:bodyPr/>
        <a:lstStyle/>
        <a:p>
          <a:endParaRPr lang="en-US"/>
        </a:p>
      </dgm:t>
    </dgm:pt>
    <dgm:pt modelId="{6295CE29-BD90-43D9-BDAC-FCFF5BBE2503}" type="sibTrans" cxnId="{30B98798-530E-4244-B475-627ACF7B85E9}">
      <dgm:prSet/>
      <dgm:spPr/>
      <dgm:t>
        <a:bodyPr/>
        <a:lstStyle/>
        <a:p>
          <a:endParaRPr lang="en-US"/>
        </a:p>
      </dgm:t>
    </dgm:pt>
    <dgm:pt modelId="{10EA5232-867C-4362-AB54-65BD37CD2777}">
      <dgm:prSet/>
      <dgm:spPr/>
      <dgm:t>
        <a:bodyPr/>
        <a:lstStyle/>
        <a:p>
          <a:r>
            <a:rPr lang="id-ID" b="1" i="1" baseline="0" dirty="0"/>
            <a:t>Jalan Khusus</a:t>
          </a:r>
          <a:endParaRPr lang="id-ID" dirty="0"/>
        </a:p>
      </dgm:t>
    </dgm:pt>
    <dgm:pt modelId="{BF3BE9E2-A265-44E4-8FE7-FAB1A57A0345}" type="parTrans" cxnId="{AB48ABED-0086-493A-89DB-7815A9D6AA12}">
      <dgm:prSet/>
      <dgm:spPr/>
      <dgm:t>
        <a:bodyPr/>
        <a:lstStyle/>
        <a:p>
          <a:endParaRPr lang="en-US"/>
        </a:p>
      </dgm:t>
    </dgm:pt>
    <dgm:pt modelId="{04E29334-5349-45C9-84D5-F137F3ACBA95}" type="sibTrans" cxnId="{AB48ABED-0086-493A-89DB-7815A9D6AA12}">
      <dgm:prSet/>
      <dgm:spPr/>
      <dgm:t>
        <a:bodyPr/>
        <a:lstStyle/>
        <a:p>
          <a:endParaRPr lang="en-US"/>
        </a:p>
      </dgm:t>
    </dgm:pt>
    <dgm:pt modelId="{6C372320-E64E-4FBB-B081-08A6D2212E46}" type="pres">
      <dgm:prSet presAssocID="{DA1F419D-7AAC-4B07-ADBD-332492E2DD9C}" presName="linear" presStyleCnt="0">
        <dgm:presLayoutVars>
          <dgm:animLvl val="lvl"/>
          <dgm:resizeHandles val="exact"/>
        </dgm:presLayoutVars>
      </dgm:prSet>
      <dgm:spPr/>
      <dgm:t>
        <a:bodyPr/>
        <a:lstStyle/>
        <a:p>
          <a:endParaRPr lang="id-ID"/>
        </a:p>
      </dgm:t>
    </dgm:pt>
    <dgm:pt modelId="{3A46C29A-8755-43CB-ADB5-FE39FA871119}" type="pres">
      <dgm:prSet presAssocID="{F671EF62-5528-47A1-AC1B-F290727C402E}" presName="parentText" presStyleLbl="node1" presStyleIdx="0" presStyleCnt="1">
        <dgm:presLayoutVars>
          <dgm:chMax val="0"/>
          <dgm:bulletEnabled val="1"/>
        </dgm:presLayoutVars>
      </dgm:prSet>
      <dgm:spPr/>
      <dgm:t>
        <a:bodyPr/>
        <a:lstStyle/>
        <a:p>
          <a:endParaRPr lang="id-ID"/>
        </a:p>
      </dgm:t>
    </dgm:pt>
    <dgm:pt modelId="{BDDECF17-4C39-436C-A478-3400C761A8CD}" type="pres">
      <dgm:prSet presAssocID="{F671EF62-5528-47A1-AC1B-F290727C402E}" presName="childText" presStyleLbl="revTx" presStyleIdx="0" presStyleCnt="1">
        <dgm:presLayoutVars>
          <dgm:bulletEnabled val="1"/>
        </dgm:presLayoutVars>
      </dgm:prSet>
      <dgm:spPr/>
      <dgm:t>
        <a:bodyPr/>
        <a:lstStyle/>
        <a:p>
          <a:endParaRPr lang="id-ID"/>
        </a:p>
      </dgm:t>
    </dgm:pt>
  </dgm:ptLst>
  <dgm:cxnLst>
    <dgm:cxn modelId="{8DAFE1E3-E438-45CE-8956-04F1A44B8321}" type="presOf" srcId="{DA1F419D-7AAC-4B07-ADBD-332492E2DD9C}" destId="{6C372320-E64E-4FBB-B081-08A6D2212E46}" srcOrd="0" destOrd="0" presId="urn:microsoft.com/office/officeart/2005/8/layout/vList2"/>
    <dgm:cxn modelId="{3FDB52FA-A59F-4250-B3FC-C8F74BA4B765}" type="presOf" srcId="{F671EF62-5528-47A1-AC1B-F290727C402E}" destId="{3A46C29A-8755-43CB-ADB5-FE39FA871119}" srcOrd="0" destOrd="0" presId="urn:microsoft.com/office/officeart/2005/8/layout/vList2"/>
    <dgm:cxn modelId="{16982CB3-A834-4925-BE27-70CE2FC030CD}" srcId="{DA1F419D-7AAC-4B07-ADBD-332492E2DD9C}" destId="{F671EF62-5528-47A1-AC1B-F290727C402E}" srcOrd="0" destOrd="0" parTransId="{4E0AE332-7749-4BDA-8C91-FEDFB32A9C54}" sibTransId="{84F8B75B-F262-474F-9EED-FA7A5181D321}"/>
    <dgm:cxn modelId="{3B0E24FF-68DA-4EC6-8B80-561B3FBF8486}" type="presOf" srcId="{10EA5232-867C-4362-AB54-65BD37CD2777}" destId="{BDDECF17-4C39-436C-A478-3400C761A8CD}" srcOrd="0" destOrd="1" presId="urn:microsoft.com/office/officeart/2005/8/layout/vList2"/>
    <dgm:cxn modelId="{30B98798-530E-4244-B475-627ACF7B85E9}" srcId="{F671EF62-5528-47A1-AC1B-F290727C402E}" destId="{27F8F905-1C5B-4CC1-9F92-E7D51839DE1A}" srcOrd="0" destOrd="0" parTransId="{9439862C-B2EC-427B-B310-E0EB399E3ECC}" sibTransId="{6295CE29-BD90-43D9-BDAC-FCFF5BBE2503}"/>
    <dgm:cxn modelId="{AB48ABED-0086-493A-89DB-7815A9D6AA12}" srcId="{F671EF62-5528-47A1-AC1B-F290727C402E}" destId="{10EA5232-867C-4362-AB54-65BD37CD2777}" srcOrd="1" destOrd="0" parTransId="{BF3BE9E2-A265-44E4-8FE7-FAB1A57A0345}" sibTransId="{04E29334-5349-45C9-84D5-F137F3ACBA95}"/>
    <dgm:cxn modelId="{72FDAE2F-2EF4-4663-852C-64B1244F91E1}" type="presOf" srcId="{27F8F905-1C5B-4CC1-9F92-E7D51839DE1A}" destId="{BDDECF17-4C39-436C-A478-3400C761A8CD}" srcOrd="0" destOrd="0" presId="urn:microsoft.com/office/officeart/2005/8/layout/vList2"/>
    <dgm:cxn modelId="{9ED8CA7E-360C-40C3-B7EC-F2499C3ECEC4}" type="presParOf" srcId="{6C372320-E64E-4FBB-B081-08A6D2212E46}" destId="{3A46C29A-8755-43CB-ADB5-FE39FA871119}" srcOrd="0" destOrd="0" presId="urn:microsoft.com/office/officeart/2005/8/layout/vList2"/>
    <dgm:cxn modelId="{19A220AF-16F9-44C6-B4B5-EC4A57B8B093}" type="presParOf" srcId="{6C372320-E64E-4FBB-B081-08A6D2212E46}" destId="{BDDECF17-4C39-436C-A478-3400C761A8CD}"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E7796DC3-6DE5-4E75-BB84-E4440BEE6021}" type="doc">
      <dgm:prSet loTypeId="urn:microsoft.com/office/officeart/2005/8/layout/vList2" loCatId="list" qsTypeId="urn:microsoft.com/office/officeart/2005/8/quickstyle/3d4" qsCatId="3D" csTypeId="urn:microsoft.com/office/officeart/2005/8/colors/colorful2" csCatId="colorful"/>
      <dgm:spPr/>
      <dgm:t>
        <a:bodyPr/>
        <a:lstStyle/>
        <a:p>
          <a:endParaRPr lang="en-US"/>
        </a:p>
      </dgm:t>
    </dgm:pt>
    <dgm:pt modelId="{00763D1E-7C7D-4E6C-94B3-5DAD2909821E}">
      <dgm:prSet custT="1"/>
      <dgm:spPr/>
      <dgm:t>
        <a:bodyPr/>
        <a:lstStyle/>
        <a:p>
          <a:r>
            <a:rPr lang="id-ID" sz="3200" b="0" i="1" baseline="0" dirty="0"/>
            <a:t>Sistem Jaringan Jalan Primer (SNI 03-6967-2003)</a:t>
          </a:r>
          <a:endParaRPr lang="id-ID" sz="3200" dirty="0"/>
        </a:p>
      </dgm:t>
    </dgm:pt>
    <dgm:pt modelId="{E6145516-DE83-4BD0-9B51-C87C7B3B87D3}" type="parTrans" cxnId="{3F33CB2C-B74B-4F9F-A119-935E80E22105}">
      <dgm:prSet/>
      <dgm:spPr/>
      <dgm:t>
        <a:bodyPr/>
        <a:lstStyle/>
        <a:p>
          <a:endParaRPr lang="en-US" sz="1050"/>
        </a:p>
      </dgm:t>
    </dgm:pt>
    <dgm:pt modelId="{F51B863C-55E7-45E9-9379-9D7753CE2DCA}" type="sibTrans" cxnId="{3F33CB2C-B74B-4F9F-A119-935E80E22105}">
      <dgm:prSet/>
      <dgm:spPr/>
      <dgm:t>
        <a:bodyPr/>
        <a:lstStyle/>
        <a:p>
          <a:endParaRPr lang="en-US" sz="1050"/>
        </a:p>
      </dgm:t>
    </dgm:pt>
    <dgm:pt modelId="{075B8B8F-EB1E-4652-B6C6-F68144F6DE3E}" type="pres">
      <dgm:prSet presAssocID="{E7796DC3-6DE5-4E75-BB84-E4440BEE6021}" presName="linear" presStyleCnt="0">
        <dgm:presLayoutVars>
          <dgm:animLvl val="lvl"/>
          <dgm:resizeHandles val="exact"/>
        </dgm:presLayoutVars>
      </dgm:prSet>
      <dgm:spPr/>
      <dgm:t>
        <a:bodyPr/>
        <a:lstStyle/>
        <a:p>
          <a:endParaRPr lang="id-ID"/>
        </a:p>
      </dgm:t>
    </dgm:pt>
    <dgm:pt modelId="{4EDA5DA3-03BF-474A-9DD7-B4AC8E1A7695}" type="pres">
      <dgm:prSet presAssocID="{00763D1E-7C7D-4E6C-94B3-5DAD2909821E}" presName="parentText" presStyleLbl="node1" presStyleIdx="0" presStyleCnt="1" custLinFactNeighborX="-3874" custLinFactNeighborY="-34228">
        <dgm:presLayoutVars>
          <dgm:chMax val="0"/>
          <dgm:bulletEnabled val="1"/>
        </dgm:presLayoutVars>
      </dgm:prSet>
      <dgm:spPr/>
      <dgm:t>
        <a:bodyPr/>
        <a:lstStyle/>
        <a:p>
          <a:endParaRPr lang="id-ID"/>
        </a:p>
      </dgm:t>
    </dgm:pt>
  </dgm:ptLst>
  <dgm:cxnLst>
    <dgm:cxn modelId="{B4F1B6F4-6AE4-41D2-9A91-1917D918ADF5}" type="presOf" srcId="{E7796DC3-6DE5-4E75-BB84-E4440BEE6021}" destId="{075B8B8F-EB1E-4652-B6C6-F68144F6DE3E}" srcOrd="0" destOrd="0" presId="urn:microsoft.com/office/officeart/2005/8/layout/vList2"/>
    <dgm:cxn modelId="{3F33CB2C-B74B-4F9F-A119-935E80E22105}" srcId="{E7796DC3-6DE5-4E75-BB84-E4440BEE6021}" destId="{00763D1E-7C7D-4E6C-94B3-5DAD2909821E}" srcOrd="0" destOrd="0" parTransId="{E6145516-DE83-4BD0-9B51-C87C7B3B87D3}" sibTransId="{F51B863C-55E7-45E9-9379-9D7753CE2DCA}"/>
    <dgm:cxn modelId="{04F58DAD-2DCB-4725-939C-F67942BC7A03}" type="presOf" srcId="{00763D1E-7C7D-4E6C-94B3-5DAD2909821E}" destId="{4EDA5DA3-03BF-474A-9DD7-B4AC8E1A7695}" srcOrd="0" destOrd="0" presId="urn:microsoft.com/office/officeart/2005/8/layout/vList2"/>
    <dgm:cxn modelId="{549E5CF0-82E2-47C0-848A-389B8863F120}" type="presParOf" srcId="{075B8B8F-EB1E-4652-B6C6-F68144F6DE3E}" destId="{4EDA5DA3-03BF-474A-9DD7-B4AC8E1A7695}"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E7796DC3-6DE5-4E75-BB84-E4440BEE6021}" type="doc">
      <dgm:prSet loTypeId="urn:microsoft.com/office/officeart/2005/8/layout/vList2" loCatId="list" qsTypeId="urn:microsoft.com/office/officeart/2005/8/quickstyle/3d4" qsCatId="3D" csTypeId="urn:microsoft.com/office/officeart/2005/8/colors/colorful2" csCatId="colorful" phldr="1"/>
      <dgm:spPr/>
      <dgm:t>
        <a:bodyPr/>
        <a:lstStyle/>
        <a:p>
          <a:endParaRPr lang="en-US"/>
        </a:p>
      </dgm:t>
    </dgm:pt>
    <dgm:pt modelId="{00763D1E-7C7D-4E6C-94B3-5DAD2909821E}">
      <dgm:prSet custT="1"/>
      <dgm:spPr/>
      <dgm:t>
        <a:bodyPr/>
        <a:lstStyle/>
        <a:p>
          <a:r>
            <a:rPr lang="id-ID" sz="3200" b="0" i="1" baseline="0" dirty="0"/>
            <a:t>Sistem Jaringan Jalan Sekunder (SNI 03-6967-2003)</a:t>
          </a:r>
          <a:endParaRPr lang="id-ID" sz="3200" dirty="0"/>
        </a:p>
      </dgm:t>
    </dgm:pt>
    <dgm:pt modelId="{E6145516-DE83-4BD0-9B51-C87C7B3B87D3}" type="parTrans" cxnId="{3F33CB2C-B74B-4F9F-A119-935E80E22105}">
      <dgm:prSet/>
      <dgm:spPr/>
      <dgm:t>
        <a:bodyPr/>
        <a:lstStyle/>
        <a:p>
          <a:endParaRPr lang="en-US" sz="1050"/>
        </a:p>
      </dgm:t>
    </dgm:pt>
    <dgm:pt modelId="{F51B863C-55E7-45E9-9379-9D7753CE2DCA}" type="sibTrans" cxnId="{3F33CB2C-B74B-4F9F-A119-935E80E22105}">
      <dgm:prSet/>
      <dgm:spPr/>
      <dgm:t>
        <a:bodyPr/>
        <a:lstStyle/>
        <a:p>
          <a:endParaRPr lang="en-US" sz="1050"/>
        </a:p>
      </dgm:t>
    </dgm:pt>
    <dgm:pt modelId="{075B8B8F-EB1E-4652-B6C6-F68144F6DE3E}" type="pres">
      <dgm:prSet presAssocID="{E7796DC3-6DE5-4E75-BB84-E4440BEE6021}" presName="linear" presStyleCnt="0">
        <dgm:presLayoutVars>
          <dgm:animLvl val="lvl"/>
          <dgm:resizeHandles val="exact"/>
        </dgm:presLayoutVars>
      </dgm:prSet>
      <dgm:spPr/>
      <dgm:t>
        <a:bodyPr/>
        <a:lstStyle/>
        <a:p>
          <a:endParaRPr lang="id-ID"/>
        </a:p>
      </dgm:t>
    </dgm:pt>
    <dgm:pt modelId="{4EDA5DA3-03BF-474A-9DD7-B4AC8E1A7695}" type="pres">
      <dgm:prSet presAssocID="{00763D1E-7C7D-4E6C-94B3-5DAD2909821E}" presName="parentText" presStyleLbl="node1" presStyleIdx="0" presStyleCnt="1" custLinFactNeighborX="-3874" custLinFactNeighborY="-34228">
        <dgm:presLayoutVars>
          <dgm:chMax val="0"/>
          <dgm:bulletEnabled val="1"/>
        </dgm:presLayoutVars>
      </dgm:prSet>
      <dgm:spPr/>
      <dgm:t>
        <a:bodyPr/>
        <a:lstStyle/>
        <a:p>
          <a:endParaRPr lang="id-ID"/>
        </a:p>
      </dgm:t>
    </dgm:pt>
  </dgm:ptLst>
  <dgm:cxnLst>
    <dgm:cxn modelId="{B4F1B6F4-6AE4-41D2-9A91-1917D918ADF5}" type="presOf" srcId="{E7796DC3-6DE5-4E75-BB84-E4440BEE6021}" destId="{075B8B8F-EB1E-4652-B6C6-F68144F6DE3E}" srcOrd="0" destOrd="0" presId="urn:microsoft.com/office/officeart/2005/8/layout/vList2"/>
    <dgm:cxn modelId="{3F33CB2C-B74B-4F9F-A119-935E80E22105}" srcId="{E7796DC3-6DE5-4E75-BB84-E4440BEE6021}" destId="{00763D1E-7C7D-4E6C-94B3-5DAD2909821E}" srcOrd="0" destOrd="0" parTransId="{E6145516-DE83-4BD0-9B51-C87C7B3B87D3}" sibTransId="{F51B863C-55E7-45E9-9379-9D7753CE2DCA}"/>
    <dgm:cxn modelId="{04F58DAD-2DCB-4725-939C-F67942BC7A03}" type="presOf" srcId="{00763D1E-7C7D-4E6C-94B3-5DAD2909821E}" destId="{4EDA5DA3-03BF-474A-9DD7-B4AC8E1A7695}" srcOrd="0" destOrd="0" presId="urn:microsoft.com/office/officeart/2005/8/layout/vList2"/>
    <dgm:cxn modelId="{549E5CF0-82E2-47C0-848A-389B8863F120}" type="presParOf" srcId="{075B8B8F-EB1E-4652-B6C6-F68144F6DE3E}" destId="{4EDA5DA3-03BF-474A-9DD7-B4AC8E1A7695}"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33E5594A-3005-41DF-BA12-4AE71ED6091E}" type="doc">
      <dgm:prSet loTypeId="urn:microsoft.com/office/officeart/2005/8/layout/vList2" loCatId="list" qsTypeId="urn:microsoft.com/office/officeart/2005/8/quickstyle/3d1" qsCatId="3D" csTypeId="urn:microsoft.com/office/officeart/2005/8/colors/accent1_2" csCatId="accent1"/>
      <dgm:spPr/>
      <dgm:t>
        <a:bodyPr/>
        <a:lstStyle/>
        <a:p>
          <a:endParaRPr lang="en-US"/>
        </a:p>
      </dgm:t>
    </dgm:pt>
    <dgm:pt modelId="{9F4F7A7E-9CC5-4721-A59C-039240242C69}">
      <dgm:prSet/>
      <dgm:spPr/>
      <dgm:t>
        <a:bodyPr/>
        <a:lstStyle/>
        <a:p>
          <a:r>
            <a:rPr lang="en-US" b="1" i="1" baseline="0"/>
            <a:t>Pengelompokan Jalan</a:t>
          </a:r>
          <a:r>
            <a:rPr lang="id-ID" b="1" i="1" baseline="0"/>
            <a:t> Khusus (</a:t>
          </a:r>
          <a:r>
            <a:rPr lang="en-US" b="0" i="1" baseline="0"/>
            <a:t>Peraturan Menteri Pekerjaan Umum No. 11/PRT/M/2011</a:t>
          </a:r>
          <a:r>
            <a:rPr lang="id-ID" b="1" i="1" baseline="0"/>
            <a:t>)</a:t>
          </a:r>
          <a:endParaRPr lang="id-ID"/>
        </a:p>
      </dgm:t>
    </dgm:pt>
    <dgm:pt modelId="{10E5C8F2-D86A-4B2C-A120-39ED2622F635}" type="parTrans" cxnId="{74783B3C-9930-41DE-A85C-75BF3AA26AB8}">
      <dgm:prSet/>
      <dgm:spPr/>
      <dgm:t>
        <a:bodyPr/>
        <a:lstStyle/>
        <a:p>
          <a:endParaRPr lang="en-US"/>
        </a:p>
      </dgm:t>
    </dgm:pt>
    <dgm:pt modelId="{2959C71E-3C42-4AE2-A2E6-1CB529AA33D6}" type="sibTrans" cxnId="{74783B3C-9930-41DE-A85C-75BF3AA26AB8}">
      <dgm:prSet/>
      <dgm:spPr/>
      <dgm:t>
        <a:bodyPr/>
        <a:lstStyle/>
        <a:p>
          <a:endParaRPr lang="en-US"/>
        </a:p>
      </dgm:t>
    </dgm:pt>
    <dgm:pt modelId="{ACE6DAA4-9280-4FF1-81F0-DBE3B0B9D81D}" type="pres">
      <dgm:prSet presAssocID="{33E5594A-3005-41DF-BA12-4AE71ED6091E}" presName="linear" presStyleCnt="0">
        <dgm:presLayoutVars>
          <dgm:animLvl val="lvl"/>
          <dgm:resizeHandles val="exact"/>
        </dgm:presLayoutVars>
      </dgm:prSet>
      <dgm:spPr/>
      <dgm:t>
        <a:bodyPr/>
        <a:lstStyle/>
        <a:p>
          <a:endParaRPr lang="id-ID"/>
        </a:p>
      </dgm:t>
    </dgm:pt>
    <dgm:pt modelId="{A5D3994C-597B-42EE-A521-77D7FD6046AA}" type="pres">
      <dgm:prSet presAssocID="{9F4F7A7E-9CC5-4721-A59C-039240242C69}" presName="parentText" presStyleLbl="node1" presStyleIdx="0" presStyleCnt="1">
        <dgm:presLayoutVars>
          <dgm:chMax val="0"/>
          <dgm:bulletEnabled val="1"/>
        </dgm:presLayoutVars>
      </dgm:prSet>
      <dgm:spPr/>
      <dgm:t>
        <a:bodyPr/>
        <a:lstStyle/>
        <a:p>
          <a:endParaRPr lang="id-ID"/>
        </a:p>
      </dgm:t>
    </dgm:pt>
  </dgm:ptLst>
  <dgm:cxnLst>
    <dgm:cxn modelId="{74783B3C-9930-41DE-A85C-75BF3AA26AB8}" srcId="{33E5594A-3005-41DF-BA12-4AE71ED6091E}" destId="{9F4F7A7E-9CC5-4721-A59C-039240242C69}" srcOrd="0" destOrd="0" parTransId="{10E5C8F2-D86A-4B2C-A120-39ED2622F635}" sibTransId="{2959C71E-3C42-4AE2-A2E6-1CB529AA33D6}"/>
    <dgm:cxn modelId="{DB21D992-9275-4D77-9759-FEDD0E67782B}" type="presOf" srcId="{9F4F7A7E-9CC5-4721-A59C-039240242C69}" destId="{A5D3994C-597B-42EE-A521-77D7FD6046AA}" srcOrd="0" destOrd="0" presId="urn:microsoft.com/office/officeart/2005/8/layout/vList2"/>
    <dgm:cxn modelId="{98B558AF-F7D7-47F2-8BF4-C0FA98267564}" type="presOf" srcId="{33E5594A-3005-41DF-BA12-4AE71ED6091E}" destId="{ACE6DAA4-9280-4FF1-81F0-DBE3B0B9D81D}" srcOrd="0" destOrd="0" presId="urn:microsoft.com/office/officeart/2005/8/layout/vList2"/>
    <dgm:cxn modelId="{6033D3BF-5B28-419B-BF37-9A13CA2FE8F8}" type="presParOf" srcId="{ACE6DAA4-9280-4FF1-81F0-DBE3B0B9D81D}" destId="{A5D3994C-597B-42EE-A521-77D7FD6046AA}"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14E91D88-BC88-4A07-BD59-EF2A9F1FFA12}" type="doc">
      <dgm:prSet loTypeId="urn:microsoft.com/office/officeart/2005/8/layout/vList3" loCatId="list" qsTypeId="urn:microsoft.com/office/officeart/2005/8/quickstyle/3d3" qsCatId="3D" csTypeId="urn:microsoft.com/office/officeart/2005/8/colors/colorful3" csCatId="colorful" phldr="1"/>
      <dgm:spPr/>
      <dgm:t>
        <a:bodyPr/>
        <a:lstStyle/>
        <a:p>
          <a:endParaRPr lang="en-US"/>
        </a:p>
      </dgm:t>
    </dgm:pt>
    <dgm:pt modelId="{D6FF6E38-A8DA-4ED4-A648-8123A6209C0D}">
      <dgm:prSet/>
      <dgm:spPr/>
      <dgm:t>
        <a:bodyPr/>
        <a:lstStyle/>
        <a:p>
          <a:r>
            <a:rPr lang="id-ID" baseline="0"/>
            <a:t>jalan khusus yang hanya digunakan sendiri dengan jenis, ukuran, dan muatan sumbu terberat kendaraan yang tidak sama dengan kendaraan yang digunakan untuk umum;</a:t>
          </a:r>
          <a:endParaRPr lang="id-ID"/>
        </a:p>
      </dgm:t>
    </dgm:pt>
    <dgm:pt modelId="{9BD415F3-AE38-42EC-B022-53581599045E}" type="parTrans" cxnId="{10F30F48-8A20-4029-9799-16F2D7EC7F77}">
      <dgm:prSet/>
      <dgm:spPr/>
      <dgm:t>
        <a:bodyPr/>
        <a:lstStyle/>
        <a:p>
          <a:endParaRPr lang="en-US"/>
        </a:p>
      </dgm:t>
    </dgm:pt>
    <dgm:pt modelId="{03CDDBAB-7428-4753-A4FA-78216160CC2E}" type="sibTrans" cxnId="{10F30F48-8A20-4029-9799-16F2D7EC7F77}">
      <dgm:prSet/>
      <dgm:spPr/>
      <dgm:t>
        <a:bodyPr/>
        <a:lstStyle/>
        <a:p>
          <a:endParaRPr lang="en-US"/>
        </a:p>
      </dgm:t>
    </dgm:pt>
    <dgm:pt modelId="{93422C58-ADB9-4825-AD57-8DDC2E4EC207}">
      <dgm:prSet/>
      <dgm:spPr/>
      <dgm:t>
        <a:bodyPr/>
        <a:lstStyle/>
        <a:p>
          <a:r>
            <a:rPr lang="id-ID" baseline="0"/>
            <a:t>jalan khusus yang hanya digunakan sendiri dengan jenis, ukuran, dan muatan sumbu terberat kendaraan yang sama dengan kendaraan yang digunakan untuk umum; dan</a:t>
          </a:r>
          <a:endParaRPr lang="id-ID"/>
        </a:p>
      </dgm:t>
    </dgm:pt>
    <dgm:pt modelId="{85B7B329-947E-4993-98C6-B6FC3165370D}" type="parTrans" cxnId="{2992712B-3A7F-48A4-AF12-F4ED8E779A88}">
      <dgm:prSet/>
      <dgm:spPr/>
      <dgm:t>
        <a:bodyPr/>
        <a:lstStyle/>
        <a:p>
          <a:endParaRPr lang="en-US"/>
        </a:p>
      </dgm:t>
    </dgm:pt>
    <dgm:pt modelId="{7B6515F7-6A7E-428F-B38C-4EE20F5496C0}" type="sibTrans" cxnId="{2992712B-3A7F-48A4-AF12-F4ED8E779A88}">
      <dgm:prSet/>
      <dgm:spPr/>
      <dgm:t>
        <a:bodyPr/>
        <a:lstStyle/>
        <a:p>
          <a:endParaRPr lang="en-US"/>
        </a:p>
      </dgm:t>
    </dgm:pt>
    <dgm:pt modelId="{B346BD65-3B0C-4135-A755-44AB66593C91}">
      <dgm:prSet/>
      <dgm:spPr/>
      <dgm:t>
        <a:bodyPr/>
        <a:lstStyle/>
        <a:p>
          <a:r>
            <a:rPr lang="id-ID" baseline="0"/>
            <a:t>jalan khusus yang digunakan sendiri dan diizinkan digunakan untuk umum.</a:t>
          </a:r>
          <a:endParaRPr lang="id-ID"/>
        </a:p>
      </dgm:t>
    </dgm:pt>
    <dgm:pt modelId="{B30A8201-F8C5-4091-9421-4B139099DC83}" type="parTrans" cxnId="{8781B823-90D0-4ECE-AFAF-8D512402FF86}">
      <dgm:prSet/>
      <dgm:spPr/>
      <dgm:t>
        <a:bodyPr/>
        <a:lstStyle/>
        <a:p>
          <a:endParaRPr lang="en-US"/>
        </a:p>
      </dgm:t>
    </dgm:pt>
    <dgm:pt modelId="{4D5BA343-743B-4154-8E07-912CD5F36CA2}" type="sibTrans" cxnId="{8781B823-90D0-4ECE-AFAF-8D512402FF86}">
      <dgm:prSet/>
      <dgm:spPr/>
      <dgm:t>
        <a:bodyPr/>
        <a:lstStyle/>
        <a:p>
          <a:endParaRPr lang="en-US"/>
        </a:p>
      </dgm:t>
    </dgm:pt>
    <dgm:pt modelId="{6B4EAEA4-6FCF-4E01-9241-F0CE1E0856A8}" type="pres">
      <dgm:prSet presAssocID="{14E91D88-BC88-4A07-BD59-EF2A9F1FFA12}" presName="linearFlow" presStyleCnt="0">
        <dgm:presLayoutVars>
          <dgm:dir/>
          <dgm:resizeHandles val="exact"/>
        </dgm:presLayoutVars>
      </dgm:prSet>
      <dgm:spPr/>
      <dgm:t>
        <a:bodyPr/>
        <a:lstStyle/>
        <a:p>
          <a:endParaRPr lang="id-ID"/>
        </a:p>
      </dgm:t>
    </dgm:pt>
    <dgm:pt modelId="{09A321ED-66DA-4340-8E5F-5119052E2934}" type="pres">
      <dgm:prSet presAssocID="{D6FF6E38-A8DA-4ED4-A648-8123A6209C0D}" presName="composite" presStyleCnt="0"/>
      <dgm:spPr/>
    </dgm:pt>
    <dgm:pt modelId="{049E162C-AC3C-4E71-B0C5-184E9B7A48CE}" type="pres">
      <dgm:prSet presAssocID="{D6FF6E38-A8DA-4ED4-A648-8123A6209C0D}" presName="imgShp" presStyleLbl="fgImgPlace1" presStyleIdx="0" presStyleCnt="3"/>
      <dgm:spPr>
        <a:blipFill rotWithShape="1">
          <a:blip xmlns:r="http://schemas.openxmlformats.org/officeDocument/2006/relationships" r:embed="rId1"/>
          <a:stretch>
            <a:fillRect/>
          </a:stretch>
        </a:blipFill>
      </dgm:spPr>
    </dgm:pt>
    <dgm:pt modelId="{4BAC153B-7523-40BE-AA7D-255317DD61D3}" type="pres">
      <dgm:prSet presAssocID="{D6FF6E38-A8DA-4ED4-A648-8123A6209C0D}" presName="txShp" presStyleLbl="node1" presStyleIdx="0" presStyleCnt="3">
        <dgm:presLayoutVars>
          <dgm:bulletEnabled val="1"/>
        </dgm:presLayoutVars>
      </dgm:prSet>
      <dgm:spPr/>
      <dgm:t>
        <a:bodyPr/>
        <a:lstStyle/>
        <a:p>
          <a:endParaRPr lang="id-ID"/>
        </a:p>
      </dgm:t>
    </dgm:pt>
    <dgm:pt modelId="{A5E8C19F-D7A6-40F8-9E2E-885AF9A0BB6F}" type="pres">
      <dgm:prSet presAssocID="{03CDDBAB-7428-4753-A4FA-78216160CC2E}" presName="spacing" presStyleCnt="0"/>
      <dgm:spPr/>
    </dgm:pt>
    <dgm:pt modelId="{45D97D16-42EF-4A2E-ABF8-61A7969CCBE0}" type="pres">
      <dgm:prSet presAssocID="{93422C58-ADB9-4825-AD57-8DDC2E4EC207}" presName="composite" presStyleCnt="0"/>
      <dgm:spPr/>
    </dgm:pt>
    <dgm:pt modelId="{D5D238B4-6B50-4449-BDFD-36157EFE8134}" type="pres">
      <dgm:prSet presAssocID="{93422C58-ADB9-4825-AD57-8DDC2E4EC207}" presName="imgShp" presStyleLbl="fgImgPlace1" presStyleIdx="1" presStyleCnt="3"/>
      <dgm:spPr>
        <a:blipFill rotWithShape="1">
          <a:blip xmlns:r="http://schemas.openxmlformats.org/officeDocument/2006/relationships" r:embed="rId2"/>
          <a:stretch>
            <a:fillRect/>
          </a:stretch>
        </a:blipFill>
      </dgm:spPr>
    </dgm:pt>
    <dgm:pt modelId="{296BFAC1-DD8A-4979-8A42-CD1717B73AC2}" type="pres">
      <dgm:prSet presAssocID="{93422C58-ADB9-4825-AD57-8DDC2E4EC207}" presName="txShp" presStyleLbl="node1" presStyleIdx="1" presStyleCnt="3">
        <dgm:presLayoutVars>
          <dgm:bulletEnabled val="1"/>
        </dgm:presLayoutVars>
      </dgm:prSet>
      <dgm:spPr/>
      <dgm:t>
        <a:bodyPr/>
        <a:lstStyle/>
        <a:p>
          <a:endParaRPr lang="id-ID"/>
        </a:p>
      </dgm:t>
    </dgm:pt>
    <dgm:pt modelId="{5D621094-BF1D-4CCD-B4A8-4C5B7B876491}" type="pres">
      <dgm:prSet presAssocID="{7B6515F7-6A7E-428F-B38C-4EE20F5496C0}" presName="spacing" presStyleCnt="0"/>
      <dgm:spPr/>
    </dgm:pt>
    <dgm:pt modelId="{A10D271C-162B-4B1F-9179-952203A1072B}" type="pres">
      <dgm:prSet presAssocID="{B346BD65-3B0C-4135-A755-44AB66593C91}" presName="composite" presStyleCnt="0"/>
      <dgm:spPr/>
    </dgm:pt>
    <dgm:pt modelId="{288280B7-DF0E-441F-A218-3F2CE9F2706E}" type="pres">
      <dgm:prSet presAssocID="{B346BD65-3B0C-4135-A755-44AB66593C91}" presName="imgShp" presStyleLbl="fgImgPlace1" presStyleIdx="2" presStyleCnt="3"/>
      <dgm:spPr>
        <a:blipFill rotWithShape="1">
          <a:blip xmlns:r="http://schemas.openxmlformats.org/officeDocument/2006/relationships" r:embed="rId3"/>
          <a:stretch>
            <a:fillRect/>
          </a:stretch>
        </a:blipFill>
      </dgm:spPr>
    </dgm:pt>
    <dgm:pt modelId="{AD686131-44A5-4454-94C7-87E732930B91}" type="pres">
      <dgm:prSet presAssocID="{B346BD65-3B0C-4135-A755-44AB66593C91}" presName="txShp" presStyleLbl="node1" presStyleIdx="2" presStyleCnt="3">
        <dgm:presLayoutVars>
          <dgm:bulletEnabled val="1"/>
        </dgm:presLayoutVars>
      </dgm:prSet>
      <dgm:spPr/>
      <dgm:t>
        <a:bodyPr/>
        <a:lstStyle/>
        <a:p>
          <a:endParaRPr lang="id-ID"/>
        </a:p>
      </dgm:t>
    </dgm:pt>
  </dgm:ptLst>
  <dgm:cxnLst>
    <dgm:cxn modelId="{8781B823-90D0-4ECE-AFAF-8D512402FF86}" srcId="{14E91D88-BC88-4A07-BD59-EF2A9F1FFA12}" destId="{B346BD65-3B0C-4135-A755-44AB66593C91}" srcOrd="2" destOrd="0" parTransId="{B30A8201-F8C5-4091-9421-4B139099DC83}" sibTransId="{4D5BA343-743B-4154-8E07-912CD5F36CA2}"/>
    <dgm:cxn modelId="{3C340983-7230-4281-9206-29F4D2CE371A}" type="presOf" srcId="{93422C58-ADB9-4825-AD57-8DDC2E4EC207}" destId="{296BFAC1-DD8A-4979-8A42-CD1717B73AC2}" srcOrd="0" destOrd="0" presId="urn:microsoft.com/office/officeart/2005/8/layout/vList3"/>
    <dgm:cxn modelId="{E4FA8AAB-AA0B-4A1F-8F8E-63A294AA222D}" type="presOf" srcId="{B346BD65-3B0C-4135-A755-44AB66593C91}" destId="{AD686131-44A5-4454-94C7-87E732930B91}" srcOrd="0" destOrd="0" presId="urn:microsoft.com/office/officeart/2005/8/layout/vList3"/>
    <dgm:cxn modelId="{EBC2EFBB-0C24-4798-B01B-349FE3240A44}" type="presOf" srcId="{14E91D88-BC88-4A07-BD59-EF2A9F1FFA12}" destId="{6B4EAEA4-6FCF-4E01-9241-F0CE1E0856A8}" srcOrd="0" destOrd="0" presId="urn:microsoft.com/office/officeart/2005/8/layout/vList3"/>
    <dgm:cxn modelId="{10F30F48-8A20-4029-9799-16F2D7EC7F77}" srcId="{14E91D88-BC88-4A07-BD59-EF2A9F1FFA12}" destId="{D6FF6E38-A8DA-4ED4-A648-8123A6209C0D}" srcOrd="0" destOrd="0" parTransId="{9BD415F3-AE38-42EC-B022-53581599045E}" sibTransId="{03CDDBAB-7428-4753-A4FA-78216160CC2E}"/>
    <dgm:cxn modelId="{2992712B-3A7F-48A4-AF12-F4ED8E779A88}" srcId="{14E91D88-BC88-4A07-BD59-EF2A9F1FFA12}" destId="{93422C58-ADB9-4825-AD57-8DDC2E4EC207}" srcOrd="1" destOrd="0" parTransId="{85B7B329-947E-4993-98C6-B6FC3165370D}" sibTransId="{7B6515F7-6A7E-428F-B38C-4EE20F5496C0}"/>
    <dgm:cxn modelId="{D6F529F6-E5EE-4DC3-829B-0C4C0193BFD6}" type="presOf" srcId="{D6FF6E38-A8DA-4ED4-A648-8123A6209C0D}" destId="{4BAC153B-7523-40BE-AA7D-255317DD61D3}" srcOrd="0" destOrd="0" presId="urn:microsoft.com/office/officeart/2005/8/layout/vList3"/>
    <dgm:cxn modelId="{852094ED-3B92-4871-A896-1F91BE21284F}" type="presParOf" srcId="{6B4EAEA4-6FCF-4E01-9241-F0CE1E0856A8}" destId="{09A321ED-66DA-4340-8E5F-5119052E2934}" srcOrd="0" destOrd="0" presId="urn:microsoft.com/office/officeart/2005/8/layout/vList3"/>
    <dgm:cxn modelId="{EA226784-9DA3-4096-A9C7-63F0E886972F}" type="presParOf" srcId="{09A321ED-66DA-4340-8E5F-5119052E2934}" destId="{049E162C-AC3C-4E71-B0C5-184E9B7A48CE}" srcOrd="0" destOrd="0" presId="urn:microsoft.com/office/officeart/2005/8/layout/vList3"/>
    <dgm:cxn modelId="{AD222A50-5EF6-4B1D-8501-449E3ACF105F}" type="presParOf" srcId="{09A321ED-66DA-4340-8E5F-5119052E2934}" destId="{4BAC153B-7523-40BE-AA7D-255317DD61D3}" srcOrd="1" destOrd="0" presId="urn:microsoft.com/office/officeart/2005/8/layout/vList3"/>
    <dgm:cxn modelId="{FC7F496D-E76D-425A-B306-5FFA236798CE}" type="presParOf" srcId="{6B4EAEA4-6FCF-4E01-9241-F0CE1E0856A8}" destId="{A5E8C19F-D7A6-40F8-9E2E-885AF9A0BB6F}" srcOrd="1" destOrd="0" presId="urn:microsoft.com/office/officeart/2005/8/layout/vList3"/>
    <dgm:cxn modelId="{A146245A-9DD1-4362-ACC1-302449D81E13}" type="presParOf" srcId="{6B4EAEA4-6FCF-4E01-9241-F0CE1E0856A8}" destId="{45D97D16-42EF-4A2E-ABF8-61A7969CCBE0}" srcOrd="2" destOrd="0" presId="urn:microsoft.com/office/officeart/2005/8/layout/vList3"/>
    <dgm:cxn modelId="{6AFE2B93-2CDF-494E-AA59-21B5B9DE06F4}" type="presParOf" srcId="{45D97D16-42EF-4A2E-ABF8-61A7969CCBE0}" destId="{D5D238B4-6B50-4449-BDFD-36157EFE8134}" srcOrd="0" destOrd="0" presId="urn:microsoft.com/office/officeart/2005/8/layout/vList3"/>
    <dgm:cxn modelId="{3FA47584-2097-413B-8417-18AE048C22AF}" type="presParOf" srcId="{45D97D16-42EF-4A2E-ABF8-61A7969CCBE0}" destId="{296BFAC1-DD8A-4979-8A42-CD1717B73AC2}" srcOrd="1" destOrd="0" presId="urn:microsoft.com/office/officeart/2005/8/layout/vList3"/>
    <dgm:cxn modelId="{BE73915D-B5B8-4FEF-AC4E-A9528B5399C7}" type="presParOf" srcId="{6B4EAEA4-6FCF-4E01-9241-F0CE1E0856A8}" destId="{5D621094-BF1D-4CCD-B4A8-4C5B7B876491}" srcOrd="3" destOrd="0" presId="urn:microsoft.com/office/officeart/2005/8/layout/vList3"/>
    <dgm:cxn modelId="{C65C2220-47BB-46B8-8078-5F7832EA0414}" type="presParOf" srcId="{6B4EAEA4-6FCF-4E01-9241-F0CE1E0856A8}" destId="{A10D271C-162B-4B1F-9179-952203A1072B}" srcOrd="4" destOrd="0" presId="urn:microsoft.com/office/officeart/2005/8/layout/vList3"/>
    <dgm:cxn modelId="{A27245E4-4830-4C1D-9E8E-7EB06C755803}" type="presParOf" srcId="{A10D271C-162B-4B1F-9179-952203A1072B}" destId="{288280B7-DF0E-441F-A218-3F2CE9F2706E}" srcOrd="0" destOrd="0" presId="urn:microsoft.com/office/officeart/2005/8/layout/vList3"/>
    <dgm:cxn modelId="{E7237CD6-B9BA-449F-A340-10A724F4894B}" type="presParOf" srcId="{A10D271C-162B-4B1F-9179-952203A1072B}" destId="{AD686131-44A5-4454-94C7-87E732930B91}" srcOrd="1" destOrd="0" presId="urn:microsoft.com/office/officeart/2005/8/layout/vList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41D40A42-B904-46B2-9320-42AF14DA20FD}" type="doc">
      <dgm:prSet loTypeId="urn:microsoft.com/office/officeart/2005/8/layout/vList2" loCatId="list" qsTypeId="urn:microsoft.com/office/officeart/2005/8/quickstyle/3d2" qsCatId="3D" csTypeId="urn:microsoft.com/office/officeart/2005/8/colors/colorful2" csCatId="colorful" phldr="1"/>
      <dgm:spPr/>
      <dgm:t>
        <a:bodyPr/>
        <a:lstStyle/>
        <a:p>
          <a:endParaRPr lang="en-US"/>
        </a:p>
      </dgm:t>
    </dgm:pt>
    <dgm:pt modelId="{4EE35308-1B43-4428-B848-372387FDB374}">
      <dgm:prSet/>
      <dgm:spPr/>
      <dgm:t>
        <a:bodyPr/>
        <a:lstStyle/>
        <a:p>
          <a:r>
            <a:rPr lang="en-US" baseline="0">
              <a:solidFill>
                <a:schemeClr val="tx1"/>
              </a:solidFill>
            </a:rPr>
            <a:t>sebagai panduan bagi para penyelenggara jalan dalam penyelenggaraan jalan. Tujuannya untuk mewujudkan tertib penyelenggaraan jalan yang meliputi pengaturan, pembinaan, pembangunan, dan pengawasan Jalan; dan  tersedianya Jalan yang mewujudkan keselamatan, keamanan, kelancaran, ekonomis, kenyamanan, dan ramah lingkungan. (Permen PU No.19/PRT/M/2011).</a:t>
          </a:r>
          <a:endParaRPr lang="id-ID">
            <a:solidFill>
              <a:schemeClr val="tx1"/>
            </a:solidFill>
          </a:endParaRPr>
        </a:p>
      </dgm:t>
    </dgm:pt>
    <dgm:pt modelId="{DC323311-A966-4298-9ECB-AC0335E84B98}" type="parTrans" cxnId="{F8E5FF71-08E7-424B-9B77-07A8BC99453B}">
      <dgm:prSet/>
      <dgm:spPr/>
      <dgm:t>
        <a:bodyPr/>
        <a:lstStyle/>
        <a:p>
          <a:endParaRPr lang="en-US">
            <a:solidFill>
              <a:schemeClr val="tx1"/>
            </a:solidFill>
          </a:endParaRPr>
        </a:p>
      </dgm:t>
    </dgm:pt>
    <dgm:pt modelId="{75E84292-3428-41A9-A683-52786B935186}" type="sibTrans" cxnId="{F8E5FF71-08E7-424B-9B77-07A8BC99453B}">
      <dgm:prSet/>
      <dgm:spPr/>
      <dgm:t>
        <a:bodyPr/>
        <a:lstStyle/>
        <a:p>
          <a:endParaRPr lang="en-US">
            <a:solidFill>
              <a:schemeClr val="tx1"/>
            </a:solidFill>
          </a:endParaRPr>
        </a:p>
      </dgm:t>
    </dgm:pt>
    <dgm:pt modelId="{B72F9FC6-E98B-4F1E-9C4E-0588CA05D5CB}">
      <dgm:prSet/>
      <dgm:spPr/>
      <dgm:t>
        <a:bodyPr/>
        <a:lstStyle/>
        <a:p>
          <a:r>
            <a:rPr lang="en-US" baseline="0" dirty="0" err="1">
              <a:solidFill>
                <a:schemeClr val="tx1"/>
              </a:solidFill>
            </a:rPr>
            <a:t>Tahapan</a:t>
          </a:r>
          <a:r>
            <a:rPr lang="en-US" baseline="0" dirty="0">
              <a:solidFill>
                <a:schemeClr val="tx1"/>
              </a:solidFill>
            </a:rPr>
            <a:t> </a:t>
          </a:r>
          <a:r>
            <a:rPr lang="en-US" baseline="0" dirty="0" err="1">
              <a:solidFill>
                <a:schemeClr val="tx1"/>
              </a:solidFill>
            </a:rPr>
            <a:t>perencanaan</a:t>
          </a:r>
          <a:r>
            <a:rPr lang="en-US" baseline="0" dirty="0">
              <a:solidFill>
                <a:schemeClr val="tx1"/>
              </a:solidFill>
            </a:rPr>
            <a:t> </a:t>
          </a:r>
          <a:r>
            <a:rPr lang="en-US" baseline="0" dirty="0" err="1">
              <a:solidFill>
                <a:schemeClr val="tx1"/>
              </a:solidFill>
            </a:rPr>
            <a:t>teknis</a:t>
          </a:r>
          <a:r>
            <a:rPr lang="en-US" baseline="0" dirty="0">
              <a:solidFill>
                <a:schemeClr val="tx1"/>
              </a:solidFill>
            </a:rPr>
            <a:t> </a:t>
          </a:r>
          <a:r>
            <a:rPr lang="en-US" baseline="0" dirty="0" err="1">
              <a:solidFill>
                <a:schemeClr val="tx1"/>
              </a:solidFill>
            </a:rPr>
            <a:t>jalan</a:t>
          </a:r>
          <a:r>
            <a:rPr lang="en-US" baseline="0" dirty="0">
              <a:solidFill>
                <a:schemeClr val="tx1"/>
              </a:solidFill>
            </a:rPr>
            <a:t> </a:t>
          </a:r>
          <a:r>
            <a:rPr lang="en-US" baseline="0" dirty="0" err="1">
              <a:solidFill>
                <a:schemeClr val="tx1"/>
              </a:solidFill>
            </a:rPr>
            <a:t>menyangkut</a:t>
          </a:r>
          <a:r>
            <a:rPr lang="en-US" baseline="0" dirty="0">
              <a:solidFill>
                <a:schemeClr val="tx1"/>
              </a:solidFill>
            </a:rPr>
            <a:t> </a:t>
          </a:r>
          <a:r>
            <a:rPr lang="en-US" baseline="0" dirty="0" err="1">
              <a:solidFill>
                <a:schemeClr val="tx1"/>
              </a:solidFill>
            </a:rPr>
            <a:t>perencanaan</a:t>
          </a:r>
          <a:r>
            <a:rPr lang="en-US" baseline="0" dirty="0">
              <a:solidFill>
                <a:schemeClr val="tx1"/>
              </a:solidFill>
            </a:rPr>
            <a:t> </a:t>
          </a:r>
          <a:r>
            <a:rPr lang="en-US" baseline="0" dirty="0" err="1">
              <a:solidFill>
                <a:schemeClr val="tx1"/>
              </a:solidFill>
            </a:rPr>
            <a:t>teknis</a:t>
          </a:r>
          <a:r>
            <a:rPr lang="en-US" baseline="0" dirty="0">
              <a:solidFill>
                <a:schemeClr val="tx1"/>
              </a:solidFill>
            </a:rPr>
            <a:t> </a:t>
          </a:r>
          <a:r>
            <a:rPr lang="en-US" baseline="0" dirty="0" err="1">
              <a:solidFill>
                <a:schemeClr val="tx1"/>
              </a:solidFill>
            </a:rPr>
            <a:t>awal</a:t>
          </a:r>
          <a:r>
            <a:rPr lang="en-US" baseline="0" dirty="0">
              <a:solidFill>
                <a:schemeClr val="tx1"/>
              </a:solidFill>
            </a:rPr>
            <a:t>, yang </a:t>
          </a:r>
          <a:r>
            <a:rPr lang="en-US" baseline="0" dirty="0" err="1">
              <a:solidFill>
                <a:schemeClr val="tx1"/>
              </a:solidFill>
            </a:rPr>
            <a:t>melingkupi</a:t>
          </a:r>
          <a:r>
            <a:rPr lang="en-US" baseline="0" dirty="0">
              <a:solidFill>
                <a:schemeClr val="tx1"/>
              </a:solidFill>
            </a:rPr>
            <a:t> </a:t>
          </a:r>
          <a:r>
            <a:rPr lang="en-US" baseline="0" dirty="0" err="1">
              <a:solidFill>
                <a:schemeClr val="tx1"/>
              </a:solidFill>
            </a:rPr>
            <a:t>perencanaan</a:t>
          </a:r>
          <a:r>
            <a:rPr lang="en-US" baseline="0" dirty="0">
              <a:solidFill>
                <a:schemeClr val="tx1"/>
              </a:solidFill>
            </a:rPr>
            <a:t> </a:t>
          </a:r>
          <a:r>
            <a:rPr lang="en-US" baseline="0" dirty="0" err="1">
              <a:solidFill>
                <a:schemeClr val="tx1"/>
              </a:solidFill>
            </a:rPr>
            <a:t>beberapa</a:t>
          </a:r>
          <a:r>
            <a:rPr lang="en-US" baseline="0" dirty="0">
              <a:solidFill>
                <a:schemeClr val="tx1"/>
              </a:solidFill>
            </a:rPr>
            <a:t> </a:t>
          </a:r>
          <a:r>
            <a:rPr lang="en-US" baseline="0" dirty="0" err="1">
              <a:solidFill>
                <a:schemeClr val="tx1"/>
              </a:solidFill>
            </a:rPr>
            <a:t>alternatif</a:t>
          </a:r>
          <a:r>
            <a:rPr lang="en-US" baseline="0" dirty="0">
              <a:solidFill>
                <a:schemeClr val="tx1"/>
              </a:solidFill>
            </a:rPr>
            <a:t> </a:t>
          </a:r>
          <a:r>
            <a:rPr lang="en-US" baseline="0" dirty="0" err="1">
              <a:solidFill>
                <a:schemeClr val="tx1"/>
              </a:solidFill>
            </a:rPr>
            <a:t>alinemen</a:t>
          </a:r>
          <a:r>
            <a:rPr lang="en-US" baseline="0" dirty="0">
              <a:solidFill>
                <a:schemeClr val="tx1"/>
              </a:solidFill>
            </a:rPr>
            <a:t> </a:t>
          </a:r>
          <a:r>
            <a:rPr lang="en-US" baseline="0" dirty="0" err="1">
              <a:solidFill>
                <a:schemeClr val="tx1"/>
              </a:solidFill>
            </a:rPr>
            <a:t>jalan</a:t>
          </a:r>
          <a:r>
            <a:rPr lang="en-US" baseline="0" dirty="0">
              <a:solidFill>
                <a:schemeClr val="tx1"/>
              </a:solidFill>
            </a:rPr>
            <a:t> yang </a:t>
          </a:r>
          <a:r>
            <a:rPr lang="en-US" baseline="0" dirty="0" err="1">
              <a:solidFill>
                <a:schemeClr val="tx1"/>
              </a:solidFill>
            </a:rPr>
            <a:t>akan</a:t>
          </a:r>
          <a:r>
            <a:rPr lang="en-US" baseline="0" dirty="0">
              <a:solidFill>
                <a:schemeClr val="tx1"/>
              </a:solidFill>
            </a:rPr>
            <a:t> </a:t>
          </a:r>
          <a:r>
            <a:rPr lang="en-US" baseline="0" dirty="0" err="1">
              <a:solidFill>
                <a:schemeClr val="tx1"/>
              </a:solidFill>
            </a:rPr>
            <a:t>dibangun</a:t>
          </a:r>
          <a:r>
            <a:rPr lang="en-US" baseline="0" dirty="0">
              <a:solidFill>
                <a:schemeClr val="tx1"/>
              </a:solidFill>
            </a:rPr>
            <a:t> </a:t>
          </a:r>
          <a:r>
            <a:rPr lang="en-US" baseline="0" dirty="0" err="1">
              <a:solidFill>
                <a:schemeClr val="tx1"/>
              </a:solidFill>
            </a:rPr>
            <a:t>dan</a:t>
          </a:r>
          <a:r>
            <a:rPr lang="en-US" baseline="0" dirty="0">
              <a:solidFill>
                <a:schemeClr val="tx1"/>
              </a:solidFill>
            </a:rPr>
            <a:t> </a:t>
          </a:r>
          <a:r>
            <a:rPr lang="en-US" baseline="0" dirty="0" err="1">
              <a:solidFill>
                <a:schemeClr val="tx1"/>
              </a:solidFill>
            </a:rPr>
            <a:t>pertimbangan</a:t>
          </a:r>
          <a:r>
            <a:rPr lang="en-US" baseline="0" dirty="0">
              <a:solidFill>
                <a:schemeClr val="tx1"/>
              </a:solidFill>
            </a:rPr>
            <a:t> </a:t>
          </a:r>
          <a:r>
            <a:rPr lang="en-US" baseline="0" dirty="0" err="1">
              <a:solidFill>
                <a:schemeClr val="tx1"/>
              </a:solidFill>
            </a:rPr>
            <a:t>teknis</a:t>
          </a:r>
          <a:r>
            <a:rPr lang="en-US" baseline="0" dirty="0">
              <a:solidFill>
                <a:schemeClr val="tx1"/>
              </a:solidFill>
            </a:rPr>
            <a:t>, </a:t>
          </a:r>
          <a:r>
            <a:rPr lang="en-US" baseline="0" dirty="0" err="1">
              <a:solidFill>
                <a:schemeClr val="tx1"/>
              </a:solidFill>
            </a:rPr>
            <a:t>ekonomis</a:t>
          </a:r>
          <a:r>
            <a:rPr lang="en-US" baseline="0" dirty="0">
              <a:solidFill>
                <a:schemeClr val="tx1"/>
              </a:solidFill>
            </a:rPr>
            <a:t>, </a:t>
          </a:r>
          <a:r>
            <a:rPr lang="en-US" baseline="0" dirty="0" err="1">
              <a:solidFill>
                <a:schemeClr val="tx1"/>
              </a:solidFill>
            </a:rPr>
            <a:t>lingkungan</a:t>
          </a:r>
          <a:r>
            <a:rPr lang="en-US" baseline="0" dirty="0">
              <a:solidFill>
                <a:schemeClr val="tx1"/>
              </a:solidFill>
            </a:rPr>
            <a:t>, </a:t>
          </a:r>
          <a:r>
            <a:rPr lang="id-ID" baseline="0" dirty="0">
              <a:solidFill>
                <a:schemeClr val="tx1"/>
              </a:solidFill>
            </a:rPr>
            <a:t>serta</a:t>
          </a:r>
          <a:r>
            <a:rPr lang="en-US" baseline="0" dirty="0">
              <a:solidFill>
                <a:schemeClr val="tx1"/>
              </a:solidFill>
            </a:rPr>
            <a:t> </a:t>
          </a:r>
          <a:r>
            <a:rPr lang="en-US" baseline="0" dirty="0" err="1">
              <a:solidFill>
                <a:schemeClr val="tx1"/>
              </a:solidFill>
            </a:rPr>
            <a:t>keselamatan</a:t>
          </a:r>
          <a:r>
            <a:rPr lang="en-US" baseline="0" dirty="0">
              <a:solidFill>
                <a:schemeClr val="tx1"/>
              </a:solidFill>
            </a:rPr>
            <a:t> yang </a:t>
          </a:r>
          <a:r>
            <a:rPr lang="en-US" baseline="0" dirty="0" err="1">
              <a:solidFill>
                <a:schemeClr val="tx1"/>
              </a:solidFill>
            </a:rPr>
            <a:t>melatar</a:t>
          </a:r>
          <a:r>
            <a:rPr lang="en-US" baseline="0" dirty="0">
              <a:solidFill>
                <a:schemeClr val="tx1"/>
              </a:solidFill>
            </a:rPr>
            <a:t> </a:t>
          </a:r>
          <a:r>
            <a:rPr lang="en-US" baseline="0" dirty="0" err="1">
              <a:solidFill>
                <a:schemeClr val="tx1"/>
              </a:solidFill>
            </a:rPr>
            <a:t>belakangi</a:t>
          </a:r>
          <a:r>
            <a:rPr lang="en-US" baseline="0" dirty="0">
              <a:solidFill>
                <a:schemeClr val="tx1"/>
              </a:solidFill>
            </a:rPr>
            <a:t> </a:t>
          </a:r>
          <a:r>
            <a:rPr lang="en-US" baseline="0" dirty="0" err="1">
              <a:solidFill>
                <a:schemeClr val="tx1"/>
              </a:solidFill>
            </a:rPr>
            <a:t>konsep</a:t>
          </a:r>
          <a:r>
            <a:rPr lang="en-US" baseline="0" dirty="0">
              <a:solidFill>
                <a:schemeClr val="tx1"/>
              </a:solidFill>
            </a:rPr>
            <a:t> </a:t>
          </a:r>
          <a:r>
            <a:rPr lang="en-US" baseline="0" dirty="0" err="1">
              <a:solidFill>
                <a:schemeClr val="tx1"/>
              </a:solidFill>
            </a:rPr>
            <a:t>perencanaan</a:t>
          </a:r>
          <a:r>
            <a:rPr lang="id-ID" baseline="0" dirty="0">
              <a:solidFill>
                <a:schemeClr val="tx1"/>
              </a:solidFill>
            </a:rPr>
            <a:t>, </a:t>
          </a:r>
          <a:r>
            <a:rPr lang="en-US" dirty="0" err="1">
              <a:solidFill>
                <a:schemeClr val="tx1"/>
              </a:solidFill>
            </a:rPr>
            <a:t>kajian</a:t>
          </a:r>
          <a:r>
            <a:rPr lang="en-US" dirty="0">
              <a:solidFill>
                <a:schemeClr val="tx1"/>
              </a:solidFill>
            </a:rPr>
            <a:t> </a:t>
          </a:r>
          <a:r>
            <a:rPr lang="en-US" dirty="0" err="1">
              <a:solidFill>
                <a:schemeClr val="tx1"/>
              </a:solidFill>
            </a:rPr>
            <a:t>kelayakan</a:t>
          </a:r>
          <a:r>
            <a:rPr lang="en-US" dirty="0">
              <a:solidFill>
                <a:schemeClr val="tx1"/>
              </a:solidFill>
            </a:rPr>
            <a:t> </a:t>
          </a:r>
          <a:r>
            <a:rPr lang="en-US" dirty="0" err="1">
              <a:solidFill>
                <a:schemeClr val="tx1"/>
              </a:solidFill>
            </a:rPr>
            <a:t>jalan</a:t>
          </a:r>
          <a:r>
            <a:rPr lang="en-US" dirty="0">
              <a:solidFill>
                <a:schemeClr val="tx1"/>
              </a:solidFill>
            </a:rPr>
            <a:t> (</a:t>
          </a:r>
          <a:r>
            <a:rPr lang="en-US" i="1" dirty="0">
              <a:solidFill>
                <a:schemeClr val="tx1"/>
              </a:solidFill>
            </a:rPr>
            <a:t>feasibility study</a:t>
          </a:r>
          <a:r>
            <a:rPr lang="en-US" dirty="0">
              <a:solidFill>
                <a:schemeClr val="tx1"/>
              </a:solidFill>
            </a:rPr>
            <a:t>), yang </a:t>
          </a:r>
          <a:r>
            <a:rPr lang="en-US" dirty="0" err="1">
              <a:solidFill>
                <a:schemeClr val="tx1"/>
              </a:solidFill>
            </a:rPr>
            <a:t>melingkupi</a:t>
          </a:r>
          <a:r>
            <a:rPr lang="en-US" dirty="0">
              <a:solidFill>
                <a:schemeClr val="tx1"/>
              </a:solidFill>
            </a:rPr>
            <a:t> </a:t>
          </a:r>
          <a:r>
            <a:rPr lang="en-US" dirty="0" err="1">
              <a:solidFill>
                <a:schemeClr val="tx1"/>
              </a:solidFill>
            </a:rPr>
            <a:t>kajian</a:t>
          </a:r>
          <a:r>
            <a:rPr lang="en-US" dirty="0">
              <a:solidFill>
                <a:schemeClr val="tx1"/>
              </a:solidFill>
            </a:rPr>
            <a:t> </a:t>
          </a:r>
          <a:r>
            <a:rPr lang="en-US" dirty="0" err="1">
              <a:solidFill>
                <a:schemeClr val="tx1"/>
              </a:solidFill>
            </a:rPr>
            <a:t>kelayakan</a:t>
          </a:r>
          <a:r>
            <a:rPr lang="en-US" dirty="0">
              <a:solidFill>
                <a:schemeClr val="tx1"/>
              </a:solidFill>
            </a:rPr>
            <a:t> </a:t>
          </a:r>
          <a:r>
            <a:rPr lang="en-US" dirty="0" err="1">
              <a:solidFill>
                <a:schemeClr val="tx1"/>
              </a:solidFill>
            </a:rPr>
            <a:t>teknis</a:t>
          </a:r>
          <a:r>
            <a:rPr lang="en-US" dirty="0">
              <a:solidFill>
                <a:schemeClr val="tx1"/>
              </a:solidFill>
            </a:rPr>
            <a:t> </a:t>
          </a:r>
          <a:r>
            <a:rPr lang="en-US" dirty="0" err="1">
              <a:solidFill>
                <a:schemeClr val="tx1"/>
              </a:solidFill>
            </a:rPr>
            <a:t>dan</a:t>
          </a:r>
          <a:r>
            <a:rPr lang="en-US" dirty="0">
              <a:solidFill>
                <a:schemeClr val="tx1"/>
              </a:solidFill>
            </a:rPr>
            <a:t> </a:t>
          </a:r>
          <a:r>
            <a:rPr lang="en-US" dirty="0" err="1">
              <a:solidFill>
                <a:schemeClr val="tx1"/>
              </a:solidFill>
            </a:rPr>
            <a:t>kajian</a:t>
          </a:r>
          <a:r>
            <a:rPr lang="en-US" dirty="0">
              <a:solidFill>
                <a:schemeClr val="tx1"/>
              </a:solidFill>
            </a:rPr>
            <a:t> </a:t>
          </a:r>
          <a:r>
            <a:rPr lang="en-US" dirty="0" err="1">
              <a:solidFill>
                <a:schemeClr val="tx1"/>
              </a:solidFill>
            </a:rPr>
            <a:t>kelayakan</a:t>
          </a:r>
          <a:r>
            <a:rPr lang="en-US" dirty="0">
              <a:solidFill>
                <a:schemeClr val="tx1"/>
              </a:solidFill>
            </a:rPr>
            <a:t> </a:t>
          </a:r>
          <a:r>
            <a:rPr lang="en-US" dirty="0" err="1">
              <a:solidFill>
                <a:schemeClr val="tx1"/>
              </a:solidFill>
            </a:rPr>
            <a:t>finansial</a:t>
          </a:r>
          <a:r>
            <a:rPr lang="en-US" dirty="0">
              <a:solidFill>
                <a:schemeClr val="tx1"/>
              </a:solidFill>
            </a:rPr>
            <a:t> </a:t>
          </a:r>
          <a:r>
            <a:rPr lang="en-US" dirty="0" err="1">
              <a:solidFill>
                <a:schemeClr val="tx1"/>
              </a:solidFill>
            </a:rPr>
            <a:t>untuk</a:t>
          </a:r>
          <a:r>
            <a:rPr lang="en-US" dirty="0">
              <a:solidFill>
                <a:schemeClr val="tx1"/>
              </a:solidFill>
            </a:rPr>
            <a:t> </a:t>
          </a:r>
          <a:r>
            <a:rPr lang="en-US" dirty="0" err="1">
              <a:solidFill>
                <a:schemeClr val="tx1"/>
              </a:solidFill>
            </a:rPr>
            <a:t>setiap</a:t>
          </a:r>
          <a:r>
            <a:rPr lang="en-US" dirty="0">
              <a:solidFill>
                <a:schemeClr val="tx1"/>
              </a:solidFill>
            </a:rPr>
            <a:t> </a:t>
          </a:r>
          <a:r>
            <a:rPr lang="en-US" dirty="0" err="1">
              <a:solidFill>
                <a:schemeClr val="tx1"/>
              </a:solidFill>
            </a:rPr>
            <a:t>alternatif</a:t>
          </a:r>
          <a:r>
            <a:rPr lang="en-US" dirty="0">
              <a:solidFill>
                <a:schemeClr val="tx1"/>
              </a:solidFill>
            </a:rPr>
            <a:t> </a:t>
          </a:r>
          <a:r>
            <a:rPr lang="en-US" dirty="0" err="1">
              <a:solidFill>
                <a:schemeClr val="tx1"/>
              </a:solidFill>
            </a:rPr>
            <a:t>alinemen</a:t>
          </a:r>
          <a:r>
            <a:rPr lang="en-US" dirty="0">
              <a:solidFill>
                <a:schemeClr val="tx1"/>
              </a:solidFill>
            </a:rPr>
            <a:t> </a:t>
          </a:r>
          <a:r>
            <a:rPr lang="en-US" dirty="0" err="1">
              <a:solidFill>
                <a:schemeClr val="tx1"/>
              </a:solidFill>
            </a:rPr>
            <a:t>jalan</a:t>
          </a:r>
          <a:r>
            <a:rPr lang="en-US" dirty="0">
              <a:solidFill>
                <a:schemeClr val="tx1"/>
              </a:solidFill>
            </a:rPr>
            <a:t> </a:t>
          </a:r>
          <a:r>
            <a:rPr lang="en-US" dirty="0" err="1">
              <a:solidFill>
                <a:schemeClr val="tx1"/>
              </a:solidFill>
            </a:rPr>
            <a:t>keluaran</a:t>
          </a:r>
          <a:r>
            <a:rPr lang="en-US" dirty="0">
              <a:solidFill>
                <a:schemeClr val="tx1"/>
              </a:solidFill>
            </a:rPr>
            <a:t> </a:t>
          </a:r>
          <a:r>
            <a:rPr lang="en-US" dirty="0" err="1">
              <a:solidFill>
                <a:schemeClr val="tx1"/>
              </a:solidFill>
            </a:rPr>
            <a:t>perencanaan</a:t>
          </a:r>
          <a:r>
            <a:rPr lang="en-US" dirty="0">
              <a:solidFill>
                <a:schemeClr val="tx1"/>
              </a:solidFill>
            </a:rPr>
            <a:t> </a:t>
          </a:r>
          <a:r>
            <a:rPr lang="en-US" dirty="0" err="1">
              <a:solidFill>
                <a:schemeClr val="tx1"/>
              </a:solidFill>
            </a:rPr>
            <a:t>teknis</a:t>
          </a:r>
          <a:r>
            <a:rPr lang="en-US" dirty="0">
              <a:solidFill>
                <a:schemeClr val="tx1"/>
              </a:solidFill>
            </a:rPr>
            <a:t> </a:t>
          </a:r>
          <a:r>
            <a:rPr lang="en-US" dirty="0" err="1">
              <a:solidFill>
                <a:schemeClr val="tx1"/>
              </a:solidFill>
            </a:rPr>
            <a:t>awal</a:t>
          </a:r>
          <a:r>
            <a:rPr lang="en-US" dirty="0">
              <a:solidFill>
                <a:schemeClr val="tx1"/>
              </a:solidFill>
            </a:rPr>
            <a:t> </a:t>
          </a:r>
          <a:r>
            <a:rPr lang="en-US" dirty="0" err="1">
              <a:solidFill>
                <a:schemeClr val="tx1"/>
              </a:solidFill>
            </a:rPr>
            <a:t>dan</a:t>
          </a:r>
          <a:r>
            <a:rPr lang="en-US" dirty="0">
              <a:solidFill>
                <a:schemeClr val="tx1"/>
              </a:solidFill>
            </a:rPr>
            <a:t> </a:t>
          </a:r>
          <a:r>
            <a:rPr lang="en-US" dirty="0" err="1">
              <a:solidFill>
                <a:schemeClr val="tx1"/>
              </a:solidFill>
            </a:rPr>
            <a:t>menetapkan</a:t>
          </a:r>
          <a:r>
            <a:rPr lang="en-US" dirty="0">
              <a:solidFill>
                <a:schemeClr val="tx1"/>
              </a:solidFill>
            </a:rPr>
            <a:t> </a:t>
          </a:r>
          <a:r>
            <a:rPr lang="en-US" dirty="0" err="1">
              <a:solidFill>
                <a:schemeClr val="tx1"/>
              </a:solidFill>
            </a:rPr>
            <a:t>pilihan</a:t>
          </a:r>
          <a:r>
            <a:rPr lang="en-US" dirty="0">
              <a:solidFill>
                <a:schemeClr val="tx1"/>
              </a:solidFill>
            </a:rPr>
            <a:t> </a:t>
          </a:r>
          <a:r>
            <a:rPr lang="en-US" dirty="0" err="1">
              <a:solidFill>
                <a:schemeClr val="tx1"/>
              </a:solidFill>
            </a:rPr>
            <a:t>alternatif</a:t>
          </a:r>
          <a:r>
            <a:rPr lang="en-US" dirty="0">
              <a:solidFill>
                <a:schemeClr val="tx1"/>
              </a:solidFill>
            </a:rPr>
            <a:t> yang paling </a:t>
          </a:r>
          <a:r>
            <a:rPr lang="en-US" dirty="0" err="1">
              <a:solidFill>
                <a:schemeClr val="tx1"/>
              </a:solidFill>
            </a:rPr>
            <a:t>layak</a:t>
          </a:r>
          <a:r>
            <a:rPr lang="en-US" dirty="0">
              <a:solidFill>
                <a:schemeClr val="tx1"/>
              </a:solidFill>
            </a:rPr>
            <a:t> </a:t>
          </a:r>
          <a:r>
            <a:rPr lang="en-US" dirty="0" err="1">
              <a:solidFill>
                <a:schemeClr val="tx1"/>
              </a:solidFill>
            </a:rPr>
            <a:t>baik</a:t>
          </a:r>
          <a:r>
            <a:rPr lang="en-US" dirty="0">
              <a:solidFill>
                <a:schemeClr val="tx1"/>
              </a:solidFill>
            </a:rPr>
            <a:t> </a:t>
          </a:r>
          <a:r>
            <a:rPr lang="en-US" dirty="0" err="1">
              <a:solidFill>
                <a:schemeClr val="tx1"/>
              </a:solidFill>
            </a:rPr>
            <a:t>secara</a:t>
          </a:r>
          <a:r>
            <a:rPr lang="en-US" dirty="0">
              <a:solidFill>
                <a:schemeClr val="tx1"/>
              </a:solidFill>
            </a:rPr>
            <a:t> </a:t>
          </a:r>
          <a:r>
            <a:rPr lang="en-US" dirty="0" err="1">
              <a:solidFill>
                <a:schemeClr val="tx1"/>
              </a:solidFill>
            </a:rPr>
            <a:t>teknis</a:t>
          </a:r>
          <a:r>
            <a:rPr lang="en-US" dirty="0">
              <a:solidFill>
                <a:schemeClr val="tx1"/>
              </a:solidFill>
            </a:rPr>
            <a:t> </a:t>
          </a:r>
          <a:r>
            <a:rPr lang="en-US" dirty="0" err="1">
              <a:solidFill>
                <a:schemeClr val="tx1"/>
              </a:solidFill>
            </a:rPr>
            <a:t>maupun</a:t>
          </a:r>
          <a:r>
            <a:rPr lang="en-US" dirty="0">
              <a:solidFill>
                <a:schemeClr val="tx1"/>
              </a:solidFill>
            </a:rPr>
            <a:t> </a:t>
          </a:r>
          <a:r>
            <a:rPr lang="en-US" dirty="0" err="1">
              <a:solidFill>
                <a:schemeClr val="tx1"/>
              </a:solidFill>
            </a:rPr>
            <a:t>finansial</a:t>
          </a:r>
          <a:r>
            <a:rPr lang="en-US" dirty="0">
              <a:solidFill>
                <a:schemeClr val="tx1"/>
              </a:solidFill>
            </a:rPr>
            <a:t>, </a:t>
          </a:r>
          <a:r>
            <a:rPr lang="en-US" dirty="0" err="1">
              <a:solidFill>
                <a:schemeClr val="tx1"/>
              </a:solidFill>
            </a:rPr>
            <a:t>serta</a:t>
          </a:r>
          <a:r>
            <a:rPr lang="en-US" dirty="0">
              <a:solidFill>
                <a:schemeClr val="tx1"/>
              </a:solidFill>
            </a:rPr>
            <a:t> </a:t>
          </a:r>
          <a:r>
            <a:rPr lang="en-US" dirty="0" err="1">
              <a:solidFill>
                <a:schemeClr val="tx1"/>
              </a:solidFill>
            </a:rPr>
            <a:t>keselamatan</a:t>
          </a:r>
          <a:r>
            <a:rPr lang="en-US" dirty="0">
              <a:solidFill>
                <a:schemeClr val="tx1"/>
              </a:solidFill>
            </a:rPr>
            <a:t> </a:t>
          </a:r>
          <a:r>
            <a:rPr lang="en-US" dirty="0" err="1">
              <a:solidFill>
                <a:schemeClr val="tx1"/>
              </a:solidFill>
            </a:rPr>
            <a:t>lalu</a:t>
          </a:r>
          <a:r>
            <a:rPr lang="en-US" dirty="0">
              <a:solidFill>
                <a:schemeClr val="tx1"/>
              </a:solidFill>
            </a:rPr>
            <a:t> </a:t>
          </a:r>
          <a:r>
            <a:rPr lang="en-US" dirty="0" err="1">
              <a:solidFill>
                <a:schemeClr val="tx1"/>
              </a:solidFill>
            </a:rPr>
            <a:t>lintas</a:t>
          </a:r>
          <a:r>
            <a:rPr lang="en-US" dirty="0">
              <a:solidFill>
                <a:schemeClr val="tx1"/>
              </a:solidFill>
            </a:rPr>
            <a:t> </a:t>
          </a:r>
          <a:r>
            <a:rPr lang="en-US" dirty="0" err="1">
              <a:solidFill>
                <a:schemeClr val="tx1"/>
              </a:solidFill>
            </a:rPr>
            <a:t>jalan</a:t>
          </a:r>
          <a:r>
            <a:rPr lang="en-US" dirty="0">
              <a:solidFill>
                <a:schemeClr val="tx1"/>
              </a:solidFill>
            </a:rPr>
            <a:t>. </a:t>
          </a:r>
          <a:r>
            <a:rPr lang="en-US" dirty="0" err="1"/>
            <a:t>Tahap</a:t>
          </a:r>
          <a:r>
            <a:rPr lang="en-US" dirty="0"/>
            <a:t> </a:t>
          </a:r>
          <a:r>
            <a:rPr lang="en-US" dirty="0" err="1"/>
            <a:t>akhir</a:t>
          </a:r>
          <a:r>
            <a:rPr lang="en-US" dirty="0"/>
            <a:t> </a:t>
          </a:r>
          <a:r>
            <a:rPr lang="en-US" dirty="0" err="1"/>
            <a:t>adalah</a:t>
          </a:r>
          <a:r>
            <a:rPr lang="en-US" dirty="0"/>
            <a:t> </a:t>
          </a:r>
          <a:r>
            <a:rPr lang="en-US" dirty="0" err="1"/>
            <a:t>perencanaan</a:t>
          </a:r>
          <a:r>
            <a:rPr lang="en-US" dirty="0"/>
            <a:t> </a:t>
          </a:r>
          <a:r>
            <a:rPr lang="en-US" dirty="0" err="1"/>
            <a:t>teknis</a:t>
          </a:r>
          <a:r>
            <a:rPr lang="en-US" dirty="0"/>
            <a:t> </a:t>
          </a:r>
          <a:r>
            <a:rPr lang="en-US" dirty="0" err="1"/>
            <a:t>akhir</a:t>
          </a:r>
          <a:r>
            <a:rPr lang="en-US" dirty="0"/>
            <a:t> (</a:t>
          </a:r>
          <a:r>
            <a:rPr lang="en-US" i="1" dirty="0"/>
            <a:t>final engineering design</a:t>
          </a:r>
          <a:r>
            <a:rPr lang="en-US" dirty="0"/>
            <a:t>)</a:t>
          </a:r>
          <a:r>
            <a:rPr lang="id-ID" dirty="0"/>
            <a:t>.</a:t>
          </a:r>
          <a:endParaRPr lang="id-ID" dirty="0">
            <a:solidFill>
              <a:schemeClr val="tx1"/>
            </a:solidFill>
          </a:endParaRPr>
        </a:p>
      </dgm:t>
    </dgm:pt>
    <dgm:pt modelId="{3AD19673-2229-4E6F-AC39-6F3B58654BF4}" type="parTrans" cxnId="{E6801600-EDB8-4F30-A63D-7728295612A9}">
      <dgm:prSet/>
      <dgm:spPr/>
      <dgm:t>
        <a:bodyPr/>
        <a:lstStyle/>
        <a:p>
          <a:endParaRPr lang="en-US">
            <a:solidFill>
              <a:schemeClr val="tx1"/>
            </a:solidFill>
          </a:endParaRPr>
        </a:p>
      </dgm:t>
    </dgm:pt>
    <dgm:pt modelId="{29F89C9E-CDB4-41BA-96F1-0C45C84136CF}" type="sibTrans" cxnId="{E6801600-EDB8-4F30-A63D-7728295612A9}">
      <dgm:prSet/>
      <dgm:spPr/>
      <dgm:t>
        <a:bodyPr/>
        <a:lstStyle/>
        <a:p>
          <a:endParaRPr lang="en-US">
            <a:solidFill>
              <a:schemeClr val="tx1"/>
            </a:solidFill>
          </a:endParaRPr>
        </a:p>
      </dgm:t>
    </dgm:pt>
    <dgm:pt modelId="{B23C758F-0052-4989-8DF3-36104EDDFA38}" type="pres">
      <dgm:prSet presAssocID="{41D40A42-B904-46B2-9320-42AF14DA20FD}" presName="linear" presStyleCnt="0">
        <dgm:presLayoutVars>
          <dgm:animLvl val="lvl"/>
          <dgm:resizeHandles val="exact"/>
        </dgm:presLayoutVars>
      </dgm:prSet>
      <dgm:spPr/>
      <dgm:t>
        <a:bodyPr/>
        <a:lstStyle/>
        <a:p>
          <a:endParaRPr lang="id-ID"/>
        </a:p>
      </dgm:t>
    </dgm:pt>
    <dgm:pt modelId="{229EDF74-258C-47FB-A2AB-AF836BBFCB78}" type="pres">
      <dgm:prSet presAssocID="{4EE35308-1B43-4428-B848-372387FDB374}" presName="parentText" presStyleLbl="node1" presStyleIdx="0" presStyleCnt="2">
        <dgm:presLayoutVars>
          <dgm:chMax val="0"/>
          <dgm:bulletEnabled val="1"/>
        </dgm:presLayoutVars>
      </dgm:prSet>
      <dgm:spPr/>
      <dgm:t>
        <a:bodyPr/>
        <a:lstStyle/>
        <a:p>
          <a:endParaRPr lang="id-ID"/>
        </a:p>
      </dgm:t>
    </dgm:pt>
    <dgm:pt modelId="{82FBE018-AAE5-4E7F-BF39-BE641FD127F6}" type="pres">
      <dgm:prSet presAssocID="{75E84292-3428-41A9-A683-52786B935186}" presName="spacer" presStyleCnt="0"/>
      <dgm:spPr/>
    </dgm:pt>
    <dgm:pt modelId="{A6479B14-D56F-40BD-B71F-A2EF8E72686F}" type="pres">
      <dgm:prSet presAssocID="{B72F9FC6-E98B-4F1E-9C4E-0588CA05D5CB}" presName="parentText" presStyleLbl="node1" presStyleIdx="1" presStyleCnt="2">
        <dgm:presLayoutVars>
          <dgm:chMax val="0"/>
          <dgm:bulletEnabled val="1"/>
        </dgm:presLayoutVars>
      </dgm:prSet>
      <dgm:spPr/>
      <dgm:t>
        <a:bodyPr/>
        <a:lstStyle/>
        <a:p>
          <a:endParaRPr lang="id-ID"/>
        </a:p>
      </dgm:t>
    </dgm:pt>
  </dgm:ptLst>
  <dgm:cxnLst>
    <dgm:cxn modelId="{E6801600-EDB8-4F30-A63D-7728295612A9}" srcId="{41D40A42-B904-46B2-9320-42AF14DA20FD}" destId="{B72F9FC6-E98B-4F1E-9C4E-0588CA05D5CB}" srcOrd="1" destOrd="0" parTransId="{3AD19673-2229-4E6F-AC39-6F3B58654BF4}" sibTransId="{29F89C9E-CDB4-41BA-96F1-0C45C84136CF}"/>
    <dgm:cxn modelId="{A9FCC5E2-7957-4659-857F-314CC4763CF9}" type="presOf" srcId="{B72F9FC6-E98B-4F1E-9C4E-0588CA05D5CB}" destId="{A6479B14-D56F-40BD-B71F-A2EF8E72686F}" srcOrd="0" destOrd="0" presId="urn:microsoft.com/office/officeart/2005/8/layout/vList2"/>
    <dgm:cxn modelId="{04895977-0054-4552-9A5A-3BDC7ACE638B}" type="presOf" srcId="{41D40A42-B904-46B2-9320-42AF14DA20FD}" destId="{B23C758F-0052-4989-8DF3-36104EDDFA38}" srcOrd="0" destOrd="0" presId="urn:microsoft.com/office/officeart/2005/8/layout/vList2"/>
    <dgm:cxn modelId="{9C96B937-1454-4291-85D6-808957D6C01A}" type="presOf" srcId="{4EE35308-1B43-4428-B848-372387FDB374}" destId="{229EDF74-258C-47FB-A2AB-AF836BBFCB78}" srcOrd="0" destOrd="0" presId="urn:microsoft.com/office/officeart/2005/8/layout/vList2"/>
    <dgm:cxn modelId="{F8E5FF71-08E7-424B-9B77-07A8BC99453B}" srcId="{41D40A42-B904-46B2-9320-42AF14DA20FD}" destId="{4EE35308-1B43-4428-B848-372387FDB374}" srcOrd="0" destOrd="0" parTransId="{DC323311-A966-4298-9ECB-AC0335E84B98}" sibTransId="{75E84292-3428-41A9-A683-52786B935186}"/>
    <dgm:cxn modelId="{FAAB8A45-54DA-4E2F-9F37-B79174D11C9A}" type="presParOf" srcId="{B23C758F-0052-4989-8DF3-36104EDDFA38}" destId="{229EDF74-258C-47FB-A2AB-AF836BBFCB78}" srcOrd="0" destOrd="0" presId="urn:microsoft.com/office/officeart/2005/8/layout/vList2"/>
    <dgm:cxn modelId="{7A19F30B-9504-4920-BB17-B0C873107038}" type="presParOf" srcId="{B23C758F-0052-4989-8DF3-36104EDDFA38}" destId="{82FBE018-AAE5-4E7F-BF39-BE641FD127F6}" srcOrd="1" destOrd="0" presId="urn:microsoft.com/office/officeart/2005/8/layout/vList2"/>
    <dgm:cxn modelId="{F580BBAE-681D-4A43-A888-F3CD7229C9E0}" type="presParOf" srcId="{B23C758F-0052-4989-8DF3-36104EDDFA38}" destId="{A6479B14-D56F-40BD-B71F-A2EF8E72686F}"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01B25945-34E1-41DA-8AAB-A3AA771682CE}" type="doc">
      <dgm:prSet loTypeId="urn:microsoft.com/office/officeart/2005/8/layout/vList2" loCatId="list" qsTypeId="urn:microsoft.com/office/officeart/2005/8/quickstyle/3d2" qsCatId="3D" csTypeId="urn:microsoft.com/office/officeart/2005/8/colors/colorful3" csCatId="colorful"/>
      <dgm:spPr/>
      <dgm:t>
        <a:bodyPr/>
        <a:lstStyle/>
        <a:p>
          <a:endParaRPr lang="en-US"/>
        </a:p>
      </dgm:t>
    </dgm:pt>
    <dgm:pt modelId="{11B037E4-841E-4A51-8652-CFA406BA5085}">
      <dgm:prSet custT="1"/>
      <dgm:spPr/>
      <dgm:t>
        <a:bodyPr/>
        <a:lstStyle/>
        <a:p>
          <a:r>
            <a:rPr lang="en-US" sz="2000" baseline="0">
              <a:solidFill>
                <a:schemeClr val="tx1"/>
              </a:solidFill>
            </a:rPr>
            <a:t>desain pendahuluan, yang diawali dengan pelengkapan data pendukung untuk perencanaan termasuk tinjauan lapangan untuk penetapan alinemen Jalan yang final untuk alternatif alinemen terpilih hasil kajian kelayakan jalan; </a:t>
          </a:r>
          <a:endParaRPr lang="id-ID" sz="2000">
            <a:solidFill>
              <a:schemeClr val="tx1"/>
            </a:solidFill>
          </a:endParaRPr>
        </a:p>
      </dgm:t>
    </dgm:pt>
    <dgm:pt modelId="{9E63B8B9-DB78-40AE-B3BD-055686E175BD}" type="parTrans" cxnId="{F6BCD270-73AA-4536-A50C-2F4FB3716600}">
      <dgm:prSet/>
      <dgm:spPr/>
      <dgm:t>
        <a:bodyPr/>
        <a:lstStyle/>
        <a:p>
          <a:endParaRPr lang="en-US" sz="2000">
            <a:solidFill>
              <a:schemeClr val="tx1"/>
            </a:solidFill>
          </a:endParaRPr>
        </a:p>
      </dgm:t>
    </dgm:pt>
    <dgm:pt modelId="{6C8625D0-C082-478A-BB1A-14A390E48EE9}" type="sibTrans" cxnId="{F6BCD270-73AA-4536-A50C-2F4FB3716600}">
      <dgm:prSet/>
      <dgm:spPr/>
      <dgm:t>
        <a:bodyPr/>
        <a:lstStyle/>
        <a:p>
          <a:endParaRPr lang="en-US" sz="2000">
            <a:solidFill>
              <a:schemeClr val="tx1"/>
            </a:solidFill>
          </a:endParaRPr>
        </a:p>
      </dgm:t>
    </dgm:pt>
    <dgm:pt modelId="{B0309D08-B247-4468-AEFB-0C4956B55B27}">
      <dgm:prSet custT="1"/>
      <dgm:spPr/>
      <dgm:t>
        <a:bodyPr/>
        <a:lstStyle/>
        <a:p>
          <a:r>
            <a:rPr lang="en-US" sz="2000" baseline="0">
              <a:solidFill>
                <a:schemeClr val="tx1"/>
              </a:solidFill>
            </a:rPr>
            <a:t>perencanaan teknis rinci (</a:t>
          </a:r>
          <a:r>
            <a:rPr lang="en-US" sz="2000" i="1" baseline="0">
              <a:solidFill>
                <a:schemeClr val="tx1"/>
              </a:solidFill>
            </a:rPr>
            <a:t>Detail Engineering Design</a:t>
          </a:r>
          <a:r>
            <a:rPr lang="en-US" sz="2000" baseline="0">
              <a:solidFill>
                <a:schemeClr val="tx1"/>
              </a:solidFill>
            </a:rPr>
            <a:t>); </a:t>
          </a:r>
          <a:endParaRPr lang="id-ID" sz="2000">
            <a:solidFill>
              <a:schemeClr val="tx1"/>
            </a:solidFill>
          </a:endParaRPr>
        </a:p>
      </dgm:t>
    </dgm:pt>
    <dgm:pt modelId="{98C3E005-37E7-43E9-8C09-3358F232E161}" type="parTrans" cxnId="{86D3E66F-1682-4EAE-9945-DBF8F37AD2F6}">
      <dgm:prSet/>
      <dgm:spPr/>
      <dgm:t>
        <a:bodyPr/>
        <a:lstStyle/>
        <a:p>
          <a:endParaRPr lang="en-US" sz="2000">
            <a:solidFill>
              <a:schemeClr val="tx1"/>
            </a:solidFill>
          </a:endParaRPr>
        </a:p>
      </dgm:t>
    </dgm:pt>
    <dgm:pt modelId="{CEBBC538-9553-42D0-BDD6-FC15CFA1E27B}" type="sibTrans" cxnId="{86D3E66F-1682-4EAE-9945-DBF8F37AD2F6}">
      <dgm:prSet/>
      <dgm:spPr/>
      <dgm:t>
        <a:bodyPr/>
        <a:lstStyle/>
        <a:p>
          <a:endParaRPr lang="en-US" sz="2000">
            <a:solidFill>
              <a:schemeClr val="tx1"/>
            </a:solidFill>
          </a:endParaRPr>
        </a:p>
      </dgm:t>
    </dgm:pt>
    <dgm:pt modelId="{C1D81FBD-B573-4489-BBE5-F5E4625A2328}">
      <dgm:prSet custT="1"/>
      <dgm:spPr/>
      <dgm:t>
        <a:bodyPr/>
        <a:lstStyle/>
        <a:p>
          <a:r>
            <a:rPr lang="en-US" sz="2000" baseline="0">
              <a:solidFill>
                <a:schemeClr val="tx1"/>
              </a:solidFill>
            </a:rPr>
            <a:t>audit keselamatan jalan (AKJ); dan </a:t>
          </a:r>
          <a:endParaRPr lang="id-ID" sz="2000">
            <a:solidFill>
              <a:schemeClr val="tx1"/>
            </a:solidFill>
          </a:endParaRPr>
        </a:p>
      </dgm:t>
    </dgm:pt>
    <dgm:pt modelId="{FDF99798-96C3-41EF-8F56-8187503EEFD6}" type="parTrans" cxnId="{0C625F55-B4B4-4F8A-83A4-71185829308E}">
      <dgm:prSet/>
      <dgm:spPr/>
      <dgm:t>
        <a:bodyPr/>
        <a:lstStyle/>
        <a:p>
          <a:endParaRPr lang="en-US" sz="2000">
            <a:solidFill>
              <a:schemeClr val="tx1"/>
            </a:solidFill>
          </a:endParaRPr>
        </a:p>
      </dgm:t>
    </dgm:pt>
    <dgm:pt modelId="{CE207083-034B-49AF-B889-D8B10261435E}" type="sibTrans" cxnId="{0C625F55-B4B4-4F8A-83A4-71185829308E}">
      <dgm:prSet/>
      <dgm:spPr/>
      <dgm:t>
        <a:bodyPr/>
        <a:lstStyle/>
        <a:p>
          <a:endParaRPr lang="en-US" sz="2000">
            <a:solidFill>
              <a:schemeClr val="tx1"/>
            </a:solidFill>
          </a:endParaRPr>
        </a:p>
      </dgm:t>
    </dgm:pt>
    <dgm:pt modelId="{FCBD7B58-6939-4E42-AEBC-358BB5A551BC}">
      <dgm:prSet custT="1"/>
      <dgm:spPr/>
      <dgm:t>
        <a:bodyPr/>
        <a:lstStyle/>
        <a:p>
          <a:r>
            <a:rPr lang="en-US" sz="2000" baseline="0">
              <a:solidFill>
                <a:schemeClr val="tx1"/>
              </a:solidFill>
            </a:rPr>
            <a:t>perencanaan teknis akhir.</a:t>
          </a:r>
          <a:endParaRPr lang="id-ID" sz="2000">
            <a:solidFill>
              <a:schemeClr val="tx1"/>
            </a:solidFill>
          </a:endParaRPr>
        </a:p>
      </dgm:t>
    </dgm:pt>
    <dgm:pt modelId="{AC38CA02-E854-4952-8A74-79484F29973E}" type="parTrans" cxnId="{9A27EC83-0BFD-4B82-A809-832B33A0EABB}">
      <dgm:prSet/>
      <dgm:spPr/>
      <dgm:t>
        <a:bodyPr/>
        <a:lstStyle/>
        <a:p>
          <a:endParaRPr lang="en-US" sz="2000">
            <a:solidFill>
              <a:schemeClr val="tx1"/>
            </a:solidFill>
          </a:endParaRPr>
        </a:p>
      </dgm:t>
    </dgm:pt>
    <dgm:pt modelId="{E60D4157-A515-46BF-ADB9-42BED1C17875}" type="sibTrans" cxnId="{9A27EC83-0BFD-4B82-A809-832B33A0EABB}">
      <dgm:prSet/>
      <dgm:spPr/>
      <dgm:t>
        <a:bodyPr/>
        <a:lstStyle/>
        <a:p>
          <a:endParaRPr lang="en-US" sz="2000">
            <a:solidFill>
              <a:schemeClr val="tx1"/>
            </a:solidFill>
          </a:endParaRPr>
        </a:p>
      </dgm:t>
    </dgm:pt>
    <dgm:pt modelId="{F6867093-4FF3-4A30-8FE2-9DF978A475CC}" type="pres">
      <dgm:prSet presAssocID="{01B25945-34E1-41DA-8AAB-A3AA771682CE}" presName="linear" presStyleCnt="0">
        <dgm:presLayoutVars>
          <dgm:animLvl val="lvl"/>
          <dgm:resizeHandles val="exact"/>
        </dgm:presLayoutVars>
      </dgm:prSet>
      <dgm:spPr/>
      <dgm:t>
        <a:bodyPr/>
        <a:lstStyle/>
        <a:p>
          <a:endParaRPr lang="id-ID"/>
        </a:p>
      </dgm:t>
    </dgm:pt>
    <dgm:pt modelId="{CBB7A687-C20A-4BE7-87B0-2D1896D710A1}" type="pres">
      <dgm:prSet presAssocID="{11B037E4-841E-4A51-8652-CFA406BA5085}" presName="parentText" presStyleLbl="node1" presStyleIdx="0" presStyleCnt="4">
        <dgm:presLayoutVars>
          <dgm:chMax val="0"/>
          <dgm:bulletEnabled val="1"/>
        </dgm:presLayoutVars>
      </dgm:prSet>
      <dgm:spPr/>
      <dgm:t>
        <a:bodyPr/>
        <a:lstStyle/>
        <a:p>
          <a:endParaRPr lang="id-ID"/>
        </a:p>
      </dgm:t>
    </dgm:pt>
    <dgm:pt modelId="{F808F6C4-9EF4-42FA-AE5A-57498DFB66C1}" type="pres">
      <dgm:prSet presAssocID="{6C8625D0-C082-478A-BB1A-14A390E48EE9}" presName="spacer" presStyleCnt="0"/>
      <dgm:spPr/>
    </dgm:pt>
    <dgm:pt modelId="{8479E828-35D9-4D95-AF45-3A894F0ADBA1}" type="pres">
      <dgm:prSet presAssocID="{B0309D08-B247-4468-AEFB-0C4956B55B27}" presName="parentText" presStyleLbl="node1" presStyleIdx="1" presStyleCnt="4">
        <dgm:presLayoutVars>
          <dgm:chMax val="0"/>
          <dgm:bulletEnabled val="1"/>
        </dgm:presLayoutVars>
      </dgm:prSet>
      <dgm:spPr/>
      <dgm:t>
        <a:bodyPr/>
        <a:lstStyle/>
        <a:p>
          <a:endParaRPr lang="id-ID"/>
        </a:p>
      </dgm:t>
    </dgm:pt>
    <dgm:pt modelId="{65138A70-32FE-4CF4-B857-AB0C44DC5997}" type="pres">
      <dgm:prSet presAssocID="{CEBBC538-9553-42D0-BDD6-FC15CFA1E27B}" presName="spacer" presStyleCnt="0"/>
      <dgm:spPr/>
    </dgm:pt>
    <dgm:pt modelId="{83887614-9188-41EC-BB29-06C67FE594ED}" type="pres">
      <dgm:prSet presAssocID="{C1D81FBD-B573-4489-BBE5-F5E4625A2328}" presName="parentText" presStyleLbl="node1" presStyleIdx="2" presStyleCnt="4">
        <dgm:presLayoutVars>
          <dgm:chMax val="0"/>
          <dgm:bulletEnabled val="1"/>
        </dgm:presLayoutVars>
      </dgm:prSet>
      <dgm:spPr/>
      <dgm:t>
        <a:bodyPr/>
        <a:lstStyle/>
        <a:p>
          <a:endParaRPr lang="id-ID"/>
        </a:p>
      </dgm:t>
    </dgm:pt>
    <dgm:pt modelId="{FAF5224A-B79C-4B96-A85E-E01B4C148254}" type="pres">
      <dgm:prSet presAssocID="{CE207083-034B-49AF-B889-D8B10261435E}" presName="spacer" presStyleCnt="0"/>
      <dgm:spPr/>
    </dgm:pt>
    <dgm:pt modelId="{D3F1FE4E-1F2C-4B6B-B69E-E0BF0155D13E}" type="pres">
      <dgm:prSet presAssocID="{FCBD7B58-6939-4E42-AEBC-358BB5A551BC}" presName="parentText" presStyleLbl="node1" presStyleIdx="3" presStyleCnt="4">
        <dgm:presLayoutVars>
          <dgm:chMax val="0"/>
          <dgm:bulletEnabled val="1"/>
        </dgm:presLayoutVars>
      </dgm:prSet>
      <dgm:spPr/>
      <dgm:t>
        <a:bodyPr/>
        <a:lstStyle/>
        <a:p>
          <a:endParaRPr lang="id-ID"/>
        </a:p>
      </dgm:t>
    </dgm:pt>
  </dgm:ptLst>
  <dgm:cxnLst>
    <dgm:cxn modelId="{7C5B1309-601E-42DE-93E6-16566E073D12}" type="presOf" srcId="{C1D81FBD-B573-4489-BBE5-F5E4625A2328}" destId="{83887614-9188-41EC-BB29-06C67FE594ED}" srcOrd="0" destOrd="0" presId="urn:microsoft.com/office/officeart/2005/8/layout/vList2"/>
    <dgm:cxn modelId="{01550D9C-6B79-440C-BBA1-468AAB010995}" type="presOf" srcId="{01B25945-34E1-41DA-8AAB-A3AA771682CE}" destId="{F6867093-4FF3-4A30-8FE2-9DF978A475CC}" srcOrd="0" destOrd="0" presId="urn:microsoft.com/office/officeart/2005/8/layout/vList2"/>
    <dgm:cxn modelId="{B4C1DD18-7EB6-4848-B5B6-917494EA25DB}" type="presOf" srcId="{11B037E4-841E-4A51-8652-CFA406BA5085}" destId="{CBB7A687-C20A-4BE7-87B0-2D1896D710A1}" srcOrd="0" destOrd="0" presId="urn:microsoft.com/office/officeart/2005/8/layout/vList2"/>
    <dgm:cxn modelId="{0C625F55-B4B4-4F8A-83A4-71185829308E}" srcId="{01B25945-34E1-41DA-8AAB-A3AA771682CE}" destId="{C1D81FBD-B573-4489-BBE5-F5E4625A2328}" srcOrd="2" destOrd="0" parTransId="{FDF99798-96C3-41EF-8F56-8187503EEFD6}" sibTransId="{CE207083-034B-49AF-B889-D8B10261435E}"/>
    <dgm:cxn modelId="{F6BCD270-73AA-4536-A50C-2F4FB3716600}" srcId="{01B25945-34E1-41DA-8AAB-A3AA771682CE}" destId="{11B037E4-841E-4A51-8652-CFA406BA5085}" srcOrd="0" destOrd="0" parTransId="{9E63B8B9-DB78-40AE-B3BD-055686E175BD}" sibTransId="{6C8625D0-C082-478A-BB1A-14A390E48EE9}"/>
    <dgm:cxn modelId="{86D3E66F-1682-4EAE-9945-DBF8F37AD2F6}" srcId="{01B25945-34E1-41DA-8AAB-A3AA771682CE}" destId="{B0309D08-B247-4468-AEFB-0C4956B55B27}" srcOrd="1" destOrd="0" parTransId="{98C3E005-37E7-43E9-8C09-3358F232E161}" sibTransId="{CEBBC538-9553-42D0-BDD6-FC15CFA1E27B}"/>
    <dgm:cxn modelId="{9A27EC83-0BFD-4B82-A809-832B33A0EABB}" srcId="{01B25945-34E1-41DA-8AAB-A3AA771682CE}" destId="{FCBD7B58-6939-4E42-AEBC-358BB5A551BC}" srcOrd="3" destOrd="0" parTransId="{AC38CA02-E854-4952-8A74-79484F29973E}" sibTransId="{E60D4157-A515-46BF-ADB9-42BED1C17875}"/>
    <dgm:cxn modelId="{F45F3C75-E552-4D2C-8565-4DA769234465}" type="presOf" srcId="{FCBD7B58-6939-4E42-AEBC-358BB5A551BC}" destId="{D3F1FE4E-1F2C-4B6B-B69E-E0BF0155D13E}" srcOrd="0" destOrd="0" presId="urn:microsoft.com/office/officeart/2005/8/layout/vList2"/>
    <dgm:cxn modelId="{B00AAC84-32C9-4C93-AE1C-F7CD389725C1}" type="presOf" srcId="{B0309D08-B247-4468-AEFB-0C4956B55B27}" destId="{8479E828-35D9-4D95-AF45-3A894F0ADBA1}" srcOrd="0" destOrd="0" presId="urn:microsoft.com/office/officeart/2005/8/layout/vList2"/>
    <dgm:cxn modelId="{18EFA85C-89EB-45E4-A82D-F560C034B07D}" type="presParOf" srcId="{F6867093-4FF3-4A30-8FE2-9DF978A475CC}" destId="{CBB7A687-C20A-4BE7-87B0-2D1896D710A1}" srcOrd="0" destOrd="0" presId="urn:microsoft.com/office/officeart/2005/8/layout/vList2"/>
    <dgm:cxn modelId="{D2E1548C-61FB-468F-85B5-1D19E6CA0068}" type="presParOf" srcId="{F6867093-4FF3-4A30-8FE2-9DF978A475CC}" destId="{F808F6C4-9EF4-42FA-AE5A-57498DFB66C1}" srcOrd="1" destOrd="0" presId="urn:microsoft.com/office/officeart/2005/8/layout/vList2"/>
    <dgm:cxn modelId="{A73F3599-A03A-40A7-8724-D89E1BACD6E4}" type="presParOf" srcId="{F6867093-4FF3-4A30-8FE2-9DF978A475CC}" destId="{8479E828-35D9-4D95-AF45-3A894F0ADBA1}" srcOrd="2" destOrd="0" presId="urn:microsoft.com/office/officeart/2005/8/layout/vList2"/>
    <dgm:cxn modelId="{37BDC9DD-6717-446C-B81C-4693DD3442AB}" type="presParOf" srcId="{F6867093-4FF3-4A30-8FE2-9DF978A475CC}" destId="{65138A70-32FE-4CF4-B857-AB0C44DC5997}" srcOrd="3" destOrd="0" presId="urn:microsoft.com/office/officeart/2005/8/layout/vList2"/>
    <dgm:cxn modelId="{8F542352-E1EA-4A09-BD8A-6EFC8F936B27}" type="presParOf" srcId="{F6867093-4FF3-4A30-8FE2-9DF978A475CC}" destId="{83887614-9188-41EC-BB29-06C67FE594ED}" srcOrd="4" destOrd="0" presId="urn:microsoft.com/office/officeart/2005/8/layout/vList2"/>
    <dgm:cxn modelId="{6E905906-CAF2-4159-A7A3-D57A67AA64C3}" type="presParOf" srcId="{F6867093-4FF3-4A30-8FE2-9DF978A475CC}" destId="{FAF5224A-B79C-4B96-A85E-E01B4C148254}" srcOrd="5" destOrd="0" presId="urn:microsoft.com/office/officeart/2005/8/layout/vList2"/>
    <dgm:cxn modelId="{02F58DC5-C017-434B-BEAA-28E22096A3BD}" type="presParOf" srcId="{F6867093-4FF3-4A30-8FE2-9DF978A475CC}" destId="{D3F1FE4E-1F2C-4B6B-B69E-E0BF0155D13E}"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F68E6B-A414-46DD-87F2-A85C55516B01}">
      <dsp:nvSpPr>
        <dsp:cNvPr id="0" name=""/>
        <dsp:cNvSpPr/>
      </dsp:nvSpPr>
      <dsp:spPr>
        <a:xfrm>
          <a:off x="524166" y="80"/>
          <a:ext cx="2785572" cy="1392786"/>
        </a:xfrm>
        <a:prstGeom prst="roundRect">
          <a:avLst>
            <a:gd name="adj" fmla="val 10000"/>
          </a:avLst>
        </a:prstGeom>
        <a:gradFill rotWithShape="0">
          <a:gsLst>
            <a:gs pos="0">
              <a:schemeClr val="accent2">
                <a:hueOff val="0"/>
                <a:satOff val="0"/>
                <a:lumOff val="0"/>
                <a:alphaOff val="0"/>
                <a:tint val="100000"/>
                <a:satMod val="103000"/>
                <a:lumMod val="102000"/>
              </a:schemeClr>
            </a:gs>
            <a:gs pos="50000">
              <a:schemeClr val="accent2">
                <a:hueOff val="0"/>
                <a:satOff val="0"/>
                <a:lumOff val="0"/>
                <a:alphaOff val="0"/>
                <a:shade val="100000"/>
                <a:satMod val="110000"/>
                <a:lumMod val="100000"/>
              </a:schemeClr>
            </a:gs>
            <a:gs pos="100000">
              <a:schemeClr val="accent2">
                <a:hueOff val="0"/>
                <a:satOff val="0"/>
                <a:lumOff val="0"/>
                <a:alphaOff val="0"/>
                <a:shade val="70000"/>
                <a:satMod val="120000"/>
                <a:lumMod val="99000"/>
              </a:schemeClr>
            </a:gs>
          </a:gsLst>
          <a:path path="circle">
            <a:fillToRect l="100000" t="100000" r="100000" b="100000"/>
          </a:path>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3825" tIns="82550" rIns="123825" bIns="82550" numCol="1" spcCol="1270" anchor="ctr" anchorCtr="0">
          <a:noAutofit/>
        </a:bodyPr>
        <a:lstStyle/>
        <a:p>
          <a:pPr lvl="0" algn="ctr" defTabSz="2889250">
            <a:lnSpc>
              <a:spcPct val="90000"/>
            </a:lnSpc>
            <a:spcBef>
              <a:spcPct val="0"/>
            </a:spcBef>
            <a:spcAft>
              <a:spcPct val="35000"/>
            </a:spcAft>
          </a:pPr>
          <a:r>
            <a:rPr lang="id-ID" sz="6500" b="1" i="1" kern="1200" baseline="0">
              <a:solidFill>
                <a:srgbClr val="7030A0"/>
              </a:solidFill>
              <a:effectLst>
                <a:outerShdw blurRad="38100" dist="38100" dir="2700000" algn="tl">
                  <a:srgbClr val="000000">
                    <a:alpha val="43137"/>
                  </a:srgbClr>
                </a:outerShdw>
              </a:effectLst>
            </a:rPr>
            <a:t>RPS</a:t>
          </a:r>
          <a:endParaRPr lang="id-ID" sz="6500" b="1" kern="1200">
            <a:solidFill>
              <a:srgbClr val="7030A0"/>
            </a:solidFill>
            <a:effectLst>
              <a:outerShdw blurRad="38100" dist="38100" dir="2700000" algn="tl">
                <a:srgbClr val="000000">
                  <a:alpha val="43137"/>
                </a:srgbClr>
              </a:outerShdw>
            </a:effectLst>
          </a:endParaRPr>
        </a:p>
      </dsp:txBody>
      <dsp:txXfrm>
        <a:off x="564959" y="40873"/>
        <a:ext cx="2703986" cy="13112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7CCED2-BC5B-4321-853F-8393498E2369}">
      <dsp:nvSpPr>
        <dsp:cNvPr id="0" name=""/>
        <dsp:cNvSpPr/>
      </dsp:nvSpPr>
      <dsp:spPr>
        <a:xfrm>
          <a:off x="0" y="349169"/>
          <a:ext cx="6248398" cy="2453928"/>
        </a:xfrm>
        <a:prstGeom prst="roundRect">
          <a:avLst/>
        </a:prstGeom>
        <a:gradFill rotWithShape="0">
          <a:gsLst>
            <a:gs pos="0">
              <a:schemeClr val="lt1">
                <a:hueOff val="0"/>
                <a:satOff val="0"/>
                <a:lumOff val="0"/>
                <a:alphaOff val="0"/>
                <a:tint val="100000"/>
                <a:satMod val="103000"/>
                <a:lumMod val="102000"/>
              </a:schemeClr>
            </a:gs>
            <a:gs pos="50000">
              <a:schemeClr val="lt1">
                <a:hueOff val="0"/>
                <a:satOff val="0"/>
                <a:lumOff val="0"/>
                <a:alphaOff val="0"/>
                <a:shade val="100000"/>
                <a:satMod val="110000"/>
                <a:lumMod val="100000"/>
              </a:schemeClr>
            </a:gs>
            <a:gs pos="100000">
              <a:schemeClr val="lt1">
                <a:hueOff val="0"/>
                <a:satOff val="0"/>
                <a:lumOff val="0"/>
                <a:alphaOff val="0"/>
                <a:shade val="70000"/>
                <a:satMod val="120000"/>
                <a:lumMod val="99000"/>
              </a:schemeClr>
            </a:gs>
          </a:gsLst>
          <a:path path="circle">
            <a:fillToRect l="100000" t="100000" r="100000" b="100000"/>
          </a:path>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en-US" sz="1700" kern="1200" baseline="0"/>
            <a:t>Jalan sebagai salah satu prasarana transportasi merupakan unsur penting dalam pengembangan kehidupan berbangsa dan bernegara, dalam pembinaan persatuan dan kesatuan bangsa, wilayah negara, dan fungsi masyarakat serta dalam memajukan kesejahteraan umum</a:t>
          </a:r>
          <a:r>
            <a:rPr lang="id-ID" sz="1700" kern="1200" baseline="0"/>
            <a:t> (</a:t>
          </a:r>
          <a:r>
            <a:rPr lang="en-US" sz="1700" kern="1200" baseline="0"/>
            <a:t>Pembukaan Undang-Undang Dasar Negara Republik Indonesia Tahun 1945.</a:t>
          </a:r>
          <a:r>
            <a:rPr lang="id-ID" sz="1700" kern="1200" baseline="0"/>
            <a:t>)</a:t>
          </a:r>
          <a:r>
            <a:rPr lang="en-US" sz="1700" kern="1200" baseline="0"/>
            <a:t> </a:t>
          </a:r>
          <a:endParaRPr lang="id-ID" sz="1700" kern="1200"/>
        </a:p>
      </dsp:txBody>
      <dsp:txXfrm>
        <a:off x="119791" y="468960"/>
        <a:ext cx="6008816" cy="2214346"/>
      </dsp:txXfrm>
    </dsp:sp>
    <dsp:sp modelId="{335DE545-D911-4A93-AC99-4EA695776869}">
      <dsp:nvSpPr>
        <dsp:cNvPr id="0" name=""/>
        <dsp:cNvSpPr/>
      </dsp:nvSpPr>
      <dsp:spPr>
        <a:xfrm>
          <a:off x="0" y="2852058"/>
          <a:ext cx="6248398" cy="2453928"/>
        </a:xfrm>
        <a:prstGeom prst="roundRect">
          <a:avLst/>
        </a:prstGeom>
        <a:gradFill rotWithShape="0">
          <a:gsLst>
            <a:gs pos="0">
              <a:schemeClr val="lt1">
                <a:hueOff val="0"/>
                <a:satOff val="0"/>
                <a:lumOff val="0"/>
                <a:alphaOff val="0"/>
                <a:tint val="100000"/>
                <a:satMod val="103000"/>
                <a:lumMod val="102000"/>
              </a:schemeClr>
            </a:gs>
            <a:gs pos="50000">
              <a:schemeClr val="lt1">
                <a:hueOff val="0"/>
                <a:satOff val="0"/>
                <a:lumOff val="0"/>
                <a:alphaOff val="0"/>
                <a:shade val="100000"/>
                <a:satMod val="110000"/>
                <a:lumMod val="100000"/>
              </a:schemeClr>
            </a:gs>
            <a:gs pos="100000">
              <a:schemeClr val="lt1">
                <a:hueOff val="0"/>
                <a:satOff val="0"/>
                <a:lumOff val="0"/>
                <a:alphaOff val="0"/>
                <a:shade val="70000"/>
                <a:satMod val="120000"/>
                <a:lumMod val="99000"/>
              </a:schemeClr>
            </a:gs>
          </a:gsLst>
          <a:path path="circle">
            <a:fillToRect l="100000" t="100000" r="100000" b="100000"/>
          </a:path>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en-US" sz="1700" kern="1200" baseline="0"/>
            <a:t>Jalan sebagai bagian sistem transportasi nasional mempunyai peranan penting terutama dalam mendukung bidang ekonomi, sosial dan budaya serta lingkungan dan dikembangkan melalui pendekatan pengembangan wilayah agar tercapai keseimbangan dan pemerataan pembangunan antardaerah, membentuk dan memperkukuh kesatuan nasional untuk memantapkan pertahanan dan keamanan nasional, serta membentuk struktur ruang dalam rangka mewujudkan sasaran pembangunan nasional (Undang Undang No. 38 Tahun 2004). </a:t>
          </a:r>
          <a:endParaRPr lang="id-ID" sz="1700" kern="1200"/>
        </a:p>
      </dsp:txBody>
      <dsp:txXfrm>
        <a:off x="119791" y="2971849"/>
        <a:ext cx="6008816" cy="221434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B50D9E-0742-412A-913E-E5C5A29B7EAD}">
      <dsp:nvSpPr>
        <dsp:cNvPr id="0" name=""/>
        <dsp:cNvSpPr/>
      </dsp:nvSpPr>
      <dsp:spPr>
        <a:xfrm>
          <a:off x="0" y="1517769"/>
          <a:ext cx="3833906" cy="1916953"/>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0960" tIns="40640" rIns="60960" bIns="40640" numCol="1" spcCol="1270" anchor="ctr" anchorCtr="0">
          <a:noAutofit/>
        </a:bodyPr>
        <a:lstStyle/>
        <a:p>
          <a:pPr lvl="0" algn="ctr" defTabSz="1422400">
            <a:lnSpc>
              <a:spcPct val="90000"/>
            </a:lnSpc>
            <a:spcBef>
              <a:spcPct val="0"/>
            </a:spcBef>
            <a:spcAft>
              <a:spcPct val="35000"/>
            </a:spcAft>
          </a:pPr>
          <a:r>
            <a:rPr lang="id-ID" sz="3200" b="0" i="1" kern="1200" baseline="0"/>
            <a:t>Peran, Pengelompokan, dan Bagian-Bagian Jalan </a:t>
          </a:r>
          <a:endParaRPr lang="id-ID" sz="3200" kern="1200"/>
        </a:p>
      </dsp:txBody>
      <dsp:txXfrm>
        <a:off x="56146" y="1573915"/>
        <a:ext cx="3721614" cy="180466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0C4746-4F4C-41BA-8D8D-7583B8008524}">
      <dsp:nvSpPr>
        <dsp:cNvPr id="0" name=""/>
        <dsp:cNvSpPr/>
      </dsp:nvSpPr>
      <dsp:spPr>
        <a:xfrm>
          <a:off x="0" y="85187"/>
          <a:ext cx="6248398" cy="2702700"/>
        </a:xfrm>
        <a:prstGeom prst="roundRect">
          <a:avLst/>
        </a:prstGeom>
        <a:gradFill rotWithShape="0">
          <a:gsLst>
            <a:gs pos="0">
              <a:schemeClr val="accent1">
                <a:shade val="80000"/>
                <a:hueOff val="0"/>
                <a:satOff val="0"/>
                <a:lumOff val="0"/>
                <a:alphaOff val="0"/>
                <a:tint val="100000"/>
                <a:satMod val="103000"/>
                <a:lumMod val="102000"/>
              </a:schemeClr>
            </a:gs>
            <a:gs pos="50000">
              <a:schemeClr val="accent1">
                <a:shade val="80000"/>
                <a:hueOff val="0"/>
                <a:satOff val="0"/>
                <a:lumOff val="0"/>
                <a:alphaOff val="0"/>
                <a:shade val="100000"/>
                <a:satMod val="110000"/>
                <a:lumMod val="100000"/>
              </a:schemeClr>
            </a:gs>
            <a:gs pos="100000">
              <a:schemeClr val="accent1">
                <a:shade val="80000"/>
                <a:hueOff val="0"/>
                <a:satOff val="0"/>
                <a:lumOff val="0"/>
                <a:alphaOff val="0"/>
                <a:shade val="70000"/>
                <a:satMod val="120000"/>
                <a:lumMod val="99000"/>
              </a:schemeClr>
            </a:gs>
          </a:gsLst>
          <a:path path="circle">
            <a:fillToRect l="100000" t="100000" r="100000" b="100000"/>
          </a:path>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a:lnSpc>
              <a:spcPct val="90000"/>
            </a:lnSpc>
            <a:spcBef>
              <a:spcPct val="0"/>
            </a:spcBef>
            <a:spcAft>
              <a:spcPct val="35000"/>
            </a:spcAft>
          </a:pPr>
          <a:r>
            <a:rPr lang="en-US" sz="2100" kern="1200" baseline="0"/>
            <a:t>Jalan adalah prasarana transportasi darat yang meliputi segala bagian jalan, termasuk bangunan pelengkap dan perlengkapannya yang diperuntukkan bagi lalu lintas, yang berada pada permukaan tanah, di atas permukaan tanah, di bawah permukaan tanah dan/atau air, serta di atas permukaan air, kecuali jalan kereta api, jalan lori, dan jalan kabel</a:t>
          </a:r>
          <a:r>
            <a:rPr lang="id-ID" sz="2100" kern="1200" baseline="0"/>
            <a:t>.</a:t>
          </a:r>
          <a:endParaRPr lang="id-ID" sz="2100" kern="1200"/>
        </a:p>
      </dsp:txBody>
      <dsp:txXfrm>
        <a:off x="131935" y="217122"/>
        <a:ext cx="5984528" cy="2438830"/>
      </dsp:txXfrm>
    </dsp:sp>
    <dsp:sp modelId="{333F1F54-6EE7-41AF-BA4F-FC2AA75984F5}">
      <dsp:nvSpPr>
        <dsp:cNvPr id="0" name=""/>
        <dsp:cNvSpPr/>
      </dsp:nvSpPr>
      <dsp:spPr>
        <a:xfrm>
          <a:off x="0" y="2787888"/>
          <a:ext cx="6248398" cy="27820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8387" tIns="26670" rIns="149352" bIns="26670" numCol="1" spcCol="1270" anchor="t" anchorCtr="0">
          <a:noAutofit/>
        </a:bodyPr>
        <a:lstStyle/>
        <a:p>
          <a:pPr marL="171450" lvl="1" indent="-171450" algn="l" defTabSz="711200">
            <a:lnSpc>
              <a:spcPct val="90000"/>
            </a:lnSpc>
            <a:spcBef>
              <a:spcPct val="0"/>
            </a:spcBef>
            <a:spcAft>
              <a:spcPct val="20000"/>
            </a:spcAft>
            <a:buChar char="••"/>
          </a:pPr>
          <a:r>
            <a:rPr lang="en-US" sz="1600" kern="1200" baseline="0" dirty="0" err="1"/>
            <a:t>Bangunan</a:t>
          </a:r>
          <a:r>
            <a:rPr lang="en-US" sz="1600" kern="1200" baseline="0" dirty="0"/>
            <a:t> </a:t>
          </a:r>
          <a:r>
            <a:rPr lang="en-US" sz="1600" kern="1200" baseline="0" dirty="0" err="1"/>
            <a:t>pelengkap</a:t>
          </a:r>
          <a:r>
            <a:rPr lang="en-US" sz="1600" kern="1200" baseline="0" dirty="0"/>
            <a:t> </a:t>
          </a:r>
          <a:r>
            <a:rPr lang="en-US" sz="1600" kern="1200" baseline="0" dirty="0" err="1"/>
            <a:t>antara</a:t>
          </a:r>
          <a:r>
            <a:rPr lang="en-US" sz="1600" kern="1200" baseline="0" dirty="0"/>
            <a:t> lain </a:t>
          </a:r>
          <a:r>
            <a:rPr lang="en-US" sz="1600" kern="1200" baseline="0" dirty="0" err="1"/>
            <a:t>jembatan</a:t>
          </a:r>
          <a:r>
            <a:rPr lang="en-US" sz="1600" kern="1200" baseline="0" dirty="0"/>
            <a:t>, </a:t>
          </a:r>
          <a:r>
            <a:rPr lang="en-US" sz="1600" kern="1200" baseline="0" dirty="0" err="1"/>
            <a:t>terowongan</a:t>
          </a:r>
          <a:r>
            <a:rPr lang="en-US" sz="1600" kern="1200" baseline="0" dirty="0"/>
            <a:t>, </a:t>
          </a:r>
          <a:r>
            <a:rPr lang="en-US" sz="1600" kern="1200" baseline="0" dirty="0" err="1"/>
            <a:t>ponton</a:t>
          </a:r>
          <a:r>
            <a:rPr lang="en-US" sz="1600" kern="1200" baseline="0" dirty="0"/>
            <a:t>, </a:t>
          </a:r>
          <a:r>
            <a:rPr lang="en-US" sz="1600" kern="1200" baseline="0" dirty="0" err="1"/>
            <a:t>lintas</a:t>
          </a:r>
          <a:r>
            <a:rPr lang="en-US" sz="1600" kern="1200" baseline="0" dirty="0"/>
            <a:t> </a:t>
          </a:r>
          <a:r>
            <a:rPr lang="en-US" sz="1600" kern="1200" baseline="0" dirty="0" err="1"/>
            <a:t>atas</a:t>
          </a:r>
          <a:r>
            <a:rPr lang="en-US" sz="1600" kern="1200" baseline="0" dirty="0"/>
            <a:t>, </a:t>
          </a:r>
          <a:r>
            <a:rPr lang="en-US" sz="1600" kern="1200" baseline="0" dirty="0" err="1"/>
            <a:t>lintas</a:t>
          </a:r>
          <a:r>
            <a:rPr lang="en-US" sz="1600" kern="1200" baseline="0" dirty="0"/>
            <a:t> </a:t>
          </a:r>
          <a:r>
            <a:rPr lang="en-US" sz="1600" kern="1200" baseline="0" dirty="0" err="1"/>
            <a:t>bawah</a:t>
          </a:r>
          <a:r>
            <a:rPr lang="en-US" sz="1600" kern="1200" baseline="0" dirty="0"/>
            <a:t>, </a:t>
          </a:r>
          <a:r>
            <a:rPr lang="en-US" sz="1600" kern="1200" baseline="0" dirty="0" err="1"/>
            <a:t>tempat</a:t>
          </a:r>
          <a:r>
            <a:rPr lang="en-US" sz="1600" kern="1200" baseline="0" dirty="0"/>
            <a:t> </a:t>
          </a:r>
          <a:r>
            <a:rPr lang="en-US" sz="1600" kern="1200" baseline="0" dirty="0" err="1"/>
            <a:t>parkir</a:t>
          </a:r>
          <a:r>
            <a:rPr lang="en-US" sz="1600" kern="1200" baseline="0" dirty="0"/>
            <a:t>, </a:t>
          </a:r>
          <a:r>
            <a:rPr lang="en-US" sz="1600" kern="1200" baseline="0" dirty="0" err="1"/>
            <a:t>gorong-gorong</a:t>
          </a:r>
          <a:r>
            <a:rPr lang="en-US" sz="1600" kern="1200" baseline="0" dirty="0"/>
            <a:t>, </a:t>
          </a:r>
          <a:r>
            <a:rPr lang="en-US" sz="1600" kern="1200" baseline="0" dirty="0" err="1"/>
            <a:t>tembok</a:t>
          </a:r>
          <a:r>
            <a:rPr lang="en-US" sz="1600" kern="1200" baseline="0" dirty="0"/>
            <a:t> </a:t>
          </a:r>
          <a:r>
            <a:rPr lang="en-US" sz="1600" kern="1200" baseline="0" dirty="0" err="1"/>
            <a:t>penahan</a:t>
          </a:r>
          <a:r>
            <a:rPr lang="en-US" sz="1600" kern="1200" baseline="0" dirty="0"/>
            <a:t>, </a:t>
          </a:r>
          <a:r>
            <a:rPr lang="en-US" sz="1600" kern="1200" baseline="0" dirty="0" err="1"/>
            <a:t>dan</a:t>
          </a:r>
          <a:r>
            <a:rPr lang="en-US" sz="1600" kern="1200" baseline="0" dirty="0"/>
            <a:t> </a:t>
          </a:r>
          <a:r>
            <a:rPr lang="en-US" sz="1600" kern="1200" baseline="0" dirty="0" err="1"/>
            <a:t>saluran</a:t>
          </a:r>
          <a:r>
            <a:rPr lang="en-US" sz="1600" kern="1200" baseline="0" dirty="0"/>
            <a:t> </a:t>
          </a:r>
          <a:r>
            <a:rPr lang="en-US" sz="1600" kern="1200" baseline="0" dirty="0" err="1"/>
            <a:t>tepi</a:t>
          </a:r>
          <a:r>
            <a:rPr lang="en-US" sz="1600" kern="1200" baseline="0" dirty="0"/>
            <a:t> </a:t>
          </a:r>
          <a:r>
            <a:rPr lang="en-US" sz="1600" kern="1200" baseline="0" dirty="0" err="1"/>
            <a:t>jalan</a:t>
          </a:r>
          <a:r>
            <a:rPr lang="en-US" sz="1600" kern="1200" baseline="0" dirty="0"/>
            <a:t> </a:t>
          </a:r>
          <a:r>
            <a:rPr lang="en-US" sz="1600" kern="1200" baseline="0" dirty="0" err="1"/>
            <a:t>dibangun</a:t>
          </a:r>
          <a:r>
            <a:rPr lang="en-US" sz="1600" kern="1200" baseline="0" dirty="0"/>
            <a:t> </a:t>
          </a:r>
          <a:r>
            <a:rPr lang="en-US" sz="1600" kern="1200" baseline="0" dirty="0" err="1"/>
            <a:t>sesuai</a:t>
          </a:r>
          <a:r>
            <a:rPr lang="en-US" sz="1600" kern="1200" baseline="0" dirty="0"/>
            <a:t> </a:t>
          </a:r>
          <a:r>
            <a:rPr lang="en-US" sz="1600" kern="1200" baseline="0" dirty="0" err="1"/>
            <a:t>dengan</a:t>
          </a:r>
          <a:r>
            <a:rPr lang="en-US" sz="1600" kern="1200" baseline="0" dirty="0"/>
            <a:t> </a:t>
          </a:r>
          <a:r>
            <a:rPr lang="en-US" sz="1600" kern="1200" baseline="0" dirty="0" err="1"/>
            <a:t>persyaratan</a:t>
          </a:r>
          <a:r>
            <a:rPr lang="en-US" sz="1600" kern="1200" baseline="0" dirty="0"/>
            <a:t> </a:t>
          </a:r>
          <a:r>
            <a:rPr lang="en-US" sz="1600" kern="1200" baseline="0" dirty="0" err="1"/>
            <a:t>teknis</a:t>
          </a:r>
          <a:r>
            <a:rPr lang="en-US" sz="1600" kern="1200" baseline="0" dirty="0"/>
            <a:t>.</a:t>
          </a:r>
          <a:endParaRPr lang="id-ID" sz="1600" kern="1200" dirty="0"/>
        </a:p>
        <a:p>
          <a:pPr marL="171450" lvl="1" indent="-171450" algn="l" defTabSz="711200">
            <a:lnSpc>
              <a:spcPct val="90000"/>
            </a:lnSpc>
            <a:spcBef>
              <a:spcPct val="0"/>
            </a:spcBef>
            <a:spcAft>
              <a:spcPct val="20000"/>
            </a:spcAft>
            <a:buChar char="••"/>
          </a:pPr>
          <a:r>
            <a:rPr lang="en-US" sz="1600" kern="1200" baseline="0" dirty="0" err="1"/>
            <a:t>Perlengkapan</a:t>
          </a:r>
          <a:r>
            <a:rPr lang="en-US" sz="1600" kern="1200" baseline="0" dirty="0"/>
            <a:t> </a:t>
          </a:r>
          <a:r>
            <a:rPr lang="en-US" sz="1600" kern="1200" baseline="0" dirty="0" err="1"/>
            <a:t>jalan</a:t>
          </a:r>
          <a:r>
            <a:rPr lang="en-US" sz="1600" kern="1200" baseline="0" dirty="0"/>
            <a:t> yang </a:t>
          </a:r>
          <a:r>
            <a:rPr lang="en-US" sz="1600" kern="1200" baseline="0" dirty="0" err="1"/>
            <a:t>berkaitan</a:t>
          </a:r>
          <a:r>
            <a:rPr lang="en-US" sz="1600" kern="1200" baseline="0" dirty="0"/>
            <a:t> </a:t>
          </a:r>
          <a:r>
            <a:rPr lang="en-US" sz="1600" kern="1200" baseline="0" dirty="0" err="1"/>
            <a:t>langsung</a:t>
          </a:r>
          <a:r>
            <a:rPr lang="en-US" sz="1600" kern="1200" baseline="0" dirty="0"/>
            <a:t> </a:t>
          </a:r>
          <a:r>
            <a:rPr lang="id-ID" sz="1600" kern="1200" baseline="0" dirty="0"/>
            <a:t>atau tidak langsung</a:t>
          </a:r>
          <a:endParaRPr lang="id-ID" sz="1600" kern="1200" dirty="0"/>
        </a:p>
        <a:p>
          <a:pPr marL="342900" lvl="2" indent="-171450" algn="l" defTabSz="711200">
            <a:lnSpc>
              <a:spcPct val="90000"/>
            </a:lnSpc>
            <a:spcBef>
              <a:spcPct val="0"/>
            </a:spcBef>
            <a:spcAft>
              <a:spcPct val="20000"/>
            </a:spcAft>
            <a:buChar char="••"/>
          </a:pPr>
          <a:r>
            <a:rPr lang="id-ID" sz="1600" kern="1200" baseline="0" dirty="0"/>
            <a:t>Langsung berkaitan </a:t>
          </a:r>
          <a:r>
            <a:rPr lang="en-US" sz="1600" kern="1200" baseline="0" dirty="0" err="1"/>
            <a:t>dengan</a:t>
          </a:r>
          <a:r>
            <a:rPr lang="en-US" sz="1600" kern="1200" baseline="0" dirty="0"/>
            <a:t> </a:t>
          </a:r>
          <a:r>
            <a:rPr lang="en-US" sz="1600" kern="1200" baseline="0" dirty="0" err="1"/>
            <a:t>pengguna</a:t>
          </a:r>
          <a:r>
            <a:rPr lang="en-US" sz="1600" kern="1200" baseline="0" dirty="0"/>
            <a:t> </a:t>
          </a:r>
          <a:r>
            <a:rPr lang="en-US" sz="1600" kern="1200" baseline="0" dirty="0" err="1"/>
            <a:t>jalan</a:t>
          </a:r>
          <a:r>
            <a:rPr lang="en-US" sz="1600" kern="1200" baseline="0" dirty="0"/>
            <a:t>” </a:t>
          </a:r>
          <a:r>
            <a:rPr lang="en-US" sz="1600" kern="1200" baseline="0" dirty="0" err="1"/>
            <a:t>adalah</a:t>
          </a:r>
          <a:r>
            <a:rPr lang="en-US" sz="1600" kern="1200" baseline="0" dirty="0"/>
            <a:t> </a:t>
          </a:r>
          <a:r>
            <a:rPr lang="en-US" sz="1600" kern="1200" baseline="0" dirty="0" err="1"/>
            <a:t>bangunan</a:t>
          </a:r>
          <a:r>
            <a:rPr lang="en-US" sz="1600" kern="1200" baseline="0" dirty="0"/>
            <a:t> </a:t>
          </a:r>
          <a:r>
            <a:rPr lang="en-US" sz="1600" kern="1200" baseline="0" dirty="0" err="1"/>
            <a:t>atau</a:t>
          </a:r>
          <a:r>
            <a:rPr lang="en-US" sz="1600" kern="1200" baseline="0" dirty="0"/>
            <a:t> </a:t>
          </a:r>
          <a:r>
            <a:rPr lang="en-US" sz="1600" kern="1200" baseline="0" dirty="0" err="1"/>
            <a:t>alat</a:t>
          </a:r>
          <a:r>
            <a:rPr lang="en-US" sz="1600" kern="1200" baseline="0" dirty="0"/>
            <a:t> yang </a:t>
          </a:r>
          <a:r>
            <a:rPr lang="en-US" sz="1600" kern="1200" baseline="0" dirty="0" err="1"/>
            <a:t>dimaksudkan</a:t>
          </a:r>
          <a:r>
            <a:rPr lang="en-US" sz="1600" kern="1200" baseline="0" dirty="0"/>
            <a:t> </a:t>
          </a:r>
          <a:r>
            <a:rPr lang="en-US" sz="1600" kern="1200" baseline="0" dirty="0" err="1"/>
            <a:t>untuk</a:t>
          </a:r>
          <a:r>
            <a:rPr lang="en-US" sz="1600" kern="1200" baseline="0" dirty="0"/>
            <a:t> </a:t>
          </a:r>
          <a:r>
            <a:rPr lang="en-US" sz="1600" kern="1200" baseline="0" dirty="0" err="1"/>
            <a:t>keselamatan</a:t>
          </a:r>
          <a:r>
            <a:rPr lang="en-US" sz="1600" kern="1200" baseline="0" dirty="0"/>
            <a:t>, </a:t>
          </a:r>
          <a:r>
            <a:rPr lang="en-US" sz="1600" kern="1200" baseline="0" dirty="0" err="1"/>
            <a:t>keamanan</a:t>
          </a:r>
          <a:r>
            <a:rPr lang="en-US" sz="1600" kern="1200" baseline="0" dirty="0"/>
            <a:t>, </a:t>
          </a:r>
          <a:r>
            <a:rPr lang="en-US" sz="1600" kern="1200" baseline="0" dirty="0" err="1"/>
            <a:t>ketertiban</a:t>
          </a:r>
          <a:r>
            <a:rPr lang="en-US" sz="1600" kern="1200" baseline="0" dirty="0"/>
            <a:t>, </a:t>
          </a:r>
          <a:r>
            <a:rPr lang="en-US" sz="1600" kern="1200" baseline="0" dirty="0" err="1"/>
            <a:t>dan</a:t>
          </a:r>
          <a:r>
            <a:rPr lang="en-US" sz="1600" kern="1200" baseline="0" dirty="0"/>
            <a:t> </a:t>
          </a:r>
          <a:r>
            <a:rPr lang="en-US" sz="1600" kern="1200" baseline="0" dirty="0" err="1"/>
            <a:t>kelancaran</a:t>
          </a:r>
          <a:r>
            <a:rPr lang="en-US" sz="1600" kern="1200" baseline="0" dirty="0"/>
            <a:t> </a:t>
          </a:r>
          <a:r>
            <a:rPr lang="en-US" sz="1600" kern="1200" baseline="0" dirty="0" err="1"/>
            <a:t>lalu</a:t>
          </a:r>
          <a:r>
            <a:rPr lang="en-US" sz="1600" kern="1200" baseline="0" dirty="0"/>
            <a:t> </a:t>
          </a:r>
          <a:r>
            <a:rPr lang="en-US" sz="1600" kern="1200" baseline="0" dirty="0" err="1"/>
            <a:t>lintas</a:t>
          </a:r>
          <a:r>
            <a:rPr lang="en-US" sz="1600" kern="1200" baseline="0" dirty="0"/>
            <a:t> </a:t>
          </a:r>
          <a:r>
            <a:rPr lang="en-US" sz="1600" kern="1200" baseline="0" dirty="0" err="1"/>
            <a:t>serta</a:t>
          </a:r>
          <a:r>
            <a:rPr lang="en-US" sz="1600" kern="1200" baseline="0" dirty="0"/>
            <a:t> </a:t>
          </a:r>
          <a:r>
            <a:rPr lang="en-US" sz="1600" kern="1200" baseline="0" dirty="0" err="1"/>
            <a:t>kemudahan</a:t>
          </a:r>
          <a:r>
            <a:rPr lang="en-US" sz="1600" kern="1200" baseline="0" dirty="0"/>
            <a:t> </a:t>
          </a:r>
          <a:r>
            <a:rPr lang="en-US" sz="1600" kern="1200" baseline="0" dirty="0" err="1"/>
            <a:t>bagi</a:t>
          </a:r>
          <a:r>
            <a:rPr lang="en-US" sz="1600" kern="1200" baseline="0" dirty="0"/>
            <a:t> </a:t>
          </a:r>
          <a:r>
            <a:rPr lang="en-US" sz="1600" kern="1200" baseline="0" dirty="0" err="1"/>
            <a:t>pengguna</a:t>
          </a:r>
          <a:r>
            <a:rPr lang="en-US" sz="1600" kern="1200" baseline="0" dirty="0"/>
            <a:t> </a:t>
          </a:r>
          <a:r>
            <a:rPr lang="en-US" sz="1600" kern="1200" baseline="0" dirty="0" err="1"/>
            <a:t>jalan</a:t>
          </a:r>
          <a:r>
            <a:rPr lang="en-US" sz="1600" kern="1200" baseline="0" dirty="0"/>
            <a:t> </a:t>
          </a:r>
          <a:r>
            <a:rPr lang="en-US" sz="1600" kern="1200" baseline="0" dirty="0" err="1"/>
            <a:t>dalam</a:t>
          </a:r>
          <a:r>
            <a:rPr lang="en-US" sz="1600" kern="1200" baseline="0" dirty="0"/>
            <a:t> </a:t>
          </a:r>
          <a:r>
            <a:rPr lang="en-US" sz="1600" kern="1200" baseline="0" dirty="0" err="1"/>
            <a:t>berlalu</a:t>
          </a:r>
          <a:r>
            <a:rPr lang="en-US" sz="1600" kern="1200" baseline="0" dirty="0"/>
            <a:t> </a:t>
          </a:r>
          <a:r>
            <a:rPr lang="en-US" sz="1600" kern="1200" baseline="0" dirty="0" err="1"/>
            <a:t>lintas</a:t>
          </a:r>
          <a:r>
            <a:rPr lang="en-US" sz="1600" kern="1200" baseline="0" dirty="0"/>
            <a:t>. </a:t>
          </a:r>
          <a:endParaRPr lang="id-ID" sz="1600" kern="1200" dirty="0"/>
        </a:p>
        <a:p>
          <a:pPr marL="342900" lvl="2" indent="-171450" algn="l" defTabSz="711200">
            <a:lnSpc>
              <a:spcPct val="90000"/>
            </a:lnSpc>
            <a:spcBef>
              <a:spcPct val="0"/>
            </a:spcBef>
            <a:spcAft>
              <a:spcPct val="20000"/>
            </a:spcAft>
            <a:buChar char="••"/>
          </a:pPr>
          <a:r>
            <a:rPr lang="id-ID" sz="1600" kern="1200" dirty="0"/>
            <a:t>Tidak langsung </a:t>
          </a:r>
          <a:r>
            <a:rPr lang="en-US" sz="1600" kern="1200" dirty="0" err="1"/>
            <a:t>dengan</a:t>
          </a:r>
          <a:r>
            <a:rPr lang="en-US" sz="1600" kern="1200" dirty="0"/>
            <a:t> </a:t>
          </a:r>
          <a:r>
            <a:rPr lang="en-US" sz="1600" kern="1200" dirty="0" err="1"/>
            <a:t>pengguna</a:t>
          </a:r>
          <a:r>
            <a:rPr lang="en-US" sz="1600" kern="1200" dirty="0"/>
            <a:t> </a:t>
          </a:r>
          <a:r>
            <a:rPr lang="en-US" sz="1600" kern="1200" dirty="0" err="1"/>
            <a:t>jalan</a:t>
          </a:r>
          <a:r>
            <a:rPr lang="en-US" sz="1600" kern="1200" dirty="0"/>
            <a:t>” </a:t>
          </a:r>
          <a:r>
            <a:rPr lang="en-US" sz="1600" kern="1200" dirty="0" err="1"/>
            <a:t>adalah</a:t>
          </a:r>
          <a:r>
            <a:rPr lang="en-US" sz="1600" kern="1200" dirty="0"/>
            <a:t> </a:t>
          </a:r>
          <a:r>
            <a:rPr lang="en-US" sz="1600" kern="1200" dirty="0" err="1"/>
            <a:t>bangunan</a:t>
          </a:r>
          <a:r>
            <a:rPr lang="en-US" sz="1600" kern="1200" dirty="0"/>
            <a:t> yang </a:t>
          </a:r>
          <a:r>
            <a:rPr lang="en-US" sz="1600" kern="1200" dirty="0" err="1"/>
            <a:t>dimaksudkan</a:t>
          </a:r>
          <a:r>
            <a:rPr lang="en-US" sz="1600" kern="1200" dirty="0"/>
            <a:t> </a:t>
          </a:r>
          <a:r>
            <a:rPr lang="en-US" sz="1600" kern="1200" dirty="0" err="1"/>
            <a:t>untuk</a:t>
          </a:r>
          <a:r>
            <a:rPr lang="en-US" sz="1600" kern="1200" dirty="0"/>
            <a:t> </a:t>
          </a:r>
          <a:r>
            <a:rPr lang="en-US" sz="1600" kern="1200" dirty="0" err="1"/>
            <a:t>keselamatan</a:t>
          </a:r>
          <a:r>
            <a:rPr lang="en-US" sz="1600" kern="1200" dirty="0"/>
            <a:t> </a:t>
          </a:r>
          <a:r>
            <a:rPr lang="en-US" sz="1600" kern="1200" dirty="0" err="1"/>
            <a:t>penggunan</a:t>
          </a:r>
          <a:r>
            <a:rPr lang="en-US" sz="1600" kern="1200" dirty="0"/>
            <a:t> </a:t>
          </a:r>
          <a:r>
            <a:rPr lang="en-US" sz="1600" kern="1200" dirty="0" err="1"/>
            <a:t>jalan</a:t>
          </a:r>
          <a:r>
            <a:rPr lang="en-US" sz="1600" kern="1200" dirty="0"/>
            <a:t>, </a:t>
          </a:r>
          <a:r>
            <a:rPr lang="en-US" sz="1600" kern="1200" dirty="0" err="1"/>
            <a:t>dan</a:t>
          </a:r>
          <a:r>
            <a:rPr lang="en-US" sz="1600" kern="1200" dirty="0"/>
            <a:t> </a:t>
          </a:r>
          <a:r>
            <a:rPr lang="en-US" sz="1600" kern="1200" dirty="0" err="1"/>
            <a:t>pengamanan</a:t>
          </a:r>
          <a:r>
            <a:rPr lang="en-US" sz="1600" kern="1200" dirty="0"/>
            <a:t> </a:t>
          </a:r>
          <a:r>
            <a:rPr lang="en-US" sz="1600" kern="1200" dirty="0" err="1"/>
            <a:t>aset</a:t>
          </a:r>
          <a:r>
            <a:rPr lang="en-US" sz="1600" kern="1200" dirty="0"/>
            <a:t> </a:t>
          </a:r>
          <a:r>
            <a:rPr lang="en-US" sz="1600" kern="1200" dirty="0" err="1"/>
            <a:t>jalan</a:t>
          </a:r>
          <a:r>
            <a:rPr lang="en-US" sz="1600" kern="1200" dirty="0"/>
            <a:t>, </a:t>
          </a:r>
          <a:r>
            <a:rPr lang="en-US" sz="1600" kern="1200" dirty="0" err="1"/>
            <a:t>dan</a:t>
          </a:r>
          <a:r>
            <a:rPr lang="en-US" sz="1600" kern="1200" dirty="0"/>
            <a:t> </a:t>
          </a:r>
          <a:r>
            <a:rPr lang="en-US" sz="1600" kern="1200" dirty="0" err="1"/>
            <a:t>informasi</a:t>
          </a:r>
          <a:r>
            <a:rPr lang="en-US" sz="1600" kern="1200" dirty="0"/>
            <a:t> </a:t>
          </a:r>
          <a:r>
            <a:rPr lang="en-US" sz="1600" kern="1200" dirty="0" err="1"/>
            <a:t>pengguna</a:t>
          </a:r>
          <a:r>
            <a:rPr lang="en-US" sz="1600" kern="1200" dirty="0"/>
            <a:t> </a:t>
          </a:r>
          <a:r>
            <a:rPr lang="en-US" sz="1600" kern="1200" dirty="0" err="1"/>
            <a:t>jalan</a:t>
          </a:r>
          <a:r>
            <a:rPr lang="en-US" sz="1600" kern="1200" dirty="0"/>
            <a:t>.</a:t>
          </a:r>
          <a:endParaRPr lang="id-ID" sz="1600" kern="1200" dirty="0"/>
        </a:p>
      </dsp:txBody>
      <dsp:txXfrm>
        <a:off x="0" y="2787888"/>
        <a:ext cx="6248398" cy="278208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8F254C-CA3C-484D-A7CC-E02D5BB8D972}">
      <dsp:nvSpPr>
        <dsp:cNvPr id="0" name=""/>
        <dsp:cNvSpPr/>
      </dsp:nvSpPr>
      <dsp:spPr>
        <a:xfrm>
          <a:off x="1200912" y="0"/>
          <a:ext cx="1351026" cy="1707272"/>
        </a:xfrm>
        <a:prstGeom prst="roundRect">
          <a:avLst/>
        </a:prstGeom>
        <a:gradFill rotWithShape="0">
          <a:gsLst>
            <a:gs pos="0">
              <a:schemeClr val="accent2">
                <a:hueOff val="0"/>
                <a:satOff val="0"/>
                <a:lumOff val="0"/>
                <a:alphaOff val="0"/>
                <a:tint val="100000"/>
                <a:satMod val="103000"/>
                <a:lumMod val="102000"/>
              </a:schemeClr>
            </a:gs>
            <a:gs pos="50000">
              <a:schemeClr val="accent2">
                <a:hueOff val="0"/>
                <a:satOff val="0"/>
                <a:lumOff val="0"/>
                <a:alphaOff val="0"/>
                <a:shade val="100000"/>
                <a:satMod val="110000"/>
                <a:lumMod val="100000"/>
              </a:schemeClr>
            </a:gs>
            <a:gs pos="100000">
              <a:schemeClr val="accent2">
                <a:hueOff val="0"/>
                <a:satOff val="0"/>
                <a:lumOff val="0"/>
                <a:alphaOff val="0"/>
                <a:shade val="70000"/>
                <a:satMod val="120000"/>
                <a:lumMod val="99000"/>
              </a:schemeClr>
            </a:gs>
          </a:gsLst>
          <a:path path="circle">
            <a:fillToRect l="100000" t="100000" r="100000" b="100000"/>
          </a:path>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8110" tIns="59055" rIns="118110" bIns="59055" numCol="1" spcCol="1270" anchor="ctr" anchorCtr="0">
          <a:noAutofit/>
        </a:bodyPr>
        <a:lstStyle/>
        <a:p>
          <a:pPr lvl="0" algn="ctr" defTabSz="1377950">
            <a:lnSpc>
              <a:spcPct val="90000"/>
            </a:lnSpc>
            <a:spcBef>
              <a:spcPct val="0"/>
            </a:spcBef>
            <a:spcAft>
              <a:spcPct val="35000"/>
            </a:spcAft>
          </a:pPr>
          <a:r>
            <a:rPr lang="id-ID" sz="3100" b="0" i="1" kern="1200" baseline="0"/>
            <a:t>Peran Jalan</a:t>
          </a:r>
          <a:endParaRPr lang="id-ID" sz="3100" kern="1200"/>
        </a:p>
      </dsp:txBody>
      <dsp:txXfrm>
        <a:off x="1266864" y="65952"/>
        <a:ext cx="1219122" cy="157536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5293F1-87AB-4CBC-AF31-3F049CAADDD1}">
      <dsp:nvSpPr>
        <dsp:cNvPr id="0" name=""/>
        <dsp:cNvSpPr/>
      </dsp:nvSpPr>
      <dsp:spPr>
        <a:xfrm>
          <a:off x="0" y="163860"/>
          <a:ext cx="3833906" cy="1170000"/>
        </a:xfrm>
        <a:prstGeom prst="roundRect">
          <a:avLst/>
        </a:prstGeom>
        <a:gradFill rotWithShape="0">
          <a:gsLst>
            <a:gs pos="0">
              <a:schemeClr val="accent1">
                <a:hueOff val="0"/>
                <a:satOff val="0"/>
                <a:lumOff val="0"/>
                <a:alphaOff val="0"/>
                <a:tint val="100000"/>
                <a:satMod val="103000"/>
                <a:lumMod val="102000"/>
              </a:schemeClr>
            </a:gs>
            <a:gs pos="50000">
              <a:schemeClr val="accent1">
                <a:hueOff val="0"/>
                <a:satOff val="0"/>
                <a:lumOff val="0"/>
                <a:alphaOff val="0"/>
                <a:shade val="100000"/>
                <a:satMod val="110000"/>
                <a:lumMod val="100000"/>
              </a:schemeClr>
            </a:gs>
            <a:gs pos="100000">
              <a:schemeClr val="accent1">
                <a:hueOff val="0"/>
                <a:satOff val="0"/>
                <a:lumOff val="0"/>
                <a:alphaOff val="0"/>
                <a:shade val="70000"/>
                <a:satMod val="120000"/>
                <a:lumMod val="99000"/>
              </a:schemeClr>
            </a:gs>
          </a:gsLst>
          <a:path path="circle">
            <a:fillToRect l="100000" t="100000" r="100000" b="100000"/>
          </a:path>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90500" tIns="190500" rIns="190500" bIns="190500" numCol="1" spcCol="1270" anchor="ctr" anchorCtr="0">
          <a:noAutofit/>
        </a:bodyPr>
        <a:lstStyle/>
        <a:p>
          <a:pPr lvl="0" algn="l" defTabSz="2222500">
            <a:lnSpc>
              <a:spcPct val="90000"/>
            </a:lnSpc>
            <a:spcBef>
              <a:spcPct val="0"/>
            </a:spcBef>
            <a:spcAft>
              <a:spcPct val="35000"/>
            </a:spcAft>
          </a:pPr>
          <a:r>
            <a:rPr lang="en-US" sz="5000" b="0" i="1" kern="1200" baseline="0"/>
            <a:t>Aksesibilitas</a:t>
          </a:r>
          <a:endParaRPr lang="id-ID" sz="5000" kern="1200"/>
        </a:p>
      </dsp:txBody>
      <dsp:txXfrm>
        <a:off x="57115" y="220975"/>
        <a:ext cx="3719676" cy="105577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E8507C-3716-4BD0-B05F-A27B54DF15BF}">
      <dsp:nvSpPr>
        <dsp:cNvPr id="0" name=""/>
        <dsp:cNvSpPr/>
      </dsp:nvSpPr>
      <dsp:spPr>
        <a:xfrm>
          <a:off x="0" y="301099"/>
          <a:ext cx="6248398" cy="1224359"/>
        </a:xfrm>
        <a:prstGeom prst="roundRect">
          <a:avLst/>
        </a:prstGeom>
        <a:solidFill>
          <a:schemeClr val="accent2">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baseline="0">
              <a:solidFill>
                <a:schemeClr val="accent6">
                  <a:lumMod val="50000"/>
                </a:schemeClr>
              </a:solidFill>
            </a:rPr>
            <a:t>jalan terhubung satu sama lainnya sehingga menjadi suatu sistem transportasi. </a:t>
          </a:r>
          <a:endParaRPr lang="id-ID" sz="1800" kern="1200">
            <a:solidFill>
              <a:schemeClr val="accent6">
                <a:lumMod val="50000"/>
              </a:schemeClr>
            </a:solidFill>
          </a:endParaRPr>
        </a:p>
      </dsp:txBody>
      <dsp:txXfrm>
        <a:off x="59768" y="360867"/>
        <a:ext cx="6128862" cy="1104823"/>
      </dsp:txXfrm>
    </dsp:sp>
    <dsp:sp modelId="{D3691A39-BD30-4309-80D6-A64B42E2FC01}">
      <dsp:nvSpPr>
        <dsp:cNvPr id="0" name=""/>
        <dsp:cNvSpPr/>
      </dsp:nvSpPr>
      <dsp:spPr>
        <a:xfrm>
          <a:off x="0" y="1577298"/>
          <a:ext cx="6248398" cy="1224359"/>
        </a:xfrm>
        <a:prstGeom prst="roundRect">
          <a:avLst/>
        </a:prstGeom>
        <a:solidFill>
          <a:schemeClr val="accent2">
            <a:hueOff val="-482067"/>
            <a:satOff val="-3308"/>
            <a:lumOff val="1699"/>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baseline="0">
              <a:solidFill>
                <a:schemeClr val="accent6">
                  <a:lumMod val="50000"/>
                </a:schemeClr>
              </a:solidFill>
            </a:rPr>
            <a:t>Aksesibilitas adalah jumlah panjang jalan di satu wilayah dalam satuan kilometer dibagi dengan luas wilayah tersebut dalam satuan kilometer persegi.</a:t>
          </a:r>
          <a:endParaRPr lang="id-ID" sz="1800" kern="1200">
            <a:solidFill>
              <a:schemeClr val="accent6">
                <a:lumMod val="50000"/>
              </a:schemeClr>
            </a:solidFill>
          </a:endParaRPr>
        </a:p>
      </dsp:txBody>
      <dsp:txXfrm>
        <a:off x="59768" y="1637066"/>
        <a:ext cx="6128862" cy="1104823"/>
      </dsp:txXfrm>
    </dsp:sp>
    <dsp:sp modelId="{036CF2F1-93F2-4308-94A4-BDC024C47B29}">
      <dsp:nvSpPr>
        <dsp:cNvPr id="0" name=""/>
        <dsp:cNvSpPr/>
      </dsp:nvSpPr>
      <dsp:spPr>
        <a:xfrm>
          <a:off x="0" y="2853498"/>
          <a:ext cx="6248398" cy="1224359"/>
        </a:xfrm>
        <a:prstGeom prst="roundRect">
          <a:avLst/>
        </a:prstGeom>
        <a:solidFill>
          <a:schemeClr val="accent2">
            <a:hueOff val="-964133"/>
            <a:satOff val="-6616"/>
            <a:lumOff val="3399"/>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baseline="0">
              <a:solidFill>
                <a:schemeClr val="accent6">
                  <a:lumMod val="50000"/>
                </a:schemeClr>
              </a:solidFill>
            </a:rPr>
            <a:t>Jalan yang merupakan satu kesatuan sistem jaringan jalan menghubungkan dan mengikat seluruh wilayah Republik Indonesia. </a:t>
          </a:r>
          <a:endParaRPr lang="id-ID" sz="1800" kern="1200">
            <a:solidFill>
              <a:schemeClr val="accent6">
                <a:lumMod val="50000"/>
              </a:schemeClr>
            </a:solidFill>
          </a:endParaRPr>
        </a:p>
      </dsp:txBody>
      <dsp:txXfrm>
        <a:off x="59768" y="2913266"/>
        <a:ext cx="6128862" cy="1104823"/>
      </dsp:txXfrm>
    </dsp:sp>
    <dsp:sp modelId="{052893E1-9DB4-4358-97E9-C1AFEF1729F4}">
      <dsp:nvSpPr>
        <dsp:cNvPr id="0" name=""/>
        <dsp:cNvSpPr/>
      </dsp:nvSpPr>
      <dsp:spPr>
        <a:xfrm>
          <a:off x="0" y="4129697"/>
          <a:ext cx="6248398" cy="1224359"/>
        </a:xfrm>
        <a:prstGeom prst="roundRect">
          <a:avLst/>
        </a:prstGeom>
        <a:solidFill>
          <a:schemeClr val="accent2">
            <a:hueOff val="-1446200"/>
            <a:satOff val="-9924"/>
            <a:lumOff val="5098"/>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id-ID" sz="1800" kern="1200" baseline="0">
              <a:solidFill>
                <a:schemeClr val="accent6">
                  <a:lumMod val="50000"/>
                </a:schemeClr>
              </a:solidFill>
            </a:rPr>
            <a:t>U</a:t>
          </a:r>
          <a:r>
            <a:rPr lang="en-US" sz="1800" kern="1200" baseline="0">
              <a:solidFill>
                <a:schemeClr val="accent6">
                  <a:lumMod val="50000"/>
                </a:schemeClr>
              </a:solidFill>
            </a:rPr>
            <a:t>saha mewujudkan pelayanan jasa distribusi yang seimbang, penyelenggara jalan umum wajib memperhatikan bahwa jalan merupakan satu kesatuan sistem jaringan jalan (Peraturan Pemerintah No. 34 Tahun 2006).</a:t>
          </a:r>
          <a:endParaRPr lang="id-ID" sz="1800" kern="1200">
            <a:solidFill>
              <a:schemeClr val="accent6">
                <a:lumMod val="50000"/>
              </a:schemeClr>
            </a:solidFill>
          </a:endParaRPr>
        </a:p>
      </dsp:txBody>
      <dsp:txXfrm>
        <a:off x="59768" y="4189465"/>
        <a:ext cx="6128862" cy="1104823"/>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3176B6-0ECB-45FC-AF69-28FA84136BA9}">
      <dsp:nvSpPr>
        <dsp:cNvPr id="0" name=""/>
        <dsp:cNvSpPr/>
      </dsp:nvSpPr>
      <dsp:spPr>
        <a:xfrm>
          <a:off x="0" y="1748"/>
          <a:ext cx="3833906" cy="1351349"/>
        </a:xfrm>
        <a:prstGeom prst="roundRect">
          <a:avLst/>
        </a:prstGeom>
        <a:gradFill rotWithShape="0">
          <a:gsLst>
            <a:gs pos="0">
              <a:schemeClr val="accent3">
                <a:hueOff val="0"/>
                <a:satOff val="0"/>
                <a:lumOff val="0"/>
                <a:alphaOff val="0"/>
                <a:tint val="100000"/>
                <a:satMod val="103000"/>
                <a:lumMod val="102000"/>
              </a:schemeClr>
            </a:gs>
            <a:gs pos="50000">
              <a:schemeClr val="accent3">
                <a:hueOff val="0"/>
                <a:satOff val="0"/>
                <a:lumOff val="0"/>
                <a:alphaOff val="0"/>
                <a:shade val="100000"/>
                <a:satMod val="110000"/>
                <a:lumMod val="100000"/>
              </a:schemeClr>
            </a:gs>
            <a:gs pos="100000">
              <a:schemeClr val="accent3">
                <a:hueOff val="0"/>
                <a:satOff val="0"/>
                <a:lumOff val="0"/>
                <a:alphaOff val="0"/>
                <a:shade val="70000"/>
                <a:satMod val="120000"/>
                <a:lumMod val="99000"/>
              </a:schemeClr>
            </a:gs>
          </a:gsLst>
          <a:path path="circle">
            <a:fillToRect l="100000" t="100000" r="100000" b="100000"/>
          </a:path>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3350" tIns="133350" rIns="133350" bIns="133350" numCol="1" spcCol="1270" anchor="ctr" anchorCtr="0">
          <a:noAutofit/>
        </a:bodyPr>
        <a:lstStyle/>
        <a:p>
          <a:pPr lvl="0" algn="l" defTabSz="1555750">
            <a:lnSpc>
              <a:spcPct val="90000"/>
            </a:lnSpc>
            <a:spcBef>
              <a:spcPct val="0"/>
            </a:spcBef>
            <a:spcAft>
              <a:spcPct val="35000"/>
            </a:spcAft>
          </a:pPr>
          <a:r>
            <a:rPr lang="id-ID" sz="3500" b="0" i="1" kern="1200" baseline="0"/>
            <a:t>Keseimbangan Wulayah</a:t>
          </a:r>
          <a:endParaRPr lang="id-ID" sz="3500" kern="1200"/>
        </a:p>
      </dsp:txBody>
      <dsp:txXfrm>
        <a:off x="65967" y="67715"/>
        <a:ext cx="3701972" cy="121941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B7C32F-5940-42CF-ACB2-D1C4C3D4B3DF}">
      <dsp:nvSpPr>
        <dsp:cNvPr id="0" name=""/>
        <dsp:cNvSpPr/>
      </dsp:nvSpPr>
      <dsp:spPr>
        <a:xfrm>
          <a:off x="0" y="51319"/>
          <a:ext cx="6248398" cy="1586008"/>
        </a:xfrm>
        <a:prstGeom prst="roundRect">
          <a:avLst/>
        </a:prstGeom>
        <a:gradFill rotWithShape="0">
          <a:gsLst>
            <a:gs pos="0">
              <a:schemeClr val="lt1">
                <a:hueOff val="0"/>
                <a:satOff val="0"/>
                <a:lumOff val="0"/>
                <a:alphaOff val="0"/>
                <a:tint val="100000"/>
                <a:satMod val="103000"/>
                <a:lumMod val="102000"/>
              </a:schemeClr>
            </a:gs>
            <a:gs pos="50000">
              <a:schemeClr val="lt1">
                <a:hueOff val="0"/>
                <a:satOff val="0"/>
                <a:lumOff val="0"/>
                <a:alphaOff val="0"/>
                <a:shade val="100000"/>
                <a:satMod val="110000"/>
                <a:lumMod val="100000"/>
              </a:schemeClr>
            </a:gs>
            <a:gs pos="100000">
              <a:schemeClr val="lt1">
                <a:hueOff val="0"/>
                <a:satOff val="0"/>
                <a:lumOff val="0"/>
                <a:alphaOff val="0"/>
                <a:shade val="70000"/>
                <a:satMod val="120000"/>
                <a:lumMod val="99000"/>
              </a:schemeClr>
            </a:gs>
          </a:gsLst>
          <a:path path="circle">
            <a:fillToRect l="100000" t="100000" r="100000" b="100000"/>
          </a:path>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a:lnSpc>
              <a:spcPct val="90000"/>
            </a:lnSpc>
            <a:spcBef>
              <a:spcPct val="0"/>
            </a:spcBef>
            <a:spcAft>
              <a:spcPct val="35000"/>
            </a:spcAft>
          </a:pPr>
          <a:r>
            <a:rPr lang="en-US" sz="2300" kern="1200" baseline="0"/>
            <a:t>Keseimbangan antarwilayah dalam tingkat pertumbuhannya, bukanlah sesuatu yang terjadi dengan sendirinya. </a:t>
          </a:r>
          <a:endParaRPr lang="id-ID" sz="2300" kern="1200"/>
        </a:p>
      </dsp:txBody>
      <dsp:txXfrm>
        <a:off x="77423" y="128742"/>
        <a:ext cx="6093552" cy="1431162"/>
      </dsp:txXfrm>
    </dsp:sp>
    <dsp:sp modelId="{DBE23B1C-ED62-4E66-A983-CD5302D0C17A}">
      <dsp:nvSpPr>
        <dsp:cNvPr id="0" name=""/>
        <dsp:cNvSpPr/>
      </dsp:nvSpPr>
      <dsp:spPr>
        <a:xfrm>
          <a:off x="0" y="1637328"/>
          <a:ext cx="6248398" cy="2380500"/>
        </a:xfrm>
        <a:prstGeom prst="rect">
          <a:avLst/>
        </a:prstGeom>
        <a:solidFill>
          <a:schemeClr val="bg1"/>
        </a:solidFill>
        <a:ln>
          <a:noFill/>
        </a:ln>
        <a:effectLst/>
      </dsp:spPr>
      <dsp:style>
        <a:lnRef idx="0">
          <a:scrgbClr r="0" g="0" b="0"/>
        </a:lnRef>
        <a:fillRef idx="0">
          <a:scrgbClr r="0" g="0" b="0"/>
        </a:fillRef>
        <a:effectRef idx="0">
          <a:scrgbClr r="0" g="0" b="0"/>
        </a:effectRef>
        <a:fontRef idx="minor"/>
      </dsp:style>
      <dsp:txBody>
        <a:bodyPr spcFirstLastPara="0" vert="horz" wrap="square" lIns="198387" tIns="29210" rIns="163576" bIns="29210" numCol="1" spcCol="1270" anchor="t" anchorCtr="0">
          <a:noAutofit/>
        </a:bodyPr>
        <a:lstStyle/>
        <a:p>
          <a:pPr marL="171450" lvl="1" indent="-171450" algn="l" defTabSz="800100">
            <a:lnSpc>
              <a:spcPct val="90000"/>
            </a:lnSpc>
            <a:spcBef>
              <a:spcPct val="0"/>
            </a:spcBef>
            <a:spcAft>
              <a:spcPct val="20000"/>
            </a:spcAft>
            <a:buChar char="••"/>
          </a:pPr>
          <a:r>
            <a:rPr lang="id-ID" sz="1800" kern="1200" baseline="0" dirty="0"/>
            <a:t>A</a:t>
          </a:r>
          <a:r>
            <a:rPr lang="en-US" sz="1800" kern="1200" baseline="0" dirty="0" err="1"/>
            <a:t>danya</a:t>
          </a:r>
          <a:r>
            <a:rPr lang="en-US" sz="1800" kern="1200" baseline="0" dirty="0"/>
            <a:t> </a:t>
          </a:r>
          <a:r>
            <a:rPr lang="en-US" sz="1800" kern="1200" baseline="0" dirty="0" err="1"/>
            <a:t>sistem</a:t>
          </a:r>
          <a:r>
            <a:rPr lang="en-US" sz="1800" kern="1200" baseline="0" dirty="0"/>
            <a:t> </a:t>
          </a:r>
          <a:r>
            <a:rPr lang="en-US" sz="1800" kern="1200" baseline="0" dirty="0" err="1"/>
            <a:t>sosial</a:t>
          </a:r>
          <a:r>
            <a:rPr lang="en-US" sz="1800" kern="1200" baseline="0" dirty="0"/>
            <a:t> yang </a:t>
          </a:r>
          <a:r>
            <a:rPr lang="en-US" sz="1800" kern="1200" baseline="0" dirty="0" err="1"/>
            <a:t>cenderung</a:t>
          </a:r>
          <a:r>
            <a:rPr lang="en-US" sz="1800" kern="1200" baseline="0" dirty="0"/>
            <a:t> </a:t>
          </a:r>
          <a:r>
            <a:rPr lang="en-US" sz="1800" kern="1200" baseline="0" dirty="0" err="1"/>
            <a:t>untuk</a:t>
          </a:r>
          <a:r>
            <a:rPr lang="en-US" sz="1800" kern="1200" baseline="0" dirty="0"/>
            <a:t> </a:t>
          </a:r>
          <a:r>
            <a:rPr lang="en-US" sz="1800" kern="1200" baseline="0" dirty="0" err="1"/>
            <a:t>mengarah</a:t>
          </a:r>
          <a:r>
            <a:rPr lang="en-US" sz="1800" kern="1200" baseline="0" dirty="0"/>
            <a:t> </a:t>
          </a:r>
          <a:r>
            <a:rPr lang="en-US" sz="1800" kern="1200" baseline="0" dirty="0" err="1"/>
            <a:t>kepada</a:t>
          </a:r>
          <a:r>
            <a:rPr lang="en-US" sz="1800" kern="1200" baseline="0" dirty="0"/>
            <a:t> </a:t>
          </a:r>
          <a:r>
            <a:rPr lang="en-US" sz="1800" kern="1200" baseline="0" dirty="0" err="1"/>
            <a:t>meningkatnya</a:t>
          </a:r>
          <a:r>
            <a:rPr lang="en-US" sz="1800" kern="1200" baseline="0" dirty="0"/>
            <a:t> </a:t>
          </a:r>
          <a:r>
            <a:rPr lang="en-US" sz="1800" kern="1200" baseline="0" dirty="0" err="1"/>
            <a:t>ketidak</a:t>
          </a:r>
          <a:r>
            <a:rPr lang="en-US" sz="1800" kern="1200" baseline="0" dirty="0"/>
            <a:t> </a:t>
          </a:r>
          <a:r>
            <a:rPr lang="en-US" sz="1800" kern="1200" baseline="0" dirty="0" err="1"/>
            <a:t>seimbangan</a:t>
          </a:r>
          <a:r>
            <a:rPr lang="en-US" sz="1800" kern="1200" baseline="0" dirty="0"/>
            <a:t> </a:t>
          </a:r>
          <a:r>
            <a:rPr lang="en-US" sz="1800" kern="1200" baseline="0" dirty="0" err="1"/>
            <a:t>antarwilayah</a:t>
          </a:r>
          <a:r>
            <a:rPr lang="en-US" sz="1800" kern="1200" baseline="0" dirty="0"/>
            <a:t> </a:t>
          </a:r>
          <a:r>
            <a:rPr lang="en-US" sz="1800" kern="1200" baseline="0" dirty="0" err="1"/>
            <a:t>dalam</a:t>
          </a:r>
          <a:r>
            <a:rPr lang="en-US" sz="1800" kern="1200" baseline="0" dirty="0"/>
            <a:t> </a:t>
          </a:r>
          <a:r>
            <a:rPr lang="en-US" sz="1800" kern="1200" baseline="0" dirty="0" err="1"/>
            <a:t>hal</a:t>
          </a:r>
          <a:r>
            <a:rPr lang="en-US" sz="1800" kern="1200" baseline="0" dirty="0"/>
            <a:t> </a:t>
          </a:r>
          <a:r>
            <a:rPr lang="en-US" sz="1800" kern="1200" baseline="0" dirty="0" err="1"/>
            <a:t>tingkat</a:t>
          </a:r>
          <a:r>
            <a:rPr lang="en-US" sz="1800" kern="1200" baseline="0" dirty="0"/>
            <a:t> </a:t>
          </a:r>
          <a:r>
            <a:rPr lang="en-US" sz="1800" kern="1200" baseline="0" dirty="0" err="1"/>
            <a:t>perkembangan</a:t>
          </a:r>
          <a:r>
            <a:rPr lang="en-US" sz="1800" kern="1200" baseline="0" dirty="0"/>
            <a:t> </a:t>
          </a:r>
          <a:r>
            <a:rPr lang="en-US" sz="1800" kern="1200" baseline="0" dirty="0" err="1"/>
            <a:t>nya</a:t>
          </a:r>
          <a:r>
            <a:rPr lang="en-US" sz="1800" kern="1200" baseline="0" dirty="0"/>
            <a:t>. </a:t>
          </a:r>
          <a:endParaRPr lang="id-ID" sz="1800" kern="1200" dirty="0"/>
        </a:p>
        <a:p>
          <a:pPr marL="171450" lvl="1" indent="-171450" algn="l" defTabSz="800100">
            <a:lnSpc>
              <a:spcPct val="90000"/>
            </a:lnSpc>
            <a:spcBef>
              <a:spcPct val="0"/>
            </a:spcBef>
            <a:spcAft>
              <a:spcPct val="20000"/>
            </a:spcAft>
            <a:buChar char="••"/>
          </a:pPr>
          <a:r>
            <a:rPr lang="en-US" sz="1800" kern="1200" baseline="0"/>
            <a:t>Wilayah dengan tingkat kemudahan yang tinggi akan lebih cepat berkembang dan akan lebih menarik manusia untuk datang dan melakukan kegiatan usaha. </a:t>
          </a:r>
          <a:endParaRPr lang="id-ID" sz="1800" kern="1200"/>
        </a:p>
        <a:p>
          <a:pPr marL="171450" lvl="1" indent="-171450" algn="l" defTabSz="800100">
            <a:lnSpc>
              <a:spcPct val="90000"/>
            </a:lnSpc>
            <a:spcBef>
              <a:spcPct val="0"/>
            </a:spcBef>
            <a:spcAft>
              <a:spcPct val="20000"/>
            </a:spcAft>
            <a:buChar char="••"/>
          </a:pPr>
          <a:r>
            <a:rPr lang="en-US" sz="1800" kern="1200" baseline="0"/>
            <a:t>Sebaliknya, wilayah dengan tingkat kemudahan yang rendah, kurang menarik bagi manusia untuk melakukan kegiatan usaha, bahkan cenderung untuk ditinggalkan. </a:t>
          </a:r>
          <a:endParaRPr lang="id-ID" sz="1800" kern="1200"/>
        </a:p>
      </dsp:txBody>
      <dsp:txXfrm>
        <a:off x="0" y="1637328"/>
        <a:ext cx="6248398" cy="2380500"/>
      </dsp:txXfrm>
    </dsp:sp>
    <dsp:sp modelId="{E9D9E433-84F6-43B8-95A1-1A97E3EE6D0C}">
      <dsp:nvSpPr>
        <dsp:cNvPr id="0" name=""/>
        <dsp:cNvSpPr/>
      </dsp:nvSpPr>
      <dsp:spPr>
        <a:xfrm>
          <a:off x="0" y="4017828"/>
          <a:ext cx="6248398" cy="1586008"/>
        </a:xfrm>
        <a:prstGeom prst="roundRect">
          <a:avLst/>
        </a:prstGeom>
        <a:gradFill rotWithShape="0">
          <a:gsLst>
            <a:gs pos="0">
              <a:schemeClr val="lt1">
                <a:hueOff val="0"/>
                <a:satOff val="0"/>
                <a:lumOff val="0"/>
                <a:alphaOff val="0"/>
                <a:tint val="100000"/>
                <a:satMod val="103000"/>
                <a:lumMod val="102000"/>
              </a:schemeClr>
            </a:gs>
            <a:gs pos="50000">
              <a:schemeClr val="lt1">
                <a:hueOff val="0"/>
                <a:satOff val="0"/>
                <a:lumOff val="0"/>
                <a:alphaOff val="0"/>
                <a:shade val="100000"/>
                <a:satMod val="110000"/>
                <a:lumMod val="100000"/>
              </a:schemeClr>
            </a:gs>
            <a:gs pos="100000">
              <a:schemeClr val="lt1">
                <a:hueOff val="0"/>
                <a:satOff val="0"/>
                <a:lumOff val="0"/>
                <a:alphaOff val="0"/>
                <a:shade val="70000"/>
                <a:satMod val="120000"/>
                <a:lumMod val="99000"/>
              </a:schemeClr>
            </a:gs>
          </a:gsLst>
          <a:path path="circle">
            <a:fillToRect l="100000" t="100000" r="100000" b="100000"/>
          </a:path>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a:lnSpc>
              <a:spcPct val="90000"/>
            </a:lnSpc>
            <a:spcBef>
              <a:spcPct val="0"/>
            </a:spcBef>
            <a:spcAft>
              <a:spcPct val="35000"/>
            </a:spcAft>
          </a:pPr>
          <a:r>
            <a:rPr lang="en-US" sz="2300" kern="1200" baseline="0"/>
            <a:t>Keadaan tersebut apabila dibiarkan tanpa ditangani akan berakibat terjadinya peningkatan kesenjangan dan ketidakseimbangan antarwilayah.</a:t>
          </a:r>
          <a:endParaRPr lang="id-ID" sz="2300" kern="1200"/>
        </a:p>
      </dsp:txBody>
      <dsp:txXfrm>
        <a:off x="77423" y="4095251"/>
        <a:ext cx="6093552" cy="143116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46C29A-8755-43CB-ADB5-FE39FA871119}">
      <dsp:nvSpPr>
        <dsp:cNvPr id="0" name=""/>
        <dsp:cNvSpPr/>
      </dsp:nvSpPr>
      <dsp:spPr>
        <a:xfrm>
          <a:off x="0" y="13665"/>
          <a:ext cx="3833906" cy="655200"/>
        </a:xfrm>
        <a:prstGeom prst="roundRect">
          <a:avLst/>
        </a:prstGeom>
        <a:gradFill rotWithShape="0">
          <a:gsLst>
            <a:gs pos="0">
              <a:schemeClr val="accent1">
                <a:shade val="80000"/>
                <a:hueOff val="0"/>
                <a:satOff val="0"/>
                <a:lumOff val="0"/>
                <a:alphaOff val="0"/>
                <a:tint val="100000"/>
                <a:satMod val="103000"/>
                <a:lumMod val="102000"/>
              </a:schemeClr>
            </a:gs>
            <a:gs pos="50000">
              <a:schemeClr val="accent1">
                <a:shade val="80000"/>
                <a:hueOff val="0"/>
                <a:satOff val="0"/>
                <a:lumOff val="0"/>
                <a:alphaOff val="0"/>
                <a:shade val="100000"/>
                <a:satMod val="110000"/>
                <a:lumMod val="100000"/>
              </a:schemeClr>
            </a:gs>
            <a:gs pos="100000">
              <a:schemeClr val="accent1">
                <a:shade val="80000"/>
                <a:hueOff val="0"/>
                <a:satOff val="0"/>
                <a:lumOff val="0"/>
                <a:alphaOff val="0"/>
                <a:shade val="70000"/>
                <a:satMod val="120000"/>
                <a:lumMod val="99000"/>
              </a:schemeClr>
            </a:gs>
          </a:gsLst>
          <a:path path="circle">
            <a:fillToRect l="100000" t="100000" r="100000" b="100000"/>
          </a:path>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sz="2800" b="1" i="1" kern="1200" baseline="0" dirty="0" err="1"/>
            <a:t>Pengelompokan</a:t>
          </a:r>
          <a:r>
            <a:rPr lang="en-US" sz="2800" b="1" i="1" kern="1200" baseline="0" dirty="0"/>
            <a:t> </a:t>
          </a:r>
          <a:r>
            <a:rPr lang="en-US" sz="2800" b="1" i="1" kern="1200" baseline="0" dirty="0" err="1"/>
            <a:t>Jalan</a:t>
          </a:r>
          <a:r>
            <a:rPr lang="en-US" sz="2800" b="1" i="1" kern="1200" baseline="0" dirty="0"/>
            <a:t> </a:t>
          </a:r>
          <a:endParaRPr lang="id-ID" sz="2800" b="1" i="1" kern="1200" baseline="0" dirty="0"/>
        </a:p>
      </dsp:txBody>
      <dsp:txXfrm>
        <a:off x="31984" y="45649"/>
        <a:ext cx="3769938" cy="591232"/>
      </dsp:txXfrm>
    </dsp:sp>
    <dsp:sp modelId="{BDDECF17-4C39-436C-A478-3400C761A8CD}">
      <dsp:nvSpPr>
        <dsp:cNvPr id="0" name=""/>
        <dsp:cNvSpPr/>
      </dsp:nvSpPr>
      <dsp:spPr>
        <a:xfrm>
          <a:off x="0" y="668865"/>
          <a:ext cx="3833906" cy="7389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727" tIns="35560" rIns="199136" bIns="35560" numCol="1" spcCol="1270" anchor="t" anchorCtr="0">
          <a:noAutofit/>
        </a:bodyPr>
        <a:lstStyle/>
        <a:p>
          <a:pPr marL="228600" lvl="1" indent="-228600" algn="l" defTabSz="977900">
            <a:lnSpc>
              <a:spcPct val="90000"/>
            </a:lnSpc>
            <a:spcBef>
              <a:spcPct val="0"/>
            </a:spcBef>
            <a:spcAft>
              <a:spcPct val="20000"/>
            </a:spcAft>
            <a:buChar char="••"/>
          </a:pPr>
          <a:r>
            <a:rPr lang="id-ID" sz="2200" b="1" i="1" kern="1200" baseline="0" dirty="0"/>
            <a:t>Jalan Umum</a:t>
          </a:r>
          <a:endParaRPr lang="id-ID" sz="2200" kern="1200" dirty="0"/>
        </a:p>
        <a:p>
          <a:pPr marL="228600" lvl="1" indent="-228600" algn="l" defTabSz="977900">
            <a:lnSpc>
              <a:spcPct val="90000"/>
            </a:lnSpc>
            <a:spcBef>
              <a:spcPct val="0"/>
            </a:spcBef>
            <a:spcAft>
              <a:spcPct val="20000"/>
            </a:spcAft>
            <a:buChar char="••"/>
          </a:pPr>
          <a:r>
            <a:rPr lang="id-ID" sz="2200" b="1" i="1" kern="1200" baseline="0" dirty="0"/>
            <a:t>Jalan Khusus</a:t>
          </a:r>
          <a:endParaRPr lang="id-ID" sz="2200" kern="1200" dirty="0"/>
        </a:p>
      </dsp:txBody>
      <dsp:txXfrm>
        <a:off x="0" y="668865"/>
        <a:ext cx="3833906" cy="73899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DA5DA3-03BF-474A-9DD7-B4AC8E1A7695}">
      <dsp:nvSpPr>
        <dsp:cNvPr id="0" name=""/>
        <dsp:cNvSpPr/>
      </dsp:nvSpPr>
      <dsp:spPr>
        <a:xfrm>
          <a:off x="0" y="0"/>
          <a:ext cx="10112415" cy="716625"/>
        </a:xfrm>
        <a:prstGeom prst="roundRect">
          <a:avLst/>
        </a:prstGeom>
        <a:solidFill>
          <a:schemeClr val="accent2">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a:lnSpc>
              <a:spcPct val="90000"/>
            </a:lnSpc>
            <a:spcBef>
              <a:spcPct val="0"/>
            </a:spcBef>
            <a:spcAft>
              <a:spcPct val="35000"/>
            </a:spcAft>
          </a:pPr>
          <a:r>
            <a:rPr lang="id-ID" sz="3200" b="0" i="1" kern="1200" baseline="0" dirty="0"/>
            <a:t>Sistem Jaringan Jalan Primer (SNI 03-6967-2003)</a:t>
          </a:r>
          <a:endParaRPr lang="id-ID" sz="3200" kern="1200" dirty="0"/>
        </a:p>
      </dsp:txBody>
      <dsp:txXfrm>
        <a:off x="34983" y="34983"/>
        <a:ext cx="10042449" cy="646659"/>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DA5DA3-03BF-474A-9DD7-B4AC8E1A7695}">
      <dsp:nvSpPr>
        <dsp:cNvPr id="0" name=""/>
        <dsp:cNvSpPr/>
      </dsp:nvSpPr>
      <dsp:spPr>
        <a:xfrm>
          <a:off x="0" y="0"/>
          <a:ext cx="10112415" cy="716625"/>
        </a:xfrm>
        <a:prstGeom prst="roundRect">
          <a:avLst/>
        </a:prstGeom>
        <a:solidFill>
          <a:schemeClr val="accent2">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a:lnSpc>
              <a:spcPct val="90000"/>
            </a:lnSpc>
            <a:spcBef>
              <a:spcPct val="0"/>
            </a:spcBef>
            <a:spcAft>
              <a:spcPct val="35000"/>
            </a:spcAft>
          </a:pPr>
          <a:r>
            <a:rPr lang="id-ID" sz="3200" b="0" i="1" kern="1200" baseline="0" dirty="0"/>
            <a:t>Sistem Jaringan Jalan Sekunder (SNI 03-6967-2003)</a:t>
          </a:r>
          <a:endParaRPr lang="id-ID" sz="3200" kern="1200" dirty="0"/>
        </a:p>
      </dsp:txBody>
      <dsp:txXfrm>
        <a:off x="34983" y="34983"/>
        <a:ext cx="10042449" cy="646659"/>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D3994C-597B-42EE-A521-77D7FD6046AA}">
      <dsp:nvSpPr>
        <dsp:cNvPr id="0" name=""/>
        <dsp:cNvSpPr/>
      </dsp:nvSpPr>
      <dsp:spPr>
        <a:xfrm>
          <a:off x="0" y="225841"/>
          <a:ext cx="9163050" cy="1312740"/>
        </a:xfrm>
        <a:prstGeom prst="roundRect">
          <a:avLst/>
        </a:prstGeom>
        <a:gradFill rotWithShape="0">
          <a:gsLst>
            <a:gs pos="0">
              <a:schemeClr val="accent1">
                <a:hueOff val="0"/>
                <a:satOff val="0"/>
                <a:lumOff val="0"/>
                <a:alphaOff val="0"/>
                <a:tint val="100000"/>
                <a:satMod val="103000"/>
                <a:lumMod val="102000"/>
              </a:schemeClr>
            </a:gs>
            <a:gs pos="50000">
              <a:schemeClr val="accent1">
                <a:hueOff val="0"/>
                <a:satOff val="0"/>
                <a:lumOff val="0"/>
                <a:alphaOff val="0"/>
                <a:shade val="100000"/>
                <a:satMod val="110000"/>
                <a:lumMod val="100000"/>
              </a:schemeClr>
            </a:gs>
            <a:gs pos="100000">
              <a:schemeClr val="accent1">
                <a:hueOff val="0"/>
                <a:satOff val="0"/>
                <a:lumOff val="0"/>
                <a:alphaOff val="0"/>
                <a:shade val="70000"/>
                <a:satMod val="120000"/>
                <a:lumMod val="99000"/>
              </a:schemeClr>
            </a:gs>
          </a:gsLst>
          <a:path path="circle">
            <a:fillToRect l="100000" t="100000" r="100000" b="100000"/>
          </a:path>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lvl="0" algn="l" defTabSz="1511300">
            <a:lnSpc>
              <a:spcPct val="90000"/>
            </a:lnSpc>
            <a:spcBef>
              <a:spcPct val="0"/>
            </a:spcBef>
            <a:spcAft>
              <a:spcPct val="35000"/>
            </a:spcAft>
          </a:pPr>
          <a:r>
            <a:rPr lang="en-US" sz="3400" b="1" i="1" kern="1200" baseline="0"/>
            <a:t>Pengelompokan Jalan</a:t>
          </a:r>
          <a:r>
            <a:rPr lang="id-ID" sz="3400" b="1" i="1" kern="1200" baseline="0"/>
            <a:t> Khusus (</a:t>
          </a:r>
          <a:r>
            <a:rPr lang="en-US" sz="3400" b="0" i="1" kern="1200" baseline="0"/>
            <a:t>Peraturan Menteri Pekerjaan Umum No. 11/PRT/M/2011</a:t>
          </a:r>
          <a:r>
            <a:rPr lang="id-ID" sz="3400" b="1" i="1" kern="1200" baseline="0"/>
            <a:t>)</a:t>
          </a:r>
          <a:endParaRPr lang="id-ID" sz="3400" kern="1200"/>
        </a:p>
      </dsp:txBody>
      <dsp:txXfrm>
        <a:off x="64083" y="289924"/>
        <a:ext cx="9034884" cy="1184574"/>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AC153B-7523-40BE-AA7D-255317DD61D3}">
      <dsp:nvSpPr>
        <dsp:cNvPr id="0" name=""/>
        <dsp:cNvSpPr/>
      </dsp:nvSpPr>
      <dsp:spPr>
        <a:xfrm rot="10800000">
          <a:off x="2139280" y="215"/>
          <a:ext cx="7277908" cy="1224491"/>
        </a:xfrm>
        <a:prstGeom prst="homePlate">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9967" tIns="72390" rIns="135128" bIns="72390" numCol="1" spcCol="1270" anchor="ctr" anchorCtr="0">
          <a:noAutofit/>
        </a:bodyPr>
        <a:lstStyle/>
        <a:p>
          <a:pPr lvl="0" algn="ctr" defTabSz="844550">
            <a:lnSpc>
              <a:spcPct val="90000"/>
            </a:lnSpc>
            <a:spcBef>
              <a:spcPct val="0"/>
            </a:spcBef>
            <a:spcAft>
              <a:spcPct val="35000"/>
            </a:spcAft>
          </a:pPr>
          <a:r>
            <a:rPr lang="id-ID" sz="1900" kern="1200" baseline="0"/>
            <a:t>jalan khusus yang hanya digunakan sendiri dengan jenis, ukuran, dan muatan sumbu terberat kendaraan yang tidak sama dengan kendaraan yang digunakan untuk umum;</a:t>
          </a:r>
          <a:endParaRPr lang="id-ID" sz="1900" kern="1200"/>
        </a:p>
      </dsp:txBody>
      <dsp:txXfrm rot="10800000">
        <a:off x="2445403" y="215"/>
        <a:ext cx="6971785" cy="1224491"/>
      </dsp:txXfrm>
    </dsp:sp>
    <dsp:sp modelId="{049E162C-AC3C-4E71-B0C5-184E9B7A48CE}">
      <dsp:nvSpPr>
        <dsp:cNvPr id="0" name=""/>
        <dsp:cNvSpPr/>
      </dsp:nvSpPr>
      <dsp:spPr>
        <a:xfrm>
          <a:off x="1527034" y="215"/>
          <a:ext cx="1224491" cy="1224491"/>
        </a:xfrm>
        <a:prstGeom prst="ellipse">
          <a:avLst/>
        </a:prstGeom>
        <a:blipFill rotWithShape="1">
          <a:blip xmlns:r="http://schemas.openxmlformats.org/officeDocument/2006/relationships" r:embed="rId1"/>
          <a:stretch>
            <a:fillRect/>
          </a:stretch>
        </a:blip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296BFAC1-DD8A-4979-8A42-CD1717B73AC2}">
      <dsp:nvSpPr>
        <dsp:cNvPr id="0" name=""/>
        <dsp:cNvSpPr/>
      </dsp:nvSpPr>
      <dsp:spPr>
        <a:xfrm rot="10800000">
          <a:off x="2139280" y="1590227"/>
          <a:ext cx="7277908" cy="1224491"/>
        </a:xfrm>
        <a:prstGeom prst="homePlate">
          <a:avLst/>
        </a:prstGeom>
        <a:solidFill>
          <a:schemeClr val="accent3">
            <a:hueOff val="730060"/>
            <a:satOff val="-13582"/>
            <a:lumOff val="-411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9967" tIns="72390" rIns="135128" bIns="72390" numCol="1" spcCol="1270" anchor="ctr" anchorCtr="0">
          <a:noAutofit/>
        </a:bodyPr>
        <a:lstStyle/>
        <a:p>
          <a:pPr lvl="0" algn="ctr" defTabSz="844550">
            <a:lnSpc>
              <a:spcPct val="90000"/>
            </a:lnSpc>
            <a:spcBef>
              <a:spcPct val="0"/>
            </a:spcBef>
            <a:spcAft>
              <a:spcPct val="35000"/>
            </a:spcAft>
          </a:pPr>
          <a:r>
            <a:rPr lang="id-ID" sz="1900" kern="1200" baseline="0"/>
            <a:t>jalan khusus yang hanya digunakan sendiri dengan jenis, ukuran, dan muatan sumbu terberat kendaraan yang sama dengan kendaraan yang digunakan untuk umum; dan</a:t>
          </a:r>
          <a:endParaRPr lang="id-ID" sz="1900" kern="1200"/>
        </a:p>
      </dsp:txBody>
      <dsp:txXfrm rot="10800000">
        <a:off x="2445403" y="1590227"/>
        <a:ext cx="6971785" cy="1224491"/>
      </dsp:txXfrm>
    </dsp:sp>
    <dsp:sp modelId="{D5D238B4-6B50-4449-BDFD-36157EFE8134}">
      <dsp:nvSpPr>
        <dsp:cNvPr id="0" name=""/>
        <dsp:cNvSpPr/>
      </dsp:nvSpPr>
      <dsp:spPr>
        <a:xfrm>
          <a:off x="1527034" y="1590227"/>
          <a:ext cx="1224491" cy="1224491"/>
        </a:xfrm>
        <a:prstGeom prst="ellipse">
          <a:avLst/>
        </a:prstGeom>
        <a:blipFill rotWithShape="1">
          <a:blip xmlns:r="http://schemas.openxmlformats.org/officeDocument/2006/relationships" r:embed="rId2"/>
          <a:stretch>
            <a:fillRect/>
          </a:stretch>
        </a:blip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AD686131-44A5-4454-94C7-87E732930B91}">
      <dsp:nvSpPr>
        <dsp:cNvPr id="0" name=""/>
        <dsp:cNvSpPr/>
      </dsp:nvSpPr>
      <dsp:spPr>
        <a:xfrm rot="10800000">
          <a:off x="2139280" y="3180239"/>
          <a:ext cx="7277908" cy="1224491"/>
        </a:xfrm>
        <a:prstGeom prst="homePlate">
          <a:avLst/>
        </a:prstGeom>
        <a:solidFill>
          <a:schemeClr val="accent3">
            <a:hueOff val="1460120"/>
            <a:satOff val="-27164"/>
            <a:lumOff val="-8235"/>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9967" tIns="72390" rIns="135128" bIns="72390" numCol="1" spcCol="1270" anchor="ctr" anchorCtr="0">
          <a:noAutofit/>
        </a:bodyPr>
        <a:lstStyle/>
        <a:p>
          <a:pPr lvl="0" algn="ctr" defTabSz="844550">
            <a:lnSpc>
              <a:spcPct val="90000"/>
            </a:lnSpc>
            <a:spcBef>
              <a:spcPct val="0"/>
            </a:spcBef>
            <a:spcAft>
              <a:spcPct val="35000"/>
            </a:spcAft>
          </a:pPr>
          <a:r>
            <a:rPr lang="id-ID" sz="1900" kern="1200" baseline="0"/>
            <a:t>jalan khusus yang digunakan sendiri dan diizinkan digunakan untuk umum.</a:t>
          </a:r>
          <a:endParaRPr lang="id-ID" sz="1900" kern="1200"/>
        </a:p>
      </dsp:txBody>
      <dsp:txXfrm rot="10800000">
        <a:off x="2445403" y="3180239"/>
        <a:ext cx="6971785" cy="1224491"/>
      </dsp:txXfrm>
    </dsp:sp>
    <dsp:sp modelId="{288280B7-DF0E-441F-A218-3F2CE9F2706E}">
      <dsp:nvSpPr>
        <dsp:cNvPr id="0" name=""/>
        <dsp:cNvSpPr/>
      </dsp:nvSpPr>
      <dsp:spPr>
        <a:xfrm>
          <a:off x="1527034" y="3180239"/>
          <a:ext cx="1224491" cy="1224491"/>
        </a:xfrm>
        <a:prstGeom prst="ellipse">
          <a:avLst/>
        </a:prstGeom>
        <a:blipFill rotWithShape="1">
          <a:blip xmlns:r="http://schemas.openxmlformats.org/officeDocument/2006/relationships" r:embed="rId3"/>
          <a:stretch>
            <a:fillRect/>
          </a:stretch>
        </a:blip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9EDF74-258C-47FB-A2AB-AF836BBFCB78}">
      <dsp:nvSpPr>
        <dsp:cNvPr id="0" name=""/>
        <dsp:cNvSpPr/>
      </dsp:nvSpPr>
      <dsp:spPr>
        <a:xfrm>
          <a:off x="0" y="52698"/>
          <a:ext cx="6248398" cy="2751840"/>
        </a:xfrm>
        <a:prstGeom prst="roundRect">
          <a:avLst/>
        </a:prstGeom>
        <a:gradFill rotWithShape="0">
          <a:gsLst>
            <a:gs pos="0">
              <a:schemeClr val="accent2">
                <a:hueOff val="0"/>
                <a:satOff val="0"/>
                <a:lumOff val="0"/>
                <a:alphaOff val="0"/>
                <a:tint val="100000"/>
                <a:satMod val="103000"/>
                <a:lumMod val="102000"/>
              </a:schemeClr>
            </a:gs>
            <a:gs pos="50000">
              <a:schemeClr val="accent2">
                <a:hueOff val="0"/>
                <a:satOff val="0"/>
                <a:lumOff val="0"/>
                <a:alphaOff val="0"/>
                <a:shade val="100000"/>
                <a:satMod val="110000"/>
                <a:lumMod val="100000"/>
              </a:schemeClr>
            </a:gs>
            <a:gs pos="100000">
              <a:schemeClr val="accent2">
                <a:hueOff val="0"/>
                <a:satOff val="0"/>
                <a:lumOff val="0"/>
                <a:alphaOff val="0"/>
                <a:shade val="70000"/>
                <a:satMod val="120000"/>
                <a:lumMod val="99000"/>
              </a:schemeClr>
            </a:gs>
          </a:gsLst>
          <a:path path="circle">
            <a:fillToRect l="100000" t="100000" r="100000" b="100000"/>
          </a:path>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en-US" sz="1600" kern="1200" baseline="0">
              <a:solidFill>
                <a:schemeClr val="tx1"/>
              </a:solidFill>
            </a:rPr>
            <a:t>sebagai panduan bagi para penyelenggara jalan dalam penyelenggaraan jalan. Tujuannya untuk mewujudkan tertib penyelenggaraan jalan yang meliputi pengaturan, pembinaan, pembangunan, dan pengawasan Jalan; dan  tersedianya Jalan yang mewujudkan keselamatan, keamanan, kelancaran, ekonomis, kenyamanan, dan ramah lingkungan. (Permen PU No.19/PRT/M/2011).</a:t>
          </a:r>
          <a:endParaRPr lang="id-ID" sz="1600" kern="1200">
            <a:solidFill>
              <a:schemeClr val="tx1"/>
            </a:solidFill>
          </a:endParaRPr>
        </a:p>
      </dsp:txBody>
      <dsp:txXfrm>
        <a:off x="134334" y="187032"/>
        <a:ext cx="5979730" cy="2483172"/>
      </dsp:txXfrm>
    </dsp:sp>
    <dsp:sp modelId="{A6479B14-D56F-40BD-B71F-A2EF8E72686F}">
      <dsp:nvSpPr>
        <dsp:cNvPr id="0" name=""/>
        <dsp:cNvSpPr/>
      </dsp:nvSpPr>
      <dsp:spPr>
        <a:xfrm>
          <a:off x="0" y="2850618"/>
          <a:ext cx="6248398" cy="2751840"/>
        </a:xfrm>
        <a:prstGeom prst="roundRect">
          <a:avLst/>
        </a:prstGeom>
        <a:gradFill rotWithShape="0">
          <a:gsLst>
            <a:gs pos="0">
              <a:schemeClr val="accent2">
                <a:hueOff val="-1446200"/>
                <a:satOff val="-9924"/>
                <a:lumOff val="5098"/>
                <a:alphaOff val="0"/>
                <a:tint val="100000"/>
                <a:satMod val="103000"/>
                <a:lumMod val="102000"/>
              </a:schemeClr>
            </a:gs>
            <a:gs pos="50000">
              <a:schemeClr val="accent2">
                <a:hueOff val="-1446200"/>
                <a:satOff val="-9924"/>
                <a:lumOff val="5098"/>
                <a:alphaOff val="0"/>
                <a:shade val="100000"/>
                <a:satMod val="110000"/>
                <a:lumMod val="100000"/>
              </a:schemeClr>
            </a:gs>
            <a:gs pos="100000">
              <a:schemeClr val="accent2">
                <a:hueOff val="-1446200"/>
                <a:satOff val="-9924"/>
                <a:lumOff val="5098"/>
                <a:alphaOff val="0"/>
                <a:shade val="70000"/>
                <a:satMod val="120000"/>
                <a:lumMod val="99000"/>
              </a:schemeClr>
            </a:gs>
          </a:gsLst>
          <a:path path="circle">
            <a:fillToRect l="100000" t="100000" r="100000" b="100000"/>
          </a:path>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en-US" sz="1600" kern="1200" baseline="0" dirty="0" err="1">
              <a:solidFill>
                <a:schemeClr val="tx1"/>
              </a:solidFill>
            </a:rPr>
            <a:t>Tahapan</a:t>
          </a:r>
          <a:r>
            <a:rPr lang="en-US" sz="1600" kern="1200" baseline="0" dirty="0">
              <a:solidFill>
                <a:schemeClr val="tx1"/>
              </a:solidFill>
            </a:rPr>
            <a:t> </a:t>
          </a:r>
          <a:r>
            <a:rPr lang="en-US" sz="1600" kern="1200" baseline="0" dirty="0" err="1">
              <a:solidFill>
                <a:schemeClr val="tx1"/>
              </a:solidFill>
            </a:rPr>
            <a:t>perencanaan</a:t>
          </a:r>
          <a:r>
            <a:rPr lang="en-US" sz="1600" kern="1200" baseline="0" dirty="0">
              <a:solidFill>
                <a:schemeClr val="tx1"/>
              </a:solidFill>
            </a:rPr>
            <a:t> </a:t>
          </a:r>
          <a:r>
            <a:rPr lang="en-US" sz="1600" kern="1200" baseline="0" dirty="0" err="1">
              <a:solidFill>
                <a:schemeClr val="tx1"/>
              </a:solidFill>
            </a:rPr>
            <a:t>teknis</a:t>
          </a:r>
          <a:r>
            <a:rPr lang="en-US" sz="1600" kern="1200" baseline="0" dirty="0">
              <a:solidFill>
                <a:schemeClr val="tx1"/>
              </a:solidFill>
            </a:rPr>
            <a:t> </a:t>
          </a:r>
          <a:r>
            <a:rPr lang="en-US" sz="1600" kern="1200" baseline="0" dirty="0" err="1">
              <a:solidFill>
                <a:schemeClr val="tx1"/>
              </a:solidFill>
            </a:rPr>
            <a:t>jalan</a:t>
          </a:r>
          <a:r>
            <a:rPr lang="en-US" sz="1600" kern="1200" baseline="0" dirty="0">
              <a:solidFill>
                <a:schemeClr val="tx1"/>
              </a:solidFill>
            </a:rPr>
            <a:t> </a:t>
          </a:r>
          <a:r>
            <a:rPr lang="en-US" sz="1600" kern="1200" baseline="0" dirty="0" err="1">
              <a:solidFill>
                <a:schemeClr val="tx1"/>
              </a:solidFill>
            </a:rPr>
            <a:t>menyangkut</a:t>
          </a:r>
          <a:r>
            <a:rPr lang="en-US" sz="1600" kern="1200" baseline="0" dirty="0">
              <a:solidFill>
                <a:schemeClr val="tx1"/>
              </a:solidFill>
            </a:rPr>
            <a:t> </a:t>
          </a:r>
          <a:r>
            <a:rPr lang="en-US" sz="1600" kern="1200" baseline="0" dirty="0" err="1">
              <a:solidFill>
                <a:schemeClr val="tx1"/>
              </a:solidFill>
            </a:rPr>
            <a:t>perencanaan</a:t>
          </a:r>
          <a:r>
            <a:rPr lang="en-US" sz="1600" kern="1200" baseline="0" dirty="0">
              <a:solidFill>
                <a:schemeClr val="tx1"/>
              </a:solidFill>
            </a:rPr>
            <a:t> </a:t>
          </a:r>
          <a:r>
            <a:rPr lang="en-US" sz="1600" kern="1200" baseline="0" dirty="0" err="1">
              <a:solidFill>
                <a:schemeClr val="tx1"/>
              </a:solidFill>
            </a:rPr>
            <a:t>teknis</a:t>
          </a:r>
          <a:r>
            <a:rPr lang="en-US" sz="1600" kern="1200" baseline="0" dirty="0">
              <a:solidFill>
                <a:schemeClr val="tx1"/>
              </a:solidFill>
            </a:rPr>
            <a:t> </a:t>
          </a:r>
          <a:r>
            <a:rPr lang="en-US" sz="1600" kern="1200" baseline="0" dirty="0" err="1">
              <a:solidFill>
                <a:schemeClr val="tx1"/>
              </a:solidFill>
            </a:rPr>
            <a:t>awal</a:t>
          </a:r>
          <a:r>
            <a:rPr lang="en-US" sz="1600" kern="1200" baseline="0" dirty="0">
              <a:solidFill>
                <a:schemeClr val="tx1"/>
              </a:solidFill>
            </a:rPr>
            <a:t>, yang </a:t>
          </a:r>
          <a:r>
            <a:rPr lang="en-US" sz="1600" kern="1200" baseline="0" dirty="0" err="1">
              <a:solidFill>
                <a:schemeClr val="tx1"/>
              </a:solidFill>
            </a:rPr>
            <a:t>melingkupi</a:t>
          </a:r>
          <a:r>
            <a:rPr lang="en-US" sz="1600" kern="1200" baseline="0" dirty="0">
              <a:solidFill>
                <a:schemeClr val="tx1"/>
              </a:solidFill>
            </a:rPr>
            <a:t> </a:t>
          </a:r>
          <a:r>
            <a:rPr lang="en-US" sz="1600" kern="1200" baseline="0" dirty="0" err="1">
              <a:solidFill>
                <a:schemeClr val="tx1"/>
              </a:solidFill>
            </a:rPr>
            <a:t>perencanaan</a:t>
          </a:r>
          <a:r>
            <a:rPr lang="en-US" sz="1600" kern="1200" baseline="0" dirty="0">
              <a:solidFill>
                <a:schemeClr val="tx1"/>
              </a:solidFill>
            </a:rPr>
            <a:t> </a:t>
          </a:r>
          <a:r>
            <a:rPr lang="en-US" sz="1600" kern="1200" baseline="0" dirty="0" err="1">
              <a:solidFill>
                <a:schemeClr val="tx1"/>
              </a:solidFill>
            </a:rPr>
            <a:t>beberapa</a:t>
          </a:r>
          <a:r>
            <a:rPr lang="en-US" sz="1600" kern="1200" baseline="0" dirty="0">
              <a:solidFill>
                <a:schemeClr val="tx1"/>
              </a:solidFill>
            </a:rPr>
            <a:t> </a:t>
          </a:r>
          <a:r>
            <a:rPr lang="en-US" sz="1600" kern="1200" baseline="0" dirty="0" err="1">
              <a:solidFill>
                <a:schemeClr val="tx1"/>
              </a:solidFill>
            </a:rPr>
            <a:t>alternatif</a:t>
          </a:r>
          <a:r>
            <a:rPr lang="en-US" sz="1600" kern="1200" baseline="0" dirty="0">
              <a:solidFill>
                <a:schemeClr val="tx1"/>
              </a:solidFill>
            </a:rPr>
            <a:t> </a:t>
          </a:r>
          <a:r>
            <a:rPr lang="en-US" sz="1600" kern="1200" baseline="0" dirty="0" err="1">
              <a:solidFill>
                <a:schemeClr val="tx1"/>
              </a:solidFill>
            </a:rPr>
            <a:t>alinemen</a:t>
          </a:r>
          <a:r>
            <a:rPr lang="en-US" sz="1600" kern="1200" baseline="0" dirty="0">
              <a:solidFill>
                <a:schemeClr val="tx1"/>
              </a:solidFill>
            </a:rPr>
            <a:t> </a:t>
          </a:r>
          <a:r>
            <a:rPr lang="en-US" sz="1600" kern="1200" baseline="0" dirty="0" err="1">
              <a:solidFill>
                <a:schemeClr val="tx1"/>
              </a:solidFill>
            </a:rPr>
            <a:t>jalan</a:t>
          </a:r>
          <a:r>
            <a:rPr lang="en-US" sz="1600" kern="1200" baseline="0" dirty="0">
              <a:solidFill>
                <a:schemeClr val="tx1"/>
              </a:solidFill>
            </a:rPr>
            <a:t> yang </a:t>
          </a:r>
          <a:r>
            <a:rPr lang="en-US" sz="1600" kern="1200" baseline="0" dirty="0" err="1">
              <a:solidFill>
                <a:schemeClr val="tx1"/>
              </a:solidFill>
            </a:rPr>
            <a:t>akan</a:t>
          </a:r>
          <a:r>
            <a:rPr lang="en-US" sz="1600" kern="1200" baseline="0" dirty="0">
              <a:solidFill>
                <a:schemeClr val="tx1"/>
              </a:solidFill>
            </a:rPr>
            <a:t> </a:t>
          </a:r>
          <a:r>
            <a:rPr lang="en-US" sz="1600" kern="1200" baseline="0" dirty="0" err="1">
              <a:solidFill>
                <a:schemeClr val="tx1"/>
              </a:solidFill>
            </a:rPr>
            <a:t>dibangun</a:t>
          </a:r>
          <a:r>
            <a:rPr lang="en-US" sz="1600" kern="1200" baseline="0" dirty="0">
              <a:solidFill>
                <a:schemeClr val="tx1"/>
              </a:solidFill>
            </a:rPr>
            <a:t> </a:t>
          </a:r>
          <a:r>
            <a:rPr lang="en-US" sz="1600" kern="1200" baseline="0" dirty="0" err="1">
              <a:solidFill>
                <a:schemeClr val="tx1"/>
              </a:solidFill>
            </a:rPr>
            <a:t>dan</a:t>
          </a:r>
          <a:r>
            <a:rPr lang="en-US" sz="1600" kern="1200" baseline="0" dirty="0">
              <a:solidFill>
                <a:schemeClr val="tx1"/>
              </a:solidFill>
            </a:rPr>
            <a:t> </a:t>
          </a:r>
          <a:r>
            <a:rPr lang="en-US" sz="1600" kern="1200" baseline="0" dirty="0" err="1">
              <a:solidFill>
                <a:schemeClr val="tx1"/>
              </a:solidFill>
            </a:rPr>
            <a:t>pertimbangan</a:t>
          </a:r>
          <a:r>
            <a:rPr lang="en-US" sz="1600" kern="1200" baseline="0" dirty="0">
              <a:solidFill>
                <a:schemeClr val="tx1"/>
              </a:solidFill>
            </a:rPr>
            <a:t> </a:t>
          </a:r>
          <a:r>
            <a:rPr lang="en-US" sz="1600" kern="1200" baseline="0" dirty="0" err="1">
              <a:solidFill>
                <a:schemeClr val="tx1"/>
              </a:solidFill>
            </a:rPr>
            <a:t>teknis</a:t>
          </a:r>
          <a:r>
            <a:rPr lang="en-US" sz="1600" kern="1200" baseline="0" dirty="0">
              <a:solidFill>
                <a:schemeClr val="tx1"/>
              </a:solidFill>
            </a:rPr>
            <a:t>, </a:t>
          </a:r>
          <a:r>
            <a:rPr lang="en-US" sz="1600" kern="1200" baseline="0" dirty="0" err="1">
              <a:solidFill>
                <a:schemeClr val="tx1"/>
              </a:solidFill>
            </a:rPr>
            <a:t>ekonomis</a:t>
          </a:r>
          <a:r>
            <a:rPr lang="en-US" sz="1600" kern="1200" baseline="0" dirty="0">
              <a:solidFill>
                <a:schemeClr val="tx1"/>
              </a:solidFill>
            </a:rPr>
            <a:t>, </a:t>
          </a:r>
          <a:r>
            <a:rPr lang="en-US" sz="1600" kern="1200" baseline="0" dirty="0" err="1">
              <a:solidFill>
                <a:schemeClr val="tx1"/>
              </a:solidFill>
            </a:rPr>
            <a:t>lingkungan</a:t>
          </a:r>
          <a:r>
            <a:rPr lang="en-US" sz="1600" kern="1200" baseline="0" dirty="0">
              <a:solidFill>
                <a:schemeClr val="tx1"/>
              </a:solidFill>
            </a:rPr>
            <a:t>, </a:t>
          </a:r>
          <a:r>
            <a:rPr lang="id-ID" sz="1600" kern="1200" baseline="0" dirty="0">
              <a:solidFill>
                <a:schemeClr val="tx1"/>
              </a:solidFill>
            </a:rPr>
            <a:t>serta</a:t>
          </a:r>
          <a:r>
            <a:rPr lang="en-US" sz="1600" kern="1200" baseline="0" dirty="0">
              <a:solidFill>
                <a:schemeClr val="tx1"/>
              </a:solidFill>
            </a:rPr>
            <a:t> </a:t>
          </a:r>
          <a:r>
            <a:rPr lang="en-US" sz="1600" kern="1200" baseline="0" dirty="0" err="1">
              <a:solidFill>
                <a:schemeClr val="tx1"/>
              </a:solidFill>
            </a:rPr>
            <a:t>keselamatan</a:t>
          </a:r>
          <a:r>
            <a:rPr lang="en-US" sz="1600" kern="1200" baseline="0" dirty="0">
              <a:solidFill>
                <a:schemeClr val="tx1"/>
              </a:solidFill>
            </a:rPr>
            <a:t> yang </a:t>
          </a:r>
          <a:r>
            <a:rPr lang="en-US" sz="1600" kern="1200" baseline="0" dirty="0" err="1">
              <a:solidFill>
                <a:schemeClr val="tx1"/>
              </a:solidFill>
            </a:rPr>
            <a:t>melatar</a:t>
          </a:r>
          <a:r>
            <a:rPr lang="en-US" sz="1600" kern="1200" baseline="0" dirty="0">
              <a:solidFill>
                <a:schemeClr val="tx1"/>
              </a:solidFill>
            </a:rPr>
            <a:t> </a:t>
          </a:r>
          <a:r>
            <a:rPr lang="en-US" sz="1600" kern="1200" baseline="0" dirty="0" err="1">
              <a:solidFill>
                <a:schemeClr val="tx1"/>
              </a:solidFill>
            </a:rPr>
            <a:t>belakangi</a:t>
          </a:r>
          <a:r>
            <a:rPr lang="en-US" sz="1600" kern="1200" baseline="0" dirty="0">
              <a:solidFill>
                <a:schemeClr val="tx1"/>
              </a:solidFill>
            </a:rPr>
            <a:t> </a:t>
          </a:r>
          <a:r>
            <a:rPr lang="en-US" sz="1600" kern="1200" baseline="0" dirty="0" err="1">
              <a:solidFill>
                <a:schemeClr val="tx1"/>
              </a:solidFill>
            </a:rPr>
            <a:t>konsep</a:t>
          </a:r>
          <a:r>
            <a:rPr lang="en-US" sz="1600" kern="1200" baseline="0" dirty="0">
              <a:solidFill>
                <a:schemeClr val="tx1"/>
              </a:solidFill>
            </a:rPr>
            <a:t> </a:t>
          </a:r>
          <a:r>
            <a:rPr lang="en-US" sz="1600" kern="1200" baseline="0" dirty="0" err="1">
              <a:solidFill>
                <a:schemeClr val="tx1"/>
              </a:solidFill>
            </a:rPr>
            <a:t>perencanaan</a:t>
          </a:r>
          <a:r>
            <a:rPr lang="id-ID" sz="1600" kern="1200" baseline="0" dirty="0">
              <a:solidFill>
                <a:schemeClr val="tx1"/>
              </a:solidFill>
            </a:rPr>
            <a:t>, </a:t>
          </a:r>
          <a:r>
            <a:rPr lang="en-US" sz="1600" kern="1200" dirty="0" err="1">
              <a:solidFill>
                <a:schemeClr val="tx1"/>
              </a:solidFill>
            </a:rPr>
            <a:t>kajian</a:t>
          </a:r>
          <a:r>
            <a:rPr lang="en-US" sz="1600" kern="1200" dirty="0">
              <a:solidFill>
                <a:schemeClr val="tx1"/>
              </a:solidFill>
            </a:rPr>
            <a:t> </a:t>
          </a:r>
          <a:r>
            <a:rPr lang="en-US" sz="1600" kern="1200" dirty="0" err="1">
              <a:solidFill>
                <a:schemeClr val="tx1"/>
              </a:solidFill>
            </a:rPr>
            <a:t>kelayakan</a:t>
          </a:r>
          <a:r>
            <a:rPr lang="en-US" sz="1600" kern="1200" dirty="0">
              <a:solidFill>
                <a:schemeClr val="tx1"/>
              </a:solidFill>
            </a:rPr>
            <a:t> </a:t>
          </a:r>
          <a:r>
            <a:rPr lang="en-US" sz="1600" kern="1200" dirty="0" err="1">
              <a:solidFill>
                <a:schemeClr val="tx1"/>
              </a:solidFill>
            </a:rPr>
            <a:t>jalan</a:t>
          </a:r>
          <a:r>
            <a:rPr lang="en-US" sz="1600" kern="1200" dirty="0">
              <a:solidFill>
                <a:schemeClr val="tx1"/>
              </a:solidFill>
            </a:rPr>
            <a:t> (</a:t>
          </a:r>
          <a:r>
            <a:rPr lang="en-US" sz="1600" i="1" kern="1200" dirty="0">
              <a:solidFill>
                <a:schemeClr val="tx1"/>
              </a:solidFill>
            </a:rPr>
            <a:t>feasibility study</a:t>
          </a:r>
          <a:r>
            <a:rPr lang="en-US" sz="1600" kern="1200" dirty="0">
              <a:solidFill>
                <a:schemeClr val="tx1"/>
              </a:solidFill>
            </a:rPr>
            <a:t>), yang </a:t>
          </a:r>
          <a:r>
            <a:rPr lang="en-US" sz="1600" kern="1200" dirty="0" err="1">
              <a:solidFill>
                <a:schemeClr val="tx1"/>
              </a:solidFill>
            </a:rPr>
            <a:t>melingkupi</a:t>
          </a:r>
          <a:r>
            <a:rPr lang="en-US" sz="1600" kern="1200" dirty="0">
              <a:solidFill>
                <a:schemeClr val="tx1"/>
              </a:solidFill>
            </a:rPr>
            <a:t> </a:t>
          </a:r>
          <a:r>
            <a:rPr lang="en-US" sz="1600" kern="1200" dirty="0" err="1">
              <a:solidFill>
                <a:schemeClr val="tx1"/>
              </a:solidFill>
            </a:rPr>
            <a:t>kajian</a:t>
          </a:r>
          <a:r>
            <a:rPr lang="en-US" sz="1600" kern="1200" dirty="0">
              <a:solidFill>
                <a:schemeClr val="tx1"/>
              </a:solidFill>
            </a:rPr>
            <a:t> </a:t>
          </a:r>
          <a:r>
            <a:rPr lang="en-US" sz="1600" kern="1200" dirty="0" err="1">
              <a:solidFill>
                <a:schemeClr val="tx1"/>
              </a:solidFill>
            </a:rPr>
            <a:t>kelayakan</a:t>
          </a:r>
          <a:r>
            <a:rPr lang="en-US" sz="1600" kern="1200" dirty="0">
              <a:solidFill>
                <a:schemeClr val="tx1"/>
              </a:solidFill>
            </a:rPr>
            <a:t> </a:t>
          </a:r>
          <a:r>
            <a:rPr lang="en-US" sz="1600" kern="1200" dirty="0" err="1">
              <a:solidFill>
                <a:schemeClr val="tx1"/>
              </a:solidFill>
            </a:rPr>
            <a:t>teknis</a:t>
          </a:r>
          <a:r>
            <a:rPr lang="en-US" sz="1600" kern="1200" dirty="0">
              <a:solidFill>
                <a:schemeClr val="tx1"/>
              </a:solidFill>
            </a:rPr>
            <a:t> </a:t>
          </a:r>
          <a:r>
            <a:rPr lang="en-US" sz="1600" kern="1200" dirty="0" err="1">
              <a:solidFill>
                <a:schemeClr val="tx1"/>
              </a:solidFill>
            </a:rPr>
            <a:t>dan</a:t>
          </a:r>
          <a:r>
            <a:rPr lang="en-US" sz="1600" kern="1200" dirty="0">
              <a:solidFill>
                <a:schemeClr val="tx1"/>
              </a:solidFill>
            </a:rPr>
            <a:t> </a:t>
          </a:r>
          <a:r>
            <a:rPr lang="en-US" sz="1600" kern="1200" dirty="0" err="1">
              <a:solidFill>
                <a:schemeClr val="tx1"/>
              </a:solidFill>
            </a:rPr>
            <a:t>kajian</a:t>
          </a:r>
          <a:r>
            <a:rPr lang="en-US" sz="1600" kern="1200" dirty="0">
              <a:solidFill>
                <a:schemeClr val="tx1"/>
              </a:solidFill>
            </a:rPr>
            <a:t> </a:t>
          </a:r>
          <a:r>
            <a:rPr lang="en-US" sz="1600" kern="1200" dirty="0" err="1">
              <a:solidFill>
                <a:schemeClr val="tx1"/>
              </a:solidFill>
            </a:rPr>
            <a:t>kelayakan</a:t>
          </a:r>
          <a:r>
            <a:rPr lang="en-US" sz="1600" kern="1200" dirty="0">
              <a:solidFill>
                <a:schemeClr val="tx1"/>
              </a:solidFill>
            </a:rPr>
            <a:t> </a:t>
          </a:r>
          <a:r>
            <a:rPr lang="en-US" sz="1600" kern="1200" dirty="0" err="1">
              <a:solidFill>
                <a:schemeClr val="tx1"/>
              </a:solidFill>
            </a:rPr>
            <a:t>finansial</a:t>
          </a:r>
          <a:r>
            <a:rPr lang="en-US" sz="1600" kern="1200" dirty="0">
              <a:solidFill>
                <a:schemeClr val="tx1"/>
              </a:solidFill>
            </a:rPr>
            <a:t> </a:t>
          </a:r>
          <a:r>
            <a:rPr lang="en-US" sz="1600" kern="1200" dirty="0" err="1">
              <a:solidFill>
                <a:schemeClr val="tx1"/>
              </a:solidFill>
            </a:rPr>
            <a:t>untuk</a:t>
          </a:r>
          <a:r>
            <a:rPr lang="en-US" sz="1600" kern="1200" dirty="0">
              <a:solidFill>
                <a:schemeClr val="tx1"/>
              </a:solidFill>
            </a:rPr>
            <a:t> </a:t>
          </a:r>
          <a:r>
            <a:rPr lang="en-US" sz="1600" kern="1200" dirty="0" err="1">
              <a:solidFill>
                <a:schemeClr val="tx1"/>
              </a:solidFill>
            </a:rPr>
            <a:t>setiap</a:t>
          </a:r>
          <a:r>
            <a:rPr lang="en-US" sz="1600" kern="1200" dirty="0">
              <a:solidFill>
                <a:schemeClr val="tx1"/>
              </a:solidFill>
            </a:rPr>
            <a:t> </a:t>
          </a:r>
          <a:r>
            <a:rPr lang="en-US" sz="1600" kern="1200" dirty="0" err="1">
              <a:solidFill>
                <a:schemeClr val="tx1"/>
              </a:solidFill>
            </a:rPr>
            <a:t>alternatif</a:t>
          </a:r>
          <a:r>
            <a:rPr lang="en-US" sz="1600" kern="1200" dirty="0">
              <a:solidFill>
                <a:schemeClr val="tx1"/>
              </a:solidFill>
            </a:rPr>
            <a:t> </a:t>
          </a:r>
          <a:r>
            <a:rPr lang="en-US" sz="1600" kern="1200" dirty="0" err="1">
              <a:solidFill>
                <a:schemeClr val="tx1"/>
              </a:solidFill>
            </a:rPr>
            <a:t>alinemen</a:t>
          </a:r>
          <a:r>
            <a:rPr lang="en-US" sz="1600" kern="1200" dirty="0">
              <a:solidFill>
                <a:schemeClr val="tx1"/>
              </a:solidFill>
            </a:rPr>
            <a:t> </a:t>
          </a:r>
          <a:r>
            <a:rPr lang="en-US" sz="1600" kern="1200" dirty="0" err="1">
              <a:solidFill>
                <a:schemeClr val="tx1"/>
              </a:solidFill>
            </a:rPr>
            <a:t>jalan</a:t>
          </a:r>
          <a:r>
            <a:rPr lang="en-US" sz="1600" kern="1200" dirty="0">
              <a:solidFill>
                <a:schemeClr val="tx1"/>
              </a:solidFill>
            </a:rPr>
            <a:t> </a:t>
          </a:r>
          <a:r>
            <a:rPr lang="en-US" sz="1600" kern="1200" dirty="0" err="1">
              <a:solidFill>
                <a:schemeClr val="tx1"/>
              </a:solidFill>
            </a:rPr>
            <a:t>keluaran</a:t>
          </a:r>
          <a:r>
            <a:rPr lang="en-US" sz="1600" kern="1200" dirty="0">
              <a:solidFill>
                <a:schemeClr val="tx1"/>
              </a:solidFill>
            </a:rPr>
            <a:t> </a:t>
          </a:r>
          <a:r>
            <a:rPr lang="en-US" sz="1600" kern="1200" dirty="0" err="1">
              <a:solidFill>
                <a:schemeClr val="tx1"/>
              </a:solidFill>
            </a:rPr>
            <a:t>perencanaan</a:t>
          </a:r>
          <a:r>
            <a:rPr lang="en-US" sz="1600" kern="1200" dirty="0">
              <a:solidFill>
                <a:schemeClr val="tx1"/>
              </a:solidFill>
            </a:rPr>
            <a:t> </a:t>
          </a:r>
          <a:r>
            <a:rPr lang="en-US" sz="1600" kern="1200" dirty="0" err="1">
              <a:solidFill>
                <a:schemeClr val="tx1"/>
              </a:solidFill>
            </a:rPr>
            <a:t>teknis</a:t>
          </a:r>
          <a:r>
            <a:rPr lang="en-US" sz="1600" kern="1200" dirty="0">
              <a:solidFill>
                <a:schemeClr val="tx1"/>
              </a:solidFill>
            </a:rPr>
            <a:t> </a:t>
          </a:r>
          <a:r>
            <a:rPr lang="en-US" sz="1600" kern="1200" dirty="0" err="1">
              <a:solidFill>
                <a:schemeClr val="tx1"/>
              </a:solidFill>
            </a:rPr>
            <a:t>awal</a:t>
          </a:r>
          <a:r>
            <a:rPr lang="en-US" sz="1600" kern="1200" dirty="0">
              <a:solidFill>
                <a:schemeClr val="tx1"/>
              </a:solidFill>
            </a:rPr>
            <a:t> </a:t>
          </a:r>
          <a:r>
            <a:rPr lang="en-US" sz="1600" kern="1200" dirty="0" err="1">
              <a:solidFill>
                <a:schemeClr val="tx1"/>
              </a:solidFill>
            </a:rPr>
            <a:t>dan</a:t>
          </a:r>
          <a:r>
            <a:rPr lang="en-US" sz="1600" kern="1200" dirty="0">
              <a:solidFill>
                <a:schemeClr val="tx1"/>
              </a:solidFill>
            </a:rPr>
            <a:t> </a:t>
          </a:r>
          <a:r>
            <a:rPr lang="en-US" sz="1600" kern="1200" dirty="0" err="1">
              <a:solidFill>
                <a:schemeClr val="tx1"/>
              </a:solidFill>
            </a:rPr>
            <a:t>menetapkan</a:t>
          </a:r>
          <a:r>
            <a:rPr lang="en-US" sz="1600" kern="1200" dirty="0">
              <a:solidFill>
                <a:schemeClr val="tx1"/>
              </a:solidFill>
            </a:rPr>
            <a:t> </a:t>
          </a:r>
          <a:r>
            <a:rPr lang="en-US" sz="1600" kern="1200" dirty="0" err="1">
              <a:solidFill>
                <a:schemeClr val="tx1"/>
              </a:solidFill>
            </a:rPr>
            <a:t>pilihan</a:t>
          </a:r>
          <a:r>
            <a:rPr lang="en-US" sz="1600" kern="1200" dirty="0">
              <a:solidFill>
                <a:schemeClr val="tx1"/>
              </a:solidFill>
            </a:rPr>
            <a:t> </a:t>
          </a:r>
          <a:r>
            <a:rPr lang="en-US" sz="1600" kern="1200" dirty="0" err="1">
              <a:solidFill>
                <a:schemeClr val="tx1"/>
              </a:solidFill>
            </a:rPr>
            <a:t>alternatif</a:t>
          </a:r>
          <a:r>
            <a:rPr lang="en-US" sz="1600" kern="1200" dirty="0">
              <a:solidFill>
                <a:schemeClr val="tx1"/>
              </a:solidFill>
            </a:rPr>
            <a:t> yang paling </a:t>
          </a:r>
          <a:r>
            <a:rPr lang="en-US" sz="1600" kern="1200" dirty="0" err="1">
              <a:solidFill>
                <a:schemeClr val="tx1"/>
              </a:solidFill>
            </a:rPr>
            <a:t>layak</a:t>
          </a:r>
          <a:r>
            <a:rPr lang="en-US" sz="1600" kern="1200" dirty="0">
              <a:solidFill>
                <a:schemeClr val="tx1"/>
              </a:solidFill>
            </a:rPr>
            <a:t> </a:t>
          </a:r>
          <a:r>
            <a:rPr lang="en-US" sz="1600" kern="1200" dirty="0" err="1">
              <a:solidFill>
                <a:schemeClr val="tx1"/>
              </a:solidFill>
            </a:rPr>
            <a:t>baik</a:t>
          </a:r>
          <a:r>
            <a:rPr lang="en-US" sz="1600" kern="1200" dirty="0">
              <a:solidFill>
                <a:schemeClr val="tx1"/>
              </a:solidFill>
            </a:rPr>
            <a:t> </a:t>
          </a:r>
          <a:r>
            <a:rPr lang="en-US" sz="1600" kern="1200" dirty="0" err="1">
              <a:solidFill>
                <a:schemeClr val="tx1"/>
              </a:solidFill>
            </a:rPr>
            <a:t>secara</a:t>
          </a:r>
          <a:r>
            <a:rPr lang="en-US" sz="1600" kern="1200" dirty="0">
              <a:solidFill>
                <a:schemeClr val="tx1"/>
              </a:solidFill>
            </a:rPr>
            <a:t> </a:t>
          </a:r>
          <a:r>
            <a:rPr lang="en-US" sz="1600" kern="1200" dirty="0" err="1">
              <a:solidFill>
                <a:schemeClr val="tx1"/>
              </a:solidFill>
            </a:rPr>
            <a:t>teknis</a:t>
          </a:r>
          <a:r>
            <a:rPr lang="en-US" sz="1600" kern="1200" dirty="0">
              <a:solidFill>
                <a:schemeClr val="tx1"/>
              </a:solidFill>
            </a:rPr>
            <a:t> </a:t>
          </a:r>
          <a:r>
            <a:rPr lang="en-US" sz="1600" kern="1200" dirty="0" err="1">
              <a:solidFill>
                <a:schemeClr val="tx1"/>
              </a:solidFill>
            </a:rPr>
            <a:t>maupun</a:t>
          </a:r>
          <a:r>
            <a:rPr lang="en-US" sz="1600" kern="1200" dirty="0">
              <a:solidFill>
                <a:schemeClr val="tx1"/>
              </a:solidFill>
            </a:rPr>
            <a:t> </a:t>
          </a:r>
          <a:r>
            <a:rPr lang="en-US" sz="1600" kern="1200" dirty="0" err="1">
              <a:solidFill>
                <a:schemeClr val="tx1"/>
              </a:solidFill>
            </a:rPr>
            <a:t>finansial</a:t>
          </a:r>
          <a:r>
            <a:rPr lang="en-US" sz="1600" kern="1200" dirty="0">
              <a:solidFill>
                <a:schemeClr val="tx1"/>
              </a:solidFill>
            </a:rPr>
            <a:t>, </a:t>
          </a:r>
          <a:r>
            <a:rPr lang="en-US" sz="1600" kern="1200" dirty="0" err="1">
              <a:solidFill>
                <a:schemeClr val="tx1"/>
              </a:solidFill>
            </a:rPr>
            <a:t>serta</a:t>
          </a:r>
          <a:r>
            <a:rPr lang="en-US" sz="1600" kern="1200" dirty="0">
              <a:solidFill>
                <a:schemeClr val="tx1"/>
              </a:solidFill>
            </a:rPr>
            <a:t> </a:t>
          </a:r>
          <a:r>
            <a:rPr lang="en-US" sz="1600" kern="1200" dirty="0" err="1">
              <a:solidFill>
                <a:schemeClr val="tx1"/>
              </a:solidFill>
            </a:rPr>
            <a:t>keselamatan</a:t>
          </a:r>
          <a:r>
            <a:rPr lang="en-US" sz="1600" kern="1200" dirty="0">
              <a:solidFill>
                <a:schemeClr val="tx1"/>
              </a:solidFill>
            </a:rPr>
            <a:t> </a:t>
          </a:r>
          <a:r>
            <a:rPr lang="en-US" sz="1600" kern="1200" dirty="0" err="1">
              <a:solidFill>
                <a:schemeClr val="tx1"/>
              </a:solidFill>
            </a:rPr>
            <a:t>lalu</a:t>
          </a:r>
          <a:r>
            <a:rPr lang="en-US" sz="1600" kern="1200" dirty="0">
              <a:solidFill>
                <a:schemeClr val="tx1"/>
              </a:solidFill>
            </a:rPr>
            <a:t> </a:t>
          </a:r>
          <a:r>
            <a:rPr lang="en-US" sz="1600" kern="1200" dirty="0" err="1">
              <a:solidFill>
                <a:schemeClr val="tx1"/>
              </a:solidFill>
            </a:rPr>
            <a:t>lintas</a:t>
          </a:r>
          <a:r>
            <a:rPr lang="en-US" sz="1600" kern="1200" dirty="0">
              <a:solidFill>
                <a:schemeClr val="tx1"/>
              </a:solidFill>
            </a:rPr>
            <a:t> </a:t>
          </a:r>
          <a:r>
            <a:rPr lang="en-US" sz="1600" kern="1200" dirty="0" err="1">
              <a:solidFill>
                <a:schemeClr val="tx1"/>
              </a:solidFill>
            </a:rPr>
            <a:t>jalan</a:t>
          </a:r>
          <a:r>
            <a:rPr lang="en-US" sz="1600" kern="1200" dirty="0">
              <a:solidFill>
                <a:schemeClr val="tx1"/>
              </a:solidFill>
            </a:rPr>
            <a:t>. </a:t>
          </a:r>
          <a:r>
            <a:rPr lang="en-US" sz="1600" kern="1200" dirty="0" err="1"/>
            <a:t>Tahap</a:t>
          </a:r>
          <a:r>
            <a:rPr lang="en-US" sz="1600" kern="1200" dirty="0"/>
            <a:t> </a:t>
          </a:r>
          <a:r>
            <a:rPr lang="en-US" sz="1600" kern="1200" dirty="0" err="1"/>
            <a:t>akhir</a:t>
          </a:r>
          <a:r>
            <a:rPr lang="en-US" sz="1600" kern="1200" dirty="0"/>
            <a:t> </a:t>
          </a:r>
          <a:r>
            <a:rPr lang="en-US" sz="1600" kern="1200" dirty="0" err="1"/>
            <a:t>adalah</a:t>
          </a:r>
          <a:r>
            <a:rPr lang="en-US" sz="1600" kern="1200" dirty="0"/>
            <a:t> </a:t>
          </a:r>
          <a:r>
            <a:rPr lang="en-US" sz="1600" kern="1200" dirty="0" err="1"/>
            <a:t>perencanaan</a:t>
          </a:r>
          <a:r>
            <a:rPr lang="en-US" sz="1600" kern="1200" dirty="0"/>
            <a:t> </a:t>
          </a:r>
          <a:r>
            <a:rPr lang="en-US" sz="1600" kern="1200" dirty="0" err="1"/>
            <a:t>teknis</a:t>
          </a:r>
          <a:r>
            <a:rPr lang="en-US" sz="1600" kern="1200" dirty="0"/>
            <a:t> </a:t>
          </a:r>
          <a:r>
            <a:rPr lang="en-US" sz="1600" kern="1200" dirty="0" err="1"/>
            <a:t>akhir</a:t>
          </a:r>
          <a:r>
            <a:rPr lang="en-US" sz="1600" kern="1200" dirty="0"/>
            <a:t> (</a:t>
          </a:r>
          <a:r>
            <a:rPr lang="en-US" sz="1600" i="1" kern="1200" dirty="0"/>
            <a:t>final engineering design</a:t>
          </a:r>
          <a:r>
            <a:rPr lang="en-US" sz="1600" kern="1200" dirty="0"/>
            <a:t>)</a:t>
          </a:r>
          <a:r>
            <a:rPr lang="id-ID" sz="1600" kern="1200" dirty="0"/>
            <a:t>.</a:t>
          </a:r>
          <a:endParaRPr lang="id-ID" sz="1600" kern="1200" dirty="0">
            <a:solidFill>
              <a:schemeClr val="tx1"/>
            </a:solidFill>
          </a:endParaRPr>
        </a:p>
      </dsp:txBody>
      <dsp:txXfrm>
        <a:off x="134334" y="2984952"/>
        <a:ext cx="5979730" cy="2483172"/>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B7A687-C20A-4BE7-87B0-2D1896D710A1}">
      <dsp:nvSpPr>
        <dsp:cNvPr id="0" name=""/>
        <dsp:cNvSpPr/>
      </dsp:nvSpPr>
      <dsp:spPr>
        <a:xfrm>
          <a:off x="0" y="2681"/>
          <a:ext cx="6248398" cy="1403451"/>
        </a:xfrm>
        <a:prstGeom prst="roundRect">
          <a:avLst/>
        </a:prstGeom>
        <a:gradFill rotWithShape="0">
          <a:gsLst>
            <a:gs pos="0">
              <a:schemeClr val="accent3">
                <a:hueOff val="0"/>
                <a:satOff val="0"/>
                <a:lumOff val="0"/>
                <a:alphaOff val="0"/>
                <a:tint val="100000"/>
                <a:satMod val="103000"/>
                <a:lumMod val="102000"/>
              </a:schemeClr>
            </a:gs>
            <a:gs pos="50000">
              <a:schemeClr val="accent3">
                <a:hueOff val="0"/>
                <a:satOff val="0"/>
                <a:lumOff val="0"/>
                <a:alphaOff val="0"/>
                <a:shade val="100000"/>
                <a:satMod val="110000"/>
                <a:lumMod val="100000"/>
              </a:schemeClr>
            </a:gs>
            <a:gs pos="100000">
              <a:schemeClr val="accent3">
                <a:hueOff val="0"/>
                <a:satOff val="0"/>
                <a:lumOff val="0"/>
                <a:alphaOff val="0"/>
                <a:shade val="70000"/>
                <a:satMod val="120000"/>
                <a:lumMod val="99000"/>
              </a:schemeClr>
            </a:gs>
          </a:gsLst>
          <a:path path="circle">
            <a:fillToRect l="100000" t="100000" r="100000" b="100000"/>
          </a:path>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kern="1200" baseline="0">
              <a:solidFill>
                <a:schemeClr val="tx1"/>
              </a:solidFill>
            </a:rPr>
            <a:t>desain pendahuluan, yang diawali dengan pelengkapan data pendukung untuk perencanaan termasuk tinjauan lapangan untuk penetapan alinemen Jalan yang final untuk alternatif alinemen terpilih hasil kajian kelayakan jalan; </a:t>
          </a:r>
          <a:endParaRPr lang="id-ID" sz="2000" kern="1200">
            <a:solidFill>
              <a:schemeClr val="tx1"/>
            </a:solidFill>
          </a:endParaRPr>
        </a:p>
      </dsp:txBody>
      <dsp:txXfrm>
        <a:off x="68511" y="71192"/>
        <a:ext cx="6111376" cy="1266429"/>
      </dsp:txXfrm>
    </dsp:sp>
    <dsp:sp modelId="{8479E828-35D9-4D95-AF45-3A894F0ADBA1}">
      <dsp:nvSpPr>
        <dsp:cNvPr id="0" name=""/>
        <dsp:cNvSpPr/>
      </dsp:nvSpPr>
      <dsp:spPr>
        <a:xfrm>
          <a:off x="0" y="1418128"/>
          <a:ext cx="6248398" cy="1403451"/>
        </a:xfrm>
        <a:prstGeom prst="roundRect">
          <a:avLst/>
        </a:prstGeom>
        <a:gradFill rotWithShape="0">
          <a:gsLst>
            <a:gs pos="0">
              <a:schemeClr val="accent3">
                <a:hueOff val="486707"/>
                <a:satOff val="-9055"/>
                <a:lumOff val="-2745"/>
                <a:alphaOff val="0"/>
                <a:tint val="100000"/>
                <a:satMod val="103000"/>
                <a:lumMod val="102000"/>
              </a:schemeClr>
            </a:gs>
            <a:gs pos="50000">
              <a:schemeClr val="accent3">
                <a:hueOff val="486707"/>
                <a:satOff val="-9055"/>
                <a:lumOff val="-2745"/>
                <a:alphaOff val="0"/>
                <a:shade val="100000"/>
                <a:satMod val="110000"/>
                <a:lumMod val="100000"/>
              </a:schemeClr>
            </a:gs>
            <a:gs pos="100000">
              <a:schemeClr val="accent3">
                <a:hueOff val="486707"/>
                <a:satOff val="-9055"/>
                <a:lumOff val="-2745"/>
                <a:alphaOff val="0"/>
                <a:shade val="70000"/>
                <a:satMod val="120000"/>
                <a:lumMod val="99000"/>
              </a:schemeClr>
            </a:gs>
          </a:gsLst>
          <a:path path="circle">
            <a:fillToRect l="100000" t="100000" r="100000" b="100000"/>
          </a:path>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kern="1200" baseline="0">
              <a:solidFill>
                <a:schemeClr val="tx1"/>
              </a:solidFill>
            </a:rPr>
            <a:t>perencanaan teknis rinci (</a:t>
          </a:r>
          <a:r>
            <a:rPr lang="en-US" sz="2000" i="1" kern="1200" baseline="0">
              <a:solidFill>
                <a:schemeClr val="tx1"/>
              </a:solidFill>
            </a:rPr>
            <a:t>Detail Engineering Design</a:t>
          </a:r>
          <a:r>
            <a:rPr lang="en-US" sz="2000" kern="1200" baseline="0">
              <a:solidFill>
                <a:schemeClr val="tx1"/>
              </a:solidFill>
            </a:rPr>
            <a:t>); </a:t>
          </a:r>
          <a:endParaRPr lang="id-ID" sz="2000" kern="1200">
            <a:solidFill>
              <a:schemeClr val="tx1"/>
            </a:solidFill>
          </a:endParaRPr>
        </a:p>
      </dsp:txBody>
      <dsp:txXfrm>
        <a:off x="68511" y="1486639"/>
        <a:ext cx="6111376" cy="1266429"/>
      </dsp:txXfrm>
    </dsp:sp>
    <dsp:sp modelId="{83887614-9188-41EC-BB29-06C67FE594ED}">
      <dsp:nvSpPr>
        <dsp:cNvPr id="0" name=""/>
        <dsp:cNvSpPr/>
      </dsp:nvSpPr>
      <dsp:spPr>
        <a:xfrm>
          <a:off x="0" y="2833575"/>
          <a:ext cx="6248398" cy="1403451"/>
        </a:xfrm>
        <a:prstGeom prst="roundRect">
          <a:avLst/>
        </a:prstGeom>
        <a:gradFill rotWithShape="0">
          <a:gsLst>
            <a:gs pos="0">
              <a:schemeClr val="accent3">
                <a:hueOff val="973413"/>
                <a:satOff val="-18109"/>
                <a:lumOff val="-5490"/>
                <a:alphaOff val="0"/>
                <a:tint val="100000"/>
                <a:satMod val="103000"/>
                <a:lumMod val="102000"/>
              </a:schemeClr>
            </a:gs>
            <a:gs pos="50000">
              <a:schemeClr val="accent3">
                <a:hueOff val="973413"/>
                <a:satOff val="-18109"/>
                <a:lumOff val="-5490"/>
                <a:alphaOff val="0"/>
                <a:shade val="100000"/>
                <a:satMod val="110000"/>
                <a:lumMod val="100000"/>
              </a:schemeClr>
            </a:gs>
            <a:gs pos="100000">
              <a:schemeClr val="accent3">
                <a:hueOff val="973413"/>
                <a:satOff val="-18109"/>
                <a:lumOff val="-5490"/>
                <a:alphaOff val="0"/>
                <a:shade val="70000"/>
                <a:satMod val="120000"/>
                <a:lumMod val="99000"/>
              </a:schemeClr>
            </a:gs>
          </a:gsLst>
          <a:path path="circle">
            <a:fillToRect l="100000" t="100000" r="100000" b="100000"/>
          </a:path>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kern="1200" baseline="0">
              <a:solidFill>
                <a:schemeClr val="tx1"/>
              </a:solidFill>
            </a:rPr>
            <a:t>audit keselamatan jalan (AKJ); dan </a:t>
          </a:r>
          <a:endParaRPr lang="id-ID" sz="2000" kern="1200">
            <a:solidFill>
              <a:schemeClr val="tx1"/>
            </a:solidFill>
          </a:endParaRPr>
        </a:p>
      </dsp:txBody>
      <dsp:txXfrm>
        <a:off x="68511" y="2902086"/>
        <a:ext cx="6111376" cy="1266429"/>
      </dsp:txXfrm>
    </dsp:sp>
    <dsp:sp modelId="{D3F1FE4E-1F2C-4B6B-B69E-E0BF0155D13E}">
      <dsp:nvSpPr>
        <dsp:cNvPr id="0" name=""/>
        <dsp:cNvSpPr/>
      </dsp:nvSpPr>
      <dsp:spPr>
        <a:xfrm>
          <a:off x="0" y="4249022"/>
          <a:ext cx="6248398" cy="1403451"/>
        </a:xfrm>
        <a:prstGeom prst="roundRect">
          <a:avLst/>
        </a:prstGeom>
        <a:gradFill rotWithShape="0">
          <a:gsLst>
            <a:gs pos="0">
              <a:schemeClr val="accent3">
                <a:hueOff val="1460120"/>
                <a:satOff val="-27164"/>
                <a:lumOff val="-8235"/>
                <a:alphaOff val="0"/>
                <a:tint val="100000"/>
                <a:satMod val="103000"/>
                <a:lumMod val="102000"/>
              </a:schemeClr>
            </a:gs>
            <a:gs pos="50000">
              <a:schemeClr val="accent3">
                <a:hueOff val="1460120"/>
                <a:satOff val="-27164"/>
                <a:lumOff val="-8235"/>
                <a:alphaOff val="0"/>
                <a:shade val="100000"/>
                <a:satMod val="110000"/>
                <a:lumMod val="100000"/>
              </a:schemeClr>
            </a:gs>
            <a:gs pos="100000">
              <a:schemeClr val="accent3">
                <a:hueOff val="1460120"/>
                <a:satOff val="-27164"/>
                <a:lumOff val="-8235"/>
                <a:alphaOff val="0"/>
                <a:shade val="70000"/>
                <a:satMod val="120000"/>
                <a:lumMod val="99000"/>
              </a:schemeClr>
            </a:gs>
          </a:gsLst>
          <a:path path="circle">
            <a:fillToRect l="100000" t="100000" r="100000" b="100000"/>
          </a:path>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kern="1200" baseline="0">
              <a:solidFill>
                <a:schemeClr val="tx1"/>
              </a:solidFill>
            </a:rPr>
            <a:t>perencanaan teknis akhir.</a:t>
          </a:r>
          <a:endParaRPr lang="id-ID" sz="2000" kern="1200">
            <a:solidFill>
              <a:schemeClr val="tx1"/>
            </a:solidFill>
          </a:endParaRPr>
        </a:p>
      </dsp:txBody>
      <dsp:txXfrm>
        <a:off x="68511" y="4317533"/>
        <a:ext cx="6111376" cy="1266429"/>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529640-9A5E-4033-96A7-DED705FD3CDA}" type="datetimeFigureOut">
              <a:rPr lang="id-ID" smtClean="0"/>
              <a:t>07/09/2020</a:t>
            </a:fld>
            <a:endParaRPr lang="id-ID"/>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B35A4C-0E41-4CE3-8BFD-F69BF49647EC}" type="slidenum">
              <a:rPr lang="id-ID" smtClean="0"/>
              <a:t>‹#›</a:t>
            </a:fld>
            <a:endParaRPr lang="id-ID"/>
          </a:p>
        </p:txBody>
      </p:sp>
    </p:spTree>
    <p:extLst>
      <p:ext uri="{BB962C8B-B14F-4D97-AF65-F5344CB8AC3E}">
        <p14:creationId xmlns:p14="http://schemas.microsoft.com/office/powerpoint/2010/main" val="24017532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2" name="Freeform 6" title="Page Number Shape"/>
          <p:cNvSpPr/>
          <p:nvPr/>
        </p:nvSpPr>
        <p:spPr bwMode="auto">
          <a:xfrm>
            <a:off x="11784011" y="1189204"/>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2"/>
          </a:solidFill>
          <a:ln w="0">
            <a:noFill/>
            <a:prstDash val="solid"/>
            <a:round/>
            <a:headEnd/>
            <a:tailEnd/>
          </a:ln>
        </p:spPr>
      </p:sp>
      <p:sp>
        <p:nvSpPr>
          <p:cNvPr id="2" name="Title 1"/>
          <p:cNvSpPr>
            <a:spLocks noGrp="1"/>
          </p:cNvSpPr>
          <p:nvPr>
            <p:ph type="ctrTitle"/>
          </p:nvPr>
        </p:nvSpPr>
        <p:spPr>
          <a:xfrm>
            <a:off x="1088913" y="1143293"/>
            <a:ext cx="7034362" cy="4268965"/>
          </a:xfrm>
        </p:spPr>
        <p:txBody>
          <a:bodyPr anchor="t">
            <a:normAutofit/>
          </a:bodyPr>
          <a:lstStyle>
            <a:lvl1pPr algn="l">
              <a:lnSpc>
                <a:spcPct val="85000"/>
              </a:lnSpc>
              <a:defRPr sz="7700" cap="all" baseline="0">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1088914" y="5537925"/>
            <a:ext cx="7034362" cy="706355"/>
          </a:xfrm>
        </p:spPr>
        <p:txBody>
          <a:bodyPr>
            <a:normAutofit/>
          </a:bodyPr>
          <a:lstStyle>
            <a:lvl1pPr marL="0" indent="0" algn="l">
              <a:lnSpc>
                <a:spcPct val="114000"/>
              </a:lnSpc>
              <a:spcBef>
                <a:spcPts val="0"/>
              </a:spcBef>
              <a:buNone/>
              <a:defRPr sz="2000" b="0" i="1"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1088913" y="6314440"/>
            <a:ext cx="1596622" cy="365125"/>
          </a:xfrm>
        </p:spPr>
        <p:txBody>
          <a:bodyPr/>
          <a:lstStyle>
            <a:lvl1pPr algn="l">
              <a:defRPr sz="1200">
                <a:solidFill>
                  <a:schemeClr val="tx2"/>
                </a:solidFill>
              </a:defRPr>
            </a:lvl1pPr>
          </a:lstStyle>
          <a:p>
            <a:fld id="{9575EE77-41FF-4F51-BC03-0214E9E61A7D}" type="datetime1">
              <a:rPr lang="en-US" smtClean="0"/>
              <a:t>9/7/2020</a:t>
            </a:fld>
            <a:endParaRPr lang="en-US" dirty="0"/>
          </a:p>
        </p:txBody>
      </p:sp>
      <p:sp>
        <p:nvSpPr>
          <p:cNvPr id="5" name="Footer Placeholder 4"/>
          <p:cNvSpPr>
            <a:spLocks noGrp="1"/>
          </p:cNvSpPr>
          <p:nvPr>
            <p:ph type="ftr" sz="quarter" idx="11"/>
          </p:nvPr>
        </p:nvSpPr>
        <p:spPr>
          <a:xfrm>
            <a:off x="3000591" y="6314440"/>
            <a:ext cx="5122683" cy="365125"/>
          </a:xfrm>
        </p:spPr>
        <p:txBody>
          <a:bodyPr/>
          <a:lstStyle>
            <a:lvl1pPr algn="l">
              <a:defRPr b="0">
                <a:solidFill>
                  <a:schemeClr val="tx2"/>
                </a:solidFill>
              </a:defRPr>
            </a:lvl1pPr>
          </a:lstStyle>
          <a:p>
            <a:endParaRPr lang="en-US" dirty="0"/>
          </a:p>
        </p:txBody>
      </p:sp>
      <p:sp>
        <p:nvSpPr>
          <p:cNvPr id="6" name="Slide Number Placeholder 5"/>
          <p:cNvSpPr>
            <a:spLocks noGrp="1"/>
          </p:cNvSpPr>
          <p:nvPr>
            <p:ph type="sldNum" sz="quarter" idx="12"/>
          </p:nvPr>
        </p:nvSpPr>
        <p:spPr>
          <a:xfrm>
            <a:off x="11784011" y="1416216"/>
            <a:ext cx="407988" cy="365125"/>
          </a:xfrm>
        </p:spPr>
        <p:txBody>
          <a:bodyPr/>
          <a:lstStyle>
            <a:lvl1pPr algn="r">
              <a:defRPr>
                <a:solidFill>
                  <a:schemeClr val="accent1"/>
                </a:solidFill>
              </a:defRPr>
            </a:lvl1pPr>
          </a:lstStyle>
          <a:p>
            <a:fld id="{2AC27A5A-7290-4DE1-BA94-4BE8A8E57DCF}" type="slidenum">
              <a:rPr lang="en-US" dirty="0"/>
              <a:pPr/>
              <a:t>‹#›</a:t>
            </a:fld>
            <a:endParaRPr lang="en-US" dirty="0"/>
          </a:p>
        </p:txBody>
      </p:sp>
      <p:cxnSp>
        <p:nvCxnSpPr>
          <p:cNvPr id="9" name="Straight Connector 8" title="Verticle Rule Line"/>
          <p:cNvCxnSpPr/>
          <p:nvPr/>
        </p:nvCxnSpPr>
        <p:spPr>
          <a:xfrm>
            <a:off x="773855" y="1257300"/>
            <a:ext cx="0" cy="560070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extLst mod="1">
    <p:ext uri="{DCECCB84-F9BA-43D5-87BE-67443E8EF086}">
      <p15:sldGuideLst xmlns="" xmlns:p15="http://schemas.microsoft.com/office/powerpoint/2012/main">
        <p15:guide id="1" orient="horz" pos="792">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5ED6CA3-EA16-461F-8D6F-D9A197E00BBF}" type="datetime1">
              <a:rPr lang="en-US" smtClean="0"/>
              <a:t>9/7/2020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AC27A5A-7290-4DE1-BA94-4BE8A8E57DCF}"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Freeform 6" title="Page Number Shape"/>
          <p:cNvSpPr/>
          <p:nvPr/>
        </p:nvSpPr>
        <p:spPr bwMode="auto">
          <a:xfrm>
            <a:off x="11784011" y="1393748"/>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accent1"/>
          </a:solidFill>
          <a:ln w="0">
            <a:noFill/>
            <a:prstDash val="solid"/>
            <a:round/>
            <a:headEnd/>
            <a:tailEnd/>
          </a:ln>
        </p:spPr>
      </p:sp>
      <p:sp>
        <p:nvSpPr>
          <p:cNvPr id="2" name="Title 1"/>
          <p:cNvSpPr>
            <a:spLocks noGrp="1"/>
          </p:cNvSpPr>
          <p:nvPr>
            <p:ph type="title"/>
          </p:nvPr>
        </p:nvSpPr>
        <p:spPr>
          <a:xfrm>
            <a:off x="1947673" y="2571722"/>
            <a:ext cx="8296654" cy="3286153"/>
          </a:xfrm>
        </p:spPr>
        <p:txBody>
          <a:bodyPr anchor="t">
            <a:normAutofit/>
          </a:bodyPr>
          <a:lstStyle>
            <a:lvl1pPr>
              <a:lnSpc>
                <a:spcPct val="85000"/>
              </a:lnSpc>
              <a:defRPr sz="7700" cap="all" baseline="0">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1947673" y="1393748"/>
            <a:ext cx="8401429" cy="819150"/>
          </a:xfrm>
        </p:spPr>
        <p:txBody>
          <a:bodyPr anchor="ctr">
            <a:normAutofit/>
          </a:bodyPr>
          <a:lstStyle>
            <a:lvl1pPr marL="0" indent="0" algn="r">
              <a:lnSpc>
                <a:spcPct val="113000"/>
              </a:lnSpc>
              <a:spcBef>
                <a:spcPts val="0"/>
              </a:spcBef>
              <a:buNone/>
              <a:defRPr sz="2000" b="0" i="1" baseline="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742955" y="6314439"/>
            <a:ext cx="1596622" cy="365125"/>
          </a:xfrm>
        </p:spPr>
        <p:txBody>
          <a:bodyPr/>
          <a:lstStyle>
            <a:lvl1pPr>
              <a:defRPr sz="1200">
                <a:solidFill>
                  <a:schemeClr val="accent1"/>
                </a:solidFill>
              </a:defRPr>
            </a:lvl1pPr>
          </a:lstStyle>
          <a:p>
            <a:fld id="{850D4EC5-28D6-4E48-B80F-0A1F1AC5A3EC}" type="datetime1">
              <a:rPr lang="en-US" smtClean="0"/>
              <a:t>9/7/2020</a:t>
            </a:fld>
            <a:endParaRPr lang="en-US" dirty="0"/>
          </a:p>
        </p:txBody>
      </p:sp>
      <p:sp>
        <p:nvSpPr>
          <p:cNvPr id="5" name="Footer Placeholder 4"/>
          <p:cNvSpPr>
            <a:spLocks noGrp="1"/>
          </p:cNvSpPr>
          <p:nvPr>
            <p:ph type="ftr" sz="quarter" idx="11"/>
          </p:nvPr>
        </p:nvSpPr>
        <p:spPr>
          <a:xfrm>
            <a:off x="1947673" y="6314440"/>
            <a:ext cx="6480226" cy="365125"/>
          </a:xfrm>
        </p:spPr>
        <p:txBody>
          <a:bodyPr/>
          <a:lstStyle>
            <a:lvl1pPr>
              <a:defRPr b="0">
                <a:solidFill>
                  <a:schemeClr val="accent1"/>
                </a:solidFill>
              </a:defRPr>
            </a:lvl1pPr>
          </a:lstStyle>
          <a:p>
            <a:endParaRPr lang="en-US" dirty="0"/>
          </a:p>
        </p:txBody>
      </p:sp>
      <p:sp>
        <p:nvSpPr>
          <p:cNvPr id="6" name="Slide Number Placeholder 5"/>
          <p:cNvSpPr>
            <a:spLocks noGrp="1"/>
          </p:cNvSpPr>
          <p:nvPr>
            <p:ph type="sldNum" sz="quarter" idx="12"/>
          </p:nvPr>
        </p:nvSpPr>
        <p:spPr>
          <a:xfrm>
            <a:off x="11784011" y="1620760"/>
            <a:ext cx="407988" cy="365125"/>
          </a:xfrm>
        </p:spPr>
        <p:txBody>
          <a:bodyPr/>
          <a:lstStyle>
            <a:lvl1pPr>
              <a:defRPr>
                <a:solidFill>
                  <a:schemeClr val="bg2"/>
                </a:solidFill>
              </a:defRPr>
            </a:lvl1pPr>
          </a:lstStyle>
          <a:p>
            <a:fld id="{2AC27A5A-7290-4DE1-BA94-4BE8A8E57DCF}" type="slidenum">
              <a:rPr lang="en-US" dirty="0"/>
              <a:pPr/>
              <a:t>‹#›</a:t>
            </a:fld>
            <a:endParaRPr lang="en-US" dirty="0"/>
          </a:p>
        </p:txBody>
      </p:sp>
      <p:cxnSp>
        <p:nvCxnSpPr>
          <p:cNvPr id="10" name="Straight Connector 9" title="Horizontal Rule Line"/>
          <p:cNvCxnSpPr/>
          <p:nvPr/>
        </p:nvCxnSpPr>
        <p:spPr>
          <a:xfrm flipH="1">
            <a:off x="1" y="6178167"/>
            <a:ext cx="10244326" cy="0"/>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extLst mod="1">
    <p:ext uri="{DCECCB84-F9BA-43D5-87BE-67443E8EF086}">
      <p15:sldGuideLst xmlns="" xmlns:p15="http://schemas.microsoft.com/office/powerpoint/2012/main">
        <p15:guide id="1" pos="6456">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181600" y="540628"/>
            <a:ext cx="6248400" cy="248894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81600" y="3712467"/>
            <a:ext cx="6248400" cy="248222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C26BAA3-5C27-4B8D-8550-0D15B06D5332}" type="datetime1">
              <a:rPr lang="en-US" smtClean="0"/>
              <a:t>9/7/2020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AC27A5A-7290-4DE1-BA94-4BE8A8E57DCF}"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62000" y="557784"/>
            <a:ext cx="3831336" cy="4956048"/>
          </a:xfrm>
        </p:spPr>
        <p:txBody>
          <a:bodyPr/>
          <a:lstStyle/>
          <a:p>
            <a:r>
              <a:rPr lang="en-US"/>
              <a:t>Click to edit Master title style</a:t>
            </a:r>
            <a:endParaRPr lang="en-US" dirty="0"/>
          </a:p>
        </p:txBody>
      </p:sp>
      <p:sp>
        <p:nvSpPr>
          <p:cNvPr id="3" name="Text Placeholder 2"/>
          <p:cNvSpPr>
            <a:spLocks noGrp="1"/>
          </p:cNvSpPr>
          <p:nvPr>
            <p:ph type="body" idx="1"/>
          </p:nvPr>
        </p:nvSpPr>
        <p:spPr>
          <a:xfrm>
            <a:off x="5181600" y="558065"/>
            <a:ext cx="6245352" cy="914400"/>
          </a:xfrm>
        </p:spPr>
        <p:txBody>
          <a:bodyPr anchor="b">
            <a:normAutofit/>
          </a:bodyPr>
          <a:lstStyle>
            <a:lvl1pPr marL="0" indent="0">
              <a:lnSpc>
                <a:spcPct val="113000"/>
              </a:lnSpc>
              <a:spcBef>
                <a:spcPts val="0"/>
              </a:spcBef>
              <a:buNone/>
              <a:defRPr sz="2400" b="0" i="1" baseline="0">
                <a:solidFill>
                  <a:schemeClr val="tx1">
                    <a:lumMod val="85000"/>
                    <a:lumOff val="1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5181600" y="1526671"/>
            <a:ext cx="6245352" cy="175564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81600" y="3700826"/>
            <a:ext cx="6248400" cy="914400"/>
          </a:xfrm>
        </p:spPr>
        <p:txBody>
          <a:bodyPr anchor="b">
            <a:normAutofit/>
          </a:bodyPr>
          <a:lstStyle>
            <a:lvl1pPr marL="0" indent="0">
              <a:buNone/>
              <a:defRPr sz="2400" b="0" i="1" baseline="0">
                <a:solidFill>
                  <a:schemeClr val="tx1">
                    <a:lumMod val="85000"/>
                    <a:lumOff val="1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181600" y="4669432"/>
            <a:ext cx="6245352" cy="175564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7197E7A-8AE3-4261-9019-64E6FB825A35}" type="datetime1">
              <a:rPr lang="en-US" smtClean="0"/>
              <a:t>9/7/2020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2AC27A5A-7290-4DE1-BA94-4BE8A8E57DCF}"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8CACA2E-39F0-490A-A54A-72AD624775FD}" type="datetime1">
              <a:rPr lang="en-US" smtClean="0"/>
              <a:t>9/7/2020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2AC27A5A-7290-4DE1-BA94-4BE8A8E57DCF}"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D2426E1-2B38-4B91-8CC9-0E6C9D459916}" type="datetime1">
              <a:rPr lang="en-US" smtClean="0"/>
              <a:t>9/7/2020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2AC27A5A-7290-4DE1-BA94-4BE8A8E57DCF}"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62000" y="555479"/>
            <a:ext cx="3838776" cy="1921022"/>
          </a:xfrm>
        </p:spPr>
        <p:txBody>
          <a:bodyPr anchor="t">
            <a:noAutofit/>
          </a:bodyPr>
          <a:lstStyle>
            <a:lvl1pPr>
              <a:lnSpc>
                <a:spcPct val="93000"/>
              </a:lnSpc>
              <a:defRPr sz="4000"/>
            </a:lvl1pPr>
          </a:lstStyle>
          <a:p>
            <a:r>
              <a:rPr lang="en-US"/>
              <a:t>Click to edit Master title style</a:t>
            </a:r>
            <a:endParaRPr lang="en-US" dirty="0"/>
          </a:p>
        </p:txBody>
      </p:sp>
      <p:sp>
        <p:nvSpPr>
          <p:cNvPr id="3" name="Content Placeholder 2"/>
          <p:cNvSpPr>
            <a:spLocks noGrp="1"/>
          </p:cNvSpPr>
          <p:nvPr>
            <p:ph idx="1"/>
          </p:nvPr>
        </p:nvSpPr>
        <p:spPr>
          <a:xfrm>
            <a:off x="5181600" y="564147"/>
            <a:ext cx="6248400" cy="5622644"/>
          </a:xfrm>
        </p:spPr>
        <p:txBody>
          <a:bodyPr/>
          <a:lstStyle>
            <a:lvl1pPr>
              <a:lnSpc>
                <a:spcPct val="112000"/>
              </a:lnSpc>
              <a:defRPr sz="2000"/>
            </a:lvl1pPr>
            <a:lvl2pPr>
              <a:lnSpc>
                <a:spcPct val="112000"/>
              </a:lnSpc>
              <a:defRPr sz="1800"/>
            </a:lvl2pPr>
            <a:lvl3pPr>
              <a:lnSpc>
                <a:spcPct val="112000"/>
              </a:lnSpc>
              <a:defRPr sz="1600"/>
            </a:lvl3pPr>
            <a:lvl4pPr>
              <a:lnSpc>
                <a:spcPct val="112000"/>
              </a:lnSpc>
              <a:defRPr sz="1400"/>
            </a:lvl4pPr>
            <a:lvl5pPr>
              <a:lnSpc>
                <a:spcPct val="112000"/>
              </a:lnSpc>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2000" y="2621512"/>
            <a:ext cx="3838776" cy="3239537"/>
          </a:xfrm>
        </p:spPr>
        <p:txBody>
          <a:bodyPr/>
          <a:lstStyle>
            <a:lvl1pPr marL="0" indent="0" algn="r">
              <a:lnSpc>
                <a:spcPct val="125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4AE3288-B123-4E64-8BDC-C1C90141060D}" type="datetime1">
              <a:rPr lang="en-US" smtClean="0"/>
              <a:t>9/7/2020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AC27A5A-7290-4DE1-BA94-4BE8A8E57DCF}"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8952" y="557261"/>
            <a:ext cx="3840480" cy="1919239"/>
          </a:xfrm>
        </p:spPr>
        <p:txBody>
          <a:bodyPr anchor="t">
            <a:noAutofit/>
          </a:bodyPr>
          <a:lstStyle>
            <a:lvl1pPr>
              <a:lnSpc>
                <a:spcPct val="93000"/>
              </a:lnSpc>
              <a:defRPr sz="40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5257800" y="0"/>
            <a:ext cx="6172200"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58952" y="2621512"/>
            <a:ext cx="3840480" cy="3236976"/>
          </a:xfrm>
        </p:spPr>
        <p:txBody>
          <a:bodyPr/>
          <a:lstStyle>
            <a:lvl1pPr marL="0" indent="0" algn="r">
              <a:lnSpc>
                <a:spcPct val="125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14CB562-AD25-4CD2-95CB-57059447D090}" type="datetime1">
              <a:rPr lang="en-US" smtClean="0"/>
              <a:t>9/7/2020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AC27A5A-7290-4DE1-BA94-4BE8A8E57DCF}"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5181600" y="640080"/>
            <a:ext cx="6248398" cy="558414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2FFF152-2670-4309-B382-972C0DD95AC8}" type="datetime1">
              <a:rPr lang="en-US" smtClean="0"/>
              <a:t>9/7/2020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AC27A5A-7290-4DE1-BA94-4BE8A8E57DCF}"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title="Page Number Shape"/>
          <p:cNvSpPr/>
          <p:nvPr/>
        </p:nvSpPr>
        <p:spPr bwMode="auto">
          <a:xfrm>
            <a:off x="11784011" y="5380580"/>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accent1"/>
          </a:solidFill>
          <a:ln w="0">
            <a:noFill/>
            <a:prstDash val="solid"/>
            <a:round/>
            <a:headEnd/>
            <a:tailEnd/>
          </a:ln>
        </p:spPr>
      </p:sp>
      <p:sp>
        <p:nvSpPr>
          <p:cNvPr id="2" name="Vertical Title 1"/>
          <p:cNvSpPr>
            <a:spLocks noGrp="1"/>
          </p:cNvSpPr>
          <p:nvPr>
            <p:ph type="title" orient="vert"/>
          </p:nvPr>
        </p:nvSpPr>
        <p:spPr>
          <a:xfrm>
            <a:off x="7990765" y="642931"/>
            <a:ext cx="2446670" cy="4678106"/>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838200" y="642932"/>
            <a:ext cx="7070678" cy="467810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536187" y="5927131"/>
            <a:ext cx="3814856" cy="365125"/>
          </a:xfrm>
        </p:spPr>
        <p:txBody>
          <a:bodyPr/>
          <a:lstStyle/>
          <a:p>
            <a:fld id="{461C93BE-8D6A-4589-9D43-7EAAAC68E67B}" type="datetime1">
              <a:rPr lang="en-US" smtClean="0"/>
              <a:t>9/7/2020</a:t>
            </a:fld>
            <a:endParaRPr lang="en-US" dirty="0"/>
          </a:p>
        </p:txBody>
      </p:sp>
      <p:sp>
        <p:nvSpPr>
          <p:cNvPr id="5" name="Footer Placeholder 4"/>
          <p:cNvSpPr>
            <a:spLocks noGrp="1"/>
          </p:cNvSpPr>
          <p:nvPr>
            <p:ph type="ftr" sz="quarter" idx="11"/>
          </p:nvPr>
        </p:nvSpPr>
        <p:spPr>
          <a:xfrm>
            <a:off x="6536187" y="6315949"/>
            <a:ext cx="3814856" cy="365125"/>
          </a:xfrm>
        </p:spPr>
        <p:txBody>
          <a:bodyPr/>
          <a:lstStyle/>
          <a:p>
            <a:endParaRPr lang="en-US" dirty="0"/>
          </a:p>
        </p:txBody>
      </p:sp>
      <p:sp>
        <p:nvSpPr>
          <p:cNvPr id="6" name="Slide Number Placeholder 5"/>
          <p:cNvSpPr>
            <a:spLocks noGrp="1"/>
          </p:cNvSpPr>
          <p:nvPr>
            <p:ph type="sldNum" sz="quarter" idx="12"/>
          </p:nvPr>
        </p:nvSpPr>
        <p:spPr>
          <a:xfrm>
            <a:off x="11784011" y="5607592"/>
            <a:ext cx="407988" cy="365125"/>
          </a:xfrm>
        </p:spPr>
        <p:txBody>
          <a:bodyPr/>
          <a:lstStyle/>
          <a:p>
            <a:fld id="{2AC27A5A-7290-4DE1-BA94-4BE8A8E57DCF}" type="slidenum">
              <a:rPr lang="en-US" dirty="0"/>
              <a:t>‹#›</a:t>
            </a:fld>
            <a:endParaRPr lang="en-US" dirty="0"/>
          </a:p>
        </p:txBody>
      </p:sp>
      <p:cxnSp>
        <p:nvCxnSpPr>
          <p:cNvPr id="13" name="Straight Connector 12" title="Horizontal Rule Line"/>
          <p:cNvCxnSpPr/>
          <p:nvPr/>
        </p:nvCxnSpPr>
        <p:spPr>
          <a:xfrm>
            <a:off x="0" y="6199730"/>
            <a:ext cx="10260011" cy="0"/>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extLst mod="1">
    <p:ext uri="{DCECCB84-F9BA-43D5-87BE-67443E8EF086}">
      <p15:sldGuideLst xmlns="" xmlns:p15="http://schemas.microsoft.com/office/powerpoint/2012/main">
        <p15:guide id="1" pos="6456">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40000"/>
                <a:lumOff val="60000"/>
              </a:schemeClr>
            </a:gs>
            <a:gs pos="46000">
              <a:schemeClr val="accent1">
                <a:lumMod val="95000"/>
                <a:lumOff val="5000"/>
              </a:schemeClr>
            </a:gs>
            <a:gs pos="100000">
              <a:schemeClr val="accent1">
                <a:lumMod val="60000"/>
              </a:schemeClr>
            </a:gs>
          </a:gsLst>
          <a:path path="circle">
            <a:fillToRect l="50000" t="130000" r="50000" b="-30000"/>
          </a:path>
          <a:tileRect/>
        </a:gradFill>
        <a:effectLst/>
      </p:bgPr>
    </p:bg>
    <p:spTree>
      <p:nvGrpSpPr>
        <p:cNvPr id="1" name=""/>
        <p:cNvGrpSpPr/>
        <p:nvPr/>
      </p:nvGrpSpPr>
      <p:grpSpPr>
        <a:xfrm>
          <a:off x="0" y="0"/>
          <a:ext cx="0" cy="0"/>
          <a:chOff x="0" y="0"/>
          <a:chExt cx="0" cy="0"/>
        </a:xfrm>
      </p:grpSpPr>
      <p:sp>
        <p:nvSpPr>
          <p:cNvPr id="20" name="Freeform 6" title="Page Number Shape"/>
          <p:cNvSpPr/>
          <p:nvPr/>
        </p:nvSpPr>
        <p:spPr bwMode="auto">
          <a:xfrm>
            <a:off x="11784011" y="5380580"/>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accent1"/>
          </a:solidFill>
          <a:ln w="0">
            <a:noFill/>
            <a:prstDash val="solid"/>
            <a:round/>
            <a:headEnd/>
            <a:tailEnd/>
          </a:ln>
        </p:spPr>
      </p:sp>
      <p:sp>
        <p:nvSpPr>
          <p:cNvPr id="2" name="Title Placeholder 1"/>
          <p:cNvSpPr>
            <a:spLocks noGrp="1"/>
          </p:cNvSpPr>
          <p:nvPr>
            <p:ph type="title"/>
          </p:nvPr>
        </p:nvSpPr>
        <p:spPr>
          <a:xfrm>
            <a:off x="762000" y="559678"/>
            <a:ext cx="3833906" cy="495249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5181600" y="569066"/>
            <a:ext cx="6248398" cy="565515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2001" y="5930060"/>
            <a:ext cx="3814856" cy="365125"/>
          </a:xfrm>
          <a:prstGeom prst="rect">
            <a:avLst/>
          </a:prstGeom>
        </p:spPr>
        <p:txBody>
          <a:bodyPr vert="horz" lIns="91440" tIns="45720" rIns="91440" bIns="45720" rtlCol="0" anchor="t"/>
          <a:lstStyle>
            <a:lvl1pPr algn="r">
              <a:defRPr sz="1000" b="0" i="1" baseline="0">
                <a:solidFill>
                  <a:schemeClr val="accent1"/>
                </a:solidFill>
                <a:latin typeface="+mj-lt"/>
              </a:defRPr>
            </a:lvl1pPr>
          </a:lstStyle>
          <a:p>
            <a:fld id="{35710FA3-FA37-4F27-B988-CC56940BFB93}" type="datetime1">
              <a:rPr lang="en-US" smtClean="0"/>
              <a:t>9/7/2020</a:t>
            </a:fld>
            <a:endParaRPr lang="en-US" dirty="0"/>
          </a:p>
        </p:txBody>
      </p:sp>
      <p:sp>
        <p:nvSpPr>
          <p:cNvPr id="5" name="Footer Placeholder 4"/>
          <p:cNvSpPr>
            <a:spLocks noGrp="1"/>
          </p:cNvSpPr>
          <p:nvPr>
            <p:ph type="ftr" sz="quarter" idx="3"/>
          </p:nvPr>
        </p:nvSpPr>
        <p:spPr>
          <a:xfrm>
            <a:off x="762001" y="6314440"/>
            <a:ext cx="3814856" cy="365125"/>
          </a:xfrm>
          <a:prstGeom prst="rect">
            <a:avLst/>
          </a:prstGeom>
        </p:spPr>
        <p:txBody>
          <a:bodyPr vert="horz" lIns="91440" tIns="45720" rIns="91440" bIns="45720" rtlCol="0" anchor="t"/>
          <a:lstStyle>
            <a:lvl1pPr algn="r">
              <a:defRPr sz="1200" b="1" i="1" baseline="0">
                <a:solidFill>
                  <a:schemeClr val="accent1"/>
                </a:solidFill>
                <a:latin typeface="+mj-lt"/>
              </a:defRPr>
            </a:lvl1pPr>
          </a:lstStyle>
          <a:p>
            <a:endParaRPr lang="en-US" dirty="0"/>
          </a:p>
        </p:txBody>
      </p:sp>
      <p:sp>
        <p:nvSpPr>
          <p:cNvPr id="6" name="Slide Number Placeholder 5"/>
          <p:cNvSpPr>
            <a:spLocks noGrp="1"/>
          </p:cNvSpPr>
          <p:nvPr>
            <p:ph type="sldNum" sz="quarter" idx="4"/>
          </p:nvPr>
        </p:nvSpPr>
        <p:spPr>
          <a:xfrm>
            <a:off x="11784011" y="5607592"/>
            <a:ext cx="407988" cy="365125"/>
          </a:xfrm>
          <a:prstGeom prst="rect">
            <a:avLst/>
          </a:prstGeom>
        </p:spPr>
        <p:txBody>
          <a:bodyPr vert="horz" lIns="91440" tIns="45720" rIns="91440" bIns="45720" rtlCol="0" anchor="ctr"/>
          <a:lstStyle>
            <a:lvl1pPr algn="r">
              <a:defRPr sz="1200" b="0" i="1" baseline="0">
                <a:solidFill>
                  <a:schemeClr val="bg2"/>
                </a:solidFill>
                <a:latin typeface="+mj-lt"/>
              </a:defRPr>
            </a:lvl1pPr>
          </a:lstStyle>
          <a:p>
            <a:fld id="{2AC27A5A-7290-4DE1-BA94-4BE8A8E57DCF}" type="slidenum">
              <a:rPr lang="en-US" dirty="0"/>
              <a:pPr/>
              <a:t>‹#›</a:t>
            </a:fld>
            <a:endParaRPr lang="en-US" dirty="0"/>
          </a:p>
        </p:txBody>
      </p:sp>
      <p:cxnSp>
        <p:nvCxnSpPr>
          <p:cNvPr id="10" name="Straight Connector 9" title="Horizontal Rule Line"/>
          <p:cNvCxnSpPr/>
          <p:nvPr/>
        </p:nvCxnSpPr>
        <p:spPr>
          <a:xfrm>
            <a:off x="0" y="6199730"/>
            <a:ext cx="4495800" cy="0"/>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r" defTabSz="914400" rtl="0" eaLnBrk="1" latinLnBrk="0" hangingPunct="1">
        <a:lnSpc>
          <a:spcPct val="90000"/>
        </a:lnSpc>
        <a:spcBef>
          <a:spcPct val="0"/>
        </a:spcBef>
        <a:buNone/>
        <a:defRPr sz="5000" b="0" i="1" kern="1200" baseline="0">
          <a:solidFill>
            <a:schemeClr val="accent1"/>
          </a:solidFill>
          <a:latin typeface="+mj-lt"/>
          <a:ea typeface="+mj-ea"/>
          <a:cs typeface="+mj-cs"/>
        </a:defRPr>
      </a:lvl1pPr>
    </p:titleStyle>
    <p:bodyStyle>
      <a:lvl1pPr marL="283464" indent="-283464" algn="l" defTabSz="914400" rtl="0" eaLnBrk="1" latinLnBrk="0" hangingPunct="1">
        <a:lnSpc>
          <a:spcPct val="112000"/>
        </a:lnSpc>
        <a:spcBef>
          <a:spcPts val="900"/>
        </a:spcBef>
        <a:buFont typeface="Arial" panose="020B0604020202020204" pitchFamily="34" charset="0"/>
        <a:buChar char="•"/>
        <a:defRPr sz="2000" kern="1200" baseline="0">
          <a:solidFill>
            <a:schemeClr val="tx1">
              <a:lumMod val="85000"/>
              <a:lumOff val="15000"/>
            </a:schemeClr>
          </a:solidFill>
          <a:latin typeface="+mn-lt"/>
          <a:ea typeface="+mn-ea"/>
          <a:cs typeface="+mn-cs"/>
        </a:defRPr>
      </a:lvl1pPr>
      <a:lvl2pPr marL="685800" indent="-283464" algn="l" defTabSz="914400" rtl="0" eaLnBrk="1" latinLnBrk="0" hangingPunct="1">
        <a:lnSpc>
          <a:spcPct val="112000"/>
        </a:lnSpc>
        <a:spcBef>
          <a:spcPts val="900"/>
        </a:spcBef>
        <a:buFont typeface="Corbel" panose="020B0503020204020204" pitchFamily="34" charset="0"/>
        <a:buChar char="–"/>
        <a:defRPr sz="1800" kern="1200" baseline="0">
          <a:solidFill>
            <a:schemeClr val="tx1">
              <a:lumMod val="85000"/>
              <a:lumOff val="15000"/>
            </a:schemeClr>
          </a:solidFill>
          <a:latin typeface="+mn-lt"/>
          <a:ea typeface="+mn-ea"/>
          <a:cs typeface="+mn-cs"/>
        </a:defRPr>
      </a:lvl2pPr>
      <a:lvl3pPr marL="1143000" indent="-283464" algn="l" defTabSz="914400" rtl="0" eaLnBrk="1" latinLnBrk="0" hangingPunct="1">
        <a:lnSpc>
          <a:spcPct val="112000"/>
        </a:lnSpc>
        <a:spcBef>
          <a:spcPts val="900"/>
        </a:spcBef>
        <a:buFont typeface="Arial" panose="020B0604020202020204" pitchFamily="34" charset="0"/>
        <a:buChar char="•"/>
        <a:defRPr sz="1600" kern="1200" baseline="0">
          <a:solidFill>
            <a:schemeClr val="tx1">
              <a:lumMod val="85000"/>
              <a:lumOff val="15000"/>
            </a:schemeClr>
          </a:solidFill>
          <a:latin typeface="+mn-lt"/>
          <a:ea typeface="+mn-ea"/>
          <a:cs typeface="+mn-cs"/>
        </a:defRPr>
      </a:lvl3pPr>
      <a:lvl4pPr marL="1600200" indent="-283464" algn="l" defTabSz="914400" rtl="0" eaLnBrk="1" latinLnBrk="0" hangingPunct="1">
        <a:lnSpc>
          <a:spcPct val="112000"/>
        </a:lnSpc>
        <a:spcBef>
          <a:spcPts val="900"/>
        </a:spcBef>
        <a:buFont typeface="Corbel" panose="020B0503020204020204" pitchFamily="34" charset="0"/>
        <a:buChar char="–"/>
        <a:defRPr sz="1400" kern="1200" baseline="0">
          <a:solidFill>
            <a:schemeClr val="tx1">
              <a:lumMod val="85000"/>
              <a:lumOff val="15000"/>
            </a:schemeClr>
          </a:solidFill>
          <a:latin typeface="+mn-lt"/>
          <a:ea typeface="+mn-ea"/>
          <a:cs typeface="+mn-cs"/>
        </a:defRPr>
      </a:lvl4pPr>
      <a:lvl5pPr marL="2057400" indent="-283464" algn="l" defTabSz="914400" rtl="0" eaLnBrk="1" latinLnBrk="0" hangingPunct="1">
        <a:lnSpc>
          <a:spcPct val="112000"/>
        </a:lnSpc>
        <a:spcBef>
          <a:spcPts val="900"/>
        </a:spcBef>
        <a:buFont typeface="Arial" panose="020B0604020202020204" pitchFamily="34" charset="0"/>
        <a:buChar char="•"/>
        <a:defRPr sz="1400" i="1" kern="1200" baseline="0">
          <a:solidFill>
            <a:schemeClr val="tx1">
              <a:lumMod val="85000"/>
              <a:lumOff val="15000"/>
            </a:schemeClr>
          </a:solidFill>
          <a:latin typeface="+mn-lt"/>
          <a:ea typeface="+mn-ea"/>
          <a:cs typeface="+mn-cs"/>
        </a:defRPr>
      </a:lvl5pPr>
      <a:lvl6pPr marL="2514600" indent="-283464" algn="l" defTabSz="914400" rtl="0" eaLnBrk="1" latinLnBrk="0" hangingPunct="1">
        <a:lnSpc>
          <a:spcPct val="112000"/>
        </a:lnSpc>
        <a:spcBef>
          <a:spcPts val="1300"/>
        </a:spcBef>
        <a:buFont typeface="Corbel" panose="020B0503020204020204" pitchFamily="34" charset="0"/>
        <a:buChar char="–"/>
        <a:defRPr sz="1400" kern="1200">
          <a:solidFill>
            <a:schemeClr val="tx1">
              <a:lumMod val="85000"/>
              <a:lumOff val="15000"/>
            </a:schemeClr>
          </a:solidFill>
          <a:latin typeface="+mn-lt"/>
          <a:ea typeface="+mn-ea"/>
          <a:cs typeface="+mn-cs"/>
        </a:defRPr>
      </a:lvl6pPr>
      <a:lvl7pPr marL="2971800" indent="-283464" algn="l" defTabSz="914400" rtl="0" eaLnBrk="1" latinLnBrk="0" hangingPunct="1">
        <a:lnSpc>
          <a:spcPct val="112000"/>
        </a:lnSpc>
        <a:spcBef>
          <a:spcPts val="1300"/>
        </a:spcBef>
        <a:buFont typeface="Arial" panose="020B0604020202020204" pitchFamily="34" charset="0"/>
        <a:buChar char="•"/>
        <a:defRPr sz="1400" i="1" kern="1200">
          <a:solidFill>
            <a:schemeClr val="tx1">
              <a:lumMod val="85000"/>
              <a:lumOff val="15000"/>
            </a:schemeClr>
          </a:solidFill>
          <a:latin typeface="+mn-lt"/>
          <a:ea typeface="+mn-ea"/>
          <a:cs typeface="+mn-cs"/>
        </a:defRPr>
      </a:lvl7pPr>
      <a:lvl8pPr marL="3429000" indent="-283464" algn="l" defTabSz="914400" rtl="0" eaLnBrk="1" latinLnBrk="0" hangingPunct="1">
        <a:lnSpc>
          <a:spcPct val="112000"/>
        </a:lnSpc>
        <a:spcBef>
          <a:spcPts val="1300"/>
        </a:spcBef>
        <a:buFont typeface="Corbel" panose="020B0503020204020204" pitchFamily="34" charset="0"/>
        <a:buChar char="–"/>
        <a:defRPr sz="1400" kern="1200">
          <a:solidFill>
            <a:schemeClr val="tx1">
              <a:lumMod val="85000"/>
              <a:lumOff val="15000"/>
            </a:schemeClr>
          </a:solidFill>
          <a:latin typeface="+mn-lt"/>
          <a:ea typeface="+mn-ea"/>
          <a:cs typeface="+mn-cs"/>
        </a:defRPr>
      </a:lvl8pPr>
      <a:lvl9pPr marL="3886200" indent="-283464" algn="l" defTabSz="914400" rtl="0" eaLnBrk="1" latinLnBrk="0" hangingPunct="1">
        <a:lnSpc>
          <a:spcPct val="112000"/>
        </a:lnSpc>
        <a:spcBef>
          <a:spcPts val="1300"/>
        </a:spcBef>
        <a:buFont typeface="Arial" panose="020B0604020202020204" pitchFamily="34" charset="0"/>
        <a:buChar char="•"/>
        <a:defRPr sz="1400" i="1" kern="1200" baseline="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 xmlns:p15="http://schemas.microsoft.com/office/powerpoint/2012/main">
        <p15:guide id="1" pos="2832">
          <p15:clr>
            <a:srgbClr val="F26B43"/>
          </p15:clr>
        </p15:guide>
        <p15:guide id="2" pos="480">
          <p15:clr>
            <a:srgbClr val="F26B43"/>
          </p15:clr>
        </p15:guide>
        <p15:guide id="3" orient="horz" pos="432">
          <p15:clr>
            <a:srgbClr val="F26B43"/>
          </p15:clr>
        </p15:guide>
        <p15:guide id="4" pos="7200">
          <p15:clr>
            <a:srgbClr val="F26B43"/>
          </p15:clr>
        </p15:guide>
        <p15:guide id="5" pos="32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8" Type="http://schemas.openxmlformats.org/officeDocument/2006/relationships/diagramLayout" Target="../diagrams/layout4.xml"/><Relationship Id="rId3" Type="http://schemas.openxmlformats.org/officeDocument/2006/relationships/diagramLayout" Target="../diagrams/layout3.xml"/><Relationship Id="rId7" Type="http://schemas.openxmlformats.org/officeDocument/2006/relationships/diagramData" Target="../diagrams/data4.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11" Type="http://schemas.microsoft.com/office/2007/relationships/diagramDrawing" Target="../diagrams/drawing4.xml"/><Relationship Id="rId5" Type="http://schemas.openxmlformats.org/officeDocument/2006/relationships/diagramColors" Target="../diagrams/colors3.xml"/><Relationship Id="rId10" Type="http://schemas.openxmlformats.org/officeDocument/2006/relationships/diagramColors" Target="../diagrams/colors4.xml"/><Relationship Id="rId4" Type="http://schemas.openxmlformats.org/officeDocument/2006/relationships/diagramQuickStyle" Target="../diagrams/quickStyle3.xml"/><Relationship Id="rId9" Type="http://schemas.openxmlformats.org/officeDocument/2006/relationships/diagramQuickStyle" Target="../diagrams/quickStyle4.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2.pn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6.xml.rels><?xml version="1.0" encoding="UTF-8" standalone="yes"?>
<Relationships xmlns="http://schemas.openxmlformats.org/package/2006/relationships"><Relationship Id="rId8" Type="http://schemas.openxmlformats.org/officeDocument/2006/relationships/diagramData" Target="../diagrams/data7.xml"/><Relationship Id="rId3" Type="http://schemas.openxmlformats.org/officeDocument/2006/relationships/diagramData" Target="../diagrams/data6.xml"/><Relationship Id="rId7" Type="http://schemas.microsoft.com/office/2007/relationships/diagramDrawing" Target="../diagrams/drawing6.xml"/><Relationship Id="rId12" Type="http://schemas.microsoft.com/office/2007/relationships/diagramDrawing" Target="../diagrams/drawing7.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6.xml"/><Relationship Id="rId11" Type="http://schemas.openxmlformats.org/officeDocument/2006/relationships/diagramColors" Target="../diagrams/colors7.xml"/><Relationship Id="rId5" Type="http://schemas.openxmlformats.org/officeDocument/2006/relationships/diagramQuickStyle" Target="../diagrams/quickStyle6.xml"/><Relationship Id="rId10" Type="http://schemas.openxmlformats.org/officeDocument/2006/relationships/diagramQuickStyle" Target="../diagrams/quickStyle7.xml"/><Relationship Id="rId4" Type="http://schemas.openxmlformats.org/officeDocument/2006/relationships/diagramLayout" Target="../diagrams/layout6.xml"/><Relationship Id="rId9" Type="http://schemas.openxmlformats.org/officeDocument/2006/relationships/diagramLayout" Target="../diagrams/layout7.xml"/></Relationships>
</file>

<file path=ppt/slides/_rels/slide7.xml.rels><?xml version="1.0" encoding="UTF-8" standalone="yes"?>
<Relationships xmlns="http://schemas.openxmlformats.org/package/2006/relationships"><Relationship Id="rId8" Type="http://schemas.openxmlformats.org/officeDocument/2006/relationships/diagramLayout" Target="../diagrams/layout9.xml"/><Relationship Id="rId13" Type="http://schemas.openxmlformats.org/officeDocument/2006/relationships/image" Target="../media/image5.png"/><Relationship Id="rId3" Type="http://schemas.openxmlformats.org/officeDocument/2006/relationships/diagramLayout" Target="../diagrams/layout8.xml"/><Relationship Id="rId7" Type="http://schemas.openxmlformats.org/officeDocument/2006/relationships/diagramData" Target="../diagrams/data9.xml"/><Relationship Id="rId12" Type="http://schemas.openxmlformats.org/officeDocument/2006/relationships/image" Target="../media/image4.png"/><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11" Type="http://schemas.microsoft.com/office/2007/relationships/diagramDrawing" Target="../diagrams/drawing9.xml"/><Relationship Id="rId5" Type="http://schemas.openxmlformats.org/officeDocument/2006/relationships/diagramColors" Target="../diagrams/colors8.xml"/><Relationship Id="rId10" Type="http://schemas.openxmlformats.org/officeDocument/2006/relationships/diagramColors" Target="../diagrams/colors9.xml"/><Relationship Id="rId4" Type="http://schemas.openxmlformats.org/officeDocument/2006/relationships/diagramQuickStyle" Target="../diagrams/quickStyle8.xml"/><Relationship Id="rId9" Type="http://schemas.openxmlformats.org/officeDocument/2006/relationships/diagramQuickStyle" Target="../diagrams/quickStyle9.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1.xml"/><Relationship Id="rId7" Type="http://schemas.openxmlformats.org/officeDocument/2006/relationships/image" Target="../media/image6.png"/><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2.xml"/><Relationship Id="rId7" Type="http://schemas.openxmlformats.org/officeDocument/2006/relationships/image" Target="../media/image7.png"/><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8.xml.rels><?xml version="1.0" encoding="UTF-8" standalone="yes"?>
<Relationships xmlns="http://schemas.openxmlformats.org/package/2006/relationships"><Relationship Id="rId8" Type="http://schemas.openxmlformats.org/officeDocument/2006/relationships/diagramLayout" Target="../diagrams/layout14.xml"/><Relationship Id="rId3" Type="http://schemas.openxmlformats.org/officeDocument/2006/relationships/diagramLayout" Target="../diagrams/layout13.xml"/><Relationship Id="rId7" Type="http://schemas.openxmlformats.org/officeDocument/2006/relationships/diagramData" Target="../diagrams/data14.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11" Type="http://schemas.microsoft.com/office/2007/relationships/diagramDrawing" Target="../diagrams/drawing14.xml"/><Relationship Id="rId5" Type="http://schemas.openxmlformats.org/officeDocument/2006/relationships/diagramColors" Target="../diagrams/colors13.xml"/><Relationship Id="rId10" Type="http://schemas.openxmlformats.org/officeDocument/2006/relationships/diagramColors" Target="../diagrams/colors14.xml"/><Relationship Id="rId4" Type="http://schemas.openxmlformats.org/officeDocument/2006/relationships/diagramQuickStyle" Target="../diagrams/quickStyle13.xml"/><Relationship Id="rId9" Type="http://schemas.openxmlformats.org/officeDocument/2006/relationships/diagramQuickStyle" Target="../diagrams/quickStyle14.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88912" y="1143293"/>
            <a:ext cx="9265701" cy="4268965"/>
          </a:xfrm>
        </p:spPr>
        <p:txBody>
          <a:bodyPr>
            <a:normAutofit/>
          </a:bodyPr>
          <a:lstStyle/>
          <a:p>
            <a:r>
              <a:rPr lang="id-ID" sz="7200" b="1" cap="none" dirty="0" smtClean="0">
                <a:solidFill>
                  <a:srgbClr val="7030A0"/>
                </a:solidFill>
                <a:effectLst>
                  <a:outerShdw blurRad="38100" dist="38100" dir="2700000" algn="tl">
                    <a:srgbClr val="000000">
                      <a:alpha val="43137"/>
                    </a:srgbClr>
                  </a:outerShdw>
                </a:effectLst>
              </a:rPr>
              <a:t>Geometri </a:t>
            </a:r>
            <a:r>
              <a:rPr lang="id-ID" sz="7200" b="1" cap="none" dirty="0" smtClean="0">
                <a:solidFill>
                  <a:srgbClr val="7030A0"/>
                </a:solidFill>
                <a:effectLst>
                  <a:outerShdw blurRad="38100" dist="38100" dir="2700000" algn="tl">
                    <a:srgbClr val="000000">
                      <a:alpha val="43137"/>
                    </a:srgbClr>
                  </a:outerShdw>
                </a:effectLst>
              </a:rPr>
              <a:t>Jalan</a:t>
            </a:r>
            <a:r>
              <a:rPr lang="id-ID" sz="7200" b="1" cap="none" dirty="0">
                <a:solidFill>
                  <a:srgbClr val="7030A0"/>
                </a:solidFill>
                <a:effectLst>
                  <a:outerShdw blurRad="38100" dist="38100" dir="2700000" algn="tl">
                    <a:srgbClr val="000000">
                      <a:alpha val="43137"/>
                    </a:srgbClr>
                  </a:outerShdw>
                </a:effectLst>
              </a:rPr>
              <a:t/>
            </a:r>
            <a:br>
              <a:rPr lang="id-ID" sz="7200" b="1" cap="none" dirty="0">
                <a:solidFill>
                  <a:srgbClr val="7030A0"/>
                </a:solidFill>
                <a:effectLst>
                  <a:outerShdw blurRad="38100" dist="38100" dir="2700000" algn="tl">
                    <a:srgbClr val="000000">
                      <a:alpha val="43137"/>
                    </a:srgbClr>
                  </a:outerShdw>
                </a:effectLst>
              </a:rPr>
            </a:br>
            <a:r>
              <a:rPr lang="id-ID" sz="7200" b="1" cap="none" dirty="0">
                <a:solidFill>
                  <a:srgbClr val="7030A0"/>
                </a:solidFill>
                <a:effectLst>
                  <a:outerShdw blurRad="38100" dist="38100" dir="2700000" algn="tl">
                    <a:srgbClr val="000000">
                      <a:alpha val="43137"/>
                    </a:srgbClr>
                  </a:outerShdw>
                </a:effectLst>
              </a:rPr>
              <a:t>Topik#2: </a:t>
            </a:r>
            <a:br>
              <a:rPr lang="id-ID" sz="7200" b="1" cap="none" dirty="0">
                <a:solidFill>
                  <a:srgbClr val="7030A0"/>
                </a:solidFill>
                <a:effectLst>
                  <a:outerShdw blurRad="38100" dist="38100" dir="2700000" algn="tl">
                    <a:srgbClr val="000000">
                      <a:alpha val="43137"/>
                    </a:srgbClr>
                  </a:outerShdw>
                </a:effectLst>
              </a:rPr>
            </a:br>
            <a:r>
              <a:rPr lang="id-ID" sz="7200" b="1" cap="none" dirty="0">
                <a:solidFill>
                  <a:srgbClr val="7030A0"/>
                </a:solidFill>
                <a:effectLst>
                  <a:outerShdw blurRad="38100" dist="38100" dir="2700000" algn="tl">
                    <a:srgbClr val="000000">
                      <a:alpha val="43137"/>
                    </a:srgbClr>
                  </a:outerShdw>
                </a:effectLst>
              </a:rPr>
              <a:t>Regulasi Jalan</a:t>
            </a:r>
          </a:p>
        </p:txBody>
      </p:sp>
      <p:sp>
        <p:nvSpPr>
          <p:cNvPr id="4" name="Slide Number Placeholder 3"/>
          <p:cNvSpPr>
            <a:spLocks noGrp="1"/>
          </p:cNvSpPr>
          <p:nvPr>
            <p:ph type="sldNum" sz="quarter" idx="12"/>
          </p:nvPr>
        </p:nvSpPr>
        <p:spPr/>
        <p:txBody>
          <a:bodyPr/>
          <a:lstStyle/>
          <a:p>
            <a:fld id="{2AC27A5A-7290-4DE1-BA94-4BE8A8E57DCF}" type="slidenum">
              <a:rPr lang="en-US" smtClean="0"/>
              <a:pPr/>
              <a:t>1</a:t>
            </a:fld>
            <a:endParaRPr lang="en-US" dirty="0"/>
          </a:p>
        </p:txBody>
      </p:sp>
      <p:sp>
        <p:nvSpPr>
          <p:cNvPr id="8" name="Subtitle 7"/>
          <p:cNvSpPr>
            <a:spLocks noGrp="1"/>
          </p:cNvSpPr>
          <p:nvPr>
            <p:ph type="subTitle" idx="1"/>
          </p:nvPr>
        </p:nvSpPr>
        <p:spPr>
          <a:xfrm>
            <a:off x="1088914" y="5112913"/>
            <a:ext cx="7733114" cy="1378039"/>
          </a:xfrm>
        </p:spPr>
        <p:txBody>
          <a:bodyPr>
            <a:normAutofit lnSpcReduction="10000"/>
          </a:bodyPr>
          <a:lstStyle/>
          <a:p>
            <a:r>
              <a:rPr lang="id-ID" dirty="0" smtClean="0"/>
              <a:t>Wilarso Hermanto</a:t>
            </a:r>
          </a:p>
          <a:p>
            <a:r>
              <a:rPr lang="id-ID" dirty="0" smtClean="0"/>
              <a:t>Teknik Sipil</a:t>
            </a:r>
          </a:p>
          <a:p>
            <a:r>
              <a:rPr lang="id-ID" dirty="0" smtClean="0"/>
              <a:t>Fakultas Teknik dan Informatika</a:t>
            </a:r>
          </a:p>
          <a:p>
            <a:r>
              <a:rPr lang="id-ID" dirty="0" smtClean="0"/>
              <a:t>Universitas PGRI Semarang</a:t>
            </a:r>
            <a:endParaRPr lang="id-ID" dirty="0"/>
          </a:p>
        </p:txBody>
      </p:sp>
    </p:spTree>
    <p:extLst>
      <p:ext uri="{BB962C8B-B14F-4D97-AF65-F5344CB8AC3E}">
        <p14:creationId xmlns:p14="http://schemas.microsoft.com/office/powerpoint/2010/main" val="5145519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1922468910"/>
              </p:ext>
            </p:extLst>
          </p:nvPr>
        </p:nvGraphicFramePr>
        <p:xfrm>
          <a:off x="762000" y="559678"/>
          <a:ext cx="3833906" cy="13929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19" name="Group 18"/>
          <p:cNvGrpSpPr/>
          <p:nvPr/>
        </p:nvGrpSpPr>
        <p:grpSpPr>
          <a:xfrm>
            <a:off x="1096749" y="383"/>
            <a:ext cx="10257051" cy="6857232"/>
            <a:chOff x="1096749" y="383"/>
            <a:chExt cx="10257051" cy="6857232"/>
          </a:xfrm>
        </p:grpSpPr>
        <p:sp>
          <p:nvSpPr>
            <p:cNvPr id="8" name="Freeform: Shape 7"/>
            <p:cNvSpPr/>
            <p:nvPr/>
          </p:nvSpPr>
          <p:spPr>
            <a:xfrm rot="2533907">
              <a:off x="3902934" y="4855660"/>
              <a:ext cx="1053576" cy="54843"/>
            </a:xfrm>
            <a:custGeom>
              <a:avLst/>
              <a:gdLst/>
              <a:ahLst/>
              <a:cxnLst/>
              <a:rect l="0" t="0" r="0" b="0"/>
              <a:pathLst>
                <a:path>
                  <a:moveTo>
                    <a:pt x="0" y="27421"/>
                  </a:moveTo>
                  <a:lnTo>
                    <a:pt x="1053576" y="27421"/>
                  </a:lnTo>
                </a:path>
              </a:pathLst>
            </a:custGeom>
            <a:noFill/>
            <a:scene3d>
              <a:camera prst="orthographicFront"/>
              <a:lightRig rig="flat" dir="t"/>
            </a:scene3d>
            <a:sp3d prstMaterial="matte"/>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9" name="Freeform: Shape 8"/>
            <p:cNvSpPr/>
            <p:nvPr/>
          </p:nvSpPr>
          <p:spPr>
            <a:xfrm>
              <a:off x="4039672" y="3401578"/>
              <a:ext cx="1187579" cy="54843"/>
            </a:xfrm>
            <a:custGeom>
              <a:avLst/>
              <a:gdLst/>
              <a:ahLst/>
              <a:cxnLst/>
              <a:rect l="0" t="0" r="0" b="0"/>
              <a:pathLst>
                <a:path>
                  <a:moveTo>
                    <a:pt x="0" y="27421"/>
                  </a:moveTo>
                  <a:lnTo>
                    <a:pt x="1187579" y="27421"/>
                  </a:lnTo>
                </a:path>
              </a:pathLst>
            </a:custGeom>
            <a:noFill/>
            <a:scene3d>
              <a:camera prst="orthographicFront"/>
              <a:lightRig rig="flat" dir="t"/>
            </a:scene3d>
            <a:sp3d prstMaterial="matte"/>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0" name="Freeform: Shape 9"/>
            <p:cNvSpPr/>
            <p:nvPr/>
          </p:nvSpPr>
          <p:spPr>
            <a:xfrm rot="19066093">
              <a:off x="3902934" y="1947495"/>
              <a:ext cx="1053576" cy="54843"/>
            </a:xfrm>
            <a:custGeom>
              <a:avLst/>
              <a:gdLst/>
              <a:ahLst/>
              <a:cxnLst/>
              <a:rect l="0" t="0" r="0" b="0"/>
              <a:pathLst>
                <a:path>
                  <a:moveTo>
                    <a:pt x="0" y="27421"/>
                  </a:moveTo>
                  <a:lnTo>
                    <a:pt x="1053576" y="27421"/>
                  </a:lnTo>
                </a:path>
              </a:pathLst>
            </a:custGeom>
            <a:noFill/>
            <a:scene3d>
              <a:camera prst="orthographicFront"/>
              <a:lightRig rig="flat" dir="t"/>
            </a:scene3d>
            <a:sp3d prstMaterial="matte"/>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1" name="Oval 10"/>
            <p:cNvSpPr/>
            <p:nvPr/>
          </p:nvSpPr>
          <p:spPr>
            <a:xfrm>
              <a:off x="1096749" y="1697868"/>
              <a:ext cx="3462262" cy="3462262"/>
            </a:xfrm>
            <a:prstGeom prst="ellipse">
              <a:avLst/>
            </a:pr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12" name="Freeform: Shape 11"/>
            <p:cNvSpPr/>
            <p:nvPr/>
          </p:nvSpPr>
          <p:spPr>
            <a:xfrm>
              <a:off x="4568226" y="383"/>
              <a:ext cx="1938200" cy="1938200"/>
            </a:xfrm>
            <a:custGeom>
              <a:avLst/>
              <a:gdLst>
                <a:gd name="connsiteX0" fmla="*/ 0 w 1938200"/>
                <a:gd name="connsiteY0" fmla="*/ 969100 h 1938200"/>
                <a:gd name="connsiteX1" fmla="*/ 969100 w 1938200"/>
                <a:gd name="connsiteY1" fmla="*/ 0 h 1938200"/>
                <a:gd name="connsiteX2" fmla="*/ 1938200 w 1938200"/>
                <a:gd name="connsiteY2" fmla="*/ 969100 h 1938200"/>
                <a:gd name="connsiteX3" fmla="*/ 969100 w 1938200"/>
                <a:gd name="connsiteY3" fmla="*/ 1938200 h 1938200"/>
                <a:gd name="connsiteX4" fmla="*/ 0 w 1938200"/>
                <a:gd name="connsiteY4" fmla="*/ 969100 h 1938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8200" h="1938200">
                  <a:moveTo>
                    <a:pt x="0" y="969100"/>
                  </a:moveTo>
                  <a:cubicBezTo>
                    <a:pt x="0" y="433881"/>
                    <a:pt x="433881" y="0"/>
                    <a:pt x="969100" y="0"/>
                  </a:cubicBezTo>
                  <a:cubicBezTo>
                    <a:pt x="1504319" y="0"/>
                    <a:pt x="1938200" y="433881"/>
                    <a:pt x="1938200" y="969100"/>
                  </a:cubicBezTo>
                  <a:cubicBezTo>
                    <a:pt x="1938200" y="1504319"/>
                    <a:pt x="1504319" y="1938200"/>
                    <a:pt x="969100" y="1938200"/>
                  </a:cubicBezTo>
                  <a:cubicBezTo>
                    <a:pt x="433881" y="1938200"/>
                    <a:pt x="0" y="1504319"/>
                    <a:pt x="0" y="969100"/>
                  </a:cubicBezTo>
                  <a:close/>
                </a:path>
              </a:pathLst>
            </a:cu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294638" tIns="294638" rIns="294638" bIns="294638" numCol="1" spcCol="1270" anchor="ctr" anchorCtr="0">
              <a:noAutofit/>
            </a:bodyPr>
            <a:lstStyle/>
            <a:p>
              <a:pPr marL="0" lvl="0" indent="0" algn="ctr" defTabSz="755650">
                <a:lnSpc>
                  <a:spcPct val="90000"/>
                </a:lnSpc>
                <a:spcBef>
                  <a:spcPct val="0"/>
                </a:spcBef>
                <a:spcAft>
                  <a:spcPct val="35000"/>
                </a:spcAft>
                <a:buNone/>
              </a:pPr>
              <a:r>
                <a:rPr lang="en-US" sz="1700" b="1" kern="1200" baseline="0">
                  <a:solidFill>
                    <a:srgbClr val="7030A0"/>
                  </a:solidFill>
                </a:rPr>
                <a:t>Topik</a:t>
              </a:r>
              <a:endParaRPr lang="id-ID" sz="1700" kern="1200">
                <a:solidFill>
                  <a:srgbClr val="7030A0"/>
                </a:solidFill>
              </a:endParaRPr>
            </a:p>
          </p:txBody>
        </p:sp>
        <p:sp>
          <p:nvSpPr>
            <p:cNvPr id="13" name="Freeform: Shape 12"/>
            <p:cNvSpPr/>
            <p:nvPr/>
          </p:nvSpPr>
          <p:spPr>
            <a:xfrm>
              <a:off x="6700247" y="383"/>
              <a:ext cx="2907301" cy="1938200"/>
            </a:xfrm>
            <a:custGeom>
              <a:avLst/>
              <a:gdLst>
                <a:gd name="connsiteX0" fmla="*/ 0 w 2907301"/>
                <a:gd name="connsiteY0" fmla="*/ 0 h 1938200"/>
                <a:gd name="connsiteX1" fmla="*/ 2907301 w 2907301"/>
                <a:gd name="connsiteY1" fmla="*/ 0 h 1938200"/>
                <a:gd name="connsiteX2" fmla="*/ 2907301 w 2907301"/>
                <a:gd name="connsiteY2" fmla="*/ 1938200 h 1938200"/>
                <a:gd name="connsiteX3" fmla="*/ 0 w 2907301"/>
                <a:gd name="connsiteY3" fmla="*/ 1938200 h 1938200"/>
                <a:gd name="connsiteX4" fmla="*/ 0 w 2907301"/>
                <a:gd name="connsiteY4" fmla="*/ 0 h 1938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7301" h="1938200">
                  <a:moveTo>
                    <a:pt x="0" y="0"/>
                  </a:moveTo>
                  <a:lnTo>
                    <a:pt x="2907301" y="0"/>
                  </a:lnTo>
                  <a:lnTo>
                    <a:pt x="2907301" y="1938200"/>
                  </a:lnTo>
                  <a:lnTo>
                    <a:pt x="0" y="19382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ctr" anchorCtr="0">
              <a:noAutofit/>
            </a:bodyPr>
            <a:lstStyle/>
            <a:p>
              <a:pPr marL="0" lvl="1" algn="l" defTabSz="488950">
                <a:lnSpc>
                  <a:spcPct val="90000"/>
                </a:lnSpc>
                <a:spcBef>
                  <a:spcPct val="0"/>
                </a:spcBef>
                <a:spcAft>
                  <a:spcPct val="15000"/>
                </a:spcAft>
              </a:pPr>
              <a:r>
                <a:rPr lang="id-ID" sz="4400" kern="1200" baseline="0" dirty="0">
                  <a:solidFill>
                    <a:srgbClr val="7030A0"/>
                  </a:solidFill>
                </a:rPr>
                <a:t>Regulasi Jalan</a:t>
              </a:r>
              <a:endParaRPr lang="id-ID" sz="4400" kern="1200" dirty="0">
                <a:solidFill>
                  <a:srgbClr val="7030A0"/>
                </a:solidFill>
              </a:endParaRPr>
            </a:p>
          </p:txBody>
        </p:sp>
        <p:sp>
          <p:nvSpPr>
            <p:cNvPr id="14" name="Freeform: Shape 13"/>
            <p:cNvSpPr/>
            <p:nvPr/>
          </p:nvSpPr>
          <p:spPr>
            <a:xfrm>
              <a:off x="5227251" y="2459899"/>
              <a:ext cx="1938200" cy="1938200"/>
            </a:xfrm>
            <a:custGeom>
              <a:avLst/>
              <a:gdLst>
                <a:gd name="connsiteX0" fmla="*/ 0 w 1938200"/>
                <a:gd name="connsiteY0" fmla="*/ 969100 h 1938200"/>
                <a:gd name="connsiteX1" fmla="*/ 969100 w 1938200"/>
                <a:gd name="connsiteY1" fmla="*/ 0 h 1938200"/>
                <a:gd name="connsiteX2" fmla="*/ 1938200 w 1938200"/>
                <a:gd name="connsiteY2" fmla="*/ 969100 h 1938200"/>
                <a:gd name="connsiteX3" fmla="*/ 969100 w 1938200"/>
                <a:gd name="connsiteY3" fmla="*/ 1938200 h 1938200"/>
                <a:gd name="connsiteX4" fmla="*/ 0 w 1938200"/>
                <a:gd name="connsiteY4" fmla="*/ 969100 h 1938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8200" h="1938200">
                  <a:moveTo>
                    <a:pt x="0" y="969100"/>
                  </a:moveTo>
                  <a:cubicBezTo>
                    <a:pt x="0" y="433881"/>
                    <a:pt x="433881" y="0"/>
                    <a:pt x="969100" y="0"/>
                  </a:cubicBezTo>
                  <a:cubicBezTo>
                    <a:pt x="1504319" y="0"/>
                    <a:pt x="1938200" y="433881"/>
                    <a:pt x="1938200" y="969100"/>
                  </a:cubicBezTo>
                  <a:cubicBezTo>
                    <a:pt x="1938200" y="1504319"/>
                    <a:pt x="1504319" y="1938200"/>
                    <a:pt x="969100" y="1938200"/>
                  </a:cubicBezTo>
                  <a:cubicBezTo>
                    <a:pt x="433881" y="1938200"/>
                    <a:pt x="0" y="1504319"/>
                    <a:pt x="0" y="969100"/>
                  </a:cubicBezTo>
                  <a:close/>
                </a:path>
              </a:pathLst>
            </a:cu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294638" tIns="294638" rIns="294638" bIns="294638" numCol="1" spcCol="1270" anchor="ctr" anchorCtr="0">
              <a:noAutofit/>
            </a:bodyPr>
            <a:lstStyle/>
            <a:p>
              <a:pPr marL="0" lvl="0" indent="0" algn="ctr" defTabSz="755650">
                <a:lnSpc>
                  <a:spcPct val="90000"/>
                </a:lnSpc>
                <a:spcBef>
                  <a:spcPct val="0"/>
                </a:spcBef>
                <a:spcAft>
                  <a:spcPct val="35000"/>
                </a:spcAft>
                <a:buNone/>
              </a:pPr>
              <a:r>
                <a:rPr lang="en-US" sz="1700" b="1" kern="1200" baseline="0">
                  <a:solidFill>
                    <a:srgbClr val="7030A0"/>
                  </a:solidFill>
                </a:rPr>
                <a:t>Substansi Kajian (Materi)</a:t>
              </a:r>
              <a:endParaRPr lang="id-ID" sz="1700" kern="1200">
                <a:solidFill>
                  <a:srgbClr val="7030A0"/>
                </a:solidFill>
              </a:endParaRPr>
            </a:p>
          </p:txBody>
        </p:sp>
        <p:sp>
          <p:nvSpPr>
            <p:cNvPr id="15" name="Freeform: Shape 14"/>
            <p:cNvSpPr/>
            <p:nvPr/>
          </p:nvSpPr>
          <p:spPr>
            <a:xfrm>
              <a:off x="7359272" y="1826411"/>
              <a:ext cx="3994528" cy="3397974"/>
            </a:xfrm>
            <a:custGeom>
              <a:avLst/>
              <a:gdLst>
                <a:gd name="connsiteX0" fmla="*/ 0 w 2907301"/>
                <a:gd name="connsiteY0" fmla="*/ 0 h 1938200"/>
                <a:gd name="connsiteX1" fmla="*/ 2907301 w 2907301"/>
                <a:gd name="connsiteY1" fmla="*/ 0 h 1938200"/>
                <a:gd name="connsiteX2" fmla="*/ 2907301 w 2907301"/>
                <a:gd name="connsiteY2" fmla="*/ 1938200 h 1938200"/>
                <a:gd name="connsiteX3" fmla="*/ 0 w 2907301"/>
                <a:gd name="connsiteY3" fmla="*/ 1938200 h 1938200"/>
                <a:gd name="connsiteX4" fmla="*/ 0 w 2907301"/>
                <a:gd name="connsiteY4" fmla="*/ 0 h 1938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7301" h="1938200">
                  <a:moveTo>
                    <a:pt x="0" y="0"/>
                  </a:moveTo>
                  <a:lnTo>
                    <a:pt x="2907301" y="0"/>
                  </a:lnTo>
                  <a:lnTo>
                    <a:pt x="2907301" y="1938200"/>
                  </a:lnTo>
                  <a:lnTo>
                    <a:pt x="0" y="1938200"/>
                  </a:lnTo>
                  <a:lnTo>
                    <a:pt x="0" y="0"/>
                  </a:lnTo>
                  <a:close/>
                </a:path>
              </a:pathLst>
            </a:custGeom>
            <a:solidFill>
              <a:schemeClr val="bg1"/>
            </a:solidFill>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ctr" anchorCtr="0">
              <a:noAutofit/>
            </a:bodyPr>
            <a:lstStyle/>
            <a:p>
              <a:pPr marL="447675" lvl="1" indent="-447675" algn="l" defTabSz="488950">
                <a:lnSpc>
                  <a:spcPct val="90000"/>
                </a:lnSpc>
                <a:spcBef>
                  <a:spcPct val="0"/>
                </a:spcBef>
                <a:spcAft>
                  <a:spcPct val="15000"/>
                </a:spcAft>
                <a:buNone/>
              </a:pPr>
              <a:r>
                <a:rPr lang="en-US" kern="1200" baseline="0" dirty="0">
                  <a:solidFill>
                    <a:srgbClr val="7030A0"/>
                  </a:solidFill>
                </a:rPr>
                <a:t>2.1 	</a:t>
              </a:r>
              <a:r>
                <a:rPr lang="en-US" kern="1200" baseline="0" dirty="0" err="1">
                  <a:solidFill>
                    <a:srgbClr val="7030A0"/>
                  </a:solidFill>
                </a:rPr>
                <a:t>Peran</a:t>
              </a:r>
              <a:r>
                <a:rPr lang="en-US" kern="1200" baseline="0" dirty="0">
                  <a:solidFill>
                    <a:srgbClr val="7030A0"/>
                  </a:solidFill>
                </a:rPr>
                <a:t>, </a:t>
              </a:r>
              <a:r>
                <a:rPr lang="en-US" kern="1200" baseline="0" dirty="0" err="1">
                  <a:solidFill>
                    <a:srgbClr val="7030A0"/>
                  </a:solidFill>
                </a:rPr>
                <a:t>Pengelompokan</a:t>
              </a:r>
              <a:r>
                <a:rPr lang="en-US" kern="1200" baseline="0" dirty="0">
                  <a:solidFill>
                    <a:srgbClr val="7030A0"/>
                  </a:solidFill>
                </a:rPr>
                <a:t>, </a:t>
              </a:r>
              <a:r>
                <a:rPr lang="en-US" kern="1200" baseline="0" dirty="0" err="1">
                  <a:solidFill>
                    <a:srgbClr val="7030A0"/>
                  </a:solidFill>
                </a:rPr>
                <a:t>dan</a:t>
              </a:r>
              <a:r>
                <a:rPr lang="en-US" kern="1200" baseline="0" dirty="0">
                  <a:solidFill>
                    <a:srgbClr val="7030A0"/>
                  </a:solidFill>
                </a:rPr>
                <a:t> </a:t>
              </a:r>
              <a:r>
                <a:rPr lang="en-US" kern="1200" baseline="0" dirty="0" err="1">
                  <a:solidFill>
                    <a:srgbClr val="7030A0"/>
                  </a:solidFill>
                </a:rPr>
                <a:t>Bagian-Bagian</a:t>
              </a:r>
              <a:r>
                <a:rPr lang="en-US" kern="1200" baseline="0" dirty="0">
                  <a:solidFill>
                    <a:srgbClr val="7030A0"/>
                  </a:solidFill>
                </a:rPr>
                <a:t> </a:t>
              </a:r>
              <a:r>
                <a:rPr lang="en-US" kern="1200" baseline="0" dirty="0" err="1">
                  <a:solidFill>
                    <a:srgbClr val="7030A0"/>
                  </a:solidFill>
                </a:rPr>
                <a:t>Jalan</a:t>
              </a:r>
              <a:endParaRPr lang="id-ID" kern="1200" dirty="0">
                <a:solidFill>
                  <a:srgbClr val="7030A0"/>
                </a:solidFill>
              </a:endParaRPr>
            </a:p>
            <a:p>
              <a:pPr marL="1162050" lvl="2" indent="-619125" algn="l" defTabSz="488950">
                <a:lnSpc>
                  <a:spcPct val="90000"/>
                </a:lnSpc>
                <a:spcBef>
                  <a:spcPct val="0"/>
                </a:spcBef>
                <a:spcAft>
                  <a:spcPct val="15000"/>
                </a:spcAft>
                <a:buNone/>
              </a:pPr>
              <a:r>
                <a:rPr lang="en-US" kern="1200" baseline="0" dirty="0">
                  <a:solidFill>
                    <a:srgbClr val="7030A0"/>
                  </a:solidFill>
                </a:rPr>
                <a:t>2.1.1	</a:t>
              </a:r>
              <a:r>
                <a:rPr lang="en-US" kern="1200" baseline="0" dirty="0" err="1">
                  <a:solidFill>
                    <a:srgbClr val="7030A0"/>
                  </a:solidFill>
                </a:rPr>
                <a:t>Peran</a:t>
              </a:r>
              <a:r>
                <a:rPr lang="en-US" kern="1200" baseline="0" dirty="0">
                  <a:solidFill>
                    <a:srgbClr val="7030A0"/>
                  </a:solidFill>
                </a:rPr>
                <a:t> </a:t>
              </a:r>
              <a:r>
                <a:rPr lang="en-US" kern="1200" baseline="0" dirty="0" err="1">
                  <a:solidFill>
                    <a:srgbClr val="7030A0"/>
                  </a:solidFill>
                </a:rPr>
                <a:t>Jalan</a:t>
              </a:r>
              <a:endParaRPr lang="id-ID" kern="1200" dirty="0">
                <a:solidFill>
                  <a:srgbClr val="7030A0"/>
                </a:solidFill>
              </a:endParaRPr>
            </a:p>
            <a:p>
              <a:pPr marL="1162050" lvl="2" indent="-619125" algn="l" defTabSz="488950">
                <a:lnSpc>
                  <a:spcPct val="90000"/>
                </a:lnSpc>
                <a:spcBef>
                  <a:spcPct val="0"/>
                </a:spcBef>
                <a:spcAft>
                  <a:spcPct val="15000"/>
                </a:spcAft>
                <a:buNone/>
              </a:pPr>
              <a:r>
                <a:rPr lang="en-US" kern="1200" baseline="0" dirty="0">
                  <a:solidFill>
                    <a:srgbClr val="7030A0"/>
                  </a:solidFill>
                </a:rPr>
                <a:t>2.1.2	</a:t>
              </a:r>
              <a:r>
                <a:rPr lang="en-US" kern="1200" baseline="0" dirty="0" err="1">
                  <a:solidFill>
                    <a:srgbClr val="7030A0"/>
                  </a:solidFill>
                </a:rPr>
                <a:t>Pengelompokan</a:t>
              </a:r>
              <a:r>
                <a:rPr lang="en-US" kern="1200" baseline="0" dirty="0">
                  <a:solidFill>
                    <a:srgbClr val="7030A0"/>
                  </a:solidFill>
                </a:rPr>
                <a:t> </a:t>
              </a:r>
              <a:r>
                <a:rPr lang="en-US" kern="1200" baseline="0" dirty="0" err="1">
                  <a:solidFill>
                    <a:srgbClr val="7030A0"/>
                  </a:solidFill>
                </a:rPr>
                <a:t>Jalan</a:t>
              </a:r>
              <a:endParaRPr lang="id-ID" kern="1200" dirty="0">
                <a:solidFill>
                  <a:srgbClr val="7030A0"/>
                </a:solidFill>
              </a:endParaRPr>
            </a:p>
            <a:p>
              <a:pPr marL="447675" lvl="2" indent="-447675" algn="l" defTabSz="488950">
                <a:lnSpc>
                  <a:spcPct val="90000"/>
                </a:lnSpc>
                <a:spcBef>
                  <a:spcPct val="0"/>
                </a:spcBef>
                <a:spcAft>
                  <a:spcPct val="15000"/>
                </a:spcAft>
                <a:buNone/>
              </a:pPr>
              <a:r>
                <a:rPr lang="en-US" kern="1200" baseline="0" dirty="0">
                  <a:solidFill>
                    <a:srgbClr val="7030A0"/>
                  </a:solidFill>
                </a:rPr>
                <a:t>2.2	</a:t>
              </a:r>
              <a:r>
                <a:rPr lang="en-US" kern="1200" baseline="0" dirty="0" err="1">
                  <a:solidFill>
                    <a:srgbClr val="7030A0"/>
                  </a:solidFill>
                </a:rPr>
                <a:t>Bagian-Bagian</a:t>
              </a:r>
              <a:r>
                <a:rPr lang="en-US" kern="1200" baseline="0" dirty="0">
                  <a:solidFill>
                    <a:srgbClr val="7030A0"/>
                  </a:solidFill>
                </a:rPr>
                <a:t> </a:t>
              </a:r>
              <a:r>
                <a:rPr lang="en-US" kern="1200" baseline="0" dirty="0" err="1">
                  <a:solidFill>
                    <a:srgbClr val="7030A0"/>
                  </a:solidFill>
                </a:rPr>
                <a:t>Jalan</a:t>
              </a:r>
              <a:endParaRPr lang="id-ID" kern="1200" dirty="0">
                <a:solidFill>
                  <a:srgbClr val="7030A0"/>
                </a:solidFill>
              </a:endParaRPr>
            </a:p>
            <a:p>
              <a:pPr marL="1162050" lvl="1" indent="-619125" algn="l" defTabSz="488950">
                <a:lnSpc>
                  <a:spcPct val="90000"/>
                </a:lnSpc>
                <a:spcBef>
                  <a:spcPct val="0"/>
                </a:spcBef>
                <a:spcAft>
                  <a:spcPct val="15000"/>
                </a:spcAft>
                <a:buNone/>
              </a:pPr>
              <a:r>
                <a:rPr lang="en-US" kern="1200" baseline="0" dirty="0">
                  <a:solidFill>
                    <a:srgbClr val="7030A0"/>
                  </a:solidFill>
                </a:rPr>
                <a:t>2.2.1	</a:t>
              </a:r>
              <a:r>
                <a:rPr lang="en-US" kern="1200" baseline="0" dirty="0" err="1">
                  <a:solidFill>
                    <a:srgbClr val="7030A0"/>
                  </a:solidFill>
                </a:rPr>
                <a:t>Ruang</a:t>
              </a:r>
              <a:r>
                <a:rPr lang="en-US" kern="1200" baseline="0" dirty="0">
                  <a:solidFill>
                    <a:srgbClr val="7030A0"/>
                  </a:solidFill>
                </a:rPr>
                <a:t> </a:t>
              </a:r>
              <a:r>
                <a:rPr lang="en-US" kern="1200" baseline="0" dirty="0" err="1">
                  <a:solidFill>
                    <a:srgbClr val="7030A0"/>
                  </a:solidFill>
                </a:rPr>
                <a:t>Manfaat</a:t>
              </a:r>
              <a:r>
                <a:rPr lang="en-US" kern="1200" baseline="0" dirty="0">
                  <a:solidFill>
                    <a:srgbClr val="7030A0"/>
                  </a:solidFill>
                </a:rPr>
                <a:t> </a:t>
              </a:r>
              <a:r>
                <a:rPr lang="en-US" kern="1200" baseline="0" dirty="0" err="1">
                  <a:solidFill>
                    <a:srgbClr val="7030A0"/>
                  </a:solidFill>
                </a:rPr>
                <a:t>Jalan</a:t>
              </a:r>
              <a:r>
                <a:rPr lang="en-US" kern="1200" baseline="0" dirty="0">
                  <a:solidFill>
                    <a:srgbClr val="7030A0"/>
                  </a:solidFill>
                </a:rPr>
                <a:t> (</a:t>
              </a:r>
              <a:r>
                <a:rPr lang="en-US" kern="1200" baseline="0" dirty="0" err="1">
                  <a:solidFill>
                    <a:srgbClr val="7030A0"/>
                  </a:solidFill>
                </a:rPr>
                <a:t>Rumaja</a:t>
              </a:r>
              <a:r>
                <a:rPr lang="en-US" kern="1200" baseline="0" dirty="0">
                  <a:solidFill>
                    <a:srgbClr val="7030A0"/>
                  </a:solidFill>
                </a:rPr>
                <a:t>)</a:t>
              </a:r>
              <a:endParaRPr lang="id-ID" kern="1200" dirty="0">
                <a:solidFill>
                  <a:srgbClr val="7030A0"/>
                </a:solidFill>
              </a:endParaRPr>
            </a:p>
            <a:p>
              <a:pPr marL="1162050" lvl="2" indent="-619125" algn="l" defTabSz="488950">
                <a:lnSpc>
                  <a:spcPct val="90000"/>
                </a:lnSpc>
                <a:spcBef>
                  <a:spcPct val="0"/>
                </a:spcBef>
                <a:spcAft>
                  <a:spcPct val="15000"/>
                </a:spcAft>
                <a:buNone/>
              </a:pPr>
              <a:r>
                <a:rPr lang="en-US" kern="1200" baseline="0" dirty="0">
                  <a:solidFill>
                    <a:srgbClr val="7030A0"/>
                  </a:solidFill>
                </a:rPr>
                <a:t>2.2.2	</a:t>
              </a:r>
              <a:r>
                <a:rPr lang="en-US" kern="1200" baseline="0" dirty="0" err="1">
                  <a:solidFill>
                    <a:srgbClr val="7030A0"/>
                  </a:solidFill>
                </a:rPr>
                <a:t>Ruang</a:t>
              </a:r>
              <a:r>
                <a:rPr lang="en-US" kern="1200" baseline="0" dirty="0">
                  <a:solidFill>
                    <a:srgbClr val="7030A0"/>
                  </a:solidFill>
                </a:rPr>
                <a:t> </a:t>
              </a:r>
              <a:r>
                <a:rPr lang="en-US" kern="1200" baseline="0" dirty="0" err="1">
                  <a:solidFill>
                    <a:srgbClr val="7030A0"/>
                  </a:solidFill>
                </a:rPr>
                <a:t>Milik</a:t>
              </a:r>
              <a:r>
                <a:rPr lang="en-US" kern="1200" baseline="0" dirty="0">
                  <a:solidFill>
                    <a:srgbClr val="7030A0"/>
                  </a:solidFill>
                </a:rPr>
                <a:t> </a:t>
              </a:r>
              <a:r>
                <a:rPr lang="en-US" kern="1200" baseline="0" dirty="0" err="1">
                  <a:solidFill>
                    <a:srgbClr val="7030A0"/>
                  </a:solidFill>
                </a:rPr>
                <a:t>Jalan</a:t>
              </a:r>
              <a:r>
                <a:rPr lang="en-US" kern="1200" baseline="0" dirty="0">
                  <a:solidFill>
                    <a:srgbClr val="7030A0"/>
                  </a:solidFill>
                </a:rPr>
                <a:t> (</a:t>
              </a:r>
              <a:r>
                <a:rPr lang="en-US" kern="1200" baseline="0" dirty="0" err="1">
                  <a:solidFill>
                    <a:srgbClr val="7030A0"/>
                  </a:solidFill>
                </a:rPr>
                <a:t>Rumija</a:t>
              </a:r>
              <a:r>
                <a:rPr lang="en-US" kern="1200" baseline="0" dirty="0">
                  <a:solidFill>
                    <a:srgbClr val="7030A0"/>
                  </a:solidFill>
                </a:rPr>
                <a:t>)</a:t>
              </a:r>
              <a:endParaRPr lang="id-ID" kern="1200" dirty="0">
                <a:solidFill>
                  <a:srgbClr val="7030A0"/>
                </a:solidFill>
              </a:endParaRPr>
            </a:p>
            <a:p>
              <a:pPr marL="1162050" lvl="2" indent="-619125" algn="l" defTabSz="488950">
                <a:lnSpc>
                  <a:spcPct val="90000"/>
                </a:lnSpc>
                <a:spcBef>
                  <a:spcPct val="0"/>
                </a:spcBef>
                <a:spcAft>
                  <a:spcPct val="15000"/>
                </a:spcAft>
                <a:buNone/>
              </a:pPr>
              <a:r>
                <a:rPr lang="en-US" kern="1200" baseline="0" dirty="0">
                  <a:solidFill>
                    <a:srgbClr val="7030A0"/>
                  </a:solidFill>
                </a:rPr>
                <a:t>2.2.3	</a:t>
              </a:r>
              <a:r>
                <a:rPr lang="en-US" kern="1200" baseline="0" dirty="0" err="1">
                  <a:solidFill>
                    <a:srgbClr val="7030A0"/>
                  </a:solidFill>
                </a:rPr>
                <a:t>Ruang</a:t>
              </a:r>
              <a:r>
                <a:rPr lang="en-US" kern="1200" baseline="0" dirty="0">
                  <a:solidFill>
                    <a:srgbClr val="7030A0"/>
                  </a:solidFill>
                </a:rPr>
                <a:t> </a:t>
              </a:r>
              <a:r>
                <a:rPr lang="en-US" kern="1200" baseline="0" dirty="0" err="1">
                  <a:solidFill>
                    <a:srgbClr val="7030A0"/>
                  </a:solidFill>
                </a:rPr>
                <a:t>Pengawasan</a:t>
              </a:r>
              <a:r>
                <a:rPr lang="en-US" kern="1200" baseline="0" dirty="0">
                  <a:solidFill>
                    <a:srgbClr val="7030A0"/>
                  </a:solidFill>
                </a:rPr>
                <a:t> </a:t>
              </a:r>
              <a:r>
                <a:rPr lang="en-US" kern="1200" baseline="0" dirty="0" err="1">
                  <a:solidFill>
                    <a:srgbClr val="7030A0"/>
                  </a:solidFill>
                </a:rPr>
                <a:t>Jalan</a:t>
              </a:r>
              <a:r>
                <a:rPr lang="en-US" kern="1200" baseline="0" dirty="0">
                  <a:solidFill>
                    <a:srgbClr val="7030A0"/>
                  </a:solidFill>
                </a:rPr>
                <a:t> (</a:t>
              </a:r>
              <a:r>
                <a:rPr lang="en-US" kern="1200" baseline="0" dirty="0" err="1">
                  <a:solidFill>
                    <a:srgbClr val="7030A0"/>
                  </a:solidFill>
                </a:rPr>
                <a:t>Ruwasja</a:t>
              </a:r>
              <a:r>
                <a:rPr lang="en-US" kern="1200" baseline="0" dirty="0">
                  <a:solidFill>
                    <a:srgbClr val="7030A0"/>
                  </a:solidFill>
                </a:rPr>
                <a:t>)</a:t>
              </a:r>
              <a:endParaRPr lang="id-ID" kern="1200" dirty="0">
                <a:solidFill>
                  <a:srgbClr val="7030A0"/>
                </a:solidFill>
              </a:endParaRPr>
            </a:p>
            <a:p>
              <a:pPr marL="447675" lvl="1" indent="-447675" algn="l" defTabSz="488950">
                <a:lnSpc>
                  <a:spcPct val="90000"/>
                </a:lnSpc>
                <a:spcBef>
                  <a:spcPct val="0"/>
                </a:spcBef>
                <a:spcAft>
                  <a:spcPct val="15000"/>
                </a:spcAft>
                <a:buNone/>
              </a:pPr>
              <a:r>
                <a:rPr lang="en-US" kern="1200" baseline="0" dirty="0">
                  <a:solidFill>
                    <a:srgbClr val="7030A0"/>
                  </a:solidFill>
                </a:rPr>
                <a:t>2.3	</a:t>
              </a:r>
              <a:r>
                <a:rPr lang="en-US" kern="1200" baseline="0" dirty="0" err="1">
                  <a:solidFill>
                    <a:srgbClr val="7030A0"/>
                  </a:solidFill>
                </a:rPr>
                <a:t>Persyaratan</a:t>
              </a:r>
              <a:r>
                <a:rPr lang="en-US" kern="1200" baseline="0" dirty="0">
                  <a:solidFill>
                    <a:srgbClr val="7030A0"/>
                  </a:solidFill>
                </a:rPr>
                <a:t> </a:t>
              </a:r>
              <a:r>
                <a:rPr lang="en-US" kern="1200" baseline="0" dirty="0" err="1">
                  <a:solidFill>
                    <a:srgbClr val="7030A0"/>
                  </a:solidFill>
                </a:rPr>
                <a:t>Teknis</a:t>
              </a:r>
              <a:r>
                <a:rPr lang="en-US" kern="1200" baseline="0" dirty="0">
                  <a:solidFill>
                    <a:srgbClr val="7030A0"/>
                  </a:solidFill>
                </a:rPr>
                <a:t> </a:t>
              </a:r>
              <a:r>
                <a:rPr lang="en-US" kern="1200" baseline="0" dirty="0" err="1">
                  <a:solidFill>
                    <a:srgbClr val="7030A0"/>
                  </a:solidFill>
                </a:rPr>
                <a:t>dan</a:t>
              </a:r>
              <a:r>
                <a:rPr lang="en-US" kern="1200" baseline="0" dirty="0">
                  <a:solidFill>
                    <a:srgbClr val="7030A0"/>
                  </a:solidFill>
                </a:rPr>
                <a:t> </a:t>
              </a:r>
              <a:r>
                <a:rPr lang="en-US" kern="1200" baseline="0" dirty="0" err="1">
                  <a:solidFill>
                    <a:srgbClr val="7030A0"/>
                  </a:solidFill>
                </a:rPr>
                <a:t>Kriteria</a:t>
              </a:r>
              <a:r>
                <a:rPr lang="en-US" kern="1200" baseline="0" dirty="0">
                  <a:solidFill>
                    <a:srgbClr val="7030A0"/>
                  </a:solidFill>
                </a:rPr>
                <a:t> </a:t>
              </a:r>
              <a:r>
                <a:rPr lang="en-US" kern="1200" baseline="0" dirty="0" err="1">
                  <a:solidFill>
                    <a:srgbClr val="7030A0"/>
                  </a:solidFill>
                </a:rPr>
                <a:t>Perencanaan</a:t>
              </a:r>
              <a:r>
                <a:rPr lang="en-US" kern="1200" baseline="0" dirty="0">
                  <a:solidFill>
                    <a:srgbClr val="7030A0"/>
                  </a:solidFill>
                </a:rPr>
                <a:t> </a:t>
              </a:r>
              <a:r>
                <a:rPr lang="en-US" kern="1200" baseline="0" dirty="0" err="1">
                  <a:solidFill>
                    <a:srgbClr val="7030A0"/>
                  </a:solidFill>
                </a:rPr>
                <a:t>Jalan</a:t>
              </a:r>
              <a:endParaRPr lang="id-ID" kern="1200" dirty="0">
                <a:solidFill>
                  <a:srgbClr val="7030A0"/>
                </a:solidFill>
              </a:endParaRPr>
            </a:p>
          </p:txBody>
        </p:sp>
        <p:sp>
          <p:nvSpPr>
            <p:cNvPr id="16" name="Freeform: Shape 15"/>
            <p:cNvSpPr/>
            <p:nvPr/>
          </p:nvSpPr>
          <p:spPr>
            <a:xfrm>
              <a:off x="4568226" y="4919415"/>
              <a:ext cx="1938200" cy="1938200"/>
            </a:xfrm>
            <a:custGeom>
              <a:avLst/>
              <a:gdLst>
                <a:gd name="connsiteX0" fmla="*/ 0 w 1938200"/>
                <a:gd name="connsiteY0" fmla="*/ 969100 h 1938200"/>
                <a:gd name="connsiteX1" fmla="*/ 969100 w 1938200"/>
                <a:gd name="connsiteY1" fmla="*/ 0 h 1938200"/>
                <a:gd name="connsiteX2" fmla="*/ 1938200 w 1938200"/>
                <a:gd name="connsiteY2" fmla="*/ 969100 h 1938200"/>
                <a:gd name="connsiteX3" fmla="*/ 969100 w 1938200"/>
                <a:gd name="connsiteY3" fmla="*/ 1938200 h 1938200"/>
                <a:gd name="connsiteX4" fmla="*/ 0 w 1938200"/>
                <a:gd name="connsiteY4" fmla="*/ 969100 h 1938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8200" h="1938200">
                  <a:moveTo>
                    <a:pt x="0" y="969100"/>
                  </a:moveTo>
                  <a:cubicBezTo>
                    <a:pt x="0" y="433881"/>
                    <a:pt x="433881" y="0"/>
                    <a:pt x="969100" y="0"/>
                  </a:cubicBezTo>
                  <a:cubicBezTo>
                    <a:pt x="1504319" y="0"/>
                    <a:pt x="1938200" y="433881"/>
                    <a:pt x="1938200" y="969100"/>
                  </a:cubicBezTo>
                  <a:cubicBezTo>
                    <a:pt x="1938200" y="1504319"/>
                    <a:pt x="1504319" y="1938200"/>
                    <a:pt x="969100" y="1938200"/>
                  </a:cubicBezTo>
                  <a:cubicBezTo>
                    <a:pt x="433881" y="1938200"/>
                    <a:pt x="0" y="1504319"/>
                    <a:pt x="0" y="969100"/>
                  </a:cubicBezTo>
                  <a:close/>
                </a:path>
              </a:pathLst>
            </a:cu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294638" tIns="294638" rIns="294638" bIns="294638" numCol="1" spcCol="1270" anchor="ctr" anchorCtr="0">
              <a:noAutofit/>
            </a:bodyPr>
            <a:lstStyle/>
            <a:p>
              <a:pPr marL="0" lvl="0" indent="0" algn="ctr" defTabSz="755650">
                <a:lnSpc>
                  <a:spcPct val="90000"/>
                </a:lnSpc>
                <a:spcBef>
                  <a:spcPct val="0"/>
                </a:spcBef>
                <a:spcAft>
                  <a:spcPct val="35000"/>
                </a:spcAft>
                <a:buNone/>
              </a:pPr>
              <a:r>
                <a:rPr lang="en-US" sz="1700" b="1" kern="1200" baseline="0">
                  <a:solidFill>
                    <a:srgbClr val="7030A0"/>
                  </a:solidFill>
                </a:rPr>
                <a:t>Indikator keberhasilan</a:t>
              </a:r>
              <a:endParaRPr lang="id-ID" sz="1700" kern="1200">
                <a:solidFill>
                  <a:srgbClr val="7030A0"/>
                </a:solidFill>
              </a:endParaRPr>
            </a:p>
          </p:txBody>
        </p:sp>
        <p:sp>
          <p:nvSpPr>
            <p:cNvPr id="17" name="Freeform: Shape 16"/>
            <p:cNvSpPr/>
            <p:nvPr/>
          </p:nvSpPr>
          <p:spPr>
            <a:xfrm>
              <a:off x="6700247" y="4919415"/>
              <a:ext cx="4653553" cy="1938200"/>
            </a:xfrm>
            <a:custGeom>
              <a:avLst/>
              <a:gdLst>
                <a:gd name="connsiteX0" fmla="*/ 0 w 2907301"/>
                <a:gd name="connsiteY0" fmla="*/ 0 h 1938200"/>
                <a:gd name="connsiteX1" fmla="*/ 2907301 w 2907301"/>
                <a:gd name="connsiteY1" fmla="*/ 0 h 1938200"/>
                <a:gd name="connsiteX2" fmla="*/ 2907301 w 2907301"/>
                <a:gd name="connsiteY2" fmla="*/ 1938200 h 1938200"/>
                <a:gd name="connsiteX3" fmla="*/ 0 w 2907301"/>
                <a:gd name="connsiteY3" fmla="*/ 1938200 h 1938200"/>
                <a:gd name="connsiteX4" fmla="*/ 0 w 2907301"/>
                <a:gd name="connsiteY4" fmla="*/ 0 h 1938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7301" h="1938200">
                  <a:moveTo>
                    <a:pt x="0" y="0"/>
                  </a:moveTo>
                  <a:lnTo>
                    <a:pt x="2907301" y="0"/>
                  </a:lnTo>
                  <a:lnTo>
                    <a:pt x="2907301" y="1938200"/>
                  </a:lnTo>
                  <a:lnTo>
                    <a:pt x="0" y="19382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ctr" anchorCtr="0">
              <a:noAutofit/>
            </a:bodyPr>
            <a:lstStyle/>
            <a:p>
              <a:pPr marL="0" lvl="1" algn="l" defTabSz="488950">
                <a:lnSpc>
                  <a:spcPct val="90000"/>
                </a:lnSpc>
                <a:spcBef>
                  <a:spcPct val="0"/>
                </a:spcBef>
                <a:spcAft>
                  <a:spcPct val="15000"/>
                </a:spcAft>
              </a:pPr>
              <a:r>
                <a:rPr lang="fi-FI" sz="2000" kern="1200" baseline="0" dirty="0">
                  <a:solidFill>
                    <a:srgbClr val="7030A0"/>
                  </a:solidFill>
                </a:rPr>
                <a:t>Mahasiswa dapat memahami dan mengerti </a:t>
              </a:r>
              <a:r>
                <a:rPr lang="id-ID" sz="2000" kern="1200" baseline="0" dirty="0">
                  <a:solidFill>
                    <a:srgbClr val="7030A0"/>
                  </a:solidFill>
                </a:rPr>
                <a:t>jalan dan konstruksinya sesuai regulasi </a:t>
              </a:r>
              <a:endParaRPr lang="id-ID" sz="2000" kern="1200" dirty="0">
                <a:solidFill>
                  <a:srgbClr val="7030A0"/>
                </a:solidFill>
              </a:endParaRPr>
            </a:p>
          </p:txBody>
        </p:sp>
      </p:grpSp>
      <p:sp>
        <p:nvSpPr>
          <p:cNvPr id="4" name="Slide Number Placeholder 3"/>
          <p:cNvSpPr>
            <a:spLocks noGrp="1"/>
          </p:cNvSpPr>
          <p:nvPr>
            <p:ph type="sldNum" sz="quarter" idx="12"/>
          </p:nvPr>
        </p:nvSpPr>
        <p:spPr/>
        <p:txBody>
          <a:bodyPr/>
          <a:lstStyle/>
          <a:p>
            <a:fld id="{2AC27A5A-7290-4DE1-BA94-4BE8A8E57DCF}" type="slidenum">
              <a:rPr lang="en-US" smtClean="0"/>
              <a:t>2</a:t>
            </a:fld>
            <a:endParaRPr lang="en-US" dirty="0"/>
          </a:p>
        </p:txBody>
      </p:sp>
      <p:pic>
        <p:nvPicPr>
          <p:cNvPr id="18" name="Picture 17"/>
          <p:cNvPicPr>
            <a:picLocks/>
          </p:cNvPicPr>
          <p:nvPr/>
        </p:nvPicPr>
        <p:blipFill>
          <a:blip r:embed="rId7"/>
          <a:stretch>
            <a:fillRect/>
          </a:stretch>
        </p:blipFill>
        <p:spPr>
          <a:xfrm>
            <a:off x="1288197" y="1873677"/>
            <a:ext cx="3132000" cy="3132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1247231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solidFill>
                  <a:schemeClr val="tx1"/>
                </a:solidFill>
              </a:rPr>
              <a:t>Pengertian Jalan</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69490117"/>
              </p:ext>
            </p:extLst>
          </p:nvPr>
        </p:nvGraphicFramePr>
        <p:xfrm>
          <a:off x="5181600" y="569066"/>
          <a:ext cx="6248398" cy="56551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Slide Number Placeholder 4"/>
          <p:cNvSpPr>
            <a:spLocks noGrp="1"/>
          </p:cNvSpPr>
          <p:nvPr>
            <p:ph type="sldNum" sz="quarter" idx="12"/>
          </p:nvPr>
        </p:nvSpPr>
        <p:spPr/>
        <p:txBody>
          <a:bodyPr/>
          <a:lstStyle/>
          <a:p>
            <a:fld id="{2AC27A5A-7290-4DE1-BA94-4BE8A8E57DCF}" type="slidenum">
              <a:rPr lang="en-US" smtClean="0"/>
              <a:t>3</a:t>
            </a:fld>
            <a:endParaRPr lang="en-US" dirty="0"/>
          </a:p>
        </p:txBody>
      </p:sp>
    </p:spTree>
    <p:extLst>
      <p:ext uri="{BB962C8B-B14F-4D97-AF65-F5344CB8AC3E}">
        <p14:creationId xmlns:p14="http://schemas.microsoft.com/office/powerpoint/2010/main" val="22260035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3872114157"/>
              </p:ext>
            </p:extLst>
          </p:nvPr>
        </p:nvGraphicFramePr>
        <p:xfrm>
          <a:off x="762000" y="559678"/>
          <a:ext cx="3833906" cy="49524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Content Placeholder 4"/>
          <p:cNvGraphicFramePr>
            <a:graphicFrameLocks noGrp="1"/>
          </p:cNvGraphicFramePr>
          <p:nvPr>
            <p:ph idx="1"/>
            <p:extLst>
              <p:ext uri="{D42A27DB-BD31-4B8C-83A1-F6EECF244321}">
                <p14:modId xmlns:p14="http://schemas.microsoft.com/office/powerpoint/2010/main" val="1982774541"/>
              </p:ext>
            </p:extLst>
          </p:nvPr>
        </p:nvGraphicFramePr>
        <p:xfrm>
          <a:off x="5181600" y="569066"/>
          <a:ext cx="6248398" cy="565515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Slide Number Placeholder 5"/>
          <p:cNvSpPr>
            <a:spLocks noGrp="1"/>
          </p:cNvSpPr>
          <p:nvPr>
            <p:ph type="sldNum" sz="quarter" idx="12"/>
          </p:nvPr>
        </p:nvSpPr>
        <p:spPr/>
        <p:txBody>
          <a:bodyPr/>
          <a:lstStyle/>
          <a:p>
            <a:fld id="{2AC27A5A-7290-4DE1-BA94-4BE8A8E57DCF}" type="slidenum">
              <a:rPr lang="en-US" smtClean="0"/>
              <a:t>4</a:t>
            </a:fld>
            <a:endParaRPr lang="en-US" dirty="0"/>
          </a:p>
        </p:txBody>
      </p:sp>
    </p:spTree>
    <p:extLst>
      <p:ext uri="{BB962C8B-B14F-4D97-AF65-F5344CB8AC3E}">
        <p14:creationId xmlns:p14="http://schemas.microsoft.com/office/powerpoint/2010/main" val="20347281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1734340345"/>
              </p:ext>
            </p:extLst>
          </p:nvPr>
        </p:nvGraphicFramePr>
        <p:xfrm>
          <a:off x="-628650" y="2645653"/>
          <a:ext cx="3752850" cy="17072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Freeform: Shape 7"/>
          <p:cNvSpPr/>
          <p:nvPr/>
        </p:nvSpPr>
        <p:spPr>
          <a:xfrm rot="3432311">
            <a:off x="3522024" y="4604240"/>
            <a:ext cx="1456805" cy="24873"/>
          </a:xfrm>
          <a:custGeom>
            <a:avLst/>
            <a:gdLst/>
            <a:ahLst/>
            <a:cxnLst/>
            <a:rect l="0" t="0" r="0" b="0"/>
            <a:pathLst>
              <a:path>
                <a:moveTo>
                  <a:pt x="0" y="12436"/>
                </a:moveTo>
                <a:lnTo>
                  <a:pt x="1456805" y="12436"/>
                </a:lnTo>
              </a:path>
            </a:pathLst>
          </a:custGeom>
          <a:noFill/>
          <a:ln w="76200">
            <a:solidFill>
              <a:srgbClr val="FF0000"/>
            </a:solidFill>
          </a:ln>
          <a:scene3d>
            <a:camera prst="orthographicFront"/>
            <a:lightRig rig="chilly" dir="t"/>
          </a:scene3d>
          <a:sp3d z="-40000" prstMaterial="matte"/>
        </p:spPr>
        <p:style>
          <a:lnRef idx="2">
            <a:schemeClr val="accent2">
              <a:shade val="80000"/>
              <a:hueOff val="0"/>
              <a:satOff val="0"/>
              <a:lumOff val="0"/>
              <a:alphaOff val="0"/>
            </a:schemeClr>
          </a:lnRef>
          <a:fillRef idx="0">
            <a:scrgbClr r="0" g="0" b="0"/>
          </a:fillRef>
          <a:effectRef idx="0">
            <a:schemeClr val="accent2">
              <a:shade val="80000"/>
              <a:hueOff val="0"/>
              <a:satOff val="0"/>
              <a:lumOff val="0"/>
              <a:alphaOff val="0"/>
            </a:schemeClr>
          </a:effectRef>
          <a:fontRef idx="minor">
            <a:schemeClr val="tx1">
              <a:hueOff val="0"/>
              <a:satOff val="0"/>
              <a:lumOff val="0"/>
              <a:alphaOff val="0"/>
            </a:schemeClr>
          </a:fontRef>
        </p:style>
      </p:sp>
      <p:sp>
        <p:nvSpPr>
          <p:cNvPr id="9" name="Freeform: Shape 8"/>
          <p:cNvSpPr/>
          <p:nvPr/>
        </p:nvSpPr>
        <p:spPr>
          <a:xfrm rot="1224192">
            <a:off x="3979786" y="4098601"/>
            <a:ext cx="2736445" cy="24873"/>
          </a:xfrm>
          <a:custGeom>
            <a:avLst/>
            <a:gdLst/>
            <a:ahLst/>
            <a:cxnLst/>
            <a:rect l="0" t="0" r="0" b="0"/>
            <a:pathLst>
              <a:path>
                <a:moveTo>
                  <a:pt x="0" y="12436"/>
                </a:moveTo>
                <a:lnTo>
                  <a:pt x="2736445" y="12436"/>
                </a:lnTo>
              </a:path>
            </a:pathLst>
          </a:custGeom>
          <a:noFill/>
          <a:ln w="76200">
            <a:solidFill>
              <a:srgbClr val="FF0000"/>
            </a:solidFill>
          </a:ln>
          <a:scene3d>
            <a:camera prst="orthographicFront"/>
            <a:lightRig rig="chilly" dir="t"/>
          </a:scene3d>
          <a:sp3d z="-40000" prstMaterial="matte"/>
        </p:spPr>
        <p:style>
          <a:lnRef idx="2">
            <a:schemeClr val="accent2">
              <a:shade val="80000"/>
              <a:hueOff val="0"/>
              <a:satOff val="0"/>
              <a:lumOff val="0"/>
              <a:alphaOff val="0"/>
            </a:schemeClr>
          </a:lnRef>
          <a:fillRef idx="0">
            <a:scrgbClr r="0" g="0" b="0"/>
          </a:fillRef>
          <a:effectRef idx="0">
            <a:schemeClr val="accent2">
              <a:shade val="80000"/>
              <a:hueOff val="0"/>
              <a:satOff val="0"/>
              <a:lumOff val="0"/>
              <a:alphaOff val="0"/>
            </a:schemeClr>
          </a:effectRef>
          <a:fontRef idx="minor">
            <a:schemeClr val="tx1">
              <a:hueOff val="0"/>
              <a:satOff val="0"/>
              <a:lumOff val="0"/>
              <a:alphaOff val="0"/>
            </a:schemeClr>
          </a:fontRef>
        </p:style>
      </p:sp>
      <p:sp>
        <p:nvSpPr>
          <p:cNvPr id="10" name="Freeform: Shape 9"/>
          <p:cNvSpPr/>
          <p:nvPr/>
        </p:nvSpPr>
        <p:spPr>
          <a:xfrm rot="21591259">
            <a:off x="4065619" y="3395957"/>
            <a:ext cx="3790720" cy="24873"/>
          </a:xfrm>
          <a:custGeom>
            <a:avLst/>
            <a:gdLst/>
            <a:ahLst/>
            <a:cxnLst/>
            <a:rect l="0" t="0" r="0" b="0"/>
            <a:pathLst>
              <a:path>
                <a:moveTo>
                  <a:pt x="0" y="12436"/>
                </a:moveTo>
                <a:lnTo>
                  <a:pt x="3790720" y="12436"/>
                </a:lnTo>
              </a:path>
            </a:pathLst>
          </a:custGeom>
          <a:noFill/>
          <a:ln w="76200">
            <a:solidFill>
              <a:srgbClr val="FF0000"/>
            </a:solidFill>
          </a:ln>
          <a:scene3d>
            <a:camera prst="orthographicFront"/>
            <a:lightRig rig="chilly" dir="t"/>
          </a:scene3d>
          <a:sp3d z="-40000" prstMaterial="matte"/>
        </p:spPr>
        <p:style>
          <a:lnRef idx="2">
            <a:schemeClr val="accent2">
              <a:shade val="80000"/>
              <a:hueOff val="0"/>
              <a:satOff val="0"/>
              <a:lumOff val="0"/>
              <a:alphaOff val="0"/>
            </a:schemeClr>
          </a:lnRef>
          <a:fillRef idx="0">
            <a:scrgbClr r="0" g="0" b="0"/>
          </a:fillRef>
          <a:effectRef idx="0">
            <a:schemeClr val="accent2">
              <a:shade val="80000"/>
              <a:hueOff val="0"/>
              <a:satOff val="0"/>
              <a:lumOff val="0"/>
              <a:alphaOff val="0"/>
            </a:schemeClr>
          </a:effectRef>
          <a:fontRef idx="minor">
            <a:schemeClr val="tx1">
              <a:hueOff val="0"/>
              <a:satOff val="0"/>
              <a:lumOff val="0"/>
              <a:alphaOff val="0"/>
            </a:schemeClr>
          </a:fontRef>
        </p:style>
      </p:sp>
      <p:sp>
        <p:nvSpPr>
          <p:cNvPr id="11" name="Freeform: Shape 10"/>
          <p:cNvSpPr/>
          <p:nvPr/>
        </p:nvSpPr>
        <p:spPr>
          <a:xfrm rot="20234553">
            <a:off x="3959696" y="2628566"/>
            <a:ext cx="2721374" cy="24873"/>
          </a:xfrm>
          <a:custGeom>
            <a:avLst/>
            <a:gdLst/>
            <a:ahLst/>
            <a:cxnLst/>
            <a:rect l="0" t="0" r="0" b="0"/>
            <a:pathLst>
              <a:path>
                <a:moveTo>
                  <a:pt x="0" y="12436"/>
                </a:moveTo>
                <a:lnTo>
                  <a:pt x="2721374" y="12436"/>
                </a:lnTo>
              </a:path>
            </a:pathLst>
          </a:custGeom>
          <a:noFill/>
          <a:ln w="76200">
            <a:solidFill>
              <a:srgbClr val="FF0000"/>
            </a:solidFill>
          </a:ln>
          <a:scene3d>
            <a:camera prst="orthographicFront"/>
            <a:lightRig rig="chilly" dir="t"/>
          </a:scene3d>
          <a:sp3d z="-40000" prstMaterial="matte"/>
        </p:spPr>
        <p:style>
          <a:lnRef idx="2">
            <a:schemeClr val="accent2">
              <a:shade val="80000"/>
              <a:hueOff val="0"/>
              <a:satOff val="0"/>
              <a:lumOff val="0"/>
              <a:alphaOff val="0"/>
            </a:schemeClr>
          </a:lnRef>
          <a:fillRef idx="0">
            <a:scrgbClr r="0" g="0" b="0"/>
          </a:fillRef>
          <a:effectRef idx="0">
            <a:schemeClr val="accent2">
              <a:shade val="80000"/>
              <a:hueOff val="0"/>
              <a:satOff val="0"/>
              <a:lumOff val="0"/>
              <a:alphaOff val="0"/>
            </a:schemeClr>
          </a:effectRef>
          <a:fontRef idx="minor">
            <a:schemeClr val="tx1">
              <a:hueOff val="0"/>
              <a:satOff val="0"/>
              <a:lumOff val="0"/>
              <a:alphaOff val="0"/>
            </a:schemeClr>
          </a:fontRef>
        </p:style>
      </p:sp>
      <p:sp>
        <p:nvSpPr>
          <p:cNvPr id="12" name="Freeform: Shape 11"/>
          <p:cNvSpPr/>
          <p:nvPr/>
        </p:nvSpPr>
        <p:spPr>
          <a:xfrm rot="18167689">
            <a:off x="3522024" y="2200312"/>
            <a:ext cx="1456805" cy="24873"/>
          </a:xfrm>
          <a:custGeom>
            <a:avLst/>
            <a:gdLst/>
            <a:ahLst/>
            <a:cxnLst/>
            <a:rect l="0" t="0" r="0" b="0"/>
            <a:pathLst>
              <a:path>
                <a:moveTo>
                  <a:pt x="0" y="12436"/>
                </a:moveTo>
                <a:lnTo>
                  <a:pt x="1456805" y="12436"/>
                </a:lnTo>
              </a:path>
            </a:pathLst>
          </a:custGeom>
          <a:noFill/>
          <a:ln w="76200">
            <a:solidFill>
              <a:srgbClr val="FF0000"/>
            </a:solidFill>
          </a:ln>
          <a:scene3d>
            <a:camera prst="orthographicFront"/>
            <a:lightRig rig="chilly" dir="t"/>
          </a:scene3d>
          <a:sp3d z="-40000" prstMaterial="matte"/>
        </p:spPr>
        <p:style>
          <a:lnRef idx="2">
            <a:schemeClr val="accent2">
              <a:shade val="80000"/>
              <a:hueOff val="0"/>
              <a:satOff val="0"/>
              <a:lumOff val="0"/>
              <a:alphaOff val="0"/>
            </a:schemeClr>
          </a:lnRef>
          <a:fillRef idx="0">
            <a:scrgbClr r="0" g="0" b="0"/>
          </a:fillRef>
          <a:effectRef idx="0">
            <a:schemeClr val="accent2">
              <a:shade val="80000"/>
              <a:hueOff val="0"/>
              <a:satOff val="0"/>
              <a:lumOff val="0"/>
              <a:alphaOff val="0"/>
            </a:schemeClr>
          </a:effectRef>
          <a:fontRef idx="minor">
            <a:schemeClr val="tx1">
              <a:hueOff val="0"/>
              <a:satOff val="0"/>
              <a:lumOff val="0"/>
              <a:alphaOff val="0"/>
            </a:schemeClr>
          </a:fontRef>
        </p:style>
      </p:sp>
      <p:sp>
        <p:nvSpPr>
          <p:cNvPr id="13" name="Oval 12"/>
          <p:cNvSpPr/>
          <p:nvPr/>
        </p:nvSpPr>
        <p:spPr>
          <a:xfrm>
            <a:off x="2633601" y="2572345"/>
            <a:ext cx="1684734" cy="1684734"/>
          </a:xfrm>
          <a:prstGeom prst="ellipse">
            <a:avLst/>
          </a:prstGeom>
          <a:blipFill rotWithShape="1">
            <a:blip r:embed="rId7"/>
            <a:stretch>
              <a:fillRect/>
            </a:stretch>
          </a:blipFill>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rgbClr r="0" g="0" b="0"/>
          </a:fillRef>
          <a:effectRef idx="0">
            <a:schemeClr val="accent2">
              <a:shade val="80000"/>
              <a:hueOff val="0"/>
              <a:satOff val="0"/>
              <a:lumOff val="0"/>
              <a:alphaOff val="0"/>
            </a:schemeClr>
          </a:effectRef>
          <a:fontRef idx="minor">
            <a:schemeClr val="lt1"/>
          </a:fontRef>
        </p:style>
      </p:sp>
      <p:sp>
        <p:nvSpPr>
          <p:cNvPr id="14" name="Freeform: Shape 13"/>
          <p:cNvSpPr/>
          <p:nvPr/>
        </p:nvSpPr>
        <p:spPr>
          <a:xfrm>
            <a:off x="4298426" y="208933"/>
            <a:ext cx="1512005" cy="1512005"/>
          </a:xfrm>
          <a:custGeom>
            <a:avLst/>
            <a:gdLst>
              <a:gd name="connsiteX0" fmla="*/ 0 w 1512005"/>
              <a:gd name="connsiteY0" fmla="*/ 756003 h 1512005"/>
              <a:gd name="connsiteX1" fmla="*/ 756003 w 1512005"/>
              <a:gd name="connsiteY1" fmla="*/ 0 h 1512005"/>
              <a:gd name="connsiteX2" fmla="*/ 1512006 w 1512005"/>
              <a:gd name="connsiteY2" fmla="*/ 756003 h 1512005"/>
              <a:gd name="connsiteX3" fmla="*/ 756003 w 1512005"/>
              <a:gd name="connsiteY3" fmla="*/ 1512006 h 1512005"/>
              <a:gd name="connsiteX4" fmla="*/ 0 w 1512005"/>
              <a:gd name="connsiteY4" fmla="*/ 756003 h 15120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2005" h="1512005">
                <a:moveTo>
                  <a:pt x="0" y="756003"/>
                </a:moveTo>
                <a:cubicBezTo>
                  <a:pt x="0" y="338474"/>
                  <a:pt x="338474" y="0"/>
                  <a:pt x="756003" y="0"/>
                </a:cubicBezTo>
                <a:cubicBezTo>
                  <a:pt x="1173532" y="0"/>
                  <a:pt x="1512006" y="338474"/>
                  <a:pt x="1512006" y="756003"/>
                </a:cubicBezTo>
                <a:cubicBezTo>
                  <a:pt x="1512006" y="1173532"/>
                  <a:pt x="1173532" y="1512006"/>
                  <a:pt x="756003" y="1512006"/>
                </a:cubicBezTo>
                <a:cubicBezTo>
                  <a:pt x="338474" y="1512006"/>
                  <a:pt x="0" y="1173532"/>
                  <a:pt x="0" y="756003"/>
                </a:cubicBezTo>
                <a:close/>
              </a:path>
            </a:pathLst>
          </a:custGeom>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hemeClr val="accent2">
              <a:shade val="80000"/>
              <a:hueOff val="16921"/>
              <a:satOff val="27"/>
              <a:lumOff val="4874"/>
              <a:alphaOff val="0"/>
            </a:schemeClr>
          </a:fillRef>
          <a:effectRef idx="0">
            <a:schemeClr val="accent2">
              <a:shade val="80000"/>
              <a:hueOff val="16921"/>
              <a:satOff val="27"/>
              <a:lumOff val="4874"/>
              <a:alphaOff val="0"/>
            </a:schemeClr>
          </a:effectRef>
          <a:fontRef idx="minor">
            <a:schemeClr val="lt1"/>
          </a:fontRef>
        </p:style>
        <p:txBody>
          <a:bodyPr spcFirstLastPara="0" vert="horz" wrap="square" lIns="231588" tIns="231588" rIns="231588" bIns="231588" numCol="1" spcCol="1270" anchor="ctr" anchorCtr="0">
            <a:noAutofit/>
          </a:bodyPr>
          <a:lstStyle/>
          <a:p>
            <a:pPr marL="0" lvl="0" indent="0" algn="ctr" defTabSz="711200">
              <a:lnSpc>
                <a:spcPct val="90000"/>
              </a:lnSpc>
              <a:spcBef>
                <a:spcPct val="0"/>
              </a:spcBef>
              <a:spcAft>
                <a:spcPct val="35000"/>
              </a:spcAft>
              <a:buNone/>
            </a:pPr>
            <a:r>
              <a:rPr lang="en-US" sz="1600" kern="1200" baseline="0">
                <a:solidFill>
                  <a:schemeClr val="accent6">
                    <a:lumMod val="50000"/>
                  </a:schemeClr>
                </a:solidFill>
                <a:latin typeface="Trebuchet MS" panose="020B0603020202020204"/>
                <a:ea typeface="+mn-ea"/>
                <a:cs typeface="+mn-cs"/>
              </a:rPr>
              <a:t>ekonomi</a:t>
            </a:r>
            <a:endParaRPr lang="id-ID" sz="1600" kern="1200" dirty="0">
              <a:solidFill>
                <a:schemeClr val="accent6">
                  <a:lumMod val="50000"/>
                </a:schemeClr>
              </a:solidFill>
              <a:latin typeface="Trebuchet MS" panose="020B0603020202020204"/>
              <a:ea typeface="+mn-ea"/>
              <a:cs typeface="+mn-cs"/>
            </a:endParaRPr>
          </a:p>
        </p:txBody>
      </p:sp>
      <p:sp>
        <p:nvSpPr>
          <p:cNvPr id="15" name="Freeform: Shape 14"/>
          <p:cNvSpPr/>
          <p:nvPr/>
        </p:nvSpPr>
        <p:spPr>
          <a:xfrm>
            <a:off x="6516288" y="1066200"/>
            <a:ext cx="1512005" cy="1512005"/>
          </a:xfrm>
          <a:custGeom>
            <a:avLst/>
            <a:gdLst>
              <a:gd name="connsiteX0" fmla="*/ 0 w 1512005"/>
              <a:gd name="connsiteY0" fmla="*/ 756003 h 1512005"/>
              <a:gd name="connsiteX1" fmla="*/ 756003 w 1512005"/>
              <a:gd name="connsiteY1" fmla="*/ 0 h 1512005"/>
              <a:gd name="connsiteX2" fmla="*/ 1512006 w 1512005"/>
              <a:gd name="connsiteY2" fmla="*/ 756003 h 1512005"/>
              <a:gd name="connsiteX3" fmla="*/ 756003 w 1512005"/>
              <a:gd name="connsiteY3" fmla="*/ 1512006 h 1512005"/>
              <a:gd name="connsiteX4" fmla="*/ 0 w 1512005"/>
              <a:gd name="connsiteY4" fmla="*/ 756003 h 15120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2005" h="1512005">
                <a:moveTo>
                  <a:pt x="0" y="756003"/>
                </a:moveTo>
                <a:cubicBezTo>
                  <a:pt x="0" y="338474"/>
                  <a:pt x="338474" y="0"/>
                  <a:pt x="756003" y="0"/>
                </a:cubicBezTo>
                <a:cubicBezTo>
                  <a:pt x="1173532" y="0"/>
                  <a:pt x="1512006" y="338474"/>
                  <a:pt x="1512006" y="756003"/>
                </a:cubicBezTo>
                <a:cubicBezTo>
                  <a:pt x="1512006" y="1173532"/>
                  <a:pt x="1173532" y="1512006"/>
                  <a:pt x="756003" y="1512006"/>
                </a:cubicBezTo>
                <a:cubicBezTo>
                  <a:pt x="338474" y="1512006"/>
                  <a:pt x="0" y="1173532"/>
                  <a:pt x="0" y="756003"/>
                </a:cubicBezTo>
                <a:close/>
              </a:path>
            </a:pathLst>
          </a:custGeom>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hemeClr val="accent2">
              <a:shade val="80000"/>
              <a:hueOff val="33842"/>
              <a:satOff val="54"/>
              <a:lumOff val="9747"/>
              <a:alphaOff val="0"/>
            </a:schemeClr>
          </a:fillRef>
          <a:effectRef idx="0">
            <a:schemeClr val="accent2">
              <a:shade val="80000"/>
              <a:hueOff val="33842"/>
              <a:satOff val="54"/>
              <a:lumOff val="9747"/>
              <a:alphaOff val="0"/>
            </a:schemeClr>
          </a:effectRef>
          <a:fontRef idx="minor">
            <a:schemeClr val="lt1"/>
          </a:fontRef>
        </p:style>
        <p:txBody>
          <a:bodyPr spcFirstLastPara="0" vert="horz" wrap="square" lIns="231588" tIns="231588" rIns="231588" bIns="231588" numCol="1" spcCol="1270" anchor="ctr" anchorCtr="0">
            <a:noAutofit/>
          </a:bodyPr>
          <a:lstStyle/>
          <a:p>
            <a:pPr marL="0" lvl="0" indent="0" algn="ctr" defTabSz="711200">
              <a:lnSpc>
                <a:spcPct val="90000"/>
              </a:lnSpc>
              <a:spcBef>
                <a:spcPct val="0"/>
              </a:spcBef>
              <a:spcAft>
                <a:spcPct val="35000"/>
              </a:spcAft>
              <a:buNone/>
            </a:pPr>
            <a:r>
              <a:rPr lang="en-US" sz="1600" kern="1200" baseline="0">
                <a:solidFill>
                  <a:schemeClr val="accent6">
                    <a:lumMod val="50000"/>
                  </a:schemeClr>
                </a:solidFill>
                <a:latin typeface="Trebuchet MS" panose="020B0603020202020204"/>
                <a:ea typeface="+mn-ea"/>
                <a:cs typeface="+mn-cs"/>
              </a:rPr>
              <a:t>sosial budaya</a:t>
            </a:r>
            <a:endParaRPr lang="id-ID" sz="1600" kern="1200" dirty="0">
              <a:solidFill>
                <a:schemeClr val="accent6">
                  <a:lumMod val="50000"/>
                </a:schemeClr>
              </a:solidFill>
              <a:latin typeface="Trebuchet MS" panose="020B0603020202020204"/>
              <a:ea typeface="+mn-ea"/>
              <a:cs typeface="+mn-cs"/>
            </a:endParaRPr>
          </a:p>
        </p:txBody>
      </p:sp>
      <p:sp>
        <p:nvSpPr>
          <p:cNvPr id="16" name="Freeform: Shape 15"/>
          <p:cNvSpPr/>
          <p:nvPr/>
        </p:nvSpPr>
        <p:spPr>
          <a:xfrm>
            <a:off x="7856331" y="2645650"/>
            <a:ext cx="1512005" cy="1512005"/>
          </a:xfrm>
          <a:custGeom>
            <a:avLst/>
            <a:gdLst>
              <a:gd name="connsiteX0" fmla="*/ 0 w 1512005"/>
              <a:gd name="connsiteY0" fmla="*/ 756003 h 1512005"/>
              <a:gd name="connsiteX1" fmla="*/ 756003 w 1512005"/>
              <a:gd name="connsiteY1" fmla="*/ 0 h 1512005"/>
              <a:gd name="connsiteX2" fmla="*/ 1512006 w 1512005"/>
              <a:gd name="connsiteY2" fmla="*/ 756003 h 1512005"/>
              <a:gd name="connsiteX3" fmla="*/ 756003 w 1512005"/>
              <a:gd name="connsiteY3" fmla="*/ 1512006 h 1512005"/>
              <a:gd name="connsiteX4" fmla="*/ 0 w 1512005"/>
              <a:gd name="connsiteY4" fmla="*/ 756003 h 15120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2005" h="1512005">
                <a:moveTo>
                  <a:pt x="0" y="756003"/>
                </a:moveTo>
                <a:cubicBezTo>
                  <a:pt x="0" y="338474"/>
                  <a:pt x="338474" y="0"/>
                  <a:pt x="756003" y="0"/>
                </a:cubicBezTo>
                <a:cubicBezTo>
                  <a:pt x="1173532" y="0"/>
                  <a:pt x="1512006" y="338474"/>
                  <a:pt x="1512006" y="756003"/>
                </a:cubicBezTo>
                <a:cubicBezTo>
                  <a:pt x="1512006" y="1173532"/>
                  <a:pt x="1173532" y="1512006"/>
                  <a:pt x="756003" y="1512006"/>
                </a:cubicBezTo>
                <a:cubicBezTo>
                  <a:pt x="338474" y="1512006"/>
                  <a:pt x="0" y="1173532"/>
                  <a:pt x="0" y="756003"/>
                </a:cubicBezTo>
                <a:close/>
              </a:path>
            </a:pathLst>
          </a:custGeom>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hemeClr val="accent2">
              <a:shade val="80000"/>
              <a:hueOff val="50763"/>
              <a:satOff val="82"/>
              <a:lumOff val="14621"/>
              <a:alphaOff val="0"/>
            </a:schemeClr>
          </a:fillRef>
          <a:effectRef idx="0">
            <a:schemeClr val="accent2">
              <a:shade val="80000"/>
              <a:hueOff val="50763"/>
              <a:satOff val="82"/>
              <a:lumOff val="14621"/>
              <a:alphaOff val="0"/>
            </a:schemeClr>
          </a:effectRef>
          <a:fontRef idx="minor">
            <a:schemeClr val="lt1"/>
          </a:fontRef>
        </p:style>
        <p:txBody>
          <a:bodyPr spcFirstLastPara="0" vert="horz" wrap="square" lIns="231588" tIns="231588" rIns="231588" bIns="231588" numCol="1" spcCol="1270" anchor="ctr" anchorCtr="0">
            <a:noAutofit/>
          </a:bodyPr>
          <a:lstStyle/>
          <a:p>
            <a:pPr marL="0" lvl="0" indent="0" algn="ctr" defTabSz="711200">
              <a:lnSpc>
                <a:spcPct val="90000"/>
              </a:lnSpc>
              <a:spcBef>
                <a:spcPct val="0"/>
              </a:spcBef>
              <a:spcAft>
                <a:spcPct val="35000"/>
              </a:spcAft>
              <a:buNone/>
            </a:pPr>
            <a:r>
              <a:rPr lang="en-US" sz="1600" kern="1200" baseline="0">
                <a:solidFill>
                  <a:schemeClr val="accent6">
                    <a:lumMod val="50000"/>
                  </a:schemeClr>
                </a:solidFill>
                <a:latin typeface="Trebuchet MS" panose="020B0603020202020204"/>
                <a:ea typeface="+mn-ea"/>
                <a:cs typeface="+mn-cs"/>
              </a:rPr>
              <a:t>lingkungan hidup</a:t>
            </a:r>
            <a:endParaRPr lang="id-ID" sz="1600" kern="1200" dirty="0">
              <a:solidFill>
                <a:schemeClr val="accent6">
                  <a:lumMod val="50000"/>
                </a:schemeClr>
              </a:solidFill>
              <a:latin typeface="Trebuchet MS" panose="020B0603020202020204"/>
              <a:ea typeface="+mn-ea"/>
              <a:cs typeface="+mn-cs"/>
            </a:endParaRPr>
          </a:p>
        </p:txBody>
      </p:sp>
      <p:sp>
        <p:nvSpPr>
          <p:cNvPr id="17" name="Freeform: Shape 16"/>
          <p:cNvSpPr/>
          <p:nvPr/>
        </p:nvSpPr>
        <p:spPr>
          <a:xfrm>
            <a:off x="6582963" y="4095591"/>
            <a:ext cx="1512005" cy="1512005"/>
          </a:xfrm>
          <a:custGeom>
            <a:avLst/>
            <a:gdLst>
              <a:gd name="connsiteX0" fmla="*/ 0 w 1512005"/>
              <a:gd name="connsiteY0" fmla="*/ 756003 h 1512005"/>
              <a:gd name="connsiteX1" fmla="*/ 756003 w 1512005"/>
              <a:gd name="connsiteY1" fmla="*/ 0 h 1512005"/>
              <a:gd name="connsiteX2" fmla="*/ 1512006 w 1512005"/>
              <a:gd name="connsiteY2" fmla="*/ 756003 h 1512005"/>
              <a:gd name="connsiteX3" fmla="*/ 756003 w 1512005"/>
              <a:gd name="connsiteY3" fmla="*/ 1512006 h 1512005"/>
              <a:gd name="connsiteX4" fmla="*/ 0 w 1512005"/>
              <a:gd name="connsiteY4" fmla="*/ 756003 h 15120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2005" h="1512005">
                <a:moveTo>
                  <a:pt x="0" y="756003"/>
                </a:moveTo>
                <a:cubicBezTo>
                  <a:pt x="0" y="338474"/>
                  <a:pt x="338474" y="0"/>
                  <a:pt x="756003" y="0"/>
                </a:cubicBezTo>
                <a:cubicBezTo>
                  <a:pt x="1173532" y="0"/>
                  <a:pt x="1512006" y="338474"/>
                  <a:pt x="1512006" y="756003"/>
                </a:cubicBezTo>
                <a:cubicBezTo>
                  <a:pt x="1512006" y="1173532"/>
                  <a:pt x="1173532" y="1512006"/>
                  <a:pt x="756003" y="1512006"/>
                </a:cubicBezTo>
                <a:cubicBezTo>
                  <a:pt x="338474" y="1512006"/>
                  <a:pt x="0" y="1173532"/>
                  <a:pt x="0" y="756003"/>
                </a:cubicBezTo>
                <a:close/>
              </a:path>
            </a:pathLst>
          </a:custGeom>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hemeClr val="accent2">
              <a:shade val="80000"/>
              <a:hueOff val="67684"/>
              <a:satOff val="109"/>
              <a:lumOff val="19494"/>
              <a:alphaOff val="0"/>
            </a:schemeClr>
          </a:fillRef>
          <a:effectRef idx="0">
            <a:schemeClr val="accent2">
              <a:shade val="80000"/>
              <a:hueOff val="67684"/>
              <a:satOff val="109"/>
              <a:lumOff val="19494"/>
              <a:alphaOff val="0"/>
            </a:schemeClr>
          </a:effectRef>
          <a:fontRef idx="minor">
            <a:schemeClr val="lt1"/>
          </a:fontRef>
        </p:style>
        <p:txBody>
          <a:bodyPr spcFirstLastPara="0" vert="horz" wrap="square" lIns="231588" tIns="231588" rIns="231588" bIns="231588" numCol="1" spcCol="1270" anchor="ctr" anchorCtr="0">
            <a:noAutofit/>
          </a:bodyPr>
          <a:lstStyle/>
          <a:p>
            <a:pPr marL="0" lvl="0" indent="0" algn="ctr" defTabSz="711200">
              <a:lnSpc>
                <a:spcPct val="90000"/>
              </a:lnSpc>
              <a:spcBef>
                <a:spcPct val="0"/>
              </a:spcBef>
              <a:spcAft>
                <a:spcPct val="35000"/>
              </a:spcAft>
              <a:buNone/>
            </a:pPr>
            <a:r>
              <a:rPr lang="en-US" sz="1600" kern="1200" baseline="0">
                <a:solidFill>
                  <a:schemeClr val="accent6">
                    <a:lumMod val="50000"/>
                  </a:schemeClr>
                </a:solidFill>
                <a:latin typeface="Trebuchet MS" panose="020B0603020202020204"/>
                <a:ea typeface="+mn-ea"/>
                <a:cs typeface="+mn-cs"/>
              </a:rPr>
              <a:t>politik </a:t>
            </a:r>
            <a:endParaRPr lang="id-ID" sz="1600" kern="1200" dirty="0">
              <a:solidFill>
                <a:schemeClr val="accent6">
                  <a:lumMod val="50000"/>
                </a:schemeClr>
              </a:solidFill>
              <a:latin typeface="Trebuchet MS" panose="020B0603020202020204"/>
              <a:ea typeface="+mn-ea"/>
              <a:cs typeface="+mn-cs"/>
            </a:endParaRPr>
          </a:p>
        </p:txBody>
      </p:sp>
      <p:sp>
        <p:nvSpPr>
          <p:cNvPr id="18" name="Freeform: Shape 17"/>
          <p:cNvSpPr/>
          <p:nvPr/>
        </p:nvSpPr>
        <p:spPr>
          <a:xfrm>
            <a:off x="4298426" y="5108488"/>
            <a:ext cx="1512005" cy="1512005"/>
          </a:xfrm>
          <a:custGeom>
            <a:avLst/>
            <a:gdLst>
              <a:gd name="connsiteX0" fmla="*/ 0 w 1512005"/>
              <a:gd name="connsiteY0" fmla="*/ 756003 h 1512005"/>
              <a:gd name="connsiteX1" fmla="*/ 756003 w 1512005"/>
              <a:gd name="connsiteY1" fmla="*/ 0 h 1512005"/>
              <a:gd name="connsiteX2" fmla="*/ 1512006 w 1512005"/>
              <a:gd name="connsiteY2" fmla="*/ 756003 h 1512005"/>
              <a:gd name="connsiteX3" fmla="*/ 756003 w 1512005"/>
              <a:gd name="connsiteY3" fmla="*/ 1512006 h 1512005"/>
              <a:gd name="connsiteX4" fmla="*/ 0 w 1512005"/>
              <a:gd name="connsiteY4" fmla="*/ 756003 h 15120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2005" h="1512005">
                <a:moveTo>
                  <a:pt x="0" y="756003"/>
                </a:moveTo>
                <a:cubicBezTo>
                  <a:pt x="0" y="338474"/>
                  <a:pt x="338474" y="0"/>
                  <a:pt x="756003" y="0"/>
                </a:cubicBezTo>
                <a:cubicBezTo>
                  <a:pt x="1173532" y="0"/>
                  <a:pt x="1512006" y="338474"/>
                  <a:pt x="1512006" y="756003"/>
                </a:cubicBezTo>
                <a:cubicBezTo>
                  <a:pt x="1512006" y="1173532"/>
                  <a:pt x="1173532" y="1512006"/>
                  <a:pt x="756003" y="1512006"/>
                </a:cubicBezTo>
                <a:cubicBezTo>
                  <a:pt x="338474" y="1512006"/>
                  <a:pt x="0" y="1173532"/>
                  <a:pt x="0" y="756003"/>
                </a:cubicBezTo>
                <a:close/>
              </a:path>
            </a:pathLst>
          </a:custGeom>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hemeClr val="accent2">
              <a:shade val="80000"/>
              <a:hueOff val="84605"/>
              <a:satOff val="136"/>
              <a:lumOff val="24368"/>
              <a:alphaOff val="0"/>
            </a:schemeClr>
          </a:fillRef>
          <a:effectRef idx="0">
            <a:schemeClr val="accent2">
              <a:shade val="80000"/>
              <a:hueOff val="84605"/>
              <a:satOff val="136"/>
              <a:lumOff val="24368"/>
              <a:alphaOff val="0"/>
            </a:schemeClr>
          </a:effectRef>
          <a:fontRef idx="minor">
            <a:schemeClr val="lt1"/>
          </a:fontRef>
        </p:style>
        <p:txBody>
          <a:bodyPr spcFirstLastPara="0" vert="horz" wrap="square" lIns="231588" tIns="231588" rIns="231588" bIns="231588" numCol="1" spcCol="1270" anchor="ctr" anchorCtr="0">
            <a:noAutofit/>
          </a:bodyPr>
          <a:lstStyle/>
          <a:p>
            <a:pPr marL="0" lvl="0" indent="0" algn="ctr" defTabSz="711200">
              <a:lnSpc>
                <a:spcPct val="90000"/>
              </a:lnSpc>
              <a:spcBef>
                <a:spcPct val="0"/>
              </a:spcBef>
              <a:spcAft>
                <a:spcPct val="35000"/>
              </a:spcAft>
              <a:buNone/>
            </a:pPr>
            <a:r>
              <a:rPr lang="en-US" sz="1600" kern="1200" baseline="0">
                <a:solidFill>
                  <a:schemeClr val="accent6">
                    <a:lumMod val="50000"/>
                  </a:schemeClr>
                </a:solidFill>
                <a:latin typeface="Trebuchet MS" panose="020B0603020202020204"/>
                <a:ea typeface="+mn-ea"/>
                <a:cs typeface="+mn-cs"/>
              </a:rPr>
              <a:t>pertahanan dan keamanan</a:t>
            </a:r>
            <a:endParaRPr lang="id-ID" sz="1600" kern="1200" dirty="0">
              <a:solidFill>
                <a:schemeClr val="accent6">
                  <a:lumMod val="50000"/>
                </a:schemeClr>
              </a:solidFill>
              <a:latin typeface="Trebuchet MS" panose="020B0603020202020204"/>
              <a:ea typeface="+mn-ea"/>
              <a:cs typeface="+mn-cs"/>
            </a:endParaRPr>
          </a:p>
        </p:txBody>
      </p:sp>
      <p:sp>
        <p:nvSpPr>
          <p:cNvPr id="4" name="Slide Number Placeholder 3"/>
          <p:cNvSpPr>
            <a:spLocks noGrp="1"/>
          </p:cNvSpPr>
          <p:nvPr>
            <p:ph type="sldNum" sz="quarter" idx="12"/>
          </p:nvPr>
        </p:nvSpPr>
        <p:spPr/>
        <p:txBody>
          <a:bodyPr/>
          <a:lstStyle/>
          <a:p>
            <a:fld id="{2AC27A5A-7290-4DE1-BA94-4BE8A8E57DCF}" type="slidenum">
              <a:rPr lang="en-US" smtClean="0"/>
              <a:t>5</a:t>
            </a:fld>
            <a:endParaRPr lang="en-US" dirty="0"/>
          </a:p>
        </p:txBody>
      </p:sp>
    </p:spTree>
    <p:extLst>
      <p:ext uri="{BB962C8B-B14F-4D97-AF65-F5344CB8AC3E}">
        <p14:creationId xmlns:p14="http://schemas.microsoft.com/office/powerpoint/2010/main" val="9834124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http://i755.photobucket.com/albums/xx197/thedaydreamerisme/Slide2-3.jpg"/>
          <p:cNvPicPr/>
          <p:nvPr/>
        </p:nvPicPr>
        <p:blipFill rotWithShape="1">
          <a:blip r:embed="rId2">
            <a:extLst>
              <a:ext uri="{28A0092B-C50C-407E-A947-70E740481C1C}">
                <a14:useLocalDpi xmlns:a14="http://schemas.microsoft.com/office/drawing/2010/main" val="0"/>
              </a:ext>
            </a:extLst>
          </a:blip>
          <a:srcRect t="8195"/>
          <a:stretch/>
        </p:blipFill>
        <p:spPr bwMode="auto">
          <a:xfrm>
            <a:off x="0" y="2057400"/>
            <a:ext cx="6074410" cy="4184650"/>
          </a:xfrm>
          <a:prstGeom prst="rect">
            <a:avLst/>
          </a:prstGeom>
          <a:noFill/>
          <a:ln>
            <a:noFill/>
          </a:ln>
          <a:extLst>
            <a:ext uri="{53640926-AAD7-44D8-BBD7-CCE9431645EC}">
              <a14:shadowObscured xmlns:a14="http://schemas.microsoft.com/office/drawing/2010/main"/>
            </a:ext>
          </a:extLst>
        </p:spPr>
      </p:pic>
      <p:graphicFrame>
        <p:nvGraphicFramePr>
          <p:cNvPr id="6" name="Diagram 5"/>
          <p:cNvGraphicFramePr/>
          <p:nvPr>
            <p:extLst>
              <p:ext uri="{D42A27DB-BD31-4B8C-83A1-F6EECF244321}">
                <p14:modId xmlns:p14="http://schemas.microsoft.com/office/powerpoint/2010/main" val="557975100"/>
              </p:ext>
            </p:extLst>
          </p:nvPr>
        </p:nvGraphicFramePr>
        <p:xfrm>
          <a:off x="762000" y="559678"/>
          <a:ext cx="3833906" cy="14977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5" name="Content Placeholder 4"/>
          <p:cNvGraphicFramePr>
            <a:graphicFrameLocks noGrp="1"/>
          </p:cNvGraphicFramePr>
          <p:nvPr>
            <p:ph idx="1"/>
            <p:extLst>
              <p:ext uri="{D42A27DB-BD31-4B8C-83A1-F6EECF244321}">
                <p14:modId xmlns:p14="http://schemas.microsoft.com/office/powerpoint/2010/main" val="1037703145"/>
              </p:ext>
            </p:extLst>
          </p:nvPr>
        </p:nvGraphicFramePr>
        <p:xfrm>
          <a:off x="5181600" y="569066"/>
          <a:ext cx="6248398" cy="565515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4" name="Slide Number Placeholder 3"/>
          <p:cNvSpPr>
            <a:spLocks noGrp="1"/>
          </p:cNvSpPr>
          <p:nvPr>
            <p:ph type="sldNum" sz="quarter" idx="12"/>
          </p:nvPr>
        </p:nvSpPr>
        <p:spPr/>
        <p:txBody>
          <a:bodyPr/>
          <a:lstStyle/>
          <a:p>
            <a:fld id="{2AC27A5A-7290-4DE1-BA94-4BE8A8E57DCF}" type="slidenum">
              <a:rPr lang="en-US" smtClean="0"/>
              <a:t>6</a:t>
            </a:fld>
            <a:endParaRPr lang="en-US" dirty="0"/>
          </a:p>
        </p:txBody>
      </p:sp>
    </p:spTree>
    <p:extLst>
      <p:ext uri="{BB962C8B-B14F-4D97-AF65-F5344CB8AC3E}">
        <p14:creationId xmlns:p14="http://schemas.microsoft.com/office/powerpoint/2010/main" val="12674967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1884602331"/>
              </p:ext>
            </p:extLst>
          </p:nvPr>
        </p:nvGraphicFramePr>
        <p:xfrm>
          <a:off x="762000" y="559678"/>
          <a:ext cx="3833906" cy="13548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Content Placeholder 5"/>
          <p:cNvGraphicFramePr>
            <a:graphicFrameLocks noGrp="1"/>
          </p:cNvGraphicFramePr>
          <p:nvPr>
            <p:ph idx="1"/>
            <p:extLst>
              <p:ext uri="{D42A27DB-BD31-4B8C-83A1-F6EECF244321}">
                <p14:modId xmlns:p14="http://schemas.microsoft.com/office/powerpoint/2010/main" val="2451903437"/>
              </p:ext>
            </p:extLst>
          </p:nvPr>
        </p:nvGraphicFramePr>
        <p:xfrm>
          <a:off x="5181600" y="569066"/>
          <a:ext cx="6248398" cy="565515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 name="Slide Number Placeholder 3"/>
          <p:cNvSpPr>
            <a:spLocks noGrp="1"/>
          </p:cNvSpPr>
          <p:nvPr>
            <p:ph type="sldNum" sz="quarter" idx="12"/>
          </p:nvPr>
        </p:nvSpPr>
        <p:spPr/>
        <p:txBody>
          <a:bodyPr/>
          <a:lstStyle/>
          <a:p>
            <a:fld id="{2AC27A5A-7290-4DE1-BA94-4BE8A8E57DCF}" type="slidenum">
              <a:rPr lang="en-US" smtClean="0"/>
              <a:t>7</a:t>
            </a:fld>
            <a:endParaRPr lang="en-US" dirty="0"/>
          </a:p>
        </p:txBody>
      </p:sp>
      <p:grpSp>
        <p:nvGrpSpPr>
          <p:cNvPr id="15" name="Group 14"/>
          <p:cNvGrpSpPr/>
          <p:nvPr/>
        </p:nvGrpSpPr>
        <p:grpSpPr>
          <a:xfrm>
            <a:off x="468886" y="2825120"/>
            <a:ext cx="4358701" cy="2124188"/>
            <a:chOff x="467011" y="1872620"/>
            <a:chExt cx="4358701" cy="2124188"/>
          </a:xfrm>
        </p:grpSpPr>
        <p:sp>
          <p:nvSpPr>
            <p:cNvPr id="10" name="Freeform: Shape 9"/>
            <p:cNvSpPr/>
            <p:nvPr/>
          </p:nvSpPr>
          <p:spPr>
            <a:xfrm>
              <a:off x="467011" y="2796479"/>
              <a:ext cx="2147143" cy="1200329"/>
            </a:xfrm>
            <a:custGeom>
              <a:avLst/>
              <a:gdLst>
                <a:gd name="connsiteX0" fmla="*/ 0 w 2147143"/>
                <a:gd name="connsiteY0" fmla="*/ 120033 h 1200329"/>
                <a:gd name="connsiteX1" fmla="*/ 120033 w 2147143"/>
                <a:gd name="connsiteY1" fmla="*/ 0 h 1200329"/>
                <a:gd name="connsiteX2" fmla="*/ 2027110 w 2147143"/>
                <a:gd name="connsiteY2" fmla="*/ 0 h 1200329"/>
                <a:gd name="connsiteX3" fmla="*/ 2147143 w 2147143"/>
                <a:gd name="connsiteY3" fmla="*/ 120033 h 1200329"/>
                <a:gd name="connsiteX4" fmla="*/ 2147143 w 2147143"/>
                <a:gd name="connsiteY4" fmla="*/ 1080296 h 1200329"/>
                <a:gd name="connsiteX5" fmla="*/ 2027110 w 2147143"/>
                <a:gd name="connsiteY5" fmla="*/ 1200329 h 1200329"/>
                <a:gd name="connsiteX6" fmla="*/ 120033 w 2147143"/>
                <a:gd name="connsiteY6" fmla="*/ 1200329 h 1200329"/>
                <a:gd name="connsiteX7" fmla="*/ 0 w 2147143"/>
                <a:gd name="connsiteY7" fmla="*/ 1080296 h 1200329"/>
                <a:gd name="connsiteX8" fmla="*/ 0 w 2147143"/>
                <a:gd name="connsiteY8" fmla="*/ 120033 h 1200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47143" h="1200329">
                  <a:moveTo>
                    <a:pt x="0" y="120033"/>
                  </a:moveTo>
                  <a:cubicBezTo>
                    <a:pt x="0" y="53741"/>
                    <a:pt x="53741" y="0"/>
                    <a:pt x="120033" y="0"/>
                  </a:cubicBezTo>
                  <a:lnTo>
                    <a:pt x="2027110" y="0"/>
                  </a:lnTo>
                  <a:cubicBezTo>
                    <a:pt x="2093402" y="0"/>
                    <a:pt x="2147143" y="53741"/>
                    <a:pt x="2147143" y="120033"/>
                  </a:cubicBezTo>
                  <a:lnTo>
                    <a:pt x="2147143" y="1080296"/>
                  </a:lnTo>
                  <a:cubicBezTo>
                    <a:pt x="2147143" y="1146588"/>
                    <a:pt x="2093402" y="1200329"/>
                    <a:pt x="2027110" y="1200329"/>
                  </a:cubicBezTo>
                  <a:lnTo>
                    <a:pt x="120033" y="1200329"/>
                  </a:lnTo>
                  <a:cubicBezTo>
                    <a:pt x="53741" y="1200329"/>
                    <a:pt x="0" y="1146588"/>
                    <a:pt x="0" y="1080296"/>
                  </a:cubicBezTo>
                  <a:lnTo>
                    <a:pt x="0" y="120033"/>
                  </a:lnTo>
                  <a:close/>
                </a:path>
              </a:pathLst>
            </a:custGeom>
          </p:spPr>
          <p:style>
            <a:lnRef idx="0">
              <a:schemeClr val="lt1">
                <a:hueOff val="0"/>
                <a:satOff val="0"/>
                <a:lumOff val="0"/>
                <a:alphaOff val="0"/>
              </a:schemeClr>
            </a:lnRef>
            <a:fillRef idx="3">
              <a:schemeClr val="accent2">
                <a:hueOff val="0"/>
                <a:satOff val="0"/>
                <a:lumOff val="0"/>
                <a:alphaOff val="0"/>
              </a:schemeClr>
            </a:fillRef>
            <a:effectRef idx="3">
              <a:schemeClr val="accent2">
                <a:hueOff val="0"/>
                <a:satOff val="0"/>
                <a:lumOff val="0"/>
                <a:alphaOff val="0"/>
              </a:schemeClr>
            </a:effectRef>
            <a:fontRef idx="minor">
              <a:schemeClr val="lt1"/>
            </a:fontRef>
          </p:style>
          <p:txBody>
            <a:bodyPr spcFirstLastPara="0" vert="horz" wrap="square" lIns="78232" tIns="558363" rIns="78232" bIns="318299" numCol="1" spcCol="1270" anchor="ctr" anchorCtr="0">
              <a:noAutofit/>
            </a:bodyPr>
            <a:lstStyle/>
            <a:p>
              <a:pPr marL="0" lvl="0" indent="0" algn="ctr" defTabSz="488950">
                <a:lnSpc>
                  <a:spcPct val="90000"/>
                </a:lnSpc>
                <a:spcBef>
                  <a:spcPct val="0"/>
                </a:spcBef>
                <a:spcAft>
                  <a:spcPct val="35000"/>
                </a:spcAft>
                <a:buNone/>
              </a:pPr>
              <a:r>
                <a:rPr lang="en-US" sz="1100" kern="1200" dirty="0" err="1"/>
                <a:t>Pelayanan</a:t>
              </a:r>
              <a:r>
                <a:rPr lang="en-US" sz="1100" kern="1200" dirty="0"/>
                <a:t> </a:t>
              </a:r>
              <a:r>
                <a:rPr lang="en-US" sz="1100" kern="1200" dirty="0" err="1"/>
                <a:t>jasa</a:t>
              </a:r>
              <a:r>
                <a:rPr lang="en-US" sz="1100" kern="1200" dirty="0"/>
                <a:t> </a:t>
              </a:r>
              <a:r>
                <a:rPr lang="en-US" sz="1100" kern="1200" dirty="0" err="1"/>
                <a:t>distribusi</a:t>
              </a:r>
              <a:r>
                <a:rPr lang="en-US" sz="1100" kern="1200" dirty="0"/>
                <a:t> </a:t>
              </a:r>
              <a:r>
                <a:rPr lang="en-US" sz="1100" kern="1200" dirty="0" err="1"/>
                <a:t>perdagangan</a:t>
              </a:r>
              <a:endParaRPr lang="id-ID" sz="1100" kern="1200" dirty="0"/>
            </a:p>
          </p:txBody>
        </p:sp>
        <p:sp>
          <p:nvSpPr>
            <p:cNvPr id="11" name="Oval 10"/>
            <p:cNvSpPr/>
            <p:nvPr/>
          </p:nvSpPr>
          <p:spPr>
            <a:xfrm>
              <a:off x="955427" y="1872620"/>
              <a:ext cx="1440000" cy="1440000"/>
            </a:xfrm>
            <a:prstGeom prst="ellipse">
              <a:avLst/>
            </a:prstGeom>
            <a:blipFill rotWithShape="1">
              <a:blip r:embed="rId12"/>
              <a:stretch>
                <a:fillRect/>
              </a:stretch>
            </a:blipFill>
          </p:spPr>
          <p:style>
            <a:lnRef idx="0">
              <a:schemeClr val="lt1">
                <a:hueOff val="0"/>
                <a:satOff val="0"/>
                <a:lumOff val="0"/>
                <a:alphaOff val="0"/>
              </a:schemeClr>
            </a:lnRef>
            <a:fillRef idx="1">
              <a:scrgbClr r="0" g="0" b="0"/>
            </a:fillRef>
            <a:effectRef idx="3">
              <a:schemeClr val="accent2">
                <a:tint val="50000"/>
                <a:hueOff val="0"/>
                <a:satOff val="0"/>
                <a:lumOff val="0"/>
                <a:alphaOff val="0"/>
              </a:schemeClr>
            </a:effectRef>
            <a:fontRef idx="minor">
              <a:schemeClr val="lt1">
                <a:hueOff val="0"/>
                <a:satOff val="0"/>
                <a:lumOff val="0"/>
                <a:alphaOff val="0"/>
              </a:schemeClr>
            </a:fontRef>
          </p:style>
        </p:sp>
        <p:sp>
          <p:nvSpPr>
            <p:cNvPr id="12" name="Freeform: Shape 11"/>
            <p:cNvSpPr/>
            <p:nvPr/>
          </p:nvSpPr>
          <p:spPr>
            <a:xfrm>
              <a:off x="2678569" y="2796479"/>
              <a:ext cx="2147143" cy="1200329"/>
            </a:xfrm>
            <a:custGeom>
              <a:avLst/>
              <a:gdLst>
                <a:gd name="connsiteX0" fmla="*/ 0 w 2147143"/>
                <a:gd name="connsiteY0" fmla="*/ 120033 h 1200329"/>
                <a:gd name="connsiteX1" fmla="*/ 120033 w 2147143"/>
                <a:gd name="connsiteY1" fmla="*/ 0 h 1200329"/>
                <a:gd name="connsiteX2" fmla="*/ 2027110 w 2147143"/>
                <a:gd name="connsiteY2" fmla="*/ 0 h 1200329"/>
                <a:gd name="connsiteX3" fmla="*/ 2147143 w 2147143"/>
                <a:gd name="connsiteY3" fmla="*/ 120033 h 1200329"/>
                <a:gd name="connsiteX4" fmla="*/ 2147143 w 2147143"/>
                <a:gd name="connsiteY4" fmla="*/ 1080296 h 1200329"/>
                <a:gd name="connsiteX5" fmla="*/ 2027110 w 2147143"/>
                <a:gd name="connsiteY5" fmla="*/ 1200329 h 1200329"/>
                <a:gd name="connsiteX6" fmla="*/ 120033 w 2147143"/>
                <a:gd name="connsiteY6" fmla="*/ 1200329 h 1200329"/>
                <a:gd name="connsiteX7" fmla="*/ 0 w 2147143"/>
                <a:gd name="connsiteY7" fmla="*/ 1080296 h 1200329"/>
                <a:gd name="connsiteX8" fmla="*/ 0 w 2147143"/>
                <a:gd name="connsiteY8" fmla="*/ 120033 h 1200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47143" h="1200329">
                  <a:moveTo>
                    <a:pt x="0" y="120033"/>
                  </a:moveTo>
                  <a:cubicBezTo>
                    <a:pt x="0" y="53741"/>
                    <a:pt x="53741" y="0"/>
                    <a:pt x="120033" y="0"/>
                  </a:cubicBezTo>
                  <a:lnTo>
                    <a:pt x="2027110" y="0"/>
                  </a:lnTo>
                  <a:cubicBezTo>
                    <a:pt x="2093402" y="0"/>
                    <a:pt x="2147143" y="53741"/>
                    <a:pt x="2147143" y="120033"/>
                  </a:cubicBezTo>
                  <a:lnTo>
                    <a:pt x="2147143" y="1080296"/>
                  </a:lnTo>
                  <a:cubicBezTo>
                    <a:pt x="2147143" y="1146588"/>
                    <a:pt x="2093402" y="1200329"/>
                    <a:pt x="2027110" y="1200329"/>
                  </a:cubicBezTo>
                  <a:lnTo>
                    <a:pt x="120033" y="1200329"/>
                  </a:lnTo>
                  <a:cubicBezTo>
                    <a:pt x="53741" y="1200329"/>
                    <a:pt x="0" y="1146588"/>
                    <a:pt x="0" y="1080296"/>
                  </a:cubicBezTo>
                  <a:lnTo>
                    <a:pt x="0" y="120033"/>
                  </a:lnTo>
                  <a:close/>
                </a:path>
              </a:pathLst>
            </a:custGeom>
          </p:spPr>
          <p:style>
            <a:lnRef idx="0">
              <a:schemeClr val="lt1">
                <a:hueOff val="0"/>
                <a:satOff val="0"/>
                <a:lumOff val="0"/>
                <a:alphaOff val="0"/>
              </a:schemeClr>
            </a:lnRef>
            <a:fillRef idx="3">
              <a:schemeClr val="accent3">
                <a:hueOff val="0"/>
                <a:satOff val="0"/>
                <a:lumOff val="0"/>
                <a:alphaOff val="0"/>
              </a:schemeClr>
            </a:fillRef>
            <a:effectRef idx="3">
              <a:schemeClr val="accent3">
                <a:hueOff val="0"/>
                <a:satOff val="0"/>
                <a:lumOff val="0"/>
                <a:alphaOff val="0"/>
              </a:schemeClr>
            </a:effectRef>
            <a:fontRef idx="minor">
              <a:schemeClr val="lt1"/>
            </a:fontRef>
          </p:style>
          <p:txBody>
            <a:bodyPr spcFirstLastPara="0" vert="horz" wrap="square" lIns="78232" tIns="558363" rIns="78232" bIns="318299" numCol="1" spcCol="1270" anchor="ctr" anchorCtr="0">
              <a:noAutofit/>
            </a:bodyPr>
            <a:lstStyle/>
            <a:p>
              <a:pPr marL="0" lvl="0" indent="0" algn="ctr" defTabSz="488950">
                <a:lnSpc>
                  <a:spcPct val="90000"/>
                </a:lnSpc>
                <a:spcBef>
                  <a:spcPct val="0"/>
                </a:spcBef>
                <a:spcAft>
                  <a:spcPct val="35000"/>
                </a:spcAft>
                <a:buNone/>
              </a:pPr>
              <a:r>
                <a:rPr lang="id-ID" sz="1100" kern="1200" dirty="0"/>
                <a:t>Pelayanan Jasa</a:t>
              </a:r>
              <a:r>
                <a:rPr lang="en-US" sz="1100" kern="1200" dirty="0"/>
                <a:t> </a:t>
              </a:r>
              <a:r>
                <a:rPr lang="en-US" sz="1100" kern="1200" dirty="0" err="1"/>
                <a:t>angkutan</a:t>
              </a:r>
              <a:endParaRPr lang="id-ID" sz="1100" kern="1200" dirty="0"/>
            </a:p>
          </p:txBody>
        </p:sp>
        <p:sp>
          <p:nvSpPr>
            <p:cNvPr id="13" name="Oval 12"/>
            <p:cNvSpPr/>
            <p:nvPr/>
          </p:nvSpPr>
          <p:spPr>
            <a:xfrm>
              <a:off x="3092351" y="1872620"/>
              <a:ext cx="1440000" cy="1440000"/>
            </a:xfrm>
            <a:prstGeom prst="ellipse">
              <a:avLst/>
            </a:prstGeom>
            <a:blipFill rotWithShape="1">
              <a:blip r:embed="rId13"/>
              <a:stretch>
                <a:fillRect/>
              </a:stretch>
            </a:blipFill>
          </p:spPr>
          <p:style>
            <a:lnRef idx="0">
              <a:schemeClr val="lt1">
                <a:hueOff val="0"/>
                <a:satOff val="0"/>
                <a:lumOff val="0"/>
                <a:alphaOff val="0"/>
              </a:schemeClr>
            </a:lnRef>
            <a:fillRef idx="1">
              <a:scrgbClr r="0" g="0" b="0"/>
            </a:fillRef>
            <a:effectRef idx="3">
              <a:schemeClr val="accent3">
                <a:tint val="50000"/>
                <a:hueOff val="0"/>
                <a:satOff val="0"/>
                <a:lumOff val="0"/>
                <a:alphaOff val="0"/>
              </a:schemeClr>
            </a:effectRef>
            <a:fontRef idx="minor">
              <a:schemeClr val="lt1">
                <a:hueOff val="0"/>
                <a:satOff val="0"/>
                <a:lumOff val="0"/>
                <a:alphaOff val="0"/>
              </a:schemeClr>
            </a:fontRef>
          </p:style>
        </p:sp>
        <p:sp>
          <p:nvSpPr>
            <p:cNvPr id="14" name="Arrow: Left-Right 13"/>
            <p:cNvSpPr/>
            <p:nvPr/>
          </p:nvSpPr>
          <p:spPr>
            <a:xfrm>
              <a:off x="639635" y="3756742"/>
              <a:ext cx="4013454" cy="180049"/>
            </a:xfrm>
            <a:prstGeom prst="leftRightArrow">
              <a:avLst/>
            </a:prstGeom>
          </p:spPr>
          <p:style>
            <a:lnRef idx="0">
              <a:schemeClr val="lt1">
                <a:hueOff val="0"/>
                <a:satOff val="0"/>
                <a:lumOff val="0"/>
                <a:alphaOff val="0"/>
              </a:schemeClr>
            </a:lnRef>
            <a:fillRef idx="3">
              <a:schemeClr val="accent2">
                <a:tint val="40000"/>
                <a:hueOff val="0"/>
                <a:satOff val="0"/>
                <a:lumOff val="0"/>
                <a:alphaOff val="0"/>
              </a:schemeClr>
            </a:fillRef>
            <a:effectRef idx="3">
              <a:schemeClr val="accent2">
                <a:tint val="40000"/>
                <a:hueOff val="0"/>
                <a:satOff val="0"/>
                <a:lumOff val="0"/>
                <a:alphaOff val="0"/>
              </a:schemeClr>
            </a:effectRef>
            <a:fontRef idx="minor">
              <a:schemeClr val="dk1">
                <a:hueOff val="0"/>
                <a:satOff val="0"/>
                <a:lumOff val="0"/>
                <a:alphaOff val="0"/>
              </a:schemeClr>
            </a:fontRef>
          </p:style>
        </p:sp>
      </p:grpSp>
    </p:spTree>
    <p:extLst>
      <p:ext uri="{BB962C8B-B14F-4D97-AF65-F5344CB8AC3E}">
        <p14:creationId xmlns:p14="http://schemas.microsoft.com/office/powerpoint/2010/main" val="12018641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369389326"/>
              </p:ext>
            </p:extLst>
          </p:nvPr>
        </p:nvGraphicFramePr>
        <p:xfrm>
          <a:off x="762000" y="559678"/>
          <a:ext cx="3833906" cy="14215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7" name="Group 6"/>
          <p:cNvGrpSpPr/>
          <p:nvPr/>
        </p:nvGrpSpPr>
        <p:grpSpPr>
          <a:xfrm>
            <a:off x="1288384" y="2048411"/>
            <a:ext cx="9299446" cy="3741743"/>
            <a:chOff x="5016626" y="838267"/>
            <a:chExt cx="4282820" cy="5538287"/>
          </a:xfrm>
        </p:grpSpPr>
        <p:sp>
          <p:nvSpPr>
            <p:cNvPr id="8" name="Freeform: Shape 7"/>
            <p:cNvSpPr/>
            <p:nvPr/>
          </p:nvSpPr>
          <p:spPr>
            <a:xfrm>
              <a:off x="5016626" y="838267"/>
              <a:ext cx="4282820" cy="2701603"/>
            </a:xfrm>
            <a:custGeom>
              <a:avLst/>
              <a:gdLst>
                <a:gd name="connsiteX0" fmla="*/ 0 w 4282820"/>
                <a:gd name="connsiteY0" fmla="*/ 450276 h 2701603"/>
                <a:gd name="connsiteX1" fmla="*/ 450276 w 4282820"/>
                <a:gd name="connsiteY1" fmla="*/ 0 h 2701603"/>
                <a:gd name="connsiteX2" fmla="*/ 3832544 w 4282820"/>
                <a:gd name="connsiteY2" fmla="*/ 0 h 2701603"/>
                <a:gd name="connsiteX3" fmla="*/ 4282820 w 4282820"/>
                <a:gd name="connsiteY3" fmla="*/ 450276 h 2701603"/>
                <a:gd name="connsiteX4" fmla="*/ 4282820 w 4282820"/>
                <a:gd name="connsiteY4" fmla="*/ 2251327 h 2701603"/>
                <a:gd name="connsiteX5" fmla="*/ 3832544 w 4282820"/>
                <a:gd name="connsiteY5" fmla="*/ 2701603 h 2701603"/>
                <a:gd name="connsiteX6" fmla="*/ 450276 w 4282820"/>
                <a:gd name="connsiteY6" fmla="*/ 2701603 h 2701603"/>
                <a:gd name="connsiteX7" fmla="*/ 0 w 4282820"/>
                <a:gd name="connsiteY7" fmla="*/ 2251327 h 2701603"/>
                <a:gd name="connsiteX8" fmla="*/ 0 w 4282820"/>
                <a:gd name="connsiteY8" fmla="*/ 450276 h 27016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82820" h="2701603">
                  <a:moveTo>
                    <a:pt x="0" y="450276"/>
                  </a:moveTo>
                  <a:cubicBezTo>
                    <a:pt x="0" y="201595"/>
                    <a:pt x="201595" y="0"/>
                    <a:pt x="450276" y="0"/>
                  </a:cubicBezTo>
                  <a:lnTo>
                    <a:pt x="3832544" y="0"/>
                  </a:lnTo>
                  <a:cubicBezTo>
                    <a:pt x="4081225" y="0"/>
                    <a:pt x="4282820" y="201595"/>
                    <a:pt x="4282820" y="450276"/>
                  </a:cubicBezTo>
                  <a:lnTo>
                    <a:pt x="4282820" y="2251327"/>
                  </a:lnTo>
                  <a:cubicBezTo>
                    <a:pt x="4282820" y="2500008"/>
                    <a:pt x="4081225" y="2701603"/>
                    <a:pt x="3832544" y="2701603"/>
                  </a:cubicBezTo>
                  <a:lnTo>
                    <a:pt x="450276" y="2701603"/>
                  </a:lnTo>
                  <a:cubicBezTo>
                    <a:pt x="201595" y="2701603"/>
                    <a:pt x="0" y="2500008"/>
                    <a:pt x="0" y="2251327"/>
                  </a:cubicBezTo>
                  <a:lnTo>
                    <a:pt x="0" y="450276"/>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19511" tIns="175696" rIns="219511" bIns="175696" numCol="1" spcCol="1270" anchor="ctr" anchorCtr="0">
              <a:noAutofit/>
            </a:bodyPr>
            <a:lstStyle/>
            <a:p>
              <a:pPr marL="0" lvl="0" indent="0" algn="ctr" defTabSz="1022350">
                <a:lnSpc>
                  <a:spcPct val="90000"/>
                </a:lnSpc>
                <a:spcBef>
                  <a:spcPct val="0"/>
                </a:spcBef>
                <a:spcAft>
                  <a:spcPct val="35000"/>
                </a:spcAft>
                <a:buNone/>
              </a:pPr>
              <a:r>
                <a:rPr lang="en-US" sz="2300" kern="1200" baseline="0"/>
                <a:t>Jalan umum adalah jalan yang diperuntukkan bagi lalu lintas umum. Jalan umum dikelompokkan menurut sistem, fungsi, status, dan kelas yang menghubungkan antar kawasan/wilayah.</a:t>
              </a:r>
              <a:endParaRPr lang="id-ID" sz="2300" kern="1200"/>
            </a:p>
          </p:txBody>
        </p:sp>
        <p:sp>
          <p:nvSpPr>
            <p:cNvPr id="9" name="Freeform: Shape 8"/>
            <p:cNvSpPr/>
            <p:nvPr/>
          </p:nvSpPr>
          <p:spPr>
            <a:xfrm>
              <a:off x="5016626" y="3674951"/>
              <a:ext cx="4282820" cy="2701603"/>
            </a:xfrm>
            <a:custGeom>
              <a:avLst/>
              <a:gdLst>
                <a:gd name="connsiteX0" fmla="*/ 0 w 4282820"/>
                <a:gd name="connsiteY0" fmla="*/ 450276 h 2701603"/>
                <a:gd name="connsiteX1" fmla="*/ 450276 w 4282820"/>
                <a:gd name="connsiteY1" fmla="*/ 0 h 2701603"/>
                <a:gd name="connsiteX2" fmla="*/ 3832544 w 4282820"/>
                <a:gd name="connsiteY2" fmla="*/ 0 h 2701603"/>
                <a:gd name="connsiteX3" fmla="*/ 4282820 w 4282820"/>
                <a:gd name="connsiteY3" fmla="*/ 450276 h 2701603"/>
                <a:gd name="connsiteX4" fmla="*/ 4282820 w 4282820"/>
                <a:gd name="connsiteY4" fmla="*/ 2251327 h 2701603"/>
                <a:gd name="connsiteX5" fmla="*/ 3832544 w 4282820"/>
                <a:gd name="connsiteY5" fmla="*/ 2701603 h 2701603"/>
                <a:gd name="connsiteX6" fmla="*/ 450276 w 4282820"/>
                <a:gd name="connsiteY6" fmla="*/ 2701603 h 2701603"/>
                <a:gd name="connsiteX7" fmla="*/ 0 w 4282820"/>
                <a:gd name="connsiteY7" fmla="*/ 2251327 h 2701603"/>
                <a:gd name="connsiteX8" fmla="*/ 0 w 4282820"/>
                <a:gd name="connsiteY8" fmla="*/ 450276 h 27016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82820" h="2701603">
                  <a:moveTo>
                    <a:pt x="0" y="450276"/>
                  </a:moveTo>
                  <a:cubicBezTo>
                    <a:pt x="0" y="201595"/>
                    <a:pt x="201595" y="0"/>
                    <a:pt x="450276" y="0"/>
                  </a:cubicBezTo>
                  <a:lnTo>
                    <a:pt x="3832544" y="0"/>
                  </a:lnTo>
                  <a:cubicBezTo>
                    <a:pt x="4081225" y="0"/>
                    <a:pt x="4282820" y="201595"/>
                    <a:pt x="4282820" y="450276"/>
                  </a:cubicBezTo>
                  <a:lnTo>
                    <a:pt x="4282820" y="2251327"/>
                  </a:lnTo>
                  <a:cubicBezTo>
                    <a:pt x="4282820" y="2500008"/>
                    <a:pt x="4081225" y="2701603"/>
                    <a:pt x="3832544" y="2701603"/>
                  </a:cubicBezTo>
                  <a:lnTo>
                    <a:pt x="450276" y="2701603"/>
                  </a:lnTo>
                  <a:cubicBezTo>
                    <a:pt x="201595" y="2701603"/>
                    <a:pt x="0" y="2500008"/>
                    <a:pt x="0" y="2251327"/>
                  </a:cubicBezTo>
                  <a:lnTo>
                    <a:pt x="0" y="450276"/>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19511" tIns="175696" rIns="219511" bIns="175696" numCol="1" spcCol="1270" anchor="ctr" anchorCtr="0">
              <a:noAutofit/>
            </a:bodyPr>
            <a:lstStyle/>
            <a:p>
              <a:pPr marL="0" lvl="0" indent="0" algn="ctr" defTabSz="1022350">
                <a:lnSpc>
                  <a:spcPct val="90000"/>
                </a:lnSpc>
                <a:spcBef>
                  <a:spcPct val="0"/>
                </a:spcBef>
                <a:spcAft>
                  <a:spcPct val="35000"/>
                </a:spcAft>
                <a:buNone/>
              </a:pPr>
              <a:r>
                <a:rPr lang="en-US" sz="2300" kern="1200" baseline="0"/>
                <a:t>Jalan khusus adalah jalan yang dibangun oleh instansi, badan usaha, perseorangan, atau kelompok masyarakat untuk kepentingan sendiri dalam rangka distribusi barang dan jasa yang dibutuhkan.</a:t>
              </a:r>
              <a:endParaRPr lang="id-ID" sz="2300" kern="1200"/>
            </a:p>
          </p:txBody>
        </p:sp>
      </p:grpSp>
      <p:sp>
        <p:nvSpPr>
          <p:cNvPr id="4" name="Slide Number Placeholder 3"/>
          <p:cNvSpPr>
            <a:spLocks noGrp="1"/>
          </p:cNvSpPr>
          <p:nvPr>
            <p:ph type="sldNum" sz="quarter" idx="12"/>
          </p:nvPr>
        </p:nvSpPr>
        <p:spPr/>
        <p:txBody>
          <a:bodyPr/>
          <a:lstStyle/>
          <a:p>
            <a:fld id="{2AC27A5A-7290-4DE1-BA94-4BE8A8E57DCF}" type="slidenum">
              <a:rPr lang="en-US" smtClean="0"/>
              <a:t>8</a:t>
            </a:fld>
            <a:endParaRPr lang="en-US" dirty="0"/>
          </a:p>
        </p:txBody>
      </p:sp>
    </p:spTree>
    <p:extLst>
      <p:ext uri="{BB962C8B-B14F-4D97-AF65-F5344CB8AC3E}">
        <p14:creationId xmlns:p14="http://schemas.microsoft.com/office/powerpoint/2010/main" val="33127780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normAutofit/>
          </a:bodyPr>
          <a:lstStyle/>
          <a:p>
            <a:r>
              <a:rPr lang="en-US" sz="3600" b="1" dirty="0" err="1">
                <a:solidFill>
                  <a:schemeClr val="tx1"/>
                </a:solidFill>
                <a:effectLst>
                  <a:outerShdw blurRad="38100" dist="38100" dir="2700000" algn="tl">
                    <a:srgbClr val="000000">
                      <a:alpha val="43137"/>
                    </a:srgbClr>
                  </a:outerShdw>
                </a:effectLst>
              </a:rPr>
              <a:t>Pengelompokan</a:t>
            </a:r>
            <a:r>
              <a:rPr lang="en-US" sz="3600" b="1" dirty="0">
                <a:solidFill>
                  <a:schemeClr val="tx1"/>
                </a:solidFill>
                <a:effectLst>
                  <a:outerShdw blurRad="38100" dist="38100" dir="2700000" algn="tl">
                    <a:srgbClr val="000000">
                      <a:alpha val="43137"/>
                    </a:srgbClr>
                  </a:outerShdw>
                </a:effectLst>
              </a:rPr>
              <a:t> </a:t>
            </a:r>
            <a:r>
              <a:rPr lang="en-US" sz="3600" b="1" dirty="0" err="1">
                <a:solidFill>
                  <a:schemeClr val="tx1"/>
                </a:solidFill>
                <a:effectLst>
                  <a:outerShdw blurRad="38100" dist="38100" dir="2700000" algn="tl">
                    <a:srgbClr val="000000">
                      <a:alpha val="43137"/>
                    </a:srgbClr>
                  </a:outerShdw>
                </a:effectLst>
              </a:rPr>
              <a:t>Jalan</a:t>
            </a:r>
            <a:r>
              <a:rPr lang="id-ID" sz="3600" b="1" dirty="0">
                <a:solidFill>
                  <a:schemeClr val="tx1"/>
                </a:solidFill>
                <a:effectLst>
                  <a:outerShdw blurRad="38100" dist="38100" dir="2700000" algn="tl">
                    <a:srgbClr val="000000">
                      <a:alpha val="43137"/>
                    </a:srgbClr>
                  </a:outerShdw>
                </a:effectLst>
              </a:rPr>
              <a:t> Umum Berdasarkan System</a:t>
            </a:r>
            <a:r>
              <a:rPr lang="en-US" sz="3600" b="1" dirty="0">
                <a:solidFill>
                  <a:schemeClr val="tx1"/>
                </a:solidFill>
                <a:effectLst>
                  <a:outerShdw blurRad="38100" dist="38100" dir="2700000" algn="tl">
                    <a:srgbClr val="000000">
                      <a:alpha val="43137"/>
                    </a:srgbClr>
                  </a:outerShdw>
                </a:effectLst>
              </a:rPr>
              <a:t> </a:t>
            </a:r>
            <a:r>
              <a:rPr lang="id-ID" sz="3600" b="1" dirty="0">
                <a:solidFill>
                  <a:schemeClr val="tx1"/>
                </a:solidFill>
                <a:effectLst>
                  <a:outerShdw blurRad="38100" dist="38100" dir="2700000" algn="tl">
                    <a:srgbClr val="000000">
                      <a:alpha val="43137"/>
                    </a:srgbClr>
                  </a:outerShdw>
                </a:effectLst>
              </a:rPr>
              <a:t>(Peraturan Pemerintah No. 34 Tahun 2006)</a:t>
            </a:r>
            <a:r>
              <a:rPr lang="id-ID" sz="3600" b="1" dirty="0">
                <a:solidFill>
                  <a:schemeClr val="tx1"/>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rPr>
              <a:t/>
            </a:r>
            <a:br>
              <a:rPr lang="id-ID" sz="3600" b="1" dirty="0">
                <a:solidFill>
                  <a:schemeClr val="tx1"/>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rPr>
            </a:br>
            <a:endParaRPr lang="id-ID" sz="3600" b="1" dirty="0">
              <a:solidFill>
                <a:schemeClr val="tx1"/>
              </a:solidFill>
              <a:effectLst>
                <a:outerShdw blurRad="38100" dist="38100" dir="2700000" algn="tl">
                  <a:srgbClr val="000000">
                    <a:alpha val="43137"/>
                  </a:srgbClr>
                </a:outerShdw>
              </a:effectLst>
            </a:endParaRPr>
          </a:p>
        </p:txBody>
      </p:sp>
      <p:graphicFrame>
        <p:nvGraphicFramePr>
          <p:cNvPr id="10" name="Content Placeholder 9"/>
          <p:cNvGraphicFramePr>
            <a:graphicFrameLocks noGrp="1"/>
          </p:cNvGraphicFramePr>
          <p:nvPr>
            <p:ph idx="1"/>
            <p:extLst>
              <p:ext uri="{D42A27DB-BD31-4B8C-83A1-F6EECF244321}">
                <p14:modId xmlns:p14="http://schemas.microsoft.com/office/powerpoint/2010/main" val="3813609932"/>
              </p:ext>
            </p:extLst>
          </p:nvPr>
        </p:nvGraphicFramePr>
        <p:xfrm>
          <a:off x="4667250" y="396875"/>
          <a:ext cx="7048500" cy="6102096"/>
        </p:xfrm>
        <a:graphic>
          <a:graphicData uri="http://schemas.openxmlformats.org/drawingml/2006/table">
            <a:tbl>
              <a:tblPr firstRow="1" bandRow="1">
                <a:tableStyleId>{5C22544A-7EE6-4342-B048-85BDC9FD1C3A}</a:tableStyleId>
              </a:tblPr>
              <a:tblGrid>
                <a:gridCol w="1869572">
                  <a:extLst>
                    <a:ext uri="{9D8B030D-6E8A-4147-A177-3AD203B41FA5}">
                      <a16:colId xmlns="" xmlns:a16="http://schemas.microsoft.com/office/drawing/2014/main" val="3988614665"/>
                    </a:ext>
                  </a:extLst>
                </a:gridCol>
                <a:gridCol w="5178928">
                  <a:extLst>
                    <a:ext uri="{9D8B030D-6E8A-4147-A177-3AD203B41FA5}">
                      <a16:colId xmlns="" xmlns:a16="http://schemas.microsoft.com/office/drawing/2014/main" val="220943953"/>
                    </a:ext>
                  </a:extLst>
                </a:gridCol>
              </a:tblGrid>
              <a:tr h="370840">
                <a:tc>
                  <a:txBody>
                    <a:bodyPr/>
                    <a:lstStyle/>
                    <a:p>
                      <a:pPr algn="ctr">
                        <a:lnSpc>
                          <a:spcPct val="107000"/>
                        </a:lnSpc>
                        <a:spcBef>
                          <a:spcPts val="300"/>
                        </a:spcBef>
                        <a:spcAft>
                          <a:spcPts val="300"/>
                        </a:spcAft>
                      </a:pPr>
                      <a:r>
                        <a:rPr lang="id-ID" sz="2000" b="1" dirty="0">
                          <a:effectLst/>
                          <a:latin typeface="Calibri" panose="020F0502020204030204" pitchFamily="34" charset="0"/>
                          <a:ea typeface="MS Mincho"/>
                          <a:cs typeface="Times New Roman" panose="02020603050405020304" pitchFamily="18" charset="0"/>
                        </a:rPr>
                        <a:t>Pengelompokan Jalan</a:t>
                      </a:r>
                    </a:p>
                  </a:txBody>
                  <a:tcPr marL="68580" marR="68580" marT="0" marB="0"/>
                </a:tc>
                <a:tc>
                  <a:txBody>
                    <a:bodyPr/>
                    <a:lstStyle/>
                    <a:p>
                      <a:pPr algn="ctr">
                        <a:lnSpc>
                          <a:spcPct val="107000"/>
                        </a:lnSpc>
                        <a:spcBef>
                          <a:spcPts val="300"/>
                        </a:spcBef>
                        <a:spcAft>
                          <a:spcPts val="300"/>
                        </a:spcAft>
                      </a:pPr>
                      <a:r>
                        <a:rPr lang="id-ID" sz="2000" b="1">
                          <a:effectLst/>
                          <a:latin typeface="Calibri" panose="020F0502020204030204" pitchFamily="34" charset="0"/>
                          <a:ea typeface="MS Mincho"/>
                          <a:cs typeface="Times New Roman" panose="02020603050405020304" pitchFamily="18" charset="0"/>
                        </a:rPr>
                        <a:t>Penjelasan</a:t>
                      </a:r>
                    </a:p>
                  </a:txBody>
                  <a:tcPr marL="68580" marR="68580" marT="0" marB="0"/>
                </a:tc>
                <a:extLst>
                  <a:ext uri="{0D108BD9-81ED-4DB2-BD59-A6C34878D82A}">
                    <a16:rowId xmlns="" xmlns:a16="http://schemas.microsoft.com/office/drawing/2014/main" val="3353061488"/>
                  </a:ext>
                </a:extLst>
              </a:tr>
              <a:tr h="370840">
                <a:tc>
                  <a:txBody>
                    <a:bodyPr/>
                    <a:lstStyle/>
                    <a:p>
                      <a:pPr>
                        <a:lnSpc>
                          <a:spcPct val="107000"/>
                        </a:lnSpc>
                        <a:spcBef>
                          <a:spcPts val="300"/>
                        </a:spcBef>
                        <a:spcAft>
                          <a:spcPts val="300"/>
                        </a:spcAft>
                      </a:pPr>
                      <a:r>
                        <a:rPr lang="en-US" sz="2000">
                          <a:effectLst/>
                          <a:latin typeface="Calibri" panose="020F0502020204030204" pitchFamily="34" charset="0"/>
                          <a:ea typeface="MS Mincho"/>
                          <a:cs typeface="Times New Roman" panose="02020603050405020304" pitchFamily="18" charset="0"/>
                        </a:rPr>
                        <a:t>System</a:t>
                      </a:r>
                      <a:endParaRPr lang="id-ID" sz="2000">
                        <a:effectLst/>
                        <a:latin typeface="Calibri" panose="020F0502020204030204" pitchFamily="34" charset="0"/>
                        <a:ea typeface="MS Mincho"/>
                        <a:cs typeface="Times New Roman" panose="02020603050405020304" pitchFamily="18" charset="0"/>
                      </a:endParaRPr>
                    </a:p>
                  </a:txBody>
                  <a:tcPr marL="68580" marR="68580" marT="0" marB="0"/>
                </a:tc>
                <a:tc>
                  <a:txBody>
                    <a:bodyPr/>
                    <a:lstStyle/>
                    <a:p>
                      <a:pPr>
                        <a:lnSpc>
                          <a:spcPct val="107000"/>
                        </a:lnSpc>
                        <a:spcBef>
                          <a:spcPts val="300"/>
                        </a:spcBef>
                        <a:spcAft>
                          <a:spcPts val="300"/>
                        </a:spcAft>
                      </a:pPr>
                      <a:r>
                        <a:rPr lang="id-ID" sz="2000">
                          <a:effectLst/>
                          <a:latin typeface="Calibri" panose="020F0502020204030204" pitchFamily="34" charset="0"/>
                          <a:ea typeface="Calibri" panose="020F0502020204030204" pitchFamily="34" charset="0"/>
                          <a:cs typeface="Times New Roman" panose="02020603050405020304" pitchFamily="18" charset="0"/>
                        </a:rPr>
                        <a:t>Pengelompokan jalan berdasarkan sistem jaringan jalan primer dan sekunder</a:t>
                      </a:r>
                      <a:endParaRPr lang="id-ID" sz="2000">
                        <a:effectLst/>
                        <a:latin typeface="Calibri" panose="020F0502020204030204" pitchFamily="34" charset="0"/>
                        <a:ea typeface="MS Mincho"/>
                        <a:cs typeface="Times New Roman" panose="02020603050405020304" pitchFamily="18" charset="0"/>
                      </a:endParaRPr>
                    </a:p>
                  </a:txBody>
                  <a:tcPr marL="68580" marR="68580" marT="0" marB="0"/>
                </a:tc>
                <a:extLst>
                  <a:ext uri="{0D108BD9-81ED-4DB2-BD59-A6C34878D82A}">
                    <a16:rowId xmlns="" xmlns:a16="http://schemas.microsoft.com/office/drawing/2014/main" val="426696798"/>
                  </a:ext>
                </a:extLst>
              </a:tr>
              <a:tr h="370840">
                <a:tc>
                  <a:txBody>
                    <a:bodyPr/>
                    <a:lstStyle/>
                    <a:p>
                      <a:pPr marL="203835">
                        <a:lnSpc>
                          <a:spcPct val="107000"/>
                        </a:lnSpc>
                        <a:spcBef>
                          <a:spcPts val="200"/>
                        </a:spcBef>
                        <a:spcAft>
                          <a:spcPts val="200"/>
                        </a:spcAft>
                        <a:tabLst>
                          <a:tab pos="457200" algn="l"/>
                        </a:tabLst>
                      </a:pPr>
                      <a:r>
                        <a:rPr lang="en-US" sz="1800">
                          <a:effectLst/>
                          <a:latin typeface="Calibri" panose="020F0502020204030204" pitchFamily="34" charset="0"/>
                          <a:ea typeface="Calibri" panose="020F0502020204030204" pitchFamily="34" charset="0"/>
                          <a:cs typeface="Arial" panose="020B0604020202020204" pitchFamily="34" charset="0"/>
                        </a:rPr>
                        <a:t>sistem jaringan jalan primer</a:t>
                      </a:r>
                      <a:endParaRPr lang="id-ID"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nSpc>
                          <a:spcPct val="107000"/>
                        </a:lnSpc>
                        <a:spcBef>
                          <a:spcPts val="200"/>
                        </a:spcBef>
                        <a:spcAft>
                          <a:spcPts val="200"/>
                        </a:spcAft>
                        <a:tabLst>
                          <a:tab pos="457200" algn="l"/>
                        </a:tabLst>
                      </a:pPr>
                      <a:r>
                        <a:rPr lang="id-ID" sz="1800">
                          <a:effectLst/>
                          <a:latin typeface="Calibri" panose="020F0502020204030204" pitchFamily="34" charset="0"/>
                          <a:ea typeface="Calibri" panose="020F0502020204030204" pitchFamily="34" charset="0"/>
                          <a:cs typeface="Arial" panose="020B0604020202020204" pitchFamily="34" charset="0"/>
                        </a:rPr>
                        <a:t>disusun berdasarkan rencana tata ruang dan pelayanan distribusi barang dan jasa untuk pengembangan semua wilayah di tingkat nasional, dengan menghubungkan semua simpul jasa distribusi yang berwujud pusat-pusat kegiatan sebagai berikut:</a:t>
                      </a:r>
                    </a:p>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1800">
                          <a:effectLst/>
                          <a:latin typeface="Calibri" panose="020F0502020204030204" pitchFamily="34" charset="0"/>
                          <a:ea typeface="Calibri" panose="020F0502020204030204" pitchFamily="34" charset="0"/>
                          <a:cs typeface="Arial" panose="020B0604020202020204" pitchFamily="34" charset="0"/>
                        </a:rPr>
                        <a:t>menghubungkan secara menerus pusat kegiatan nasional, pusat kegiatan wilayah, pusat kegiatan lokal sampai ke pusat kegiatan lingkungan; dan</a:t>
                      </a:r>
                    </a:p>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1800">
                          <a:effectLst/>
                          <a:latin typeface="Calibri" panose="020F0502020204030204" pitchFamily="34" charset="0"/>
                          <a:ea typeface="Calibri" panose="020F0502020204030204" pitchFamily="34" charset="0"/>
                          <a:cs typeface="Arial" panose="020B0604020202020204" pitchFamily="34" charset="0"/>
                        </a:rPr>
                        <a:t>menghubungkan antarpusat kegiatan nasional.</a:t>
                      </a:r>
                    </a:p>
                  </a:txBody>
                  <a:tcPr marL="68580" marR="68580" marT="0" marB="0"/>
                </a:tc>
                <a:extLst>
                  <a:ext uri="{0D108BD9-81ED-4DB2-BD59-A6C34878D82A}">
                    <a16:rowId xmlns="" xmlns:a16="http://schemas.microsoft.com/office/drawing/2014/main" val="3870636315"/>
                  </a:ext>
                </a:extLst>
              </a:tr>
              <a:tr h="370840">
                <a:tc>
                  <a:txBody>
                    <a:bodyPr/>
                    <a:lstStyle/>
                    <a:p>
                      <a:pPr marL="203835">
                        <a:lnSpc>
                          <a:spcPct val="107000"/>
                        </a:lnSpc>
                        <a:spcBef>
                          <a:spcPts val="200"/>
                        </a:spcBef>
                        <a:spcAft>
                          <a:spcPts val="200"/>
                        </a:spcAft>
                        <a:tabLst>
                          <a:tab pos="457200" algn="l"/>
                        </a:tabLst>
                      </a:pPr>
                      <a:r>
                        <a:rPr lang="en-US" sz="1800">
                          <a:effectLst/>
                          <a:latin typeface="Calibri" panose="020F0502020204030204" pitchFamily="34" charset="0"/>
                          <a:ea typeface="Calibri" panose="020F0502020204030204" pitchFamily="34" charset="0"/>
                          <a:cs typeface="Arial" panose="020B0604020202020204" pitchFamily="34" charset="0"/>
                        </a:rPr>
                        <a:t>sistem jaringan jalan sekunder</a:t>
                      </a:r>
                      <a:endParaRPr lang="id-ID"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nSpc>
                          <a:spcPct val="107000"/>
                        </a:lnSpc>
                        <a:spcBef>
                          <a:spcPts val="200"/>
                        </a:spcBef>
                        <a:spcAft>
                          <a:spcPts val="200"/>
                        </a:spcAft>
                        <a:tabLst>
                          <a:tab pos="457200" algn="l"/>
                        </a:tabLst>
                      </a:pPr>
                      <a:r>
                        <a:rPr lang="id-ID" sz="1800" dirty="0">
                          <a:effectLst/>
                          <a:latin typeface="Calibri" panose="020F0502020204030204" pitchFamily="34" charset="0"/>
                          <a:ea typeface="Calibri" panose="020F0502020204030204" pitchFamily="34" charset="0"/>
                          <a:cs typeface="Arial" panose="020B0604020202020204" pitchFamily="34" charset="0"/>
                        </a:rPr>
                        <a:t>disusun berdasarkan rencana tata ruang wilayah kabupaten/kota dan pelayanan distribusi barang dan jasa untuk masyarakat di dalam kawasan perkotaan yang menghubungkan secara menerus kawasan yang mempunyai fungsi primer, fungsi sekunder kesatu, fungsi sekunder kedua, fungsi sekunder ketiga, dan seterusnya sampai ke persil.</a:t>
                      </a:r>
                    </a:p>
                  </a:txBody>
                  <a:tcPr marL="68580" marR="68580" marT="0" marB="0"/>
                </a:tc>
                <a:extLst>
                  <a:ext uri="{0D108BD9-81ED-4DB2-BD59-A6C34878D82A}">
                    <a16:rowId xmlns="" xmlns:a16="http://schemas.microsoft.com/office/drawing/2014/main" val="2785080325"/>
                  </a:ext>
                </a:extLst>
              </a:tr>
            </a:tbl>
          </a:graphicData>
        </a:graphic>
      </p:graphicFrame>
      <p:sp>
        <p:nvSpPr>
          <p:cNvPr id="4" name="Slide Number Placeholder 3"/>
          <p:cNvSpPr>
            <a:spLocks noGrp="1"/>
          </p:cNvSpPr>
          <p:nvPr>
            <p:ph type="sldNum" sz="quarter" idx="12"/>
          </p:nvPr>
        </p:nvSpPr>
        <p:spPr/>
        <p:txBody>
          <a:bodyPr/>
          <a:lstStyle/>
          <a:p>
            <a:fld id="{2AC27A5A-7290-4DE1-BA94-4BE8A8E57DCF}" type="slidenum">
              <a:rPr lang="en-US" smtClean="0"/>
              <a:t>9</a:t>
            </a:fld>
            <a:endParaRPr lang="en-US" dirty="0"/>
          </a:p>
        </p:txBody>
      </p:sp>
    </p:spTree>
    <p:extLst>
      <p:ext uri="{BB962C8B-B14F-4D97-AF65-F5344CB8AC3E}">
        <p14:creationId xmlns:p14="http://schemas.microsoft.com/office/powerpoint/2010/main" val="26331721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a:xfrm>
            <a:off x="152400" y="559678"/>
            <a:ext cx="3833906" cy="4952492"/>
          </a:xfrm>
        </p:spPr>
        <p:txBody>
          <a:bodyPr>
            <a:normAutofit/>
          </a:bodyPr>
          <a:lstStyle/>
          <a:p>
            <a:r>
              <a:rPr lang="en-US" sz="3600" b="1" dirty="0" err="1">
                <a:solidFill>
                  <a:schemeClr val="tx1"/>
                </a:solidFill>
                <a:effectLst>
                  <a:outerShdw blurRad="38100" dist="38100" dir="2700000" algn="tl">
                    <a:srgbClr val="000000">
                      <a:alpha val="43137"/>
                    </a:srgbClr>
                  </a:outerShdw>
                </a:effectLst>
              </a:rPr>
              <a:t>Pengelompokan</a:t>
            </a:r>
            <a:r>
              <a:rPr lang="en-US" sz="3600" b="1" dirty="0">
                <a:solidFill>
                  <a:schemeClr val="tx1"/>
                </a:solidFill>
                <a:effectLst>
                  <a:outerShdw blurRad="38100" dist="38100" dir="2700000" algn="tl">
                    <a:srgbClr val="000000">
                      <a:alpha val="43137"/>
                    </a:srgbClr>
                  </a:outerShdw>
                </a:effectLst>
              </a:rPr>
              <a:t> </a:t>
            </a:r>
            <a:r>
              <a:rPr lang="en-US" sz="3600" b="1" dirty="0" err="1">
                <a:solidFill>
                  <a:schemeClr val="tx1"/>
                </a:solidFill>
                <a:effectLst>
                  <a:outerShdw blurRad="38100" dist="38100" dir="2700000" algn="tl">
                    <a:srgbClr val="000000">
                      <a:alpha val="43137"/>
                    </a:srgbClr>
                  </a:outerShdw>
                </a:effectLst>
              </a:rPr>
              <a:t>Jalan</a:t>
            </a:r>
            <a:r>
              <a:rPr lang="id-ID" sz="3600" b="1" dirty="0">
                <a:solidFill>
                  <a:schemeClr val="tx1"/>
                </a:solidFill>
                <a:effectLst>
                  <a:outerShdw blurRad="38100" dist="38100" dir="2700000" algn="tl">
                    <a:srgbClr val="000000">
                      <a:alpha val="43137"/>
                    </a:srgbClr>
                  </a:outerShdw>
                </a:effectLst>
              </a:rPr>
              <a:t> Umum Berdasarkan Fungsi (Peraturan Pemerintah No. 34 Tahun 2006)</a:t>
            </a:r>
            <a:r>
              <a:rPr lang="id-ID" sz="3600" b="1" dirty="0">
                <a:solidFill>
                  <a:schemeClr val="tx1"/>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rPr>
              <a:t/>
            </a:r>
            <a:br>
              <a:rPr lang="id-ID" sz="3600" b="1" dirty="0">
                <a:solidFill>
                  <a:schemeClr val="tx1"/>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rPr>
            </a:br>
            <a:endParaRPr lang="id-ID" sz="3600" b="1" dirty="0">
              <a:solidFill>
                <a:schemeClr val="tx1"/>
              </a:solidFill>
              <a:effectLst>
                <a:outerShdw blurRad="38100" dist="38100" dir="2700000" algn="tl">
                  <a:srgbClr val="000000">
                    <a:alpha val="43137"/>
                  </a:srgbClr>
                </a:outerShdw>
              </a:effectLst>
            </a:endParaRPr>
          </a:p>
        </p:txBody>
      </p:sp>
      <p:graphicFrame>
        <p:nvGraphicFramePr>
          <p:cNvPr id="10" name="Content Placeholder 9"/>
          <p:cNvGraphicFramePr>
            <a:graphicFrameLocks noGrp="1"/>
          </p:cNvGraphicFramePr>
          <p:nvPr>
            <p:ph idx="1"/>
            <p:extLst>
              <p:ext uri="{D42A27DB-BD31-4B8C-83A1-F6EECF244321}">
                <p14:modId xmlns:p14="http://schemas.microsoft.com/office/powerpoint/2010/main" val="1376198017"/>
              </p:ext>
            </p:extLst>
          </p:nvPr>
        </p:nvGraphicFramePr>
        <p:xfrm>
          <a:off x="4067174" y="27812"/>
          <a:ext cx="7800976" cy="6878638"/>
        </p:xfrm>
        <a:graphic>
          <a:graphicData uri="http://schemas.openxmlformats.org/drawingml/2006/table">
            <a:tbl>
              <a:tblPr firstRow="1" bandRow="1">
                <a:tableStyleId>{5C22544A-7EE6-4342-B048-85BDC9FD1C3A}</a:tableStyleId>
              </a:tblPr>
              <a:tblGrid>
                <a:gridCol w="1400176">
                  <a:extLst>
                    <a:ext uri="{9D8B030D-6E8A-4147-A177-3AD203B41FA5}">
                      <a16:colId xmlns="" xmlns:a16="http://schemas.microsoft.com/office/drawing/2014/main" val="3988614665"/>
                    </a:ext>
                  </a:extLst>
                </a:gridCol>
                <a:gridCol w="6400800">
                  <a:extLst>
                    <a:ext uri="{9D8B030D-6E8A-4147-A177-3AD203B41FA5}">
                      <a16:colId xmlns="" xmlns:a16="http://schemas.microsoft.com/office/drawing/2014/main" val="220943953"/>
                    </a:ext>
                  </a:extLst>
                </a:gridCol>
              </a:tblGrid>
              <a:tr h="0">
                <a:tc>
                  <a:txBody>
                    <a:bodyPr/>
                    <a:lstStyle/>
                    <a:p>
                      <a:pPr algn="ctr">
                        <a:lnSpc>
                          <a:spcPct val="107000"/>
                        </a:lnSpc>
                        <a:spcBef>
                          <a:spcPts val="300"/>
                        </a:spcBef>
                        <a:spcAft>
                          <a:spcPts val="300"/>
                        </a:spcAft>
                      </a:pPr>
                      <a:r>
                        <a:rPr lang="id-ID" sz="1400" b="1" dirty="0">
                          <a:effectLst/>
                          <a:latin typeface="Calibri" panose="020F0502020204030204" pitchFamily="34" charset="0"/>
                          <a:ea typeface="MS Mincho"/>
                          <a:cs typeface="Times New Roman" panose="02020603050405020304" pitchFamily="18" charset="0"/>
                        </a:rPr>
                        <a:t>Pengelompokan Jalan</a:t>
                      </a:r>
                    </a:p>
                  </a:txBody>
                  <a:tcPr marL="68580" marR="68580" marT="0" marB="0"/>
                </a:tc>
                <a:tc>
                  <a:txBody>
                    <a:bodyPr/>
                    <a:lstStyle/>
                    <a:p>
                      <a:pPr algn="ctr">
                        <a:lnSpc>
                          <a:spcPct val="107000"/>
                        </a:lnSpc>
                        <a:spcBef>
                          <a:spcPts val="300"/>
                        </a:spcBef>
                        <a:spcAft>
                          <a:spcPts val="300"/>
                        </a:spcAft>
                      </a:pPr>
                      <a:r>
                        <a:rPr lang="id-ID" sz="3200" b="1">
                          <a:effectLst/>
                          <a:latin typeface="Calibri" panose="020F0502020204030204" pitchFamily="34" charset="0"/>
                          <a:ea typeface="MS Mincho"/>
                          <a:cs typeface="Times New Roman" panose="02020603050405020304" pitchFamily="18" charset="0"/>
                        </a:rPr>
                        <a:t>Penjelasan</a:t>
                      </a:r>
                    </a:p>
                  </a:txBody>
                  <a:tcPr marL="68580" marR="68580" marT="0" marB="0"/>
                </a:tc>
                <a:extLst>
                  <a:ext uri="{0D108BD9-81ED-4DB2-BD59-A6C34878D82A}">
                    <a16:rowId xmlns="" xmlns:a16="http://schemas.microsoft.com/office/drawing/2014/main" val="3353061488"/>
                  </a:ext>
                </a:extLst>
              </a:tr>
              <a:tr h="0">
                <a:tc>
                  <a:txBody>
                    <a:bodyPr/>
                    <a:lstStyle/>
                    <a:p>
                      <a:pPr>
                        <a:lnSpc>
                          <a:spcPct val="107000"/>
                        </a:lnSpc>
                        <a:spcBef>
                          <a:spcPts val="200"/>
                        </a:spcBef>
                        <a:spcAft>
                          <a:spcPts val="200"/>
                        </a:spcAft>
                        <a:tabLst>
                          <a:tab pos="457200" algn="l"/>
                        </a:tabLst>
                      </a:pPr>
                      <a:r>
                        <a:rPr lang="id-ID" sz="1600" dirty="0">
                          <a:effectLst/>
                          <a:latin typeface="Calibri" panose="020F0502020204030204" pitchFamily="34" charset="0"/>
                          <a:ea typeface="Calibri" panose="020F0502020204030204" pitchFamily="34" charset="0"/>
                          <a:cs typeface="Arial" panose="020B0604020202020204" pitchFamily="34" charset="0"/>
                        </a:rPr>
                        <a:t>F</a:t>
                      </a:r>
                      <a:r>
                        <a:rPr lang="en-US" sz="1600" dirty="0" err="1">
                          <a:effectLst/>
                          <a:latin typeface="Calibri" panose="020F0502020204030204" pitchFamily="34" charset="0"/>
                          <a:ea typeface="Calibri" panose="020F0502020204030204" pitchFamily="34" charset="0"/>
                          <a:cs typeface="Arial" panose="020B0604020202020204" pitchFamily="34" charset="0"/>
                        </a:rPr>
                        <a:t>ungsi</a:t>
                      </a:r>
                      <a:r>
                        <a:rPr lang="id-ID" sz="1600" dirty="0">
                          <a:effectLst/>
                          <a:latin typeface="Calibri" panose="020F0502020204030204" pitchFamily="34" charset="0"/>
                          <a:ea typeface="Calibri" panose="020F0502020204030204" pitchFamily="34" charset="0"/>
                          <a:cs typeface="Arial" panose="020B0604020202020204" pitchFamily="34" charset="0"/>
                        </a:rPr>
                        <a:t> jalan</a:t>
                      </a:r>
                    </a:p>
                  </a:txBody>
                  <a:tcPr marL="68580" marR="68580" marT="0" marB="0"/>
                </a:tc>
                <a:tc>
                  <a:txBody>
                    <a:bodyPr/>
                    <a:lstStyle/>
                    <a:p>
                      <a:pPr>
                        <a:lnSpc>
                          <a:spcPct val="107000"/>
                        </a:lnSpc>
                        <a:spcBef>
                          <a:spcPts val="200"/>
                        </a:spcBef>
                        <a:spcAft>
                          <a:spcPts val="200"/>
                        </a:spcAft>
                        <a:tabLst>
                          <a:tab pos="457200" algn="l"/>
                        </a:tabLst>
                      </a:pPr>
                      <a:r>
                        <a:rPr lang="id-ID" sz="1600">
                          <a:effectLst/>
                          <a:latin typeface="Calibri" panose="020F0502020204030204" pitchFamily="34" charset="0"/>
                          <a:ea typeface="Calibri" panose="020F0502020204030204" pitchFamily="34" charset="0"/>
                          <a:cs typeface="Arial" panose="020B0604020202020204" pitchFamily="34" charset="0"/>
                        </a:rPr>
                        <a:t>Pengelompokan jalan berdasarkan fungsi arteri, kolektor, lokal &amp; lingkungan baik primer dan sekunder</a:t>
                      </a:r>
                    </a:p>
                  </a:txBody>
                  <a:tcPr marL="68580" marR="68580" marT="0" marB="0"/>
                </a:tc>
                <a:extLst>
                  <a:ext uri="{0D108BD9-81ED-4DB2-BD59-A6C34878D82A}">
                    <a16:rowId xmlns="" xmlns:a16="http://schemas.microsoft.com/office/drawing/2014/main" val="426696798"/>
                  </a:ext>
                </a:extLst>
              </a:tr>
              <a:tr h="0">
                <a:tc>
                  <a:txBody>
                    <a:bodyPr/>
                    <a:lstStyle/>
                    <a:p>
                      <a:pPr marL="203835">
                        <a:lnSpc>
                          <a:spcPct val="107000"/>
                        </a:lnSpc>
                        <a:spcBef>
                          <a:spcPts val="200"/>
                        </a:spcBef>
                        <a:spcAft>
                          <a:spcPts val="200"/>
                        </a:spcAft>
                        <a:tabLst>
                          <a:tab pos="457200" algn="l"/>
                        </a:tabLst>
                      </a:pPr>
                      <a:r>
                        <a:rPr lang="id-ID" sz="1600" dirty="0">
                          <a:effectLst/>
                          <a:latin typeface="Calibri" panose="020F0502020204030204" pitchFamily="34" charset="0"/>
                          <a:ea typeface="Calibri" panose="020F0502020204030204" pitchFamily="34" charset="0"/>
                          <a:cs typeface="Arial" panose="020B0604020202020204" pitchFamily="34" charset="0"/>
                        </a:rPr>
                        <a:t>Jalan Arteri primer</a:t>
                      </a:r>
                    </a:p>
                  </a:txBody>
                  <a:tcPr marL="68580" marR="68580" marT="0" marB="0"/>
                </a:tc>
                <a:tc>
                  <a:txBody>
                    <a:bodyPr/>
                    <a:lstStyle/>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1600" dirty="0">
                          <a:effectLst/>
                          <a:latin typeface="Calibri" panose="020F0502020204030204" pitchFamily="34" charset="0"/>
                          <a:ea typeface="Calibri" panose="020F0502020204030204" pitchFamily="34" charset="0"/>
                          <a:cs typeface="Arial" panose="020B0604020202020204" pitchFamily="34" charset="0"/>
                        </a:rPr>
                        <a:t>menghubungkan secara berdaya guna </a:t>
                      </a:r>
                      <a:r>
                        <a:rPr lang="id-ID" sz="1600" dirty="0" err="1">
                          <a:effectLst/>
                          <a:latin typeface="Calibri" panose="020F0502020204030204" pitchFamily="34" charset="0"/>
                          <a:ea typeface="Calibri" panose="020F0502020204030204" pitchFamily="34" charset="0"/>
                          <a:cs typeface="Arial" panose="020B0604020202020204" pitchFamily="34" charset="0"/>
                        </a:rPr>
                        <a:t>antarpusat</a:t>
                      </a:r>
                      <a:r>
                        <a:rPr lang="id-ID" sz="1600" dirty="0">
                          <a:effectLst/>
                          <a:latin typeface="Calibri" panose="020F0502020204030204" pitchFamily="34" charset="0"/>
                          <a:ea typeface="Calibri" panose="020F0502020204030204" pitchFamily="34" charset="0"/>
                          <a:cs typeface="Arial" panose="020B0604020202020204" pitchFamily="34" charset="0"/>
                        </a:rPr>
                        <a:t> kegiatan nasional atau antara pusat kegiatan nasional dengan pusat kegiatan wilayah.</a:t>
                      </a:r>
                    </a:p>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1600" dirty="0">
                          <a:effectLst/>
                          <a:latin typeface="Calibri" panose="020F0502020204030204" pitchFamily="34" charset="0"/>
                          <a:ea typeface="Calibri" panose="020F0502020204030204" pitchFamily="34" charset="0"/>
                          <a:cs typeface="Arial" panose="020B0604020202020204" pitchFamily="34" charset="0"/>
                        </a:rPr>
                        <a:t>Kecepatan rencana paling rendah 60 (enam puluh) kilometer per jam dengan lebar badan jalan paling sedikit 11 (sebelas) meter.</a:t>
                      </a:r>
                    </a:p>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1600" dirty="0">
                          <a:effectLst/>
                          <a:latin typeface="Calibri" panose="020F0502020204030204" pitchFamily="34" charset="0"/>
                          <a:ea typeface="Calibri" panose="020F0502020204030204" pitchFamily="34" charset="0"/>
                          <a:cs typeface="Arial" panose="020B0604020202020204" pitchFamily="34" charset="0"/>
                        </a:rPr>
                        <a:t>lalu lintas jarak jauh tidak boleh terganggu oleh lalu lintas ulang alik, lalu lintas lokal, &amp; kegiatan lokal. Kegiatan lokal adalah semua aktivitas masyarakat di tepi jalan yang dapat menimbulkan gangguan lalu lintas antara lain kegiatan perdagangan, perkantoran, pendidikan, sosial.</a:t>
                      </a:r>
                    </a:p>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1600" dirty="0">
                          <a:effectLst/>
                          <a:latin typeface="Calibri" panose="020F0502020204030204" pitchFamily="34" charset="0"/>
                          <a:ea typeface="Calibri" panose="020F0502020204030204" pitchFamily="34" charset="0"/>
                          <a:cs typeface="Arial" panose="020B0604020202020204" pitchFamily="34" charset="0"/>
                        </a:rPr>
                        <a:t>Lalu lintas jarak jauh adalah lalu lintas antarwilayah.</a:t>
                      </a:r>
                    </a:p>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1600" dirty="0">
                          <a:effectLst/>
                          <a:latin typeface="Calibri" panose="020F0502020204030204" pitchFamily="34" charset="0"/>
                          <a:ea typeface="Calibri" panose="020F0502020204030204" pitchFamily="34" charset="0"/>
                          <a:cs typeface="Arial" panose="020B0604020202020204" pitchFamily="34" charset="0"/>
                        </a:rPr>
                        <a:t>Lalu lintas ulang-alik adalah lalu lintas yang ditimbulkan pengguna jalan yang berdomisili di pinggiran perkotaan dan pusat-pusat pemukiman di luar perkotaan yang mempunyai ketergantungan kehidupan sehari-hari di perkotaan;</a:t>
                      </a:r>
                    </a:p>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1600" dirty="0">
                          <a:effectLst/>
                          <a:latin typeface="Calibri" panose="020F0502020204030204" pitchFamily="34" charset="0"/>
                          <a:ea typeface="Calibri" panose="020F0502020204030204" pitchFamily="34" charset="0"/>
                          <a:cs typeface="Arial" panose="020B0604020202020204" pitchFamily="34" charset="0"/>
                        </a:rPr>
                        <a:t>Lalu lintas lokal adalah lalu lintas yang ditimbulkan oleh pengguna jalan yang mempunyai asal dan tujuan lokal (setempat).</a:t>
                      </a:r>
                    </a:p>
                  </a:txBody>
                  <a:tcPr marL="68580" marR="68580" marT="0" marB="0"/>
                </a:tc>
                <a:extLst>
                  <a:ext uri="{0D108BD9-81ED-4DB2-BD59-A6C34878D82A}">
                    <a16:rowId xmlns="" xmlns:a16="http://schemas.microsoft.com/office/drawing/2014/main" val="3870636315"/>
                  </a:ext>
                </a:extLst>
              </a:tr>
              <a:tr h="0">
                <a:tc>
                  <a:txBody>
                    <a:bodyPr/>
                    <a:lstStyle/>
                    <a:p>
                      <a:pPr marL="203835">
                        <a:lnSpc>
                          <a:spcPct val="107000"/>
                        </a:lnSpc>
                        <a:spcBef>
                          <a:spcPts val="200"/>
                        </a:spcBef>
                        <a:spcAft>
                          <a:spcPts val="200"/>
                        </a:spcAft>
                        <a:tabLst>
                          <a:tab pos="457200" algn="l"/>
                        </a:tabLst>
                      </a:pPr>
                      <a:r>
                        <a:rPr lang="id-ID" sz="1600">
                          <a:effectLst/>
                          <a:latin typeface="Calibri" panose="020F0502020204030204" pitchFamily="34" charset="0"/>
                          <a:ea typeface="Calibri" panose="020F0502020204030204" pitchFamily="34" charset="0"/>
                          <a:cs typeface="Arial" panose="020B0604020202020204" pitchFamily="34" charset="0"/>
                        </a:rPr>
                        <a:t>Jalan Arteri Sekunder</a:t>
                      </a:r>
                    </a:p>
                  </a:txBody>
                  <a:tcPr marL="68580" marR="68580" marT="0" marB="0"/>
                </a:tc>
                <a:tc>
                  <a:txBody>
                    <a:bodyPr/>
                    <a:lstStyle/>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1600" dirty="0">
                          <a:effectLst/>
                          <a:latin typeface="Calibri" panose="020F0502020204030204" pitchFamily="34" charset="0"/>
                          <a:ea typeface="Calibri" panose="020F0502020204030204" pitchFamily="34" charset="0"/>
                          <a:cs typeface="Arial" panose="020B0604020202020204" pitchFamily="34" charset="0"/>
                        </a:rPr>
                        <a:t>menghubungkan kawasan primer dengan kawasan sekunder kesatu, kawasan sekunder kesatu dengan kawasan sekunder kesatu, atau kawasan sekunder kesatu dengan kawasan sekunder kedua.</a:t>
                      </a:r>
                    </a:p>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1600" dirty="0">
                          <a:effectLst/>
                          <a:latin typeface="Calibri" panose="020F0502020204030204" pitchFamily="34" charset="0"/>
                          <a:ea typeface="Calibri" panose="020F0502020204030204" pitchFamily="34" charset="0"/>
                          <a:cs typeface="Arial" panose="020B0604020202020204" pitchFamily="34" charset="0"/>
                        </a:rPr>
                        <a:t>Kecepatan rencana paling rendah 30 (tiga puluh) kilometer per jam dengan lebar badan jalan paling sedikit 11 (sebelas) meter.</a:t>
                      </a:r>
                    </a:p>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1600" dirty="0">
                          <a:effectLst/>
                          <a:latin typeface="Calibri" panose="020F0502020204030204" pitchFamily="34" charset="0"/>
                          <a:ea typeface="Calibri" panose="020F0502020204030204" pitchFamily="34" charset="0"/>
                          <a:cs typeface="Arial" panose="020B0604020202020204" pitchFamily="34" charset="0"/>
                        </a:rPr>
                        <a:t>lalu lintas jarak jauh tidak boleh terganggu oleh lalu lintas lambat</a:t>
                      </a:r>
                    </a:p>
                  </a:txBody>
                  <a:tcPr marL="68580" marR="68580" marT="0" marB="0"/>
                </a:tc>
                <a:extLst>
                  <a:ext uri="{0D108BD9-81ED-4DB2-BD59-A6C34878D82A}">
                    <a16:rowId xmlns="" xmlns:a16="http://schemas.microsoft.com/office/drawing/2014/main" val="2785080325"/>
                  </a:ext>
                </a:extLst>
              </a:tr>
            </a:tbl>
          </a:graphicData>
        </a:graphic>
      </p:graphicFrame>
      <p:sp>
        <p:nvSpPr>
          <p:cNvPr id="4" name="Slide Number Placeholder 3"/>
          <p:cNvSpPr>
            <a:spLocks noGrp="1"/>
          </p:cNvSpPr>
          <p:nvPr>
            <p:ph type="sldNum" sz="quarter" idx="12"/>
          </p:nvPr>
        </p:nvSpPr>
        <p:spPr/>
        <p:txBody>
          <a:bodyPr/>
          <a:lstStyle/>
          <a:p>
            <a:fld id="{2AC27A5A-7290-4DE1-BA94-4BE8A8E57DCF}" type="slidenum">
              <a:rPr lang="en-US" smtClean="0"/>
              <a:t>10</a:t>
            </a:fld>
            <a:endParaRPr lang="en-US" dirty="0"/>
          </a:p>
        </p:txBody>
      </p:sp>
    </p:spTree>
    <p:extLst>
      <p:ext uri="{BB962C8B-B14F-4D97-AF65-F5344CB8AC3E}">
        <p14:creationId xmlns:p14="http://schemas.microsoft.com/office/powerpoint/2010/main" val="36104460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a:xfrm>
            <a:off x="152400" y="559678"/>
            <a:ext cx="3833906" cy="4952492"/>
          </a:xfrm>
        </p:spPr>
        <p:txBody>
          <a:bodyPr>
            <a:normAutofit/>
          </a:bodyPr>
          <a:lstStyle/>
          <a:p>
            <a:r>
              <a:rPr lang="en-US" sz="3600" b="1" dirty="0" err="1">
                <a:solidFill>
                  <a:schemeClr val="tx1"/>
                </a:solidFill>
                <a:effectLst>
                  <a:outerShdw blurRad="38100" dist="38100" dir="2700000" algn="tl">
                    <a:srgbClr val="000000">
                      <a:alpha val="43137"/>
                    </a:srgbClr>
                  </a:outerShdw>
                </a:effectLst>
              </a:rPr>
              <a:t>Pengelompokan</a:t>
            </a:r>
            <a:r>
              <a:rPr lang="en-US" sz="3600" b="1" dirty="0">
                <a:solidFill>
                  <a:schemeClr val="tx1"/>
                </a:solidFill>
                <a:effectLst>
                  <a:outerShdw blurRad="38100" dist="38100" dir="2700000" algn="tl">
                    <a:srgbClr val="000000">
                      <a:alpha val="43137"/>
                    </a:srgbClr>
                  </a:outerShdw>
                </a:effectLst>
              </a:rPr>
              <a:t> </a:t>
            </a:r>
            <a:r>
              <a:rPr lang="en-US" sz="3600" b="1" dirty="0" err="1">
                <a:solidFill>
                  <a:schemeClr val="tx1"/>
                </a:solidFill>
                <a:effectLst>
                  <a:outerShdw blurRad="38100" dist="38100" dir="2700000" algn="tl">
                    <a:srgbClr val="000000">
                      <a:alpha val="43137"/>
                    </a:srgbClr>
                  </a:outerShdw>
                </a:effectLst>
              </a:rPr>
              <a:t>Jalan</a:t>
            </a:r>
            <a:r>
              <a:rPr lang="id-ID" sz="3600" b="1" dirty="0">
                <a:solidFill>
                  <a:schemeClr val="tx1"/>
                </a:solidFill>
                <a:effectLst>
                  <a:outerShdw blurRad="38100" dist="38100" dir="2700000" algn="tl">
                    <a:srgbClr val="000000">
                      <a:alpha val="43137"/>
                    </a:srgbClr>
                  </a:outerShdw>
                </a:effectLst>
              </a:rPr>
              <a:t> Umum Berdasarkan Fungsi (Peraturan Pemerintah No. 34 Tahun 2006)</a:t>
            </a:r>
            <a:r>
              <a:rPr lang="id-ID" sz="3600" b="1" dirty="0">
                <a:solidFill>
                  <a:schemeClr val="tx1"/>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rPr>
              <a:t/>
            </a:r>
            <a:br>
              <a:rPr lang="id-ID" sz="3600" b="1" dirty="0">
                <a:solidFill>
                  <a:schemeClr val="tx1"/>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rPr>
            </a:br>
            <a:endParaRPr lang="id-ID" sz="3600" b="1" dirty="0">
              <a:solidFill>
                <a:schemeClr val="tx1"/>
              </a:solidFill>
              <a:effectLst>
                <a:outerShdw blurRad="38100" dist="38100" dir="2700000" algn="tl">
                  <a:srgbClr val="000000">
                    <a:alpha val="43137"/>
                  </a:srgbClr>
                </a:outerShdw>
              </a:effectLst>
            </a:endParaRPr>
          </a:p>
        </p:txBody>
      </p:sp>
      <p:graphicFrame>
        <p:nvGraphicFramePr>
          <p:cNvPr id="10" name="Content Placeholder 9"/>
          <p:cNvGraphicFramePr>
            <a:graphicFrameLocks noGrp="1"/>
          </p:cNvGraphicFramePr>
          <p:nvPr>
            <p:ph idx="1"/>
            <p:extLst>
              <p:ext uri="{D42A27DB-BD31-4B8C-83A1-F6EECF244321}">
                <p14:modId xmlns:p14="http://schemas.microsoft.com/office/powerpoint/2010/main" val="791410798"/>
              </p:ext>
            </p:extLst>
          </p:nvPr>
        </p:nvGraphicFramePr>
        <p:xfrm>
          <a:off x="4067174" y="27812"/>
          <a:ext cx="7800976" cy="6837680"/>
        </p:xfrm>
        <a:graphic>
          <a:graphicData uri="http://schemas.openxmlformats.org/drawingml/2006/table">
            <a:tbl>
              <a:tblPr firstRow="1" bandRow="1">
                <a:tableStyleId>{5C22544A-7EE6-4342-B048-85BDC9FD1C3A}</a:tableStyleId>
              </a:tblPr>
              <a:tblGrid>
                <a:gridCol w="1400176">
                  <a:extLst>
                    <a:ext uri="{9D8B030D-6E8A-4147-A177-3AD203B41FA5}">
                      <a16:colId xmlns="" xmlns:a16="http://schemas.microsoft.com/office/drawing/2014/main" val="3988614665"/>
                    </a:ext>
                  </a:extLst>
                </a:gridCol>
                <a:gridCol w="6400800">
                  <a:extLst>
                    <a:ext uri="{9D8B030D-6E8A-4147-A177-3AD203B41FA5}">
                      <a16:colId xmlns="" xmlns:a16="http://schemas.microsoft.com/office/drawing/2014/main" val="220943953"/>
                    </a:ext>
                  </a:extLst>
                </a:gridCol>
              </a:tblGrid>
              <a:tr h="0">
                <a:tc>
                  <a:txBody>
                    <a:bodyPr/>
                    <a:lstStyle/>
                    <a:p>
                      <a:pPr algn="ctr">
                        <a:lnSpc>
                          <a:spcPct val="107000"/>
                        </a:lnSpc>
                        <a:spcBef>
                          <a:spcPts val="300"/>
                        </a:spcBef>
                        <a:spcAft>
                          <a:spcPts val="300"/>
                        </a:spcAft>
                      </a:pPr>
                      <a:r>
                        <a:rPr lang="id-ID" sz="1400" b="1" dirty="0">
                          <a:effectLst/>
                          <a:latin typeface="Calibri" panose="020F0502020204030204" pitchFamily="34" charset="0"/>
                          <a:ea typeface="MS Mincho"/>
                          <a:cs typeface="Times New Roman" panose="02020603050405020304" pitchFamily="18" charset="0"/>
                        </a:rPr>
                        <a:t>Pengelompokan Jalan</a:t>
                      </a:r>
                    </a:p>
                  </a:txBody>
                  <a:tcPr marL="68580" marR="68580" marT="0" marB="0"/>
                </a:tc>
                <a:tc>
                  <a:txBody>
                    <a:bodyPr/>
                    <a:lstStyle/>
                    <a:p>
                      <a:pPr algn="ctr">
                        <a:lnSpc>
                          <a:spcPct val="107000"/>
                        </a:lnSpc>
                        <a:spcBef>
                          <a:spcPts val="300"/>
                        </a:spcBef>
                        <a:spcAft>
                          <a:spcPts val="300"/>
                        </a:spcAft>
                      </a:pPr>
                      <a:r>
                        <a:rPr lang="id-ID" sz="3200" b="1">
                          <a:effectLst/>
                          <a:latin typeface="Calibri" panose="020F0502020204030204" pitchFamily="34" charset="0"/>
                          <a:ea typeface="MS Mincho"/>
                          <a:cs typeface="Times New Roman" panose="02020603050405020304" pitchFamily="18" charset="0"/>
                        </a:rPr>
                        <a:t>Penjelasan</a:t>
                      </a:r>
                    </a:p>
                  </a:txBody>
                  <a:tcPr marL="68580" marR="68580" marT="0" marB="0"/>
                </a:tc>
                <a:extLst>
                  <a:ext uri="{0D108BD9-81ED-4DB2-BD59-A6C34878D82A}">
                    <a16:rowId xmlns="" xmlns:a16="http://schemas.microsoft.com/office/drawing/2014/main" val="3353061488"/>
                  </a:ext>
                </a:extLst>
              </a:tr>
              <a:tr h="0">
                <a:tc>
                  <a:txBody>
                    <a:bodyPr/>
                    <a:lstStyle/>
                    <a:p>
                      <a:pPr marL="203835">
                        <a:lnSpc>
                          <a:spcPct val="107000"/>
                        </a:lnSpc>
                        <a:spcBef>
                          <a:spcPts val="200"/>
                        </a:spcBef>
                        <a:spcAft>
                          <a:spcPts val="200"/>
                        </a:spcAft>
                        <a:tabLst>
                          <a:tab pos="457200" algn="l"/>
                        </a:tabLst>
                      </a:pPr>
                      <a:r>
                        <a:rPr lang="id-ID" sz="1800" dirty="0">
                          <a:effectLst/>
                          <a:latin typeface="Calibri" panose="020F0502020204030204" pitchFamily="34" charset="0"/>
                          <a:ea typeface="Calibri" panose="020F0502020204030204" pitchFamily="34" charset="0"/>
                          <a:cs typeface="Arial" panose="020B0604020202020204" pitchFamily="34" charset="0"/>
                        </a:rPr>
                        <a:t>Jalan Kolektor Primer</a:t>
                      </a:r>
                    </a:p>
                  </a:txBody>
                  <a:tcPr marL="68580" marR="68580" marT="0" marB="0"/>
                </a:tc>
                <a:tc>
                  <a:txBody>
                    <a:bodyPr/>
                    <a:lstStyle/>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1800" dirty="0">
                          <a:effectLst/>
                          <a:latin typeface="Calibri" panose="020F0502020204030204" pitchFamily="34" charset="0"/>
                          <a:ea typeface="Calibri" panose="020F0502020204030204" pitchFamily="34" charset="0"/>
                          <a:cs typeface="Arial" panose="020B0604020202020204" pitchFamily="34" charset="0"/>
                        </a:rPr>
                        <a:t>Jalan kolektor primer menghubungkan secara berdaya guna antara pusat kegiatan nasional dengan pusat kegiatan lokal, </a:t>
                      </a:r>
                      <a:r>
                        <a:rPr lang="id-ID" sz="1800" dirty="0" err="1">
                          <a:effectLst/>
                          <a:latin typeface="Calibri" panose="020F0502020204030204" pitchFamily="34" charset="0"/>
                          <a:ea typeface="Calibri" panose="020F0502020204030204" pitchFamily="34" charset="0"/>
                          <a:cs typeface="Arial" panose="020B0604020202020204" pitchFamily="34" charset="0"/>
                        </a:rPr>
                        <a:t>antarpusat</a:t>
                      </a:r>
                      <a:r>
                        <a:rPr lang="id-ID" sz="1800" dirty="0">
                          <a:effectLst/>
                          <a:latin typeface="Calibri" panose="020F0502020204030204" pitchFamily="34" charset="0"/>
                          <a:ea typeface="Calibri" panose="020F0502020204030204" pitchFamily="34" charset="0"/>
                          <a:cs typeface="Arial" panose="020B0604020202020204" pitchFamily="34" charset="0"/>
                        </a:rPr>
                        <a:t> kegiatan wilayah, atau antara pusat </a:t>
                      </a:r>
                      <a:r>
                        <a:rPr lang="id-ID" sz="1800" dirty="0" err="1">
                          <a:effectLst/>
                          <a:latin typeface="Calibri" panose="020F0502020204030204" pitchFamily="34" charset="0"/>
                          <a:ea typeface="Calibri" panose="020F0502020204030204" pitchFamily="34" charset="0"/>
                          <a:cs typeface="Arial" panose="020B0604020202020204" pitchFamily="34" charset="0"/>
                        </a:rPr>
                        <a:t>keg</a:t>
                      </a:r>
                      <a:r>
                        <a:rPr lang="id-ID" sz="1800" dirty="0">
                          <a:effectLst/>
                          <a:latin typeface="Calibri" panose="020F0502020204030204" pitchFamily="34" charset="0"/>
                          <a:ea typeface="Calibri" panose="020F0502020204030204" pitchFamily="34" charset="0"/>
                          <a:cs typeface="Arial" panose="020B0604020202020204" pitchFamily="34" charset="0"/>
                        </a:rPr>
                        <a:t>. wilayah dengan pusat kegiatan lokal</a:t>
                      </a:r>
                    </a:p>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1800" dirty="0">
                          <a:effectLst/>
                          <a:latin typeface="Calibri" panose="020F0502020204030204" pitchFamily="34" charset="0"/>
                          <a:ea typeface="Calibri" panose="020F0502020204030204" pitchFamily="34" charset="0"/>
                          <a:cs typeface="Arial" panose="020B0604020202020204" pitchFamily="34" charset="0"/>
                        </a:rPr>
                        <a:t>Kecepatan rencana paling rendah 40 (empat puluh) kilometer per jam dengan lebar badan jalan paling sedikit 9 (sembilan) meter.</a:t>
                      </a:r>
                    </a:p>
                  </a:txBody>
                  <a:tcPr marL="68580" marR="68580" marT="0" marB="0"/>
                </a:tc>
                <a:extLst>
                  <a:ext uri="{0D108BD9-81ED-4DB2-BD59-A6C34878D82A}">
                    <a16:rowId xmlns="" xmlns:a16="http://schemas.microsoft.com/office/drawing/2014/main" val="426696798"/>
                  </a:ext>
                </a:extLst>
              </a:tr>
              <a:tr h="0">
                <a:tc>
                  <a:txBody>
                    <a:bodyPr/>
                    <a:lstStyle/>
                    <a:p>
                      <a:pPr marL="203835">
                        <a:lnSpc>
                          <a:spcPct val="107000"/>
                        </a:lnSpc>
                        <a:spcBef>
                          <a:spcPts val="200"/>
                        </a:spcBef>
                        <a:spcAft>
                          <a:spcPts val="200"/>
                        </a:spcAft>
                        <a:tabLst>
                          <a:tab pos="457200" algn="l"/>
                        </a:tabLst>
                      </a:pPr>
                      <a:r>
                        <a:rPr lang="id-ID" sz="1800">
                          <a:effectLst/>
                          <a:latin typeface="Calibri" panose="020F0502020204030204" pitchFamily="34" charset="0"/>
                          <a:ea typeface="Calibri" panose="020F0502020204030204" pitchFamily="34" charset="0"/>
                          <a:cs typeface="Arial" panose="020B0604020202020204" pitchFamily="34" charset="0"/>
                        </a:rPr>
                        <a:t>Jalan Kolektor Sekunder</a:t>
                      </a:r>
                    </a:p>
                  </a:txBody>
                  <a:tcPr marL="68580" marR="68580" marT="0" marB="0"/>
                </a:tc>
                <a:tc>
                  <a:txBody>
                    <a:bodyPr/>
                    <a:lstStyle/>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1800" dirty="0">
                          <a:effectLst/>
                          <a:latin typeface="Calibri" panose="020F0502020204030204" pitchFamily="34" charset="0"/>
                          <a:ea typeface="Calibri" panose="020F0502020204030204" pitchFamily="34" charset="0"/>
                          <a:cs typeface="Arial" panose="020B0604020202020204" pitchFamily="34" charset="0"/>
                        </a:rPr>
                        <a:t>Jalan kolektor sekunder menghubungkan kawasan sekunder kedua dengan kawasan sekunder kedua atau kawasan sekunder kedua dengan kawasan sekunder ketiga</a:t>
                      </a:r>
                    </a:p>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1800" dirty="0">
                          <a:effectLst/>
                          <a:latin typeface="Calibri" panose="020F0502020204030204" pitchFamily="34" charset="0"/>
                          <a:ea typeface="Calibri" panose="020F0502020204030204" pitchFamily="34" charset="0"/>
                          <a:cs typeface="Arial" panose="020B0604020202020204" pitchFamily="34" charset="0"/>
                        </a:rPr>
                        <a:t>Kecepatan rencana paling rendah 20 (dua puluh) kilometer per jam dengan lebar badan jalan paling sedikit 9 (sembilan) meter.</a:t>
                      </a:r>
                    </a:p>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en-US" sz="1800" dirty="0" err="1">
                          <a:effectLst/>
                          <a:latin typeface="Calibri" panose="020F0502020204030204" pitchFamily="34" charset="0"/>
                          <a:ea typeface="Calibri" panose="020F0502020204030204" pitchFamily="34" charset="0"/>
                          <a:cs typeface="Arial" panose="020B0604020202020204" pitchFamily="34" charset="0"/>
                        </a:rPr>
                        <a:t>lalu</a:t>
                      </a:r>
                      <a:r>
                        <a:rPr lang="en-US" sz="1800" dirty="0">
                          <a:effectLst/>
                          <a:latin typeface="Calibri" panose="020F0502020204030204" pitchFamily="34" charset="0"/>
                          <a:ea typeface="Calibri" panose="020F0502020204030204" pitchFamily="34" charset="0"/>
                          <a:cs typeface="Arial" panose="020B0604020202020204" pitchFamily="34" charset="0"/>
                        </a:rPr>
                        <a:t> </a:t>
                      </a:r>
                      <a:r>
                        <a:rPr lang="en-US" sz="1800" dirty="0" err="1">
                          <a:effectLst/>
                          <a:latin typeface="Calibri" panose="020F0502020204030204" pitchFamily="34" charset="0"/>
                          <a:ea typeface="Calibri" panose="020F0502020204030204" pitchFamily="34" charset="0"/>
                          <a:cs typeface="Arial" panose="020B0604020202020204" pitchFamily="34" charset="0"/>
                        </a:rPr>
                        <a:t>lintas</a:t>
                      </a:r>
                      <a:r>
                        <a:rPr lang="en-US" sz="1800" dirty="0">
                          <a:effectLst/>
                          <a:latin typeface="Calibri" panose="020F0502020204030204" pitchFamily="34" charset="0"/>
                          <a:ea typeface="Calibri" panose="020F0502020204030204" pitchFamily="34" charset="0"/>
                          <a:cs typeface="Arial" panose="020B0604020202020204" pitchFamily="34" charset="0"/>
                        </a:rPr>
                        <a:t> </a:t>
                      </a:r>
                      <a:r>
                        <a:rPr lang="en-US" sz="1800" dirty="0" err="1">
                          <a:effectLst/>
                          <a:latin typeface="Calibri" panose="020F0502020204030204" pitchFamily="34" charset="0"/>
                          <a:ea typeface="Calibri" panose="020F0502020204030204" pitchFamily="34" charset="0"/>
                          <a:cs typeface="Arial" panose="020B0604020202020204" pitchFamily="34" charset="0"/>
                        </a:rPr>
                        <a:t>cepat</a:t>
                      </a:r>
                      <a:r>
                        <a:rPr lang="en-US" sz="1800" dirty="0">
                          <a:effectLst/>
                          <a:latin typeface="Calibri" panose="020F0502020204030204" pitchFamily="34" charset="0"/>
                          <a:ea typeface="Calibri" panose="020F0502020204030204" pitchFamily="34" charset="0"/>
                          <a:cs typeface="Arial" panose="020B0604020202020204" pitchFamily="34" charset="0"/>
                        </a:rPr>
                        <a:t> </a:t>
                      </a:r>
                      <a:r>
                        <a:rPr lang="en-US" sz="1800" dirty="0" err="1">
                          <a:effectLst/>
                          <a:latin typeface="Calibri" panose="020F0502020204030204" pitchFamily="34" charset="0"/>
                          <a:ea typeface="Calibri" panose="020F0502020204030204" pitchFamily="34" charset="0"/>
                          <a:cs typeface="Arial" panose="020B0604020202020204" pitchFamily="34" charset="0"/>
                        </a:rPr>
                        <a:t>tidak</a:t>
                      </a:r>
                      <a:r>
                        <a:rPr lang="en-US" sz="1800" dirty="0">
                          <a:effectLst/>
                          <a:latin typeface="Calibri" panose="020F0502020204030204" pitchFamily="34" charset="0"/>
                          <a:ea typeface="Calibri" panose="020F0502020204030204" pitchFamily="34" charset="0"/>
                          <a:cs typeface="Arial" panose="020B0604020202020204" pitchFamily="34" charset="0"/>
                        </a:rPr>
                        <a:t> </a:t>
                      </a:r>
                      <a:r>
                        <a:rPr lang="en-US" sz="1800" dirty="0" err="1">
                          <a:effectLst/>
                          <a:latin typeface="Calibri" panose="020F0502020204030204" pitchFamily="34" charset="0"/>
                          <a:ea typeface="Calibri" panose="020F0502020204030204" pitchFamily="34" charset="0"/>
                          <a:cs typeface="Arial" panose="020B0604020202020204" pitchFamily="34" charset="0"/>
                        </a:rPr>
                        <a:t>boleh</a:t>
                      </a:r>
                      <a:r>
                        <a:rPr lang="en-US" sz="1800" dirty="0">
                          <a:effectLst/>
                          <a:latin typeface="Calibri" panose="020F0502020204030204" pitchFamily="34" charset="0"/>
                          <a:ea typeface="Calibri" panose="020F0502020204030204" pitchFamily="34" charset="0"/>
                          <a:cs typeface="Arial" panose="020B0604020202020204" pitchFamily="34" charset="0"/>
                        </a:rPr>
                        <a:t> </a:t>
                      </a:r>
                      <a:r>
                        <a:rPr lang="en-US" sz="1800" dirty="0" err="1">
                          <a:effectLst/>
                          <a:latin typeface="Calibri" panose="020F0502020204030204" pitchFamily="34" charset="0"/>
                          <a:ea typeface="Calibri" panose="020F0502020204030204" pitchFamily="34" charset="0"/>
                          <a:cs typeface="Arial" panose="020B0604020202020204" pitchFamily="34" charset="0"/>
                        </a:rPr>
                        <a:t>terganggu</a:t>
                      </a:r>
                      <a:r>
                        <a:rPr lang="en-US" sz="1800" dirty="0">
                          <a:effectLst/>
                          <a:latin typeface="Calibri" panose="020F0502020204030204" pitchFamily="34" charset="0"/>
                          <a:ea typeface="Calibri" panose="020F0502020204030204" pitchFamily="34" charset="0"/>
                          <a:cs typeface="Arial" panose="020B0604020202020204" pitchFamily="34" charset="0"/>
                        </a:rPr>
                        <a:t> </a:t>
                      </a:r>
                      <a:r>
                        <a:rPr lang="en-US" sz="1800" dirty="0" err="1">
                          <a:effectLst/>
                          <a:latin typeface="Calibri" panose="020F0502020204030204" pitchFamily="34" charset="0"/>
                          <a:ea typeface="Calibri" panose="020F0502020204030204" pitchFamily="34" charset="0"/>
                          <a:cs typeface="Arial" panose="020B0604020202020204" pitchFamily="34" charset="0"/>
                        </a:rPr>
                        <a:t>oleh</a:t>
                      </a:r>
                      <a:r>
                        <a:rPr lang="en-US" sz="1800" dirty="0">
                          <a:effectLst/>
                          <a:latin typeface="Calibri" panose="020F0502020204030204" pitchFamily="34" charset="0"/>
                          <a:ea typeface="Calibri" panose="020F0502020204030204" pitchFamily="34" charset="0"/>
                          <a:cs typeface="Arial" panose="020B0604020202020204" pitchFamily="34" charset="0"/>
                        </a:rPr>
                        <a:t> </a:t>
                      </a:r>
                      <a:r>
                        <a:rPr lang="en-US" sz="1800" dirty="0" err="1">
                          <a:effectLst/>
                          <a:latin typeface="Calibri" panose="020F0502020204030204" pitchFamily="34" charset="0"/>
                          <a:ea typeface="Calibri" panose="020F0502020204030204" pitchFamily="34" charset="0"/>
                          <a:cs typeface="Arial" panose="020B0604020202020204" pitchFamily="34" charset="0"/>
                        </a:rPr>
                        <a:t>lalu</a:t>
                      </a:r>
                      <a:r>
                        <a:rPr lang="en-US" sz="1800" dirty="0">
                          <a:effectLst/>
                          <a:latin typeface="Calibri" panose="020F0502020204030204" pitchFamily="34" charset="0"/>
                          <a:ea typeface="Calibri" panose="020F0502020204030204" pitchFamily="34" charset="0"/>
                          <a:cs typeface="Arial" panose="020B0604020202020204" pitchFamily="34" charset="0"/>
                        </a:rPr>
                        <a:t> </a:t>
                      </a:r>
                      <a:r>
                        <a:rPr lang="en-US" sz="1800" dirty="0" err="1">
                          <a:effectLst/>
                          <a:latin typeface="Calibri" panose="020F0502020204030204" pitchFamily="34" charset="0"/>
                          <a:ea typeface="Calibri" panose="020F0502020204030204" pitchFamily="34" charset="0"/>
                          <a:cs typeface="Arial" panose="020B0604020202020204" pitchFamily="34" charset="0"/>
                        </a:rPr>
                        <a:t>lintas</a:t>
                      </a:r>
                      <a:r>
                        <a:rPr lang="en-US" sz="1800" dirty="0">
                          <a:effectLst/>
                          <a:latin typeface="Calibri" panose="020F0502020204030204" pitchFamily="34" charset="0"/>
                          <a:ea typeface="Calibri" panose="020F0502020204030204" pitchFamily="34" charset="0"/>
                          <a:cs typeface="Arial" panose="020B0604020202020204" pitchFamily="34" charset="0"/>
                        </a:rPr>
                        <a:t> </a:t>
                      </a:r>
                      <a:r>
                        <a:rPr lang="en-US" sz="1800" dirty="0" err="1">
                          <a:effectLst/>
                          <a:latin typeface="Calibri" panose="020F0502020204030204" pitchFamily="34" charset="0"/>
                          <a:ea typeface="Calibri" panose="020F0502020204030204" pitchFamily="34" charset="0"/>
                          <a:cs typeface="Arial" panose="020B0604020202020204" pitchFamily="34" charset="0"/>
                        </a:rPr>
                        <a:t>lambat</a:t>
                      </a:r>
                      <a:endParaRPr lang="id-ID"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 xmlns:a16="http://schemas.microsoft.com/office/drawing/2014/main" val="706179703"/>
                  </a:ext>
                </a:extLst>
              </a:tr>
              <a:tr h="0">
                <a:tc>
                  <a:txBody>
                    <a:bodyPr/>
                    <a:lstStyle/>
                    <a:p>
                      <a:pPr marL="203835">
                        <a:lnSpc>
                          <a:spcPct val="107000"/>
                        </a:lnSpc>
                        <a:spcBef>
                          <a:spcPts val="200"/>
                        </a:spcBef>
                        <a:spcAft>
                          <a:spcPts val="200"/>
                        </a:spcAft>
                        <a:tabLst>
                          <a:tab pos="457200" algn="l"/>
                        </a:tabLst>
                      </a:pPr>
                      <a:r>
                        <a:rPr lang="id-ID" sz="1800">
                          <a:effectLst/>
                          <a:latin typeface="Calibri" panose="020F0502020204030204" pitchFamily="34" charset="0"/>
                          <a:ea typeface="Calibri" panose="020F0502020204030204" pitchFamily="34" charset="0"/>
                          <a:cs typeface="Arial" panose="020B0604020202020204" pitchFamily="34" charset="0"/>
                        </a:rPr>
                        <a:t>Jalan Lokal Primer</a:t>
                      </a:r>
                    </a:p>
                  </a:txBody>
                  <a:tcPr marL="68580" marR="68580" marT="0" marB="0"/>
                </a:tc>
                <a:tc>
                  <a:txBody>
                    <a:bodyPr/>
                    <a:lstStyle/>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1800">
                          <a:effectLst/>
                          <a:latin typeface="Calibri" panose="020F0502020204030204" pitchFamily="34" charset="0"/>
                          <a:ea typeface="Calibri" panose="020F0502020204030204" pitchFamily="34" charset="0"/>
                          <a:cs typeface="Arial" panose="020B0604020202020204" pitchFamily="34" charset="0"/>
                        </a:rPr>
                        <a:t>menghubungkan secara berdaya guna pusat kegiatan nasional dengan pusat kegiatan lingkungan, pusat kegiatan wilayah dengan pusat kegiatan lingkungan, antarpusat kegiatan lokal, atau pusat kegiatan lokal dengan pusat kegiatan lingkungan, serta antarpusat kegiatan lingkungan.</a:t>
                      </a:r>
                    </a:p>
                  </a:txBody>
                  <a:tcPr marL="68580" marR="68580" marT="0" marB="0"/>
                </a:tc>
                <a:extLst>
                  <a:ext uri="{0D108BD9-81ED-4DB2-BD59-A6C34878D82A}">
                    <a16:rowId xmlns="" xmlns:a16="http://schemas.microsoft.com/office/drawing/2014/main" val="3870636315"/>
                  </a:ext>
                </a:extLst>
              </a:tr>
              <a:tr h="0">
                <a:tc>
                  <a:txBody>
                    <a:bodyPr/>
                    <a:lstStyle/>
                    <a:p>
                      <a:pPr marL="203835">
                        <a:lnSpc>
                          <a:spcPct val="107000"/>
                        </a:lnSpc>
                        <a:spcBef>
                          <a:spcPts val="200"/>
                        </a:spcBef>
                        <a:spcAft>
                          <a:spcPts val="200"/>
                        </a:spcAft>
                        <a:tabLst>
                          <a:tab pos="457200" algn="l"/>
                        </a:tabLst>
                      </a:pPr>
                      <a:r>
                        <a:rPr lang="id-ID" sz="1800">
                          <a:effectLst/>
                          <a:latin typeface="Calibri" panose="020F0502020204030204" pitchFamily="34" charset="0"/>
                          <a:ea typeface="Calibri" panose="020F0502020204030204" pitchFamily="34" charset="0"/>
                          <a:cs typeface="Arial" panose="020B0604020202020204" pitchFamily="34" charset="0"/>
                        </a:rPr>
                        <a:t> </a:t>
                      </a:r>
                    </a:p>
                  </a:txBody>
                  <a:tcPr marL="68580" marR="68580" marT="0" marB="0"/>
                </a:tc>
                <a:tc>
                  <a:txBody>
                    <a:bodyPr/>
                    <a:lstStyle/>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1800" dirty="0">
                          <a:effectLst/>
                          <a:latin typeface="Calibri" panose="020F0502020204030204" pitchFamily="34" charset="0"/>
                          <a:ea typeface="Calibri" panose="020F0502020204030204" pitchFamily="34" charset="0"/>
                          <a:cs typeface="Arial" panose="020B0604020202020204" pitchFamily="34" charset="0"/>
                        </a:rPr>
                        <a:t>Kecepatan rencana paling rendah 20 (dua puluh) kilometer per jam dengan lebar badan jalan paling sedikit 7,5 (tujuh koma lima) meter.</a:t>
                      </a:r>
                    </a:p>
                  </a:txBody>
                  <a:tcPr marL="68580" marR="68580" marT="0" marB="0"/>
                </a:tc>
                <a:extLst>
                  <a:ext uri="{0D108BD9-81ED-4DB2-BD59-A6C34878D82A}">
                    <a16:rowId xmlns="" xmlns:a16="http://schemas.microsoft.com/office/drawing/2014/main" val="2785080325"/>
                  </a:ext>
                </a:extLst>
              </a:tr>
            </a:tbl>
          </a:graphicData>
        </a:graphic>
      </p:graphicFrame>
      <p:sp>
        <p:nvSpPr>
          <p:cNvPr id="4" name="Slide Number Placeholder 3"/>
          <p:cNvSpPr>
            <a:spLocks noGrp="1"/>
          </p:cNvSpPr>
          <p:nvPr>
            <p:ph type="sldNum" sz="quarter" idx="12"/>
          </p:nvPr>
        </p:nvSpPr>
        <p:spPr/>
        <p:txBody>
          <a:bodyPr/>
          <a:lstStyle/>
          <a:p>
            <a:fld id="{2AC27A5A-7290-4DE1-BA94-4BE8A8E57DCF}" type="slidenum">
              <a:rPr lang="en-US" smtClean="0"/>
              <a:t>11</a:t>
            </a:fld>
            <a:endParaRPr lang="en-US" dirty="0"/>
          </a:p>
        </p:txBody>
      </p:sp>
    </p:spTree>
    <p:extLst>
      <p:ext uri="{BB962C8B-B14F-4D97-AF65-F5344CB8AC3E}">
        <p14:creationId xmlns:p14="http://schemas.microsoft.com/office/powerpoint/2010/main" val="11622557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a:xfrm>
            <a:off x="95250" y="540628"/>
            <a:ext cx="3833906" cy="4952492"/>
          </a:xfrm>
        </p:spPr>
        <p:txBody>
          <a:bodyPr>
            <a:normAutofit/>
          </a:bodyPr>
          <a:lstStyle/>
          <a:p>
            <a:r>
              <a:rPr lang="en-US" sz="3600" b="1" dirty="0" err="1">
                <a:solidFill>
                  <a:schemeClr val="tx1"/>
                </a:solidFill>
                <a:effectLst>
                  <a:outerShdw blurRad="38100" dist="38100" dir="2700000" algn="tl">
                    <a:srgbClr val="000000">
                      <a:alpha val="43137"/>
                    </a:srgbClr>
                  </a:outerShdw>
                </a:effectLst>
              </a:rPr>
              <a:t>Pengelompokan</a:t>
            </a:r>
            <a:r>
              <a:rPr lang="en-US" sz="3600" b="1" dirty="0">
                <a:solidFill>
                  <a:schemeClr val="tx1"/>
                </a:solidFill>
                <a:effectLst>
                  <a:outerShdw blurRad="38100" dist="38100" dir="2700000" algn="tl">
                    <a:srgbClr val="000000">
                      <a:alpha val="43137"/>
                    </a:srgbClr>
                  </a:outerShdw>
                </a:effectLst>
              </a:rPr>
              <a:t> </a:t>
            </a:r>
            <a:r>
              <a:rPr lang="en-US" sz="3600" b="1" dirty="0" err="1">
                <a:solidFill>
                  <a:schemeClr val="tx1"/>
                </a:solidFill>
                <a:effectLst>
                  <a:outerShdw blurRad="38100" dist="38100" dir="2700000" algn="tl">
                    <a:srgbClr val="000000">
                      <a:alpha val="43137"/>
                    </a:srgbClr>
                  </a:outerShdw>
                </a:effectLst>
              </a:rPr>
              <a:t>Jalan</a:t>
            </a:r>
            <a:r>
              <a:rPr lang="id-ID" sz="3600" b="1" dirty="0">
                <a:solidFill>
                  <a:schemeClr val="tx1"/>
                </a:solidFill>
                <a:effectLst>
                  <a:outerShdw blurRad="38100" dist="38100" dir="2700000" algn="tl">
                    <a:srgbClr val="000000">
                      <a:alpha val="43137"/>
                    </a:srgbClr>
                  </a:outerShdw>
                </a:effectLst>
              </a:rPr>
              <a:t> Umum Berdasarkan Fungsi (Peraturan Pemerintah No. 34 Tahun 2006)</a:t>
            </a:r>
            <a:r>
              <a:rPr lang="id-ID" sz="3600" b="1" dirty="0">
                <a:solidFill>
                  <a:schemeClr val="tx1"/>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rPr>
              <a:t/>
            </a:r>
            <a:br>
              <a:rPr lang="id-ID" sz="3600" b="1" dirty="0">
                <a:solidFill>
                  <a:schemeClr val="tx1"/>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rPr>
            </a:br>
            <a:endParaRPr lang="id-ID" sz="3600" b="1" dirty="0">
              <a:solidFill>
                <a:schemeClr val="tx1"/>
              </a:solidFill>
              <a:effectLst>
                <a:outerShdw blurRad="38100" dist="38100" dir="2700000" algn="tl">
                  <a:srgbClr val="000000">
                    <a:alpha val="43137"/>
                  </a:srgbClr>
                </a:outerShdw>
              </a:effectLst>
            </a:endParaRPr>
          </a:p>
        </p:txBody>
      </p:sp>
      <p:graphicFrame>
        <p:nvGraphicFramePr>
          <p:cNvPr id="10" name="Content Placeholder 9"/>
          <p:cNvGraphicFramePr>
            <a:graphicFrameLocks noGrp="1"/>
          </p:cNvGraphicFramePr>
          <p:nvPr>
            <p:ph idx="1"/>
            <p:extLst>
              <p:ext uri="{D42A27DB-BD31-4B8C-83A1-F6EECF244321}">
                <p14:modId xmlns:p14="http://schemas.microsoft.com/office/powerpoint/2010/main" val="4076613893"/>
              </p:ext>
            </p:extLst>
          </p:nvPr>
        </p:nvGraphicFramePr>
        <p:xfrm>
          <a:off x="4067174" y="27812"/>
          <a:ext cx="7800976" cy="6156834"/>
        </p:xfrm>
        <a:graphic>
          <a:graphicData uri="http://schemas.openxmlformats.org/drawingml/2006/table">
            <a:tbl>
              <a:tblPr firstRow="1" bandRow="1">
                <a:tableStyleId>{5C22544A-7EE6-4342-B048-85BDC9FD1C3A}</a:tableStyleId>
              </a:tblPr>
              <a:tblGrid>
                <a:gridCol w="1400176">
                  <a:extLst>
                    <a:ext uri="{9D8B030D-6E8A-4147-A177-3AD203B41FA5}">
                      <a16:colId xmlns="" xmlns:a16="http://schemas.microsoft.com/office/drawing/2014/main" val="3988614665"/>
                    </a:ext>
                  </a:extLst>
                </a:gridCol>
                <a:gridCol w="6400800">
                  <a:extLst>
                    <a:ext uri="{9D8B030D-6E8A-4147-A177-3AD203B41FA5}">
                      <a16:colId xmlns="" xmlns:a16="http://schemas.microsoft.com/office/drawing/2014/main" val="220943953"/>
                    </a:ext>
                  </a:extLst>
                </a:gridCol>
              </a:tblGrid>
              <a:tr h="0">
                <a:tc>
                  <a:txBody>
                    <a:bodyPr/>
                    <a:lstStyle/>
                    <a:p>
                      <a:pPr algn="ctr">
                        <a:lnSpc>
                          <a:spcPct val="107000"/>
                        </a:lnSpc>
                        <a:spcBef>
                          <a:spcPts val="300"/>
                        </a:spcBef>
                        <a:spcAft>
                          <a:spcPts val="300"/>
                        </a:spcAft>
                      </a:pPr>
                      <a:r>
                        <a:rPr lang="id-ID" sz="1400" b="1" dirty="0">
                          <a:effectLst/>
                          <a:latin typeface="Calibri" panose="020F0502020204030204" pitchFamily="34" charset="0"/>
                          <a:ea typeface="MS Mincho"/>
                          <a:cs typeface="Times New Roman" panose="02020603050405020304" pitchFamily="18" charset="0"/>
                        </a:rPr>
                        <a:t>Pengelompokan Jalan</a:t>
                      </a:r>
                    </a:p>
                  </a:txBody>
                  <a:tcPr marL="68580" marR="68580" marT="0" marB="0"/>
                </a:tc>
                <a:tc>
                  <a:txBody>
                    <a:bodyPr/>
                    <a:lstStyle/>
                    <a:p>
                      <a:pPr algn="ctr">
                        <a:lnSpc>
                          <a:spcPct val="107000"/>
                        </a:lnSpc>
                        <a:spcBef>
                          <a:spcPts val="300"/>
                        </a:spcBef>
                        <a:spcAft>
                          <a:spcPts val="300"/>
                        </a:spcAft>
                      </a:pPr>
                      <a:r>
                        <a:rPr lang="id-ID" sz="3200" b="1">
                          <a:effectLst/>
                          <a:latin typeface="Calibri" panose="020F0502020204030204" pitchFamily="34" charset="0"/>
                          <a:ea typeface="MS Mincho"/>
                          <a:cs typeface="Times New Roman" panose="02020603050405020304" pitchFamily="18" charset="0"/>
                        </a:rPr>
                        <a:t>Penjelasan</a:t>
                      </a:r>
                    </a:p>
                  </a:txBody>
                  <a:tcPr marL="68580" marR="68580" marT="0" marB="0"/>
                </a:tc>
                <a:extLst>
                  <a:ext uri="{0D108BD9-81ED-4DB2-BD59-A6C34878D82A}">
                    <a16:rowId xmlns="" xmlns:a16="http://schemas.microsoft.com/office/drawing/2014/main" val="3353061488"/>
                  </a:ext>
                </a:extLst>
              </a:tr>
              <a:tr h="0">
                <a:tc>
                  <a:txBody>
                    <a:bodyPr/>
                    <a:lstStyle/>
                    <a:p>
                      <a:pPr marL="203835">
                        <a:lnSpc>
                          <a:spcPct val="107000"/>
                        </a:lnSpc>
                        <a:spcBef>
                          <a:spcPts val="200"/>
                        </a:spcBef>
                        <a:spcAft>
                          <a:spcPts val="200"/>
                        </a:spcAft>
                        <a:tabLst>
                          <a:tab pos="457200" algn="l"/>
                        </a:tabLst>
                      </a:pPr>
                      <a:r>
                        <a:rPr lang="id-ID" sz="1650" dirty="0">
                          <a:effectLst/>
                          <a:latin typeface="Calibri" panose="020F0502020204030204" pitchFamily="34" charset="0"/>
                          <a:ea typeface="Calibri" panose="020F0502020204030204" pitchFamily="34" charset="0"/>
                          <a:cs typeface="Arial" panose="020B0604020202020204" pitchFamily="34" charset="0"/>
                        </a:rPr>
                        <a:t>Jalan Lokal Sekunder</a:t>
                      </a:r>
                    </a:p>
                  </a:txBody>
                  <a:tcPr marL="68580" marR="68580" marT="0" marB="0"/>
                </a:tc>
                <a:tc>
                  <a:txBody>
                    <a:bodyPr/>
                    <a:lstStyle/>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1650">
                          <a:effectLst/>
                          <a:latin typeface="Calibri" panose="020F0502020204030204" pitchFamily="34" charset="0"/>
                          <a:ea typeface="Calibri" panose="020F0502020204030204" pitchFamily="34" charset="0"/>
                          <a:cs typeface="Arial" panose="020B0604020202020204" pitchFamily="34" charset="0"/>
                        </a:rPr>
                        <a:t>menghubungkan kawasan sekunder kesatu dengan perumahan, kawasan sekunder kedua dengan perumahan, kawasan sekunder ketiga dan seterusnya sampai ke perumahan.</a:t>
                      </a:r>
                    </a:p>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1650">
                          <a:effectLst/>
                          <a:latin typeface="Calibri" panose="020F0502020204030204" pitchFamily="34" charset="0"/>
                          <a:ea typeface="Calibri" panose="020F0502020204030204" pitchFamily="34" charset="0"/>
                          <a:cs typeface="Arial" panose="020B0604020202020204" pitchFamily="34" charset="0"/>
                        </a:rPr>
                        <a:t>Kecepatan rencana paling rendah 10 (sepuluh) kilometer per jam dengan lebar badan jalan paling sedikit 7,5 (tujuh koma lima) meter.</a:t>
                      </a:r>
                    </a:p>
                  </a:txBody>
                  <a:tcPr marL="68580" marR="68580" marT="0" marB="0"/>
                </a:tc>
                <a:extLst>
                  <a:ext uri="{0D108BD9-81ED-4DB2-BD59-A6C34878D82A}">
                    <a16:rowId xmlns="" xmlns:a16="http://schemas.microsoft.com/office/drawing/2014/main" val="426696798"/>
                  </a:ext>
                </a:extLst>
              </a:tr>
              <a:tr h="0">
                <a:tc>
                  <a:txBody>
                    <a:bodyPr/>
                    <a:lstStyle/>
                    <a:p>
                      <a:pPr marL="203835">
                        <a:lnSpc>
                          <a:spcPct val="107000"/>
                        </a:lnSpc>
                        <a:spcBef>
                          <a:spcPts val="200"/>
                        </a:spcBef>
                        <a:spcAft>
                          <a:spcPts val="200"/>
                        </a:spcAft>
                        <a:tabLst>
                          <a:tab pos="457200" algn="l"/>
                        </a:tabLst>
                      </a:pPr>
                      <a:r>
                        <a:rPr lang="id-ID" sz="1650">
                          <a:effectLst/>
                          <a:latin typeface="Calibri" panose="020F0502020204030204" pitchFamily="34" charset="0"/>
                          <a:ea typeface="Calibri" panose="020F0502020204030204" pitchFamily="34" charset="0"/>
                          <a:cs typeface="Arial" panose="020B0604020202020204" pitchFamily="34" charset="0"/>
                        </a:rPr>
                        <a:t>Jalan Lingkungan Primer</a:t>
                      </a:r>
                    </a:p>
                  </a:txBody>
                  <a:tcPr marL="68580" marR="68580" marT="0" marB="0"/>
                </a:tc>
                <a:tc>
                  <a:txBody>
                    <a:bodyPr/>
                    <a:lstStyle/>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1650">
                          <a:effectLst/>
                          <a:latin typeface="Calibri" panose="020F0502020204030204" pitchFamily="34" charset="0"/>
                          <a:ea typeface="Calibri" panose="020F0502020204030204" pitchFamily="34" charset="0"/>
                          <a:cs typeface="Arial" panose="020B0604020202020204" pitchFamily="34" charset="0"/>
                        </a:rPr>
                        <a:t>menghubungkan antarpusat kegiatan di dalam kawasan perdesaan dan jalan di dalam lingkungan kawasan perdesaan.</a:t>
                      </a:r>
                    </a:p>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1650">
                          <a:effectLst/>
                          <a:latin typeface="Calibri" panose="020F0502020204030204" pitchFamily="34" charset="0"/>
                          <a:ea typeface="Calibri" panose="020F0502020204030204" pitchFamily="34" charset="0"/>
                          <a:cs typeface="Arial" panose="020B0604020202020204" pitchFamily="34" charset="0"/>
                        </a:rPr>
                        <a:t>Kecepatan rencana paling rendah 15 (lima belas) kilometer per jam dengan lebar badan jalan paling sedikit 6,5 (enam koma lima) meter diperuntukkan bagi kendaraan bermotor beroda tiga atau lebih.</a:t>
                      </a:r>
                    </a:p>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1650">
                          <a:effectLst/>
                          <a:latin typeface="Calibri" panose="020F0502020204030204" pitchFamily="34" charset="0"/>
                          <a:ea typeface="Calibri" panose="020F0502020204030204" pitchFamily="34" charset="0"/>
                          <a:cs typeface="Arial" panose="020B0604020202020204" pitchFamily="34" charset="0"/>
                        </a:rPr>
                        <a:t>Jika tidak diperuntukkan bagi kendaraan bermotor beroda tiga atau lebih harus mempunyai lebar badan jalan paling sedikit 3,5 (tiga koma lima) meter.</a:t>
                      </a:r>
                    </a:p>
                  </a:txBody>
                  <a:tcPr marL="68580" marR="68580" marT="0" marB="0"/>
                </a:tc>
                <a:extLst>
                  <a:ext uri="{0D108BD9-81ED-4DB2-BD59-A6C34878D82A}">
                    <a16:rowId xmlns="" xmlns:a16="http://schemas.microsoft.com/office/drawing/2014/main" val="706179703"/>
                  </a:ext>
                </a:extLst>
              </a:tr>
              <a:tr h="0">
                <a:tc>
                  <a:txBody>
                    <a:bodyPr/>
                    <a:lstStyle/>
                    <a:p>
                      <a:pPr marL="203835">
                        <a:lnSpc>
                          <a:spcPct val="107000"/>
                        </a:lnSpc>
                        <a:spcBef>
                          <a:spcPts val="200"/>
                        </a:spcBef>
                        <a:spcAft>
                          <a:spcPts val="200"/>
                        </a:spcAft>
                        <a:tabLst>
                          <a:tab pos="457200" algn="l"/>
                        </a:tabLst>
                      </a:pPr>
                      <a:r>
                        <a:rPr lang="id-ID" sz="1650">
                          <a:effectLst/>
                          <a:latin typeface="Calibri" panose="020F0502020204030204" pitchFamily="34" charset="0"/>
                          <a:ea typeface="Calibri" panose="020F0502020204030204" pitchFamily="34" charset="0"/>
                          <a:cs typeface="Arial" panose="020B0604020202020204" pitchFamily="34" charset="0"/>
                        </a:rPr>
                        <a:t>Jalan Lingkungan Sekunder</a:t>
                      </a:r>
                    </a:p>
                  </a:txBody>
                  <a:tcPr marL="68580" marR="68580" marT="0" marB="0"/>
                </a:tc>
                <a:tc>
                  <a:txBody>
                    <a:bodyPr/>
                    <a:lstStyle/>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1650" dirty="0">
                          <a:effectLst/>
                          <a:latin typeface="Calibri" panose="020F0502020204030204" pitchFamily="34" charset="0"/>
                          <a:ea typeface="Calibri" panose="020F0502020204030204" pitchFamily="34" charset="0"/>
                          <a:cs typeface="Arial" panose="020B0604020202020204" pitchFamily="34" charset="0"/>
                        </a:rPr>
                        <a:t>menghubungkan </a:t>
                      </a:r>
                      <a:r>
                        <a:rPr lang="id-ID" sz="1650" dirty="0" err="1">
                          <a:effectLst/>
                          <a:latin typeface="Calibri" panose="020F0502020204030204" pitchFamily="34" charset="0"/>
                          <a:ea typeface="Calibri" panose="020F0502020204030204" pitchFamily="34" charset="0"/>
                          <a:cs typeface="Arial" panose="020B0604020202020204" pitchFamily="34" charset="0"/>
                        </a:rPr>
                        <a:t>antarpersil</a:t>
                      </a:r>
                      <a:r>
                        <a:rPr lang="id-ID" sz="1650" dirty="0">
                          <a:effectLst/>
                          <a:latin typeface="Calibri" panose="020F0502020204030204" pitchFamily="34" charset="0"/>
                          <a:ea typeface="Calibri" panose="020F0502020204030204" pitchFamily="34" charset="0"/>
                          <a:cs typeface="Arial" panose="020B0604020202020204" pitchFamily="34" charset="0"/>
                        </a:rPr>
                        <a:t> dalam kawasan perkotaan</a:t>
                      </a:r>
                    </a:p>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1650" dirty="0">
                          <a:effectLst/>
                          <a:latin typeface="Calibri" panose="020F0502020204030204" pitchFamily="34" charset="0"/>
                          <a:ea typeface="Calibri" panose="020F0502020204030204" pitchFamily="34" charset="0"/>
                          <a:cs typeface="Arial" panose="020B0604020202020204" pitchFamily="34" charset="0"/>
                        </a:rPr>
                        <a:t>Kecepatan rencana paling rendah 10 (sepuluh) kilometer per jam dengan lebar badan jalan paling sedikit 6,5 (enam koma lima) meter, diperuntukkan bagi kendaraan bermotor beroda tiga atau lebih.</a:t>
                      </a:r>
                    </a:p>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1650" dirty="0">
                          <a:effectLst/>
                          <a:latin typeface="Calibri" panose="020F0502020204030204" pitchFamily="34" charset="0"/>
                          <a:ea typeface="Calibri" panose="020F0502020204030204" pitchFamily="34" charset="0"/>
                          <a:cs typeface="Arial" panose="020B0604020202020204" pitchFamily="34" charset="0"/>
                        </a:rPr>
                        <a:t>Jika tidak diperuntukkan bagi kendaraan bermotor beroda tiga atau lebih harus mempunyai lebar badan jalan paling sedikit 3,5 (tiga koma lima) meter.</a:t>
                      </a:r>
                    </a:p>
                  </a:txBody>
                  <a:tcPr marL="68580" marR="68580" marT="0" marB="0"/>
                </a:tc>
                <a:extLst>
                  <a:ext uri="{0D108BD9-81ED-4DB2-BD59-A6C34878D82A}">
                    <a16:rowId xmlns="" xmlns:a16="http://schemas.microsoft.com/office/drawing/2014/main" val="3870636315"/>
                  </a:ext>
                </a:extLst>
              </a:tr>
            </a:tbl>
          </a:graphicData>
        </a:graphic>
      </p:graphicFrame>
      <p:sp>
        <p:nvSpPr>
          <p:cNvPr id="4" name="Slide Number Placeholder 3"/>
          <p:cNvSpPr>
            <a:spLocks noGrp="1"/>
          </p:cNvSpPr>
          <p:nvPr>
            <p:ph type="sldNum" sz="quarter" idx="12"/>
          </p:nvPr>
        </p:nvSpPr>
        <p:spPr/>
        <p:txBody>
          <a:bodyPr/>
          <a:lstStyle/>
          <a:p>
            <a:fld id="{2AC27A5A-7290-4DE1-BA94-4BE8A8E57DCF}" type="slidenum">
              <a:rPr lang="en-US" smtClean="0"/>
              <a:t>12</a:t>
            </a:fld>
            <a:endParaRPr lang="en-US" dirty="0"/>
          </a:p>
        </p:txBody>
      </p:sp>
    </p:spTree>
    <p:extLst>
      <p:ext uri="{BB962C8B-B14F-4D97-AF65-F5344CB8AC3E}">
        <p14:creationId xmlns:p14="http://schemas.microsoft.com/office/powerpoint/2010/main" val="30423178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a:xfrm>
            <a:off x="152400" y="559678"/>
            <a:ext cx="3833906" cy="4952492"/>
          </a:xfrm>
        </p:spPr>
        <p:txBody>
          <a:bodyPr>
            <a:normAutofit/>
          </a:bodyPr>
          <a:lstStyle/>
          <a:p>
            <a:r>
              <a:rPr lang="en-US" sz="3600" b="1" dirty="0" err="1">
                <a:solidFill>
                  <a:schemeClr val="tx1"/>
                </a:solidFill>
                <a:effectLst>
                  <a:outerShdw blurRad="38100" dist="38100" dir="2700000" algn="tl">
                    <a:srgbClr val="000000">
                      <a:alpha val="43137"/>
                    </a:srgbClr>
                  </a:outerShdw>
                </a:effectLst>
              </a:rPr>
              <a:t>Pengelompokan</a:t>
            </a:r>
            <a:r>
              <a:rPr lang="en-US" sz="3600" b="1" dirty="0">
                <a:solidFill>
                  <a:schemeClr val="tx1"/>
                </a:solidFill>
                <a:effectLst>
                  <a:outerShdw blurRad="38100" dist="38100" dir="2700000" algn="tl">
                    <a:srgbClr val="000000">
                      <a:alpha val="43137"/>
                    </a:srgbClr>
                  </a:outerShdw>
                </a:effectLst>
              </a:rPr>
              <a:t> </a:t>
            </a:r>
            <a:r>
              <a:rPr lang="en-US" sz="3600" b="1" dirty="0" err="1">
                <a:solidFill>
                  <a:schemeClr val="tx1"/>
                </a:solidFill>
                <a:effectLst>
                  <a:outerShdw blurRad="38100" dist="38100" dir="2700000" algn="tl">
                    <a:srgbClr val="000000">
                      <a:alpha val="43137"/>
                    </a:srgbClr>
                  </a:outerShdw>
                </a:effectLst>
              </a:rPr>
              <a:t>Jalan</a:t>
            </a:r>
            <a:r>
              <a:rPr lang="id-ID" sz="3600" b="1" dirty="0">
                <a:solidFill>
                  <a:schemeClr val="tx1"/>
                </a:solidFill>
                <a:effectLst>
                  <a:outerShdw blurRad="38100" dist="38100" dir="2700000" algn="tl">
                    <a:srgbClr val="000000">
                      <a:alpha val="43137"/>
                    </a:srgbClr>
                  </a:outerShdw>
                </a:effectLst>
              </a:rPr>
              <a:t> Umum Berdasarkan Status (Peraturan Pemerintah No. 34 Tahun 2006)</a:t>
            </a:r>
            <a:r>
              <a:rPr lang="id-ID" sz="3600" b="1" dirty="0">
                <a:solidFill>
                  <a:schemeClr val="tx1"/>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rPr>
              <a:t/>
            </a:r>
            <a:br>
              <a:rPr lang="id-ID" sz="3600" b="1" dirty="0">
                <a:solidFill>
                  <a:schemeClr val="tx1"/>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rPr>
            </a:br>
            <a:endParaRPr lang="id-ID" sz="3600" b="1" dirty="0">
              <a:solidFill>
                <a:schemeClr val="tx1"/>
              </a:solidFill>
              <a:effectLst>
                <a:outerShdw blurRad="38100" dist="38100" dir="2700000" algn="tl">
                  <a:srgbClr val="000000">
                    <a:alpha val="43137"/>
                  </a:srgbClr>
                </a:outerShdw>
              </a:effectLst>
            </a:endParaRPr>
          </a:p>
        </p:txBody>
      </p:sp>
      <p:graphicFrame>
        <p:nvGraphicFramePr>
          <p:cNvPr id="10" name="Content Placeholder 9"/>
          <p:cNvGraphicFramePr>
            <a:graphicFrameLocks noGrp="1"/>
          </p:cNvGraphicFramePr>
          <p:nvPr>
            <p:ph idx="1"/>
            <p:extLst>
              <p:ext uri="{D42A27DB-BD31-4B8C-83A1-F6EECF244321}">
                <p14:modId xmlns:p14="http://schemas.microsoft.com/office/powerpoint/2010/main" val="2141540984"/>
              </p:ext>
            </p:extLst>
          </p:nvPr>
        </p:nvGraphicFramePr>
        <p:xfrm>
          <a:off x="4067174" y="27812"/>
          <a:ext cx="7800976" cy="6769227"/>
        </p:xfrm>
        <a:graphic>
          <a:graphicData uri="http://schemas.openxmlformats.org/drawingml/2006/table">
            <a:tbl>
              <a:tblPr firstRow="1" bandRow="1">
                <a:tableStyleId>{5C22544A-7EE6-4342-B048-85BDC9FD1C3A}</a:tableStyleId>
              </a:tblPr>
              <a:tblGrid>
                <a:gridCol w="1400176">
                  <a:extLst>
                    <a:ext uri="{9D8B030D-6E8A-4147-A177-3AD203B41FA5}">
                      <a16:colId xmlns="" xmlns:a16="http://schemas.microsoft.com/office/drawing/2014/main" val="3988614665"/>
                    </a:ext>
                  </a:extLst>
                </a:gridCol>
                <a:gridCol w="6400800">
                  <a:extLst>
                    <a:ext uri="{9D8B030D-6E8A-4147-A177-3AD203B41FA5}">
                      <a16:colId xmlns="" xmlns:a16="http://schemas.microsoft.com/office/drawing/2014/main" val="220943953"/>
                    </a:ext>
                  </a:extLst>
                </a:gridCol>
              </a:tblGrid>
              <a:tr h="0">
                <a:tc>
                  <a:txBody>
                    <a:bodyPr/>
                    <a:lstStyle/>
                    <a:p>
                      <a:pPr algn="ctr">
                        <a:lnSpc>
                          <a:spcPct val="107000"/>
                        </a:lnSpc>
                        <a:spcBef>
                          <a:spcPts val="300"/>
                        </a:spcBef>
                        <a:spcAft>
                          <a:spcPts val="300"/>
                        </a:spcAft>
                      </a:pPr>
                      <a:r>
                        <a:rPr lang="id-ID" sz="1400" b="1" dirty="0">
                          <a:effectLst/>
                          <a:latin typeface="Calibri" panose="020F0502020204030204" pitchFamily="34" charset="0"/>
                          <a:ea typeface="MS Mincho"/>
                          <a:cs typeface="Times New Roman" panose="02020603050405020304" pitchFamily="18" charset="0"/>
                        </a:rPr>
                        <a:t>Pengelompokan Jalan</a:t>
                      </a:r>
                    </a:p>
                  </a:txBody>
                  <a:tcPr marL="68580" marR="68580" marT="0" marB="0"/>
                </a:tc>
                <a:tc>
                  <a:txBody>
                    <a:bodyPr/>
                    <a:lstStyle/>
                    <a:p>
                      <a:pPr algn="ctr">
                        <a:lnSpc>
                          <a:spcPct val="107000"/>
                        </a:lnSpc>
                        <a:spcBef>
                          <a:spcPts val="300"/>
                        </a:spcBef>
                        <a:spcAft>
                          <a:spcPts val="300"/>
                        </a:spcAft>
                      </a:pPr>
                      <a:r>
                        <a:rPr lang="id-ID" sz="3200" b="1">
                          <a:effectLst/>
                          <a:latin typeface="Calibri" panose="020F0502020204030204" pitchFamily="34" charset="0"/>
                          <a:ea typeface="MS Mincho"/>
                          <a:cs typeface="Times New Roman" panose="02020603050405020304" pitchFamily="18" charset="0"/>
                        </a:rPr>
                        <a:t>Penjelasan</a:t>
                      </a:r>
                    </a:p>
                  </a:txBody>
                  <a:tcPr marL="68580" marR="68580" marT="0" marB="0"/>
                </a:tc>
                <a:extLst>
                  <a:ext uri="{0D108BD9-81ED-4DB2-BD59-A6C34878D82A}">
                    <a16:rowId xmlns="" xmlns:a16="http://schemas.microsoft.com/office/drawing/2014/main" val="3353061488"/>
                  </a:ext>
                </a:extLst>
              </a:tr>
              <a:tr h="0">
                <a:tc>
                  <a:txBody>
                    <a:bodyPr/>
                    <a:lstStyle/>
                    <a:p>
                      <a:pPr>
                        <a:lnSpc>
                          <a:spcPct val="107000"/>
                        </a:lnSpc>
                        <a:spcBef>
                          <a:spcPts val="200"/>
                        </a:spcBef>
                        <a:spcAft>
                          <a:spcPts val="200"/>
                        </a:spcAft>
                        <a:tabLst>
                          <a:tab pos="457200" algn="l"/>
                        </a:tabLst>
                      </a:pPr>
                      <a:r>
                        <a:rPr lang="id-ID" sz="2000" dirty="0">
                          <a:effectLst/>
                          <a:latin typeface="Calibri" panose="020F0502020204030204" pitchFamily="34" charset="0"/>
                          <a:ea typeface="Calibri" panose="020F0502020204030204" pitchFamily="34" charset="0"/>
                          <a:cs typeface="Arial" panose="020B0604020202020204" pitchFamily="34" charset="0"/>
                        </a:rPr>
                        <a:t>S</a:t>
                      </a:r>
                      <a:r>
                        <a:rPr lang="en-US" sz="2000" dirty="0" err="1">
                          <a:effectLst/>
                          <a:latin typeface="Calibri" panose="020F0502020204030204" pitchFamily="34" charset="0"/>
                          <a:ea typeface="Calibri" panose="020F0502020204030204" pitchFamily="34" charset="0"/>
                          <a:cs typeface="Arial" panose="020B0604020202020204" pitchFamily="34" charset="0"/>
                        </a:rPr>
                        <a:t>tatus</a:t>
                      </a:r>
                      <a:endParaRPr lang="id-ID"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200025" indent="-200025">
                        <a:lnSpc>
                          <a:spcPct val="107000"/>
                        </a:lnSpc>
                        <a:spcBef>
                          <a:spcPts val="200"/>
                        </a:spcBef>
                        <a:spcAft>
                          <a:spcPts val="200"/>
                        </a:spcAft>
                        <a:tabLst>
                          <a:tab pos="457200" algn="l"/>
                        </a:tabLst>
                      </a:pPr>
                      <a:r>
                        <a:rPr lang="en-US" sz="2000">
                          <a:effectLst/>
                          <a:latin typeface="Calibri" panose="020F0502020204030204" pitchFamily="34" charset="0"/>
                          <a:ea typeface="Calibri" panose="020F0502020204030204" pitchFamily="34" charset="0"/>
                          <a:cs typeface="Arial" panose="020B0604020202020204" pitchFamily="34" charset="0"/>
                        </a:rPr>
                        <a:t>Pengelompokan berdasarkan status jalan nasional, </a:t>
                      </a:r>
                      <a:r>
                        <a:rPr lang="id-ID" sz="2000">
                          <a:effectLst/>
                          <a:latin typeface="Calibri" panose="020F0502020204030204" pitchFamily="34" charset="0"/>
                          <a:ea typeface="Calibri" panose="020F0502020204030204" pitchFamily="34" charset="0"/>
                          <a:cs typeface="Arial" panose="020B0604020202020204" pitchFamily="34" charset="0"/>
                        </a:rPr>
                        <a:t>propinsi, </a:t>
                      </a:r>
                      <a:r>
                        <a:rPr lang="en-US" sz="2000">
                          <a:effectLst/>
                          <a:latin typeface="Calibri" panose="020F0502020204030204" pitchFamily="34" charset="0"/>
                          <a:ea typeface="Calibri" panose="020F0502020204030204" pitchFamily="34" charset="0"/>
                          <a:cs typeface="Arial" panose="020B0604020202020204" pitchFamily="34" charset="0"/>
                        </a:rPr>
                        <a:t>kabupaten/kota dan desa</a:t>
                      </a:r>
                      <a:endParaRPr lang="id-ID" sz="20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 xmlns:a16="http://schemas.microsoft.com/office/drawing/2014/main" val="426696798"/>
                  </a:ext>
                </a:extLst>
              </a:tr>
              <a:tr h="0">
                <a:tc>
                  <a:txBody>
                    <a:bodyPr/>
                    <a:lstStyle/>
                    <a:p>
                      <a:pPr marL="203835">
                        <a:lnSpc>
                          <a:spcPct val="107000"/>
                        </a:lnSpc>
                        <a:spcBef>
                          <a:spcPts val="200"/>
                        </a:spcBef>
                        <a:spcAft>
                          <a:spcPts val="200"/>
                        </a:spcAft>
                        <a:tabLst>
                          <a:tab pos="457200" algn="l"/>
                        </a:tabLst>
                      </a:pPr>
                      <a:r>
                        <a:rPr lang="id-ID" sz="2000">
                          <a:effectLst/>
                          <a:latin typeface="Calibri" panose="020F0502020204030204" pitchFamily="34" charset="0"/>
                          <a:ea typeface="Calibri" panose="020F0502020204030204" pitchFamily="34" charset="0"/>
                          <a:cs typeface="Arial" panose="020B0604020202020204" pitchFamily="34" charset="0"/>
                        </a:rPr>
                        <a:t>Jalan Nasional</a:t>
                      </a:r>
                    </a:p>
                  </a:txBody>
                  <a:tcPr marL="68580" marR="68580" marT="0" marB="0"/>
                </a:tc>
                <a:tc>
                  <a:txBody>
                    <a:bodyPr/>
                    <a:lstStyle/>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en-US" sz="2000">
                          <a:effectLst/>
                          <a:latin typeface="Calibri" panose="020F0502020204030204" pitchFamily="34" charset="0"/>
                          <a:ea typeface="Calibri" panose="020F0502020204030204" pitchFamily="34" charset="0"/>
                          <a:cs typeface="Arial" panose="020B0604020202020204" pitchFamily="34" charset="0"/>
                        </a:rPr>
                        <a:t>Jalan nasional terdiri atas: jalan arteri primer; jalan kolektor primer yang menghubungkan antaribukota provinsi; jalan tol; dan jalan strategis nasional.</a:t>
                      </a:r>
                      <a:endParaRPr lang="id-ID" sz="200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en-US" sz="2000">
                          <a:effectLst/>
                          <a:latin typeface="Calibri" panose="020F0502020204030204" pitchFamily="34" charset="0"/>
                          <a:ea typeface="Calibri" panose="020F0502020204030204" pitchFamily="34" charset="0"/>
                          <a:cs typeface="Arial" panose="020B0604020202020204" pitchFamily="34" charset="0"/>
                        </a:rPr>
                        <a:t>Jalan strategis nasional adalah jalan yang melayani kepentingan nasional dan internasional atas dasar kriteria strategis, yaitu mempunyai peranan untuk membina kesatuan dan keutuhan nasional, melayani </a:t>
                      </a:r>
                      <a:endParaRPr lang="id-ID" sz="20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 xmlns:a16="http://schemas.microsoft.com/office/drawing/2014/main" val="512723166"/>
                  </a:ext>
                </a:extLst>
              </a:tr>
              <a:tr h="0">
                <a:tc>
                  <a:txBody>
                    <a:bodyPr/>
                    <a:lstStyle/>
                    <a:p>
                      <a:pPr marL="203835">
                        <a:lnSpc>
                          <a:spcPct val="107000"/>
                        </a:lnSpc>
                        <a:spcBef>
                          <a:spcPts val="200"/>
                        </a:spcBef>
                        <a:spcAft>
                          <a:spcPts val="200"/>
                        </a:spcAft>
                        <a:tabLst>
                          <a:tab pos="457200" algn="l"/>
                        </a:tabLst>
                      </a:pPr>
                      <a:r>
                        <a:rPr lang="id-ID" sz="2000">
                          <a:effectLst/>
                          <a:latin typeface="Calibri" panose="020F0502020204030204" pitchFamily="34" charset="0"/>
                          <a:ea typeface="Calibri" panose="020F0502020204030204" pitchFamily="34" charset="0"/>
                          <a:cs typeface="Arial" panose="020B0604020202020204" pitchFamily="34" charset="0"/>
                        </a:rPr>
                        <a:t> </a:t>
                      </a:r>
                    </a:p>
                  </a:txBody>
                  <a:tcPr marL="68580" marR="68580" marT="0" marB="0"/>
                </a:tc>
                <a:tc>
                  <a:txBody>
                    <a:bodyPr/>
                    <a:lstStyle/>
                    <a:p>
                      <a:pPr marL="200025">
                        <a:lnSpc>
                          <a:spcPct val="107000"/>
                        </a:lnSpc>
                        <a:spcBef>
                          <a:spcPts val="200"/>
                        </a:spcBef>
                        <a:spcAft>
                          <a:spcPts val="200"/>
                        </a:spcAft>
                        <a:tabLst>
                          <a:tab pos="457200" algn="l"/>
                          <a:tab pos="457200" algn="l"/>
                        </a:tabLst>
                      </a:pPr>
                      <a:r>
                        <a:rPr lang="en-US" sz="2000">
                          <a:effectLst/>
                          <a:latin typeface="Calibri" panose="020F0502020204030204" pitchFamily="34" charset="0"/>
                          <a:ea typeface="Calibri" panose="020F0502020204030204" pitchFamily="34" charset="0"/>
                          <a:cs typeface="Arial" panose="020B0604020202020204" pitchFamily="34" charset="0"/>
                        </a:rPr>
                        <a:t>daerah rawan, merupakan bagian dari jalan lintas regional atau lintas internasional, melayani kepentingan perbatasan antarnegara, melayani aset penting negara serta dalam rangka pertahanan dan keamanan.</a:t>
                      </a:r>
                      <a:endParaRPr lang="id-ID" sz="20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 xmlns:a16="http://schemas.microsoft.com/office/drawing/2014/main" val="706179703"/>
                  </a:ext>
                </a:extLst>
              </a:tr>
              <a:tr h="0">
                <a:tc>
                  <a:txBody>
                    <a:bodyPr/>
                    <a:lstStyle/>
                    <a:p>
                      <a:pPr marL="203835">
                        <a:lnSpc>
                          <a:spcPct val="107000"/>
                        </a:lnSpc>
                        <a:spcBef>
                          <a:spcPts val="200"/>
                        </a:spcBef>
                        <a:spcAft>
                          <a:spcPts val="200"/>
                        </a:spcAft>
                        <a:tabLst>
                          <a:tab pos="457200" algn="l"/>
                        </a:tabLst>
                      </a:pPr>
                      <a:r>
                        <a:rPr lang="id-ID" sz="2000">
                          <a:effectLst/>
                          <a:latin typeface="Calibri" panose="020F0502020204030204" pitchFamily="34" charset="0"/>
                          <a:ea typeface="Calibri" panose="020F0502020204030204" pitchFamily="34" charset="0"/>
                          <a:cs typeface="Arial" panose="020B0604020202020204" pitchFamily="34" charset="0"/>
                        </a:rPr>
                        <a:t>Jalan Propinsi</a:t>
                      </a:r>
                    </a:p>
                  </a:txBody>
                  <a:tcPr marL="68580" marR="68580" marT="0" marB="0"/>
                </a:tc>
                <a:tc>
                  <a:txBody>
                    <a:bodyPr/>
                    <a:lstStyle/>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2000" dirty="0">
                          <a:effectLst/>
                          <a:latin typeface="Calibri" panose="020F0502020204030204" pitchFamily="34" charset="0"/>
                          <a:ea typeface="Calibri" panose="020F0502020204030204" pitchFamily="34" charset="0"/>
                          <a:cs typeface="Arial" panose="020B0604020202020204" pitchFamily="34" charset="0"/>
                        </a:rPr>
                        <a:t>Jalan provinsi terdiri atas: jalan kolektor primer yang menghubungkan ibukota provinsi dengan ibukota kabupaten atau kota;  jalan kolektor primer yang menghubungkan </a:t>
                      </a:r>
                      <a:r>
                        <a:rPr lang="id-ID" sz="2000" dirty="0" err="1">
                          <a:effectLst/>
                          <a:latin typeface="Calibri" panose="020F0502020204030204" pitchFamily="34" charset="0"/>
                          <a:ea typeface="Calibri" panose="020F0502020204030204" pitchFamily="34" charset="0"/>
                          <a:cs typeface="Arial" panose="020B0604020202020204" pitchFamily="34" charset="0"/>
                        </a:rPr>
                        <a:t>antaribukota</a:t>
                      </a:r>
                      <a:r>
                        <a:rPr lang="id-ID" sz="2000" dirty="0">
                          <a:effectLst/>
                          <a:latin typeface="Calibri" panose="020F0502020204030204" pitchFamily="34" charset="0"/>
                          <a:ea typeface="Calibri" panose="020F0502020204030204" pitchFamily="34" charset="0"/>
                          <a:cs typeface="Arial" panose="020B0604020202020204" pitchFamily="34" charset="0"/>
                        </a:rPr>
                        <a:t> kabupaten atau kota; jalan strategis provinsi; dan jalan di Daerah Khusus Ibukota Jakarta.</a:t>
                      </a:r>
                    </a:p>
                  </a:txBody>
                  <a:tcPr marL="68580" marR="68580" marT="0" marB="0"/>
                </a:tc>
                <a:extLst>
                  <a:ext uri="{0D108BD9-81ED-4DB2-BD59-A6C34878D82A}">
                    <a16:rowId xmlns="" xmlns:a16="http://schemas.microsoft.com/office/drawing/2014/main" val="3870636315"/>
                  </a:ext>
                </a:extLst>
              </a:tr>
            </a:tbl>
          </a:graphicData>
        </a:graphic>
      </p:graphicFrame>
      <p:sp>
        <p:nvSpPr>
          <p:cNvPr id="4" name="Slide Number Placeholder 3"/>
          <p:cNvSpPr>
            <a:spLocks noGrp="1"/>
          </p:cNvSpPr>
          <p:nvPr>
            <p:ph type="sldNum" sz="quarter" idx="12"/>
          </p:nvPr>
        </p:nvSpPr>
        <p:spPr/>
        <p:txBody>
          <a:bodyPr/>
          <a:lstStyle/>
          <a:p>
            <a:fld id="{2AC27A5A-7290-4DE1-BA94-4BE8A8E57DCF}" type="slidenum">
              <a:rPr lang="en-US" smtClean="0"/>
              <a:t>13</a:t>
            </a:fld>
            <a:endParaRPr lang="en-US" dirty="0"/>
          </a:p>
        </p:txBody>
      </p:sp>
    </p:spTree>
    <p:extLst>
      <p:ext uri="{BB962C8B-B14F-4D97-AF65-F5344CB8AC3E}">
        <p14:creationId xmlns:p14="http://schemas.microsoft.com/office/powerpoint/2010/main" val="286879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a:xfrm>
            <a:off x="152400" y="559678"/>
            <a:ext cx="3833906" cy="4952492"/>
          </a:xfrm>
        </p:spPr>
        <p:txBody>
          <a:bodyPr>
            <a:normAutofit/>
          </a:bodyPr>
          <a:lstStyle/>
          <a:p>
            <a:r>
              <a:rPr lang="en-US" sz="3600" b="1" dirty="0" err="1">
                <a:solidFill>
                  <a:schemeClr val="tx1"/>
                </a:solidFill>
                <a:effectLst>
                  <a:outerShdw blurRad="38100" dist="38100" dir="2700000" algn="tl">
                    <a:srgbClr val="000000">
                      <a:alpha val="43137"/>
                    </a:srgbClr>
                  </a:outerShdw>
                </a:effectLst>
              </a:rPr>
              <a:t>Pengelompokan</a:t>
            </a:r>
            <a:r>
              <a:rPr lang="en-US" sz="3600" b="1" dirty="0">
                <a:solidFill>
                  <a:schemeClr val="tx1"/>
                </a:solidFill>
                <a:effectLst>
                  <a:outerShdw blurRad="38100" dist="38100" dir="2700000" algn="tl">
                    <a:srgbClr val="000000">
                      <a:alpha val="43137"/>
                    </a:srgbClr>
                  </a:outerShdw>
                </a:effectLst>
              </a:rPr>
              <a:t> </a:t>
            </a:r>
            <a:r>
              <a:rPr lang="en-US" sz="3600" b="1" dirty="0" err="1">
                <a:solidFill>
                  <a:schemeClr val="tx1"/>
                </a:solidFill>
                <a:effectLst>
                  <a:outerShdw blurRad="38100" dist="38100" dir="2700000" algn="tl">
                    <a:srgbClr val="000000">
                      <a:alpha val="43137"/>
                    </a:srgbClr>
                  </a:outerShdw>
                </a:effectLst>
              </a:rPr>
              <a:t>Jalan</a:t>
            </a:r>
            <a:r>
              <a:rPr lang="id-ID" sz="3600" b="1" dirty="0">
                <a:solidFill>
                  <a:schemeClr val="tx1"/>
                </a:solidFill>
                <a:effectLst>
                  <a:outerShdw blurRad="38100" dist="38100" dir="2700000" algn="tl">
                    <a:srgbClr val="000000">
                      <a:alpha val="43137"/>
                    </a:srgbClr>
                  </a:outerShdw>
                </a:effectLst>
              </a:rPr>
              <a:t> Umum Berdasarkan Status (Peraturan Pemerintah No. 34 Tahun 2006)</a:t>
            </a:r>
            <a:r>
              <a:rPr lang="id-ID" sz="3600" b="1" dirty="0">
                <a:solidFill>
                  <a:schemeClr val="tx1"/>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rPr>
              <a:t/>
            </a:r>
            <a:br>
              <a:rPr lang="id-ID" sz="3600" b="1" dirty="0">
                <a:solidFill>
                  <a:schemeClr val="tx1"/>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rPr>
            </a:br>
            <a:endParaRPr lang="id-ID" sz="3600" b="1" dirty="0">
              <a:solidFill>
                <a:schemeClr val="tx1"/>
              </a:solidFill>
              <a:effectLst>
                <a:outerShdw blurRad="38100" dist="38100" dir="2700000" algn="tl">
                  <a:srgbClr val="000000">
                    <a:alpha val="43137"/>
                  </a:srgbClr>
                </a:outerShdw>
              </a:effectLst>
            </a:endParaRPr>
          </a:p>
        </p:txBody>
      </p:sp>
      <p:graphicFrame>
        <p:nvGraphicFramePr>
          <p:cNvPr id="10" name="Content Placeholder 9"/>
          <p:cNvGraphicFramePr>
            <a:graphicFrameLocks noGrp="1"/>
          </p:cNvGraphicFramePr>
          <p:nvPr>
            <p:ph idx="1"/>
            <p:extLst>
              <p:ext uri="{D42A27DB-BD31-4B8C-83A1-F6EECF244321}">
                <p14:modId xmlns:p14="http://schemas.microsoft.com/office/powerpoint/2010/main" val="2686518524"/>
              </p:ext>
            </p:extLst>
          </p:nvPr>
        </p:nvGraphicFramePr>
        <p:xfrm>
          <a:off x="4067174" y="27812"/>
          <a:ext cx="7800976" cy="6739763"/>
        </p:xfrm>
        <a:graphic>
          <a:graphicData uri="http://schemas.openxmlformats.org/drawingml/2006/table">
            <a:tbl>
              <a:tblPr firstRow="1" bandRow="1">
                <a:tableStyleId>{5C22544A-7EE6-4342-B048-85BDC9FD1C3A}</a:tableStyleId>
              </a:tblPr>
              <a:tblGrid>
                <a:gridCol w="1400176">
                  <a:extLst>
                    <a:ext uri="{9D8B030D-6E8A-4147-A177-3AD203B41FA5}">
                      <a16:colId xmlns="" xmlns:a16="http://schemas.microsoft.com/office/drawing/2014/main" val="3988614665"/>
                    </a:ext>
                  </a:extLst>
                </a:gridCol>
                <a:gridCol w="6400800">
                  <a:extLst>
                    <a:ext uri="{9D8B030D-6E8A-4147-A177-3AD203B41FA5}">
                      <a16:colId xmlns="" xmlns:a16="http://schemas.microsoft.com/office/drawing/2014/main" val="220943953"/>
                    </a:ext>
                  </a:extLst>
                </a:gridCol>
              </a:tblGrid>
              <a:tr h="0">
                <a:tc>
                  <a:txBody>
                    <a:bodyPr/>
                    <a:lstStyle/>
                    <a:p>
                      <a:pPr algn="ctr">
                        <a:lnSpc>
                          <a:spcPct val="107000"/>
                        </a:lnSpc>
                        <a:spcBef>
                          <a:spcPts val="300"/>
                        </a:spcBef>
                        <a:spcAft>
                          <a:spcPts val="300"/>
                        </a:spcAft>
                      </a:pPr>
                      <a:r>
                        <a:rPr lang="id-ID" sz="1400" b="1" dirty="0">
                          <a:effectLst/>
                          <a:latin typeface="Calibri" panose="020F0502020204030204" pitchFamily="34" charset="0"/>
                          <a:ea typeface="MS Mincho"/>
                          <a:cs typeface="Times New Roman" panose="02020603050405020304" pitchFamily="18" charset="0"/>
                        </a:rPr>
                        <a:t>Pengelompokan Jalan</a:t>
                      </a:r>
                    </a:p>
                  </a:txBody>
                  <a:tcPr marL="68580" marR="68580" marT="0" marB="0"/>
                </a:tc>
                <a:tc>
                  <a:txBody>
                    <a:bodyPr/>
                    <a:lstStyle/>
                    <a:p>
                      <a:pPr algn="ctr">
                        <a:lnSpc>
                          <a:spcPct val="107000"/>
                        </a:lnSpc>
                        <a:spcBef>
                          <a:spcPts val="300"/>
                        </a:spcBef>
                        <a:spcAft>
                          <a:spcPts val="300"/>
                        </a:spcAft>
                      </a:pPr>
                      <a:r>
                        <a:rPr lang="id-ID" sz="3200" b="1">
                          <a:effectLst/>
                          <a:latin typeface="Calibri" panose="020F0502020204030204" pitchFamily="34" charset="0"/>
                          <a:ea typeface="MS Mincho"/>
                          <a:cs typeface="Times New Roman" panose="02020603050405020304" pitchFamily="18" charset="0"/>
                        </a:rPr>
                        <a:t>Penjelasan</a:t>
                      </a:r>
                    </a:p>
                  </a:txBody>
                  <a:tcPr marL="68580" marR="68580" marT="0" marB="0"/>
                </a:tc>
                <a:extLst>
                  <a:ext uri="{0D108BD9-81ED-4DB2-BD59-A6C34878D82A}">
                    <a16:rowId xmlns="" xmlns:a16="http://schemas.microsoft.com/office/drawing/2014/main" val="3353061488"/>
                  </a:ext>
                </a:extLst>
              </a:tr>
              <a:tr h="0">
                <a:tc>
                  <a:txBody>
                    <a:bodyPr/>
                    <a:lstStyle/>
                    <a:p>
                      <a:pPr marL="203835">
                        <a:lnSpc>
                          <a:spcPct val="107000"/>
                        </a:lnSpc>
                        <a:spcBef>
                          <a:spcPts val="200"/>
                        </a:spcBef>
                        <a:spcAft>
                          <a:spcPts val="200"/>
                        </a:spcAft>
                        <a:tabLst>
                          <a:tab pos="457200" algn="l"/>
                        </a:tabLst>
                      </a:pPr>
                      <a:r>
                        <a:rPr lang="id-ID" sz="1550" dirty="0">
                          <a:effectLst/>
                          <a:latin typeface="Calibri" panose="020F0502020204030204" pitchFamily="34" charset="0"/>
                          <a:ea typeface="Calibri" panose="020F0502020204030204" pitchFamily="34" charset="0"/>
                          <a:cs typeface="Arial" panose="020B0604020202020204" pitchFamily="34" charset="0"/>
                        </a:rPr>
                        <a:t>Jalan Kabupaten</a:t>
                      </a:r>
                    </a:p>
                  </a:txBody>
                  <a:tcPr marL="68580" marR="68580" marT="0" marB="0"/>
                </a:tc>
                <a:tc>
                  <a:txBody>
                    <a:bodyPr/>
                    <a:lstStyle/>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1550">
                          <a:effectLst/>
                          <a:latin typeface="Calibri" panose="020F0502020204030204" pitchFamily="34" charset="0"/>
                          <a:ea typeface="Calibri" panose="020F0502020204030204" pitchFamily="34" charset="0"/>
                          <a:cs typeface="Arial" panose="020B0604020202020204" pitchFamily="34" charset="0"/>
                        </a:rPr>
                        <a:t>Jalan kabupaten terdiri atas: jalan kolektor primer yang tidak termasuk jalan nasional (kecuali jalan kolektor primer yang menghubungkan antaribukota provinsi) dan jalan provinsi; jalan lokal primer yang menghubungkan ibukota kabupaten dengan ibukota kecamatan, ibukota kabupaten dengan pusat desa, antaribukota kecamatan, ibukota kecamatan dengan desa, dan antardesa;  jalan sekunder yang tidak termasuk jalan strategis propinsi dan jalan sekunder dalam kota; dan jalan strategis kabupaten.</a:t>
                      </a:r>
                    </a:p>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en-US" sz="1550">
                          <a:effectLst/>
                          <a:latin typeface="Calibri" panose="020F0502020204030204" pitchFamily="34" charset="0"/>
                          <a:ea typeface="Calibri" panose="020F0502020204030204" pitchFamily="34" charset="0"/>
                          <a:cs typeface="Arial" panose="020B0604020202020204" pitchFamily="34" charset="0"/>
                        </a:rPr>
                        <a:t>Jalan strategis provinsi adalah jalan yang diprioritaskan untuk melayani kepentingan provinsi berdasarkan pertimbangan untuk membangkitkan pertumbuhan ekonomi, kesejahteraan, dan keamanan provinsi.</a:t>
                      </a:r>
                      <a:endParaRPr lang="id-ID" sz="155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en-US" sz="1550">
                          <a:effectLst/>
                          <a:latin typeface="Calibri" panose="020F0502020204030204" pitchFamily="34" charset="0"/>
                          <a:ea typeface="Calibri" panose="020F0502020204030204" pitchFamily="34" charset="0"/>
                          <a:cs typeface="Arial" panose="020B0604020202020204" pitchFamily="34" charset="0"/>
                        </a:rPr>
                        <a:t>Jalan di Daerah Khusus Ibukota Jakarta hanya terdiri atas jalan provinsi dan jalan nasional.</a:t>
                      </a:r>
                      <a:endParaRPr lang="id-ID" sz="155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en-US" sz="1550">
                          <a:effectLst/>
                          <a:latin typeface="Calibri" panose="020F0502020204030204" pitchFamily="34" charset="0"/>
                          <a:ea typeface="Calibri" panose="020F0502020204030204" pitchFamily="34" charset="0"/>
                          <a:cs typeface="Arial" panose="020B0604020202020204" pitchFamily="34" charset="0"/>
                        </a:rPr>
                        <a:t>Jalan strategis kabupaten adalah jalan yang diprioritaskan untuk melayani kepentingan kabupaten berdasarkan pertimbangan untuk membangkitkan pertumbuhan ekonomi, kesejahteraan, dan keamanan kabupaten.</a:t>
                      </a:r>
                      <a:endParaRPr lang="id-ID" sz="155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 xmlns:a16="http://schemas.microsoft.com/office/drawing/2014/main" val="426696798"/>
                  </a:ext>
                </a:extLst>
              </a:tr>
              <a:tr h="0">
                <a:tc>
                  <a:txBody>
                    <a:bodyPr/>
                    <a:lstStyle/>
                    <a:p>
                      <a:pPr marL="203835">
                        <a:lnSpc>
                          <a:spcPct val="107000"/>
                        </a:lnSpc>
                        <a:spcBef>
                          <a:spcPts val="300"/>
                        </a:spcBef>
                        <a:spcAft>
                          <a:spcPts val="300"/>
                        </a:spcAft>
                      </a:pPr>
                      <a:r>
                        <a:rPr lang="id-ID" sz="1550">
                          <a:effectLst/>
                          <a:latin typeface="Calibri" panose="020F0502020204030204" pitchFamily="34" charset="0"/>
                          <a:ea typeface="MS Mincho"/>
                          <a:cs typeface="Times New Roman" panose="02020603050405020304" pitchFamily="18" charset="0"/>
                        </a:rPr>
                        <a:t>Jalan Kota</a:t>
                      </a:r>
                    </a:p>
                  </a:txBody>
                  <a:tcPr marL="68580" marR="68580" marT="0" marB="0"/>
                </a:tc>
                <a:tc>
                  <a:txBody>
                    <a:bodyPr/>
                    <a:lstStyle/>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1550">
                          <a:effectLst/>
                          <a:latin typeface="Calibri" panose="020F0502020204030204" pitchFamily="34" charset="0"/>
                          <a:ea typeface="Calibri" panose="020F0502020204030204" pitchFamily="34" charset="0"/>
                          <a:cs typeface="Arial" panose="020B0604020202020204" pitchFamily="34" charset="0"/>
                        </a:rPr>
                        <a:t>jalan umum pada jaringan jalan sekunder di dalam kota.</a:t>
                      </a:r>
                    </a:p>
                  </a:txBody>
                  <a:tcPr marL="68580" marR="68580" marT="0" marB="0"/>
                </a:tc>
                <a:extLst>
                  <a:ext uri="{0D108BD9-81ED-4DB2-BD59-A6C34878D82A}">
                    <a16:rowId xmlns="" xmlns:a16="http://schemas.microsoft.com/office/drawing/2014/main" val="512723166"/>
                  </a:ext>
                </a:extLst>
              </a:tr>
              <a:tr h="0">
                <a:tc>
                  <a:txBody>
                    <a:bodyPr/>
                    <a:lstStyle/>
                    <a:p>
                      <a:pPr marL="203835">
                        <a:lnSpc>
                          <a:spcPct val="107000"/>
                        </a:lnSpc>
                        <a:spcBef>
                          <a:spcPts val="300"/>
                        </a:spcBef>
                        <a:spcAft>
                          <a:spcPts val="300"/>
                        </a:spcAft>
                      </a:pPr>
                      <a:r>
                        <a:rPr lang="id-ID" sz="1550">
                          <a:effectLst/>
                          <a:latin typeface="Calibri" panose="020F0502020204030204" pitchFamily="34" charset="0"/>
                          <a:ea typeface="MS Mincho"/>
                          <a:cs typeface="Times New Roman" panose="02020603050405020304" pitchFamily="18" charset="0"/>
                        </a:rPr>
                        <a:t>Jalan Desa</a:t>
                      </a:r>
                    </a:p>
                  </a:txBody>
                  <a:tcPr marL="68580" marR="68580" marT="0" marB="0"/>
                </a:tc>
                <a:tc>
                  <a:txBody>
                    <a:bodyPr/>
                    <a:lstStyle/>
                    <a:p>
                      <a:pPr marL="342900" marR="0" lvl="0" indent="-342900" algn="l" defTabSz="914400" rtl="0" eaLnBrk="1" fontAlgn="auto" latinLnBrk="0" hangingPunct="1">
                        <a:lnSpc>
                          <a:spcPct val="107000"/>
                        </a:lnSpc>
                        <a:spcBef>
                          <a:spcPts val="200"/>
                        </a:spcBef>
                        <a:spcAft>
                          <a:spcPts val="200"/>
                        </a:spcAft>
                        <a:buClrTx/>
                        <a:buSzTx/>
                        <a:buFont typeface="Symbol" panose="05050102010706020507" pitchFamily="18" charset="2"/>
                        <a:buChar char=""/>
                        <a:tabLst>
                          <a:tab pos="457200" algn="l"/>
                          <a:tab pos="457200" algn="l"/>
                        </a:tabLst>
                        <a:defRPr/>
                      </a:pPr>
                      <a:r>
                        <a:rPr lang="id-ID" sz="1550" dirty="0">
                          <a:effectLst/>
                          <a:latin typeface="Calibri" panose="020F0502020204030204" pitchFamily="34" charset="0"/>
                          <a:ea typeface="Calibri" panose="020F0502020204030204" pitchFamily="34" charset="0"/>
                          <a:cs typeface="Arial" panose="020B0604020202020204" pitchFamily="34" charset="0"/>
                        </a:rPr>
                        <a:t>jalan lingkungan primer dan jalan lokal primer di dalam kawasan perdesaan, dan merupakan jalan umum yang menghubungkan kawasan dan/atau </a:t>
                      </a:r>
                      <a:r>
                        <a:rPr lang="id-ID" sz="1550" dirty="0" err="1">
                          <a:effectLst/>
                          <a:latin typeface="Calibri" panose="020F0502020204030204" pitchFamily="34" charset="0"/>
                          <a:ea typeface="Calibri" panose="020F0502020204030204" pitchFamily="34" charset="0"/>
                          <a:cs typeface="Arial" panose="020B0604020202020204" pitchFamily="34" charset="0"/>
                        </a:rPr>
                        <a:t>antarpermukiman</a:t>
                      </a:r>
                      <a:r>
                        <a:rPr lang="id-ID" sz="1550" dirty="0">
                          <a:effectLst/>
                          <a:latin typeface="Calibri" panose="020F0502020204030204" pitchFamily="34" charset="0"/>
                          <a:ea typeface="Calibri" panose="020F0502020204030204" pitchFamily="34" charset="0"/>
                          <a:cs typeface="Arial" panose="020B0604020202020204" pitchFamily="34" charset="0"/>
                        </a:rPr>
                        <a:t> di dalam desa. Tidak termasuk jalan kabupaten sebagai jalan lokal primer yang menghubungkan ibukota kabupaten dengan ibukota kecamatan, ibukota kabupaten dengan pusat desa, </a:t>
                      </a:r>
                      <a:r>
                        <a:rPr lang="id-ID" sz="1550" dirty="0" err="1">
                          <a:effectLst/>
                          <a:latin typeface="Calibri" panose="020F0502020204030204" pitchFamily="34" charset="0"/>
                          <a:ea typeface="Calibri" panose="020F0502020204030204" pitchFamily="34" charset="0"/>
                          <a:cs typeface="Arial" panose="020B0604020202020204" pitchFamily="34" charset="0"/>
                        </a:rPr>
                        <a:t>antaribukota</a:t>
                      </a:r>
                      <a:r>
                        <a:rPr lang="id-ID" sz="1550" dirty="0">
                          <a:effectLst/>
                          <a:latin typeface="Calibri" panose="020F0502020204030204" pitchFamily="34" charset="0"/>
                          <a:ea typeface="Calibri" panose="020F0502020204030204" pitchFamily="34" charset="0"/>
                          <a:cs typeface="Arial" panose="020B0604020202020204" pitchFamily="34" charset="0"/>
                        </a:rPr>
                        <a:t> kecamatan, ibukota kecamatan dengan desa, dan </a:t>
                      </a:r>
                      <a:r>
                        <a:rPr lang="id-ID" sz="1550" dirty="0" err="1">
                          <a:effectLst/>
                          <a:latin typeface="Calibri" panose="020F0502020204030204" pitchFamily="34" charset="0"/>
                          <a:ea typeface="Calibri" panose="020F0502020204030204" pitchFamily="34" charset="0"/>
                          <a:cs typeface="Arial" panose="020B0604020202020204" pitchFamily="34" charset="0"/>
                        </a:rPr>
                        <a:t>antardesa</a:t>
                      </a:r>
                      <a:r>
                        <a:rPr lang="id-ID" sz="1550" dirty="0">
                          <a:effectLst/>
                          <a:latin typeface="Calibri" panose="020F0502020204030204" pitchFamily="34" charset="0"/>
                          <a:ea typeface="Calibri" panose="020F0502020204030204" pitchFamily="34" charset="0"/>
                          <a:cs typeface="Arial" panose="020B0604020202020204" pitchFamily="34" charset="0"/>
                        </a:rPr>
                        <a:t>.</a:t>
                      </a:r>
                    </a:p>
                  </a:txBody>
                  <a:tcPr marL="68580" marR="68580" marT="0" marB="0"/>
                </a:tc>
                <a:extLst>
                  <a:ext uri="{0D108BD9-81ED-4DB2-BD59-A6C34878D82A}">
                    <a16:rowId xmlns="" xmlns:a16="http://schemas.microsoft.com/office/drawing/2014/main" val="706179703"/>
                  </a:ext>
                </a:extLst>
              </a:tr>
            </a:tbl>
          </a:graphicData>
        </a:graphic>
      </p:graphicFrame>
      <p:sp>
        <p:nvSpPr>
          <p:cNvPr id="4" name="Slide Number Placeholder 3"/>
          <p:cNvSpPr>
            <a:spLocks noGrp="1"/>
          </p:cNvSpPr>
          <p:nvPr>
            <p:ph type="sldNum" sz="quarter" idx="12"/>
          </p:nvPr>
        </p:nvSpPr>
        <p:spPr/>
        <p:txBody>
          <a:bodyPr/>
          <a:lstStyle/>
          <a:p>
            <a:fld id="{2AC27A5A-7290-4DE1-BA94-4BE8A8E57DCF}" type="slidenum">
              <a:rPr lang="en-US" smtClean="0"/>
              <a:t>14</a:t>
            </a:fld>
            <a:endParaRPr lang="en-US" dirty="0"/>
          </a:p>
        </p:txBody>
      </p:sp>
    </p:spTree>
    <p:extLst>
      <p:ext uri="{BB962C8B-B14F-4D97-AF65-F5344CB8AC3E}">
        <p14:creationId xmlns:p14="http://schemas.microsoft.com/office/powerpoint/2010/main" val="7572614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a:xfrm>
            <a:off x="152400" y="559678"/>
            <a:ext cx="3833906" cy="4952492"/>
          </a:xfrm>
        </p:spPr>
        <p:txBody>
          <a:bodyPr>
            <a:normAutofit/>
          </a:bodyPr>
          <a:lstStyle/>
          <a:p>
            <a:r>
              <a:rPr lang="en-US" sz="3600" b="1" dirty="0" err="1">
                <a:solidFill>
                  <a:schemeClr val="tx1"/>
                </a:solidFill>
                <a:effectLst>
                  <a:outerShdw blurRad="38100" dist="38100" dir="2700000" algn="tl">
                    <a:srgbClr val="000000">
                      <a:alpha val="43137"/>
                    </a:srgbClr>
                  </a:outerShdw>
                </a:effectLst>
              </a:rPr>
              <a:t>Pengelompokan</a:t>
            </a:r>
            <a:r>
              <a:rPr lang="en-US" sz="3600" b="1" dirty="0">
                <a:solidFill>
                  <a:schemeClr val="tx1"/>
                </a:solidFill>
                <a:effectLst>
                  <a:outerShdw blurRad="38100" dist="38100" dir="2700000" algn="tl">
                    <a:srgbClr val="000000">
                      <a:alpha val="43137"/>
                    </a:srgbClr>
                  </a:outerShdw>
                </a:effectLst>
              </a:rPr>
              <a:t> </a:t>
            </a:r>
            <a:r>
              <a:rPr lang="en-US" sz="3600" b="1" dirty="0" err="1">
                <a:solidFill>
                  <a:schemeClr val="tx1"/>
                </a:solidFill>
                <a:effectLst>
                  <a:outerShdw blurRad="38100" dist="38100" dir="2700000" algn="tl">
                    <a:srgbClr val="000000">
                      <a:alpha val="43137"/>
                    </a:srgbClr>
                  </a:outerShdw>
                </a:effectLst>
              </a:rPr>
              <a:t>Jalan</a:t>
            </a:r>
            <a:r>
              <a:rPr lang="id-ID" sz="3600" b="1" dirty="0">
                <a:solidFill>
                  <a:schemeClr val="tx1"/>
                </a:solidFill>
                <a:effectLst>
                  <a:outerShdw blurRad="38100" dist="38100" dir="2700000" algn="tl">
                    <a:srgbClr val="000000">
                      <a:alpha val="43137"/>
                    </a:srgbClr>
                  </a:outerShdw>
                </a:effectLst>
              </a:rPr>
              <a:t> Umum Berdasarkan Kelas (Peraturan Pemerintah No. 34 Tahun 2006)</a:t>
            </a:r>
            <a:r>
              <a:rPr lang="id-ID" sz="3600" b="1" dirty="0">
                <a:solidFill>
                  <a:schemeClr val="tx1"/>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rPr>
              <a:t/>
            </a:r>
            <a:br>
              <a:rPr lang="id-ID" sz="3600" b="1" dirty="0">
                <a:solidFill>
                  <a:schemeClr val="tx1"/>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rPr>
            </a:br>
            <a:endParaRPr lang="id-ID" sz="3600" b="1" dirty="0">
              <a:solidFill>
                <a:schemeClr val="tx1"/>
              </a:solidFill>
              <a:effectLst>
                <a:outerShdw blurRad="38100" dist="38100" dir="2700000" algn="tl">
                  <a:srgbClr val="000000">
                    <a:alpha val="43137"/>
                  </a:srgbClr>
                </a:outerShdw>
              </a:effectLst>
            </a:endParaRPr>
          </a:p>
        </p:txBody>
      </p:sp>
      <p:graphicFrame>
        <p:nvGraphicFramePr>
          <p:cNvPr id="10" name="Content Placeholder 9"/>
          <p:cNvGraphicFramePr>
            <a:graphicFrameLocks noGrp="1"/>
          </p:cNvGraphicFramePr>
          <p:nvPr>
            <p:ph idx="1"/>
            <p:extLst>
              <p:ext uri="{D42A27DB-BD31-4B8C-83A1-F6EECF244321}">
                <p14:modId xmlns:p14="http://schemas.microsoft.com/office/powerpoint/2010/main" val="159824276"/>
              </p:ext>
            </p:extLst>
          </p:nvPr>
        </p:nvGraphicFramePr>
        <p:xfrm>
          <a:off x="3986306" y="265937"/>
          <a:ext cx="7800976" cy="6249289"/>
        </p:xfrm>
        <a:graphic>
          <a:graphicData uri="http://schemas.openxmlformats.org/drawingml/2006/table">
            <a:tbl>
              <a:tblPr firstRow="1" bandRow="1">
                <a:tableStyleId>{5C22544A-7EE6-4342-B048-85BDC9FD1C3A}</a:tableStyleId>
              </a:tblPr>
              <a:tblGrid>
                <a:gridCol w="1400176">
                  <a:extLst>
                    <a:ext uri="{9D8B030D-6E8A-4147-A177-3AD203B41FA5}">
                      <a16:colId xmlns="" xmlns:a16="http://schemas.microsoft.com/office/drawing/2014/main" val="3988614665"/>
                    </a:ext>
                  </a:extLst>
                </a:gridCol>
                <a:gridCol w="6400800">
                  <a:extLst>
                    <a:ext uri="{9D8B030D-6E8A-4147-A177-3AD203B41FA5}">
                      <a16:colId xmlns="" xmlns:a16="http://schemas.microsoft.com/office/drawing/2014/main" val="220943953"/>
                    </a:ext>
                  </a:extLst>
                </a:gridCol>
              </a:tblGrid>
              <a:tr h="0">
                <a:tc>
                  <a:txBody>
                    <a:bodyPr/>
                    <a:lstStyle/>
                    <a:p>
                      <a:pPr algn="ctr">
                        <a:lnSpc>
                          <a:spcPct val="107000"/>
                        </a:lnSpc>
                        <a:spcBef>
                          <a:spcPts val="300"/>
                        </a:spcBef>
                        <a:spcAft>
                          <a:spcPts val="300"/>
                        </a:spcAft>
                      </a:pPr>
                      <a:r>
                        <a:rPr lang="id-ID" sz="1400" b="1" dirty="0">
                          <a:effectLst/>
                          <a:latin typeface="Calibri" panose="020F0502020204030204" pitchFamily="34" charset="0"/>
                          <a:ea typeface="MS Mincho"/>
                          <a:cs typeface="Times New Roman" panose="02020603050405020304" pitchFamily="18" charset="0"/>
                        </a:rPr>
                        <a:t>Pengelompokan Jalan</a:t>
                      </a:r>
                    </a:p>
                  </a:txBody>
                  <a:tcPr marL="68580" marR="68580" marT="0" marB="0"/>
                </a:tc>
                <a:tc>
                  <a:txBody>
                    <a:bodyPr/>
                    <a:lstStyle/>
                    <a:p>
                      <a:pPr algn="ctr">
                        <a:lnSpc>
                          <a:spcPct val="107000"/>
                        </a:lnSpc>
                        <a:spcBef>
                          <a:spcPts val="300"/>
                        </a:spcBef>
                        <a:spcAft>
                          <a:spcPts val="300"/>
                        </a:spcAft>
                      </a:pPr>
                      <a:r>
                        <a:rPr lang="id-ID" sz="3200" b="1">
                          <a:effectLst/>
                          <a:latin typeface="Calibri" panose="020F0502020204030204" pitchFamily="34" charset="0"/>
                          <a:ea typeface="MS Mincho"/>
                          <a:cs typeface="Times New Roman" panose="02020603050405020304" pitchFamily="18" charset="0"/>
                        </a:rPr>
                        <a:t>Penjelasan</a:t>
                      </a:r>
                    </a:p>
                  </a:txBody>
                  <a:tcPr marL="68580" marR="68580" marT="0" marB="0"/>
                </a:tc>
                <a:extLst>
                  <a:ext uri="{0D108BD9-81ED-4DB2-BD59-A6C34878D82A}">
                    <a16:rowId xmlns="" xmlns:a16="http://schemas.microsoft.com/office/drawing/2014/main" val="3353061488"/>
                  </a:ext>
                </a:extLst>
              </a:tr>
              <a:tr h="0">
                <a:tc>
                  <a:txBody>
                    <a:bodyPr/>
                    <a:lstStyle/>
                    <a:p>
                      <a:pPr>
                        <a:lnSpc>
                          <a:spcPct val="107000"/>
                        </a:lnSpc>
                        <a:spcBef>
                          <a:spcPts val="200"/>
                        </a:spcBef>
                        <a:spcAft>
                          <a:spcPts val="200"/>
                        </a:spcAft>
                        <a:tabLst>
                          <a:tab pos="457200" algn="l"/>
                        </a:tabLst>
                      </a:pPr>
                      <a:r>
                        <a:rPr lang="en-US" sz="1500" dirty="0" err="1">
                          <a:effectLst/>
                          <a:latin typeface="Calibri" panose="020F0502020204030204" pitchFamily="34" charset="0"/>
                          <a:ea typeface="Calibri" panose="020F0502020204030204" pitchFamily="34" charset="0"/>
                          <a:cs typeface="Arial" panose="020B0604020202020204" pitchFamily="34" charset="0"/>
                        </a:rPr>
                        <a:t>Kelas</a:t>
                      </a:r>
                      <a:endParaRPr lang="id-ID" sz="15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nSpc>
                          <a:spcPct val="107000"/>
                        </a:lnSpc>
                        <a:spcBef>
                          <a:spcPts val="200"/>
                        </a:spcBef>
                        <a:spcAft>
                          <a:spcPts val="200"/>
                        </a:spcAft>
                        <a:tabLst>
                          <a:tab pos="457200" algn="l"/>
                        </a:tabLst>
                      </a:pPr>
                      <a:r>
                        <a:rPr lang="en-US" sz="1500">
                          <a:effectLst/>
                          <a:latin typeface="Calibri" panose="020F0502020204030204" pitchFamily="34" charset="0"/>
                          <a:ea typeface="Calibri" panose="020F0502020204030204" pitchFamily="34" charset="0"/>
                          <a:cs typeface="Arial" panose="020B0604020202020204" pitchFamily="34" charset="0"/>
                        </a:rPr>
                        <a:t>Pengelompokan berdasarkan penggunaan jalan dan kelancaran lalu lintas dan angkutan jalan, serta spesifikasi penyediaan prasarana jalan.</a:t>
                      </a:r>
                      <a:endParaRPr lang="id-ID" sz="15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 xmlns:a16="http://schemas.microsoft.com/office/drawing/2014/main" val="426696798"/>
                  </a:ext>
                </a:extLst>
              </a:tr>
              <a:tr h="0">
                <a:tc>
                  <a:txBody>
                    <a:bodyPr/>
                    <a:lstStyle/>
                    <a:p>
                      <a:pPr marL="203835">
                        <a:lnSpc>
                          <a:spcPct val="107000"/>
                        </a:lnSpc>
                        <a:spcBef>
                          <a:spcPts val="200"/>
                        </a:spcBef>
                        <a:spcAft>
                          <a:spcPts val="200"/>
                        </a:spcAft>
                        <a:tabLst>
                          <a:tab pos="457200" algn="l"/>
                        </a:tabLst>
                      </a:pPr>
                      <a:r>
                        <a:rPr lang="id-ID" sz="1500">
                          <a:effectLst/>
                          <a:latin typeface="Calibri" panose="020F0502020204030204" pitchFamily="34" charset="0"/>
                          <a:ea typeface="Calibri" panose="020F0502020204030204" pitchFamily="34" charset="0"/>
                          <a:cs typeface="Arial" panose="020B0604020202020204" pitchFamily="34" charset="0"/>
                        </a:rPr>
                        <a:t>Jalan Bebas Hambatan</a:t>
                      </a:r>
                    </a:p>
                  </a:txBody>
                  <a:tcPr marL="68580" marR="68580" marT="0" marB="0"/>
                </a:tc>
                <a:tc>
                  <a:txBody>
                    <a:bodyPr/>
                    <a:lstStyle/>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1500">
                          <a:effectLst/>
                          <a:latin typeface="Calibri" panose="020F0502020204030204" pitchFamily="34" charset="0"/>
                          <a:ea typeface="Calibri" panose="020F0502020204030204" pitchFamily="34" charset="0"/>
                          <a:cs typeface="Arial" panose="020B0604020202020204" pitchFamily="34" charset="0"/>
                        </a:rPr>
                        <a:t>pengendalian jalan masuk secara penuh, tidak ada persimpangan sebidang, dilengkapi pagar ruang milik jalan, dilengkapi dengan median, paling sedikit mempunyai 2 (dua) lajur setiap arah, dan lebar lajur paling sedikit 3,5 (tiga koma lima) meter.</a:t>
                      </a:r>
                    </a:p>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1500">
                          <a:effectLst/>
                          <a:latin typeface="Calibri" panose="020F0502020204030204" pitchFamily="34" charset="0"/>
                          <a:ea typeface="Calibri" panose="020F0502020204030204" pitchFamily="34" charset="0"/>
                          <a:cs typeface="Arial" panose="020B0604020202020204" pitchFamily="34" charset="0"/>
                        </a:rPr>
                        <a:t>Pengendalian jalan masuk secara penuh adalah pengendalian jalan masuk yang memenuhi standar geometrik jalan dengan mempertimbangkan kaidah kecepatan rencana, perlambatan, percepatan, dan konflik lalu lintas.</a:t>
                      </a:r>
                    </a:p>
                  </a:txBody>
                  <a:tcPr marL="68580" marR="68580" marT="0" marB="0"/>
                </a:tc>
                <a:extLst>
                  <a:ext uri="{0D108BD9-81ED-4DB2-BD59-A6C34878D82A}">
                    <a16:rowId xmlns="" xmlns:a16="http://schemas.microsoft.com/office/drawing/2014/main" val="1482150463"/>
                  </a:ext>
                </a:extLst>
              </a:tr>
              <a:tr h="0">
                <a:tc>
                  <a:txBody>
                    <a:bodyPr/>
                    <a:lstStyle/>
                    <a:p>
                      <a:pPr marL="203835">
                        <a:lnSpc>
                          <a:spcPct val="107000"/>
                        </a:lnSpc>
                        <a:spcBef>
                          <a:spcPts val="200"/>
                        </a:spcBef>
                        <a:spcAft>
                          <a:spcPts val="200"/>
                        </a:spcAft>
                        <a:tabLst>
                          <a:tab pos="457200" algn="l"/>
                        </a:tabLst>
                      </a:pPr>
                      <a:r>
                        <a:rPr lang="id-ID" sz="1500">
                          <a:effectLst/>
                          <a:latin typeface="Calibri" panose="020F0502020204030204" pitchFamily="34" charset="0"/>
                          <a:ea typeface="Calibri" panose="020F0502020204030204" pitchFamily="34" charset="0"/>
                          <a:cs typeface="Arial" panose="020B0604020202020204" pitchFamily="34" charset="0"/>
                        </a:rPr>
                        <a:t>Jalan Raya</a:t>
                      </a:r>
                    </a:p>
                  </a:txBody>
                  <a:tcPr marL="68580" marR="68580" marT="0" marB="0"/>
                </a:tc>
                <a:tc>
                  <a:txBody>
                    <a:bodyPr/>
                    <a:lstStyle/>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1500">
                          <a:effectLst/>
                          <a:latin typeface="Calibri" panose="020F0502020204030204" pitchFamily="34" charset="0"/>
                          <a:ea typeface="Calibri" panose="020F0502020204030204" pitchFamily="34" charset="0"/>
                          <a:cs typeface="Arial" panose="020B0604020202020204" pitchFamily="34" charset="0"/>
                        </a:rPr>
                        <a:t>jalan umum untuk lalu lintas secara menerus dengan pengendalian jalan masuk secara terbatas dan dilengkapi dengan median, paling sedikit 2 (dua) lajur setiap arah, lebar lajur paling sedikit 3,5 (tiga koma lima) meter.</a:t>
                      </a:r>
                    </a:p>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1500">
                          <a:effectLst/>
                          <a:latin typeface="Calibri" panose="020F0502020204030204" pitchFamily="34" charset="0"/>
                          <a:ea typeface="Calibri" panose="020F0502020204030204" pitchFamily="34" charset="0"/>
                          <a:cs typeface="Arial" panose="020B0604020202020204" pitchFamily="34" charset="0"/>
                        </a:rPr>
                        <a:t>Pengendalian jalan masuk secara terbatas adalah pengendalian jalan masuk yang karena sebab-sebab tertentu tidak dapat memenuhi aturan secara penuh. Akan tetapi, sejauh mungkin diupayakan memenuhi standar geometrik jalan dengan mempertimbangkan kaidah kecepatan rencana, perlambatan, percepatan, dan konflik lalu lintas.</a:t>
                      </a:r>
                    </a:p>
                  </a:txBody>
                  <a:tcPr marL="68580" marR="68580" marT="0" marB="0"/>
                </a:tc>
                <a:extLst>
                  <a:ext uri="{0D108BD9-81ED-4DB2-BD59-A6C34878D82A}">
                    <a16:rowId xmlns="" xmlns:a16="http://schemas.microsoft.com/office/drawing/2014/main" val="793127939"/>
                  </a:ext>
                </a:extLst>
              </a:tr>
              <a:tr h="0">
                <a:tc>
                  <a:txBody>
                    <a:bodyPr/>
                    <a:lstStyle/>
                    <a:p>
                      <a:pPr marL="203835">
                        <a:lnSpc>
                          <a:spcPct val="107000"/>
                        </a:lnSpc>
                        <a:spcBef>
                          <a:spcPts val="200"/>
                        </a:spcBef>
                        <a:spcAft>
                          <a:spcPts val="200"/>
                        </a:spcAft>
                        <a:tabLst>
                          <a:tab pos="457200" algn="l"/>
                        </a:tabLst>
                      </a:pPr>
                      <a:r>
                        <a:rPr lang="id-ID" sz="1500">
                          <a:effectLst/>
                          <a:latin typeface="Calibri" panose="020F0502020204030204" pitchFamily="34" charset="0"/>
                          <a:ea typeface="Calibri" panose="020F0502020204030204" pitchFamily="34" charset="0"/>
                          <a:cs typeface="Arial" panose="020B0604020202020204" pitchFamily="34" charset="0"/>
                        </a:rPr>
                        <a:t>Jalan Sedang</a:t>
                      </a:r>
                    </a:p>
                  </a:txBody>
                  <a:tcPr marL="68580" marR="68580" marT="0" marB="0"/>
                </a:tc>
                <a:tc>
                  <a:txBody>
                    <a:bodyPr/>
                    <a:lstStyle/>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1500">
                          <a:effectLst/>
                          <a:latin typeface="Calibri" panose="020F0502020204030204" pitchFamily="34" charset="0"/>
                          <a:ea typeface="Calibri" panose="020F0502020204030204" pitchFamily="34" charset="0"/>
                          <a:cs typeface="Arial" panose="020B0604020202020204" pitchFamily="34" charset="0"/>
                        </a:rPr>
                        <a:t>jalan umum dengan lalu lintas jarak sedang dengan pengendalian jalan masuk tidak dibatasi, paling sedikit 2 (dua) lajur untuk 2 (dua) arah dengan lebar jalur paling sedikit 7 (tujuh) meter.</a:t>
                      </a:r>
                    </a:p>
                  </a:txBody>
                  <a:tcPr marL="68580" marR="68580" marT="0" marB="0"/>
                </a:tc>
                <a:extLst>
                  <a:ext uri="{0D108BD9-81ED-4DB2-BD59-A6C34878D82A}">
                    <a16:rowId xmlns="" xmlns:a16="http://schemas.microsoft.com/office/drawing/2014/main" val="512723166"/>
                  </a:ext>
                </a:extLst>
              </a:tr>
              <a:tr h="0">
                <a:tc>
                  <a:txBody>
                    <a:bodyPr/>
                    <a:lstStyle/>
                    <a:p>
                      <a:pPr marL="203835">
                        <a:lnSpc>
                          <a:spcPct val="107000"/>
                        </a:lnSpc>
                        <a:spcBef>
                          <a:spcPts val="200"/>
                        </a:spcBef>
                        <a:spcAft>
                          <a:spcPts val="200"/>
                        </a:spcAft>
                        <a:tabLst>
                          <a:tab pos="457200" algn="l"/>
                        </a:tabLst>
                      </a:pPr>
                      <a:r>
                        <a:rPr lang="id-ID" sz="1500">
                          <a:effectLst/>
                          <a:latin typeface="Calibri" panose="020F0502020204030204" pitchFamily="34" charset="0"/>
                          <a:ea typeface="Calibri" panose="020F0502020204030204" pitchFamily="34" charset="0"/>
                          <a:cs typeface="Arial" panose="020B0604020202020204" pitchFamily="34" charset="0"/>
                        </a:rPr>
                        <a:t>Jalan Kecil</a:t>
                      </a:r>
                    </a:p>
                  </a:txBody>
                  <a:tcPr marL="68580" marR="68580" marT="0" marB="0"/>
                </a:tc>
                <a:tc>
                  <a:txBody>
                    <a:bodyPr/>
                    <a:lstStyle/>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1500" dirty="0">
                          <a:effectLst/>
                          <a:latin typeface="Calibri" panose="020F0502020204030204" pitchFamily="34" charset="0"/>
                          <a:ea typeface="Calibri" panose="020F0502020204030204" pitchFamily="34" charset="0"/>
                          <a:cs typeface="Arial" panose="020B0604020202020204" pitchFamily="34" charset="0"/>
                        </a:rPr>
                        <a:t>jalan umum untuk melayani lalu lintas setempat, paling sedikit 2 (dua) lajur untuk 2 (dua) arah dengan lebar jalur paling sedikit 5,5 (lima koma lima) meter.</a:t>
                      </a:r>
                    </a:p>
                  </a:txBody>
                  <a:tcPr marL="68580" marR="68580" marT="0" marB="0"/>
                </a:tc>
                <a:extLst>
                  <a:ext uri="{0D108BD9-81ED-4DB2-BD59-A6C34878D82A}">
                    <a16:rowId xmlns="" xmlns:a16="http://schemas.microsoft.com/office/drawing/2014/main" val="706179703"/>
                  </a:ext>
                </a:extLst>
              </a:tr>
            </a:tbl>
          </a:graphicData>
        </a:graphic>
      </p:graphicFrame>
      <p:sp>
        <p:nvSpPr>
          <p:cNvPr id="4" name="Slide Number Placeholder 3"/>
          <p:cNvSpPr>
            <a:spLocks noGrp="1"/>
          </p:cNvSpPr>
          <p:nvPr>
            <p:ph type="sldNum" sz="quarter" idx="12"/>
          </p:nvPr>
        </p:nvSpPr>
        <p:spPr/>
        <p:txBody>
          <a:bodyPr/>
          <a:lstStyle/>
          <a:p>
            <a:fld id="{2AC27A5A-7290-4DE1-BA94-4BE8A8E57DCF}" type="slidenum">
              <a:rPr lang="en-US" smtClean="0"/>
              <a:t>15</a:t>
            </a:fld>
            <a:endParaRPr lang="en-US" dirty="0"/>
          </a:p>
        </p:txBody>
      </p:sp>
    </p:spTree>
    <p:extLst>
      <p:ext uri="{BB962C8B-B14F-4D97-AF65-F5344CB8AC3E}">
        <p14:creationId xmlns:p14="http://schemas.microsoft.com/office/powerpoint/2010/main" val="33930421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2150607119"/>
              </p:ext>
            </p:extLst>
          </p:nvPr>
        </p:nvGraphicFramePr>
        <p:xfrm>
          <a:off x="613459" y="333375"/>
          <a:ext cx="10112416" cy="716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p:txBody>
          <a:bodyPr/>
          <a:lstStyle/>
          <a:p>
            <a:fld id="{2AC27A5A-7290-4DE1-BA94-4BE8A8E57DCF}" type="slidenum">
              <a:rPr lang="en-US" smtClean="0"/>
              <a:t>16</a:t>
            </a:fld>
            <a:endParaRPr lang="en-US" dirty="0"/>
          </a:p>
        </p:txBody>
      </p:sp>
      <p:pic>
        <p:nvPicPr>
          <p:cNvPr id="6" name="Content Placeholder 5"/>
          <p:cNvPicPr>
            <a:picLocks noGrp="1"/>
          </p:cNvPicPr>
          <p:nvPr>
            <p:ph idx="1"/>
          </p:nvPr>
        </p:nvPicPr>
        <p:blipFill>
          <a:blip r:embed="rId7">
            <a:extLst>
              <a:ext uri="{28A0092B-C50C-407E-A947-70E740481C1C}">
                <a14:useLocalDpi xmlns:a14="http://schemas.microsoft.com/office/drawing/2010/main" val="0"/>
              </a:ext>
            </a:extLst>
          </a:blip>
          <a:srcRect/>
          <a:stretch>
            <a:fillRect/>
          </a:stretch>
        </p:blipFill>
        <p:spPr bwMode="auto">
          <a:xfrm>
            <a:off x="613460" y="1084701"/>
            <a:ext cx="10112416" cy="569512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7127693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1684044558"/>
              </p:ext>
            </p:extLst>
          </p:nvPr>
        </p:nvGraphicFramePr>
        <p:xfrm>
          <a:off x="613459" y="333375"/>
          <a:ext cx="10112416" cy="716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p:txBody>
          <a:bodyPr/>
          <a:lstStyle/>
          <a:p>
            <a:fld id="{2AC27A5A-7290-4DE1-BA94-4BE8A8E57DCF}" type="slidenum">
              <a:rPr lang="en-US" smtClean="0"/>
              <a:t>17</a:t>
            </a:fld>
            <a:endParaRPr lang="en-US" dirty="0"/>
          </a:p>
        </p:txBody>
      </p:sp>
      <p:pic>
        <p:nvPicPr>
          <p:cNvPr id="7" name="Content Placeholder 6"/>
          <p:cNvPicPr>
            <a:picLocks noGrp="1"/>
          </p:cNvPicPr>
          <p:nvPr>
            <p:ph idx="1"/>
          </p:nvPr>
        </p:nvPicPr>
        <p:blipFill>
          <a:blip r:embed="rId7">
            <a:extLst>
              <a:ext uri="{28A0092B-C50C-407E-A947-70E740481C1C}">
                <a14:useLocalDpi xmlns:a14="http://schemas.microsoft.com/office/drawing/2010/main" val="0"/>
              </a:ext>
            </a:extLst>
          </a:blip>
          <a:srcRect/>
          <a:stretch>
            <a:fillRect/>
          </a:stretch>
        </p:blipFill>
        <p:spPr bwMode="auto">
          <a:xfrm>
            <a:off x="613460" y="1185909"/>
            <a:ext cx="10112416" cy="5423235"/>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20115121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3683430285"/>
              </p:ext>
            </p:extLst>
          </p:nvPr>
        </p:nvGraphicFramePr>
        <p:xfrm>
          <a:off x="800100" y="131053"/>
          <a:ext cx="9163050" cy="17644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Content Placeholder 5"/>
          <p:cNvGraphicFramePr>
            <a:graphicFrameLocks noGrp="1"/>
          </p:cNvGraphicFramePr>
          <p:nvPr>
            <p:ph idx="1"/>
            <p:extLst>
              <p:ext uri="{D42A27DB-BD31-4B8C-83A1-F6EECF244321}">
                <p14:modId xmlns:p14="http://schemas.microsoft.com/office/powerpoint/2010/main" val="1219536870"/>
              </p:ext>
            </p:extLst>
          </p:nvPr>
        </p:nvGraphicFramePr>
        <p:xfrm>
          <a:off x="485775" y="1819274"/>
          <a:ext cx="10944223" cy="440494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 name="Slide Number Placeholder 3"/>
          <p:cNvSpPr>
            <a:spLocks noGrp="1"/>
          </p:cNvSpPr>
          <p:nvPr>
            <p:ph type="sldNum" sz="quarter" idx="12"/>
          </p:nvPr>
        </p:nvSpPr>
        <p:spPr/>
        <p:txBody>
          <a:bodyPr/>
          <a:lstStyle/>
          <a:p>
            <a:fld id="{2AC27A5A-7290-4DE1-BA94-4BE8A8E57DCF}" type="slidenum">
              <a:rPr lang="en-US" smtClean="0"/>
              <a:t>18</a:t>
            </a:fld>
            <a:endParaRPr lang="en-US" dirty="0"/>
          </a:p>
        </p:txBody>
      </p:sp>
    </p:spTree>
    <p:extLst>
      <p:ext uri="{BB962C8B-B14F-4D97-AF65-F5344CB8AC3E}">
        <p14:creationId xmlns:p14="http://schemas.microsoft.com/office/powerpoint/2010/main" val="28938231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559678"/>
            <a:ext cx="2454796" cy="4952492"/>
          </a:xfrm>
        </p:spPr>
        <p:txBody>
          <a:bodyPr/>
          <a:lstStyle/>
          <a:p>
            <a:r>
              <a:rPr lang="id-ID" dirty="0">
                <a:solidFill>
                  <a:schemeClr val="tx1"/>
                </a:solidFill>
              </a:rPr>
              <a:t>Lebar Jalan Khusus</a:t>
            </a:r>
          </a:p>
        </p:txBody>
      </p:sp>
      <p:sp>
        <p:nvSpPr>
          <p:cNvPr id="3" name="Content Placeholder 2"/>
          <p:cNvSpPr>
            <a:spLocks noGrp="1"/>
          </p:cNvSpPr>
          <p:nvPr>
            <p:ph sz="half" idx="1"/>
          </p:nvPr>
        </p:nvSpPr>
        <p:spPr>
          <a:xfrm>
            <a:off x="3216796" y="540628"/>
            <a:ext cx="7618677" cy="2488946"/>
          </a:xfrm>
        </p:spPr>
        <p:style>
          <a:lnRef idx="1">
            <a:schemeClr val="accent5"/>
          </a:lnRef>
          <a:fillRef idx="2">
            <a:schemeClr val="accent5"/>
          </a:fillRef>
          <a:effectRef idx="1">
            <a:schemeClr val="accent5"/>
          </a:effectRef>
          <a:fontRef idx="minor">
            <a:schemeClr val="dk1"/>
          </a:fontRef>
        </p:style>
        <p:txBody>
          <a:bodyPr/>
          <a:lstStyle/>
          <a:p>
            <a:r>
              <a:rPr lang="en-US" dirty="0" err="1"/>
              <a:t>Lebar</a:t>
            </a:r>
            <a:r>
              <a:rPr lang="en-US" dirty="0"/>
              <a:t> </a:t>
            </a:r>
            <a:r>
              <a:rPr lang="en-US" dirty="0" err="1"/>
              <a:t>badan</a:t>
            </a:r>
            <a:r>
              <a:rPr lang="en-US" dirty="0"/>
              <a:t> </a:t>
            </a:r>
            <a:r>
              <a:rPr lang="en-US" dirty="0" err="1"/>
              <a:t>jalan</a:t>
            </a:r>
            <a:r>
              <a:rPr lang="en-US" dirty="0"/>
              <a:t> </a:t>
            </a:r>
            <a:r>
              <a:rPr lang="en-US" dirty="0" err="1"/>
              <a:t>untuk</a:t>
            </a:r>
            <a:r>
              <a:rPr lang="en-US" dirty="0"/>
              <a:t> </a:t>
            </a:r>
            <a:r>
              <a:rPr lang="en-US" dirty="0" err="1"/>
              <a:t>jalan</a:t>
            </a:r>
            <a:r>
              <a:rPr lang="en-US" dirty="0"/>
              <a:t> </a:t>
            </a:r>
            <a:r>
              <a:rPr lang="en-US" dirty="0" err="1"/>
              <a:t>khusus</a:t>
            </a:r>
            <a:r>
              <a:rPr lang="en-US" dirty="0"/>
              <a:t> </a:t>
            </a:r>
            <a:r>
              <a:rPr lang="en-US" dirty="0" err="1"/>
              <a:t>memiliki</a:t>
            </a:r>
            <a:r>
              <a:rPr lang="en-US" dirty="0"/>
              <a:t> paling </a:t>
            </a:r>
            <a:r>
              <a:rPr lang="en-US" dirty="0" err="1"/>
              <a:t>sedikit</a:t>
            </a:r>
            <a:r>
              <a:rPr lang="en-US" dirty="0"/>
              <a:t> 3,5 (</a:t>
            </a:r>
            <a:r>
              <a:rPr lang="en-US" dirty="0" err="1"/>
              <a:t>tiga</a:t>
            </a:r>
            <a:r>
              <a:rPr lang="en-US" dirty="0"/>
              <a:t> </a:t>
            </a:r>
            <a:r>
              <a:rPr lang="en-US" dirty="0" err="1"/>
              <a:t>koma</a:t>
            </a:r>
            <a:r>
              <a:rPr lang="en-US" dirty="0"/>
              <a:t> lima) meter </a:t>
            </a:r>
            <a:r>
              <a:rPr lang="en-US" dirty="0" err="1"/>
              <a:t>dan</a:t>
            </a:r>
            <a:r>
              <a:rPr lang="en-US" dirty="0"/>
              <a:t> </a:t>
            </a:r>
            <a:r>
              <a:rPr lang="en-US" dirty="0" err="1"/>
              <a:t>ditandai</a:t>
            </a:r>
            <a:r>
              <a:rPr lang="en-US" dirty="0"/>
              <a:t> </a:t>
            </a:r>
            <a:r>
              <a:rPr lang="en-US" dirty="0" err="1"/>
              <a:t>dengan</a:t>
            </a:r>
            <a:r>
              <a:rPr lang="en-US" dirty="0"/>
              <a:t> </a:t>
            </a:r>
            <a:r>
              <a:rPr lang="en-US" dirty="0" err="1"/>
              <a:t>rambu</a:t>
            </a:r>
            <a:r>
              <a:rPr lang="en-US" dirty="0"/>
              <a:t> </a:t>
            </a:r>
            <a:r>
              <a:rPr lang="en-US" dirty="0" err="1"/>
              <a:t>atau</a:t>
            </a:r>
            <a:r>
              <a:rPr lang="en-US" dirty="0"/>
              <a:t> </a:t>
            </a:r>
            <a:r>
              <a:rPr lang="en-US" dirty="0" err="1"/>
              <a:t>tanda</a:t>
            </a:r>
            <a:r>
              <a:rPr lang="en-US" dirty="0"/>
              <a:t> yang </a:t>
            </a:r>
            <a:r>
              <a:rPr lang="en-US" dirty="0" err="1"/>
              <a:t>menyatakan</a:t>
            </a:r>
            <a:r>
              <a:rPr lang="en-US" dirty="0"/>
              <a:t> </a:t>
            </a:r>
            <a:r>
              <a:rPr lang="en-US" dirty="0" err="1"/>
              <a:t>bahwa</a:t>
            </a:r>
            <a:r>
              <a:rPr lang="en-US" dirty="0"/>
              <a:t> </a:t>
            </a:r>
            <a:r>
              <a:rPr lang="en-US" dirty="0" err="1"/>
              <a:t>jalan</a:t>
            </a:r>
            <a:r>
              <a:rPr lang="en-US" dirty="0"/>
              <a:t> yang </a:t>
            </a:r>
            <a:r>
              <a:rPr lang="en-US" dirty="0" err="1"/>
              <a:t>dimaksud</a:t>
            </a:r>
            <a:r>
              <a:rPr lang="en-US" dirty="0"/>
              <a:t> </a:t>
            </a:r>
            <a:r>
              <a:rPr lang="en-US" dirty="0" err="1"/>
              <a:t>bukan</a:t>
            </a:r>
            <a:r>
              <a:rPr lang="en-US" dirty="0"/>
              <a:t> </a:t>
            </a:r>
            <a:r>
              <a:rPr lang="en-US" dirty="0" err="1"/>
              <a:t>untuk</a:t>
            </a:r>
            <a:r>
              <a:rPr lang="en-US" dirty="0"/>
              <a:t> </a:t>
            </a:r>
            <a:r>
              <a:rPr lang="en-US" dirty="0" err="1"/>
              <a:t>umum</a:t>
            </a:r>
            <a:r>
              <a:rPr lang="en-US" dirty="0"/>
              <a:t> (</a:t>
            </a:r>
            <a:r>
              <a:rPr lang="en-US" dirty="0" err="1"/>
              <a:t>Peraturan</a:t>
            </a:r>
            <a:r>
              <a:rPr lang="en-US" dirty="0"/>
              <a:t> </a:t>
            </a:r>
            <a:r>
              <a:rPr lang="en-US" dirty="0" err="1"/>
              <a:t>Menteri</a:t>
            </a:r>
            <a:r>
              <a:rPr lang="en-US" dirty="0"/>
              <a:t> </a:t>
            </a:r>
            <a:r>
              <a:rPr lang="en-US" dirty="0" err="1"/>
              <a:t>Pekerjaan</a:t>
            </a:r>
            <a:r>
              <a:rPr lang="en-US" dirty="0"/>
              <a:t> </a:t>
            </a:r>
            <a:r>
              <a:rPr lang="en-US" dirty="0" err="1"/>
              <a:t>Umum</a:t>
            </a:r>
            <a:r>
              <a:rPr lang="en-US" dirty="0"/>
              <a:t> No. 11/PRT/M/2011).</a:t>
            </a:r>
            <a:endParaRPr lang="id-ID" dirty="0"/>
          </a:p>
        </p:txBody>
      </p:sp>
      <p:pic>
        <p:nvPicPr>
          <p:cNvPr id="6" name="Content Placeholder 5"/>
          <p:cNvPicPr>
            <a:picLocks noGrp="1" noChangeAspect="1"/>
          </p:cNvPicPr>
          <p:nvPr>
            <p:ph sz="half" idx="2"/>
          </p:nvPr>
        </p:nvPicPr>
        <p:blipFill>
          <a:blip r:embed="rId2"/>
          <a:stretch>
            <a:fillRect/>
          </a:stretch>
        </p:blipFill>
        <p:spPr>
          <a:xfrm>
            <a:off x="3216796" y="2604534"/>
            <a:ext cx="7618677" cy="376172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Slide Number Placeholder 3"/>
          <p:cNvSpPr>
            <a:spLocks noGrp="1"/>
          </p:cNvSpPr>
          <p:nvPr>
            <p:ph type="sldNum" sz="quarter" idx="12"/>
          </p:nvPr>
        </p:nvSpPr>
        <p:spPr/>
        <p:txBody>
          <a:bodyPr/>
          <a:lstStyle/>
          <a:p>
            <a:fld id="{2AC27A5A-7290-4DE1-BA94-4BE8A8E57DCF}" type="slidenum">
              <a:rPr lang="en-US" smtClean="0"/>
              <a:t>19</a:t>
            </a:fld>
            <a:endParaRPr lang="en-US" dirty="0"/>
          </a:p>
        </p:txBody>
      </p:sp>
    </p:spTree>
    <p:extLst>
      <p:ext uri="{BB962C8B-B14F-4D97-AF65-F5344CB8AC3E}">
        <p14:creationId xmlns:p14="http://schemas.microsoft.com/office/powerpoint/2010/main" val="8575344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559678"/>
            <a:ext cx="10668000" cy="4952492"/>
          </a:xfrm>
        </p:spPr>
        <p:txBody>
          <a:bodyPr>
            <a:normAutofit/>
          </a:bodyPr>
          <a:lstStyle/>
          <a:p>
            <a:pPr algn="l"/>
            <a:r>
              <a:rPr lang="id-ID" sz="3600" b="1" dirty="0">
                <a:solidFill>
                  <a:schemeClr val="tx1"/>
                </a:solidFill>
              </a:rPr>
              <a:t>Bagian-Bagian Jalan</a:t>
            </a:r>
            <a:br>
              <a:rPr lang="id-ID" sz="3600" b="1" dirty="0">
                <a:solidFill>
                  <a:schemeClr val="tx1"/>
                </a:solidFill>
              </a:rPr>
            </a:br>
            <a:r>
              <a:rPr lang="en-US" sz="3600" dirty="0">
                <a:solidFill>
                  <a:schemeClr val="tx1"/>
                </a:solidFill>
              </a:rPr>
              <a:t>(</a:t>
            </a:r>
            <a:r>
              <a:rPr lang="en-US" sz="3600" dirty="0" err="1">
                <a:solidFill>
                  <a:schemeClr val="tx1"/>
                </a:solidFill>
              </a:rPr>
              <a:t>Undang</a:t>
            </a:r>
            <a:r>
              <a:rPr lang="en-US" sz="3600" dirty="0">
                <a:solidFill>
                  <a:schemeClr val="tx1"/>
                </a:solidFill>
              </a:rPr>
              <a:t> </a:t>
            </a:r>
            <a:r>
              <a:rPr lang="en-US" sz="3600" dirty="0" err="1">
                <a:solidFill>
                  <a:schemeClr val="tx1"/>
                </a:solidFill>
              </a:rPr>
              <a:t>Undang</a:t>
            </a:r>
            <a:r>
              <a:rPr lang="en-US" sz="3600" dirty="0">
                <a:solidFill>
                  <a:schemeClr val="tx1"/>
                </a:solidFill>
              </a:rPr>
              <a:t> RI No.38 </a:t>
            </a:r>
            <a:r>
              <a:rPr lang="en-US" sz="3600" dirty="0" err="1">
                <a:solidFill>
                  <a:schemeClr val="tx1"/>
                </a:solidFill>
              </a:rPr>
              <a:t>Tahun</a:t>
            </a:r>
            <a:r>
              <a:rPr lang="en-US" sz="3600" dirty="0">
                <a:solidFill>
                  <a:schemeClr val="tx1"/>
                </a:solidFill>
              </a:rPr>
              <a:t> 2004 </a:t>
            </a:r>
            <a:r>
              <a:rPr lang="en-US" sz="3600" dirty="0" err="1">
                <a:solidFill>
                  <a:schemeClr val="tx1"/>
                </a:solidFill>
              </a:rPr>
              <a:t>Tentang</a:t>
            </a:r>
            <a:r>
              <a:rPr lang="en-US" sz="3600" dirty="0">
                <a:solidFill>
                  <a:schemeClr val="tx1"/>
                </a:solidFill>
              </a:rPr>
              <a:t> </a:t>
            </a:r>
            <a:r>
              <a:rPr lang="en-US" sz="3600" dirty="0" err="1">
                <a:solidFill>
                  <a:schemeClr val="tx1"/>
                </a:solidFill>
              </a:rPr>
              <a:t>Jalan</a:t>
            </a:r>
            <a:r>
              <a:rPr lang="en-US" sz="3600" dirty="0">
                <a:solidFill>
                  <a:schemeClr val="tx1"/>
                </a:solidFill>
              </a:rPr>
              <a:t>)</a:t>
            </a:r>
            <a:endParaRPr lang="id-ID" sz="3600" dirty="0">
              <a:solidFill>
                <a:schemeClr val="tx1"/>
              </a:solidFill>
            </a:endParaRPr>
          </a:p>
        </p:txBody>
      </p:sp>
      <p:sp>
        <p:nvSpPr>
          <p:cNvPr id="5" name="Slide Number Placeholder 4"/>
          <p:cNvSpPr>
            <a:spLocks noGrp="1"/>
          </p:cNvSpPr>
          <p:nvPr>
            <p:ph type="sldNum" sz="quarter" idx="12"/>
          </p:nvPr>
        </p:nvSpPr>
        <p:spPr/>
        <p:txBody>
          <a:bodyPr/>
          <a:lstStyle/>
          <a:p>
            <a:fld id="{2AC27A5A-7290-4DE1-BA94-4BE8A8E57DCF}" type="slidenum">
              <a:rPr lang="en-US" smtClean="0"/>
              <a:t>20</a:t>
            </a:fld>
            <a:endParaRPr lang="en-US" dirty="0"/>
          </a:p>
        </p:txBody>
      </p:sp>
      <p:pic>
        <p:nvPicPr>
          <p:cNvPr id="7" name="Content Placeholder 6"/>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354011" y="1857375"/>
            <a:ext cx="10818814" cy="4204141"/>
          </a:xfrm>
          <a:prstGeom prst="rect">
            <a:avLst/>
          </a:prstGeom>
          <a:noFill/>
          <a:ln>
            <a:noFill/>
          </a:ln>
        </p:spPr>
      </p:pic>
    </p:spTree>
    <p:extLst>
      <p:ext uri="{BB962C8B-B14F-4D97-AF65-F5344CB8AC3E}">
        <p14:creationId xmlns:p14="http://schemas.microsoft.com/office/powerpoint/2010/main" val="24786997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solidFill>
                  <a:schemeClr val="tx1"/>
                </a:solidFill>
              </a:rPr>
              <a:t>Ruang Manfaat Jalan (</a:t>
            </a:r>
            <a:r>
              <a:rPr lang="id-ID" dirty="0" err="1">
                <a:solidFill>
                  <a:schemeClr val="tx1"/>
                </a:solidFill>
              </a:rPr>
              <a:t>Rumaja</a:t>
            </a:r>
            <a:r>
              <a:rPr lang="id-ID" dirty="0">
                <a:solidFill>
                  <a:schemeClr val="tx1"/>
                </a:solidFill>
              </a:rPr>
              <a:t>) (Permen PU No.19/PRT/M/2011)</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03653700"/>
              </p:ext>
            </p:extLst>
          </p:nvPr>
        </p:nvGraphicFramePr>
        <p:xfrm>
          <a:off x="4791073" y="716269"/>
          <a:ext cx="6696076" cy="4795901"/>
        </p:xfrm>
        <a:graphic>
          <a:graphicData uri="http://schemas.openxmlformats.org/drawingml/2006/table">
            <a:tbl>
              <a:tblPr firstRow="1" bandRow="1">
                <a:tableStyleId>{5C22544A-7EE6-4342-B048-85BDC9FD1C3A}</a:tableStyleId>
              </a:tblPr>
              <a:tblGrid>
                <a:gridCol w="1674019">
                  <a:extLst>
                    <a:ext uri="{9D8B030D-6E8A-4147-A177-3AD203B41FA5}">
                      <a16:colId xmlns="" xmlns:a16="http://schemas.microsoft.com/office/drawing/2014/main" val="3633258959"/>
                    </a:ext>
                  </a:extLst>
                </a:gridCol>
                <a:gridCol w="1674019">
                  <a:extLst>
                    <a:ext uri="{9D8B030D-6E8A-4147-A177-3AD203B41FA5}">
                      <a16:colId xmlns="" xmlns:a16="http://schemas.microsoft.com/office/drawing/2014/main" val="998884138"/>
                    </a:ext>
                  </a:extLst>
                </a:gridCol>
                <a:gridCol w="1674019">
                  <a:extLst>
                    <a:ext uri="{9D8B030D-6E8A-4147-A177-3AD203B41FA5}">
                      <a16:colId xmlns="" xmlns:a16="http://schemas.microsoft.com/office/drawing/2014/main" val="1108143320"/>
                    </a:ext>
                  </a:extLst>
                </a:gridCol>
                <a:gridCol w="1674019">
                  <a:extLst>
                    <a:ext uri="{9D8B030D-6E8A-4147-A177-3AD203B41FA5}">
                      <a16:colId xmlns="" xmlns:a16="http://schemas.microsoft.com/office/drawing/2014/main" val="3704544947"/>
                    </a:ext>
                  </a:extLst>
                </a:gridCol>
              </a:tblGrid>
              <a:tr h="370840">
                <a:tc>
                  <a:txBody>
                    <a:bodyPr/>
                    <a:lstStyle/>
                    <a:p>
                      <a:pPr algn="ctr">
                        <a:lnSpc>
                          <a:spcPct val="107000"/>
                        </a:lnSpc>
                        <a:spcBef>
                          <a:spcPts val="300"/>
                        </a:spcBef>
                        <a:spcAft>
                          <a:spcPts val="300"/>
                        </a:spcAft>
                      </a:pPr>
                      <a:r>
                        <a:rPr lang="id-ID" sz="1800" b="1" dirty="0">
                          <a:effectLst/>
                          <a:latin typeface="Calibri" panose="020F0502020204030204" pitchFamily="34" charset="0"/>
                          <a:ea typeface="MS Mincho"/>
                          <a:cs typeface="Times New Roman" panose="02020603050405020304" pitchFamily="18" charset="0"/>
                        </a:rPr>
                        <a:t>Jenis Jalan</a:t>
                      </a:r>
                    </a:p>
                  </a:txBody>
                  <a:tcPr marL="68580" marR="68580" marT="0" marB="0"/>
                </a:tc>
                <a:tc>
                  <a:txBody>
                    <a:bodyPr/>
                    <a:lstStyle/>
                    <a:p>
                      <a:pPr algn="ctr">
                        <a:lnSpc>
                          <a:spcPct val="107000"/>
                        </a:lnSpc>
                        <a:spcBef>
                          <a:spcPts val="300"/>
                        </a:spcBef>
                        <a:spcAft>
                          <a:spcPts val="300"/>
                        </a:spcAft>
                      </a:pPr>
                      <a:r>
                        <a:rPr lang="id-ID" sz="1800" b="1">
                          <a:effectLst/>
                          <a:latin typeface="Calibri" panose="020F0502020204030204" pitchFamily="34" charset="0"/>
                          <a:ea typeface="Calibri" panose="020F0502020204030204" pitchFamily="34" charset="0"/>
                          <a:cs typeface="Times New Roman" panose="02020603050405020304" pitchFamily="18" charset="0"/>
                        </a:rPr>
                        <a:t>Lebar (m)</a:t>
                      </a:r>
                      <a:endParaRPr lang="id-ID" sz="1800" b="1">
                        <a:effectLst/>
                        <a:latin typeface="Calibri" panose="020F0502020204030204" pitchFamily="34" charset="0"/>
                        <a:ea typeface="MS Mincho"/>
                        <a:cs typeface="Times New Roman" panose="02020603050405020304" pitchFamily="18" charset="0"/>
                      </a:endParaRPr>
                    </a:p>
                  </a:txBody>
                  <a:tcPr marL="68580" marR="68580" marT="0" marB="0"/>
                </a:tc>
                <a:tc>
                  <a:txBody>
                    <a:bodyPr/>
                    <a:lstStyle/>
                    <a:p>
                      <a:pPr algn="ctr">
                        <a:lnSpc>
                          <a:spcPct val="107000"/>
                        </a:lnSpc>
                        <a:spcBef>
                          <a:spcPts val="300"/>
                        </a:spcBef>
                        <a:spcAft>
                          <a:spcPts val="300"/>
                        </a:spcAft>
                      </a:pPr>
                      <a:r>
                        <a:rPr lang="id-ID" sz="1800" b="1">
                          <a:effectLst/>
                          <a:latin typeface="Calibri" panose="020F0502020204030204" pitchFamily="34" charset="0"/>
                          <a:ea typeface="MS Mincho"/>
                          <a:cs typeface="Times New Roman" panose="02020603050405020304" pitchFamily="18" charset="0"/>
                        </a:rPr>
                        <a:t>Tinggi (m)</a:t>
                      </a:r>
                    </a:p>
                  </a:txBody>
                  <a:tcPr marL="68580" marR="68580" marT="0" marB="0"/>
                </a:tc>
                <a:tc>
                  <a:txBody>
                    <a:bodyPr/>
                    <a:lstStyle/>
                    <a:p>
                      <a:pPr algn="ctr">
                        <a:lnSpc>
                          <a:spcPct val="107000"/>
                        </a:lnSpc>
                        <a:spcBef>
                          <a:spcPts val="300"/>
                        </a:spcBef>
                        <a:spcAft>
                          <a:spcPts val="300"/>
                        </a:spcAft>
                      </a:pPr>
                      <a:r>
                        <a:rPr lang="id-ID" sz="1800" b="1">
                          <a:effectLst/>
                          <a:latin typeface="Calibri" panose="020F0502020204030204" pitchFamily="34" charset="0"/>
                          <a:ea typeface="MS Mincho"/>
                          <a:cs typeface="Times New Roman" panose="02020603050405020304" pitchFamily="18" charset="0"/>
                        </a:rPr>
                        <a:t>Dalam (m)</a:t>
                      </a:r>
                    </a:p>
                  </a:txBody>
                  <a:tcPr marL="68580" marR="68580" marT="0" marB="0"/>
                </a:tc>
                <a:extLst>
                  <a:ext uri="{0D108BD9-81ED-4DB2-BD59-A6C34878D82A}">
                    <a16:rowId xmlns="" xmlns:a16="http://schemas.microsoft.com/office/drawing/2014/main" val="3426608810"/>
                  </a:ext>
                </a:extLst>
              </a:tr>
              <a:tr h="370840">
                <a:tc>
                  <a:txBody>
                    <a:bodyPr/>
                    <a:lstStyle/>
                    <a:p>
                      <a:pPr>
                        <a:lnSpc>
                          <a:spcPct val="107000"/>
                        </a:lnSpc>
                        <a:spcBef>
                          <a:spcPts val="300"/>
                        </a:spcBef>
                        <a:spcAft>
                          <a:spcPts val="300"/>
                        </a:spcAft>
                      </a:pPr>
                      <a:r>
                        <a:rPr lang="en-US" sz="1800">
                          <a:effectLst/>
                          <a:latin typeface="Calibri" panose="020F0502020204030204" pitchFamily="34" charset="0"/>
                          <a:ea typeface="MS Mincho"/>
                          <a:cs typeface="Times New Roman" panose="02020603050405020304" pitchFamily="18" charset="0"/>
                        </a:rPr>
                        <a:t>Jalan bebas hambatan</a:t>
                      </a:r>
                      <a:endParaRPr lang="id-ID" sz="1800">
                        <a:effectLst/>
                        <a:latin typeface="Calibri" panose="020F0502020204030204" pitchFamily="34" charset="0"/>
                        <a:ea typeface="MS Mincho"/>
                        <a:cs typeface="Times New Roman" panose="02020603050405020304" pitchFamily="18" charset="0"/>
                      </a:endParaRPr>
                    </a:p>
                    <a:p>
                      <a:pPr>
                        <a:lnSpc>
                          <a:spcPct val="107000"/>
                        </a:lnSpc>
                        <a:spcBef>
                          <a:spcPts val="300"/>
                        </a:spcBef>
                        <a:spcAft>
                          <a:spcPts val="300"/>
                        </a:spcAft>
                      </a:pPr>
                      <a:r>
                        <a:rPr lang="id-ID" sz="1800" i="1">
                          <a:effectLst/>
                          <a:latin typeface="Calibri" panose="020F0502020204030204" pitchFamily="34" charset="0"/>
                          <a:ea typeface="MS Mincho"/>
                          <a:cs typeface="Times New Roman" panose="02020603050405020304" pitchFamily="18" charset="0"/>
                        </a:rPr>
                        <a:t>LHRT </a:t>
                      </a:r>
                      <a:r>
                        <a:rPr lang="id-ID" sz="1800" i="1" u="sng">
                          <a:effectLst/>
                          <a:latin typeface="Calibri" panose="020F0502020204030204" pitchFamily="34" charset="0"/>
                          <a:ea typeface="MS Mincho"/>
                          <a:cs typeface="Times New Roman" panose="02020603050405020304" pitchFamily="18" charset="0"/>
                        </a:rPr>
                        <a:t>&lt;</a:t>
                      </a:r>
                      <a:r>
                        <a:rPr lang="id-ID" sz="1800" i="1">
                          <a:effectLst/>
                          <a:latin typeface="Calibri" panose="020F0502020204030204" pitchFamily="34" charset="0"/>
                          <a:ea typeface="MS Mincho"/>
                          <a:cs typeface="Times New Roman" panose="02020603050405020304" pitchFamily="18" charset="0"/>
                        </a:rPr>
                        <a:t> 140.000</a:t>
                      </a:r>
                      <a:endParaRPr lang="id-ID" sz="1800">
                        <a:effectLst/>
                        <a:latin typeface="Calibri" panose="020F0502020204030204" pitchFamily="34" charset="0"/>
                        <a:ea typeface="MS Mincho"/>
                        <a:cs typeface="Times New Roman" panose="02020603050405020304" pitchFamily="18" charset="0"/>
                      </a:endParaRPr>
                    </a:p>
                    <a:p>
                      <a:pPr>
                        <a:lnSpc>
                          <a:spcPct val="107000"/>
                        </a:lnSpc>
                        <a:spcBef>
                          <a:spcPts val="300"/>
                        </a:spcBef>
                        <a:spcAft>
                          <a:spcPts val="300"/>
                        </a:spcAft>
                      </a:pPr>
                      <a:r>
                        <a:rPr lang="id-ID" sz="1800" i="1">
                          <a:effectLst/>
                          <a:latin typeface="Calibri" panose="020F0502020204030204" pitchFamily="34" charset="0"/>
                          <a:ea typeface="MS Mincho"/>
                          <a:cs typeface="Times New Roman" panose="02020603050405020304" pitchFamily="18" charset="0"/>
                        </a:rPr>
                        <a:t>LHRT </a:t>
                      </a:r>
                      <a:r>
                        <a:rPr lang="id-ID" sz="1800" i="1" u="sng">
                          <a:effectLst/>
                          <a:latin typeface="Calibri" panose="020F0502020204030204" pitchFamily="34" charset="0"/>
                          <a:ea typeface="MS Mincho"/>
                          <a:cs typeface="Times New Roman" panose="02020603050405020304" pitchFamily="18" charset="0"/>
                        </a:rPr>
                        <a:t>&lt;</a:t>
                      </a:r>
                      <a:r>
                        <a:rPr lang="id-ID" sz="1800" i="1">
                          <a:effectLst/>
                          <a:latin typeface="Calibri" panose="020F0502020204030204" pitchFamily="34" charset="0"/>
                          <a:ea typeface="MS Mincho"/>
                          <a:cs typeface="Times New Roman" panose="02020603050405020304" pitchFamily="18" charset="0"/>
                        </a:rPr>
                        <a:t> 100.000</a:t>
                      </a:r>
                      <a:endParaRPr lang="id-ID" sz="1800">
                        <a:effectLst/>
                        <a:latin typeface="Calibri" panose="020F0502020204030204" pitchFamily="34" charset="0"/>
                        <a:ea typeface="MS Mincho"/>
                        <a:cs typeface="Times New Roman" panose="02020603050405020304" pitchFamily="18" charset="0"/>
                      </a:endParaRPr>
                    </a:p>
                    <a:p>
                      <a:pPr>
                        <a:lnSpc>
                          <a:spcPct val="107000"/>
                        </a:lnSpc>
                        <a:spcBef>
                          <a:spcPts val="300"/>
                        </a:spcBef>
                        <a:spcAft>
                          <a:spcPts val="300"/>
                        </a:spcAft>
                      </a:pPr>
                      <a:r>
                        <a:rPr lang="id-ID" sz="1800" i="1">
                          <a:effectLst/>
                          <a:latin typeface="Calibri" panose="020F0502020204030204" pitchFamily="34" charset="0"/>
                          <a:ea typeface="MS Mincho"/>
                          <a:cs typeface="Times New Roman" panose="02020603050405020304" pitchFamily="18" charset="0"/>
                        </a:rPr>
                        <a:t>LHRT </a:t>
                      </a:r>
                      <a:r>
                        <a:rPr lang="id-ID" sz="1800" i="1" u="sng">
                          <a:effectLst/>
                          <a:latin typeface="Calibri" panose="020F0502020204030204" pitchFamily="34" charset="0"/>
                          <a:ea typeface="MS Mincho"/>
                          <a:cs typeface="Times New Roman" panose="02020603050405020304" pitchFamily="18" charset="0"/>
                        </a:rPr>
                        <a:t>&lt;</a:t>
                      </a:r>
                      <a:r>
                        <a:rPr lang="id-ID" sz="1800" i="1">
                          <a:effectLst/>
                          <a:latin typeface="Calibri" panose="020F0502020204030204" pitchFamily="34" charset="0"/>
                          <a:ea typeface="MS Mincho"/>
                          <a:cs typeface="Times New Roman" panose="02020603050405020304" pitchFamily="18" charset="0"/>
                        </a:rPr>
                        <a:t> 70.000</a:t>
                      </a:r>
                      <a:endParaRPr lang="id-ID" sz="1800">
                        <a:effectLst/>
                        <a:latin typeface="Calibri" panose="020F0502020204030204" pitchFamily="34" charset="0"/>
                        <a:ea typeface="MS Mincho"/>
                        <a:cs typeface="Times New Roman" panose="02020603050405020304" pitchFamily="18" charset="0"/>
                      </a:endParaRPr>
                    </a:p>
                  </a:txBody>
                  <a:tcPr marL="68580" marR="68580" marT="0" marB="0"/>
                </a:tc>
                <a:tc>
                  <a:txBody>
                    <a:bodyPr/>
                    <a:lstStyle/>
                    <a:p>
                      <a:pPr algn="ctr">
                        <a:lnSpc>
                          <a:spcPct val="107000"/>
                        </a:lnSpc>
                        <a:spcBef>
                          <a:spcPts val="300"/>
                        </a:spcBef>
                        <a:spcAft>
                          <a:spcPts val="300"/>
                        </a:spcAft>
                      </a:pPr>
                      <a:r>
                        <a:rPr lang="en-US" sz="1800">
                          <a:effectLst/>
                          <a:latin typeface="Calibri" panose="020F0502020204030204" pitchFamily="34" charset="0"/>
                          <a:ea typeface="MS Mincho"/>
                          <a:cs typeface="Times New Roman" panose="02020603050405020304" pitchFamily="18" charset="0"/>
                        </a:rPr>
                        <a:t> </a:t>
                      </a:r>
                      <a:endParaRPr lang="id-ID" sz="1800">
                        <a:effectLst/>
                        <a:latin typeface="Calibri" panose="020F0502020204030204" pitchFamily="34" charset="0"/>
                        <a:ea typeface="MS Mincho"/>
                        <a:cs typeface="Times New Roman" panose="02020603050405020304" pitchFamily="18" charset="0"/>
                      </a:endParaRPr>
                    </a:p>
                    <a:p>
                      <a:pPr algn="ctr">
                        <a:lnSpc>
                          <a:spcPct val="107000"/>
                        </a:lnSpc>
                        <a:spcBef>
                          <a:spcPts val="300"/>
                        </a:spcBef>
                        <a:spcAft>
                          <a:spcPts val="300"/>
                        </a:spcAft>
                      </a:pPr>
                      <a:r>
                        <a:rPr lang="id-ID" sz="1800">
                          <a:effectLst/>
                          <a:latin typeface="Calibri" panose="020F0502020204030204" pitchFamily="34" charset="0"/>
                          <a:ea typeface="MS Mincho"/>
                          <a:cs typeface="Times New Roman" panose="02020603050405020304" pitchFamily="18" charset="0"/>
                        </a:rPr>
                        <a:t>42,5</a:t>
                      </a:r>
                    </a:p>
                    <a:p>
                      <a:pPr algn="ctr">
                        <a:lnSpc>
                          <a:spcPct val="107000"/>
                        </a:lnSpc>
                        <a:spcBef>
                          <a:spcPts val="300"/>
                        </a:spcBef>
                        <a:spcAft>
                          <a:spcPts val="300"/>
                        </a:spcAft>
                      </a:pPr>
                      <a:r>
                        <a:rPr lang="id-ID" sz="1800">
                          <a:effectLst/>
                          <a:latin typeface="Calibri" panose="020F0502020204030204" pitchFamily="34" charset="0"/>
                          <a:ea typeface="MS Mincho"/>
                          <a:cs typeface="Times New Roman" panose="02020603050405020304" pitchFamily="18" charset="0"/>
                        </a:rPr>
                        <a:t>35,5</a:t>
                      </a:r>
                    </a:p>
                    <a:p>
                      <a:pPr algn="ctr">
                        <a:lnSpc>
                          <a:spcPct val="107000"/>
                        </a:lnSpc>
                        <a:spcBef>
                          <a:spcPts val="300"/>
                        </a:spcBef>
                        <a:spcAft>
                          <a:spcPts val="300"/>
                        </a:spcAft>
                      </a:pPr>
                      <a:r>
                        <a:rPr lang="id-ID" sz="1800">
                          <a:effectLst/>
                          <a:latin typeface="Calibri" panose="020F0502020204030204" pitchFamily="34" charset="0"/>
                          <a:ea typeface="MS Mincho"/>
                          <a:cs typeface="Times New Roman" panose="02020603050405020304" pitchFamily="18" charset="0"/>
                        </a:rPr>
                        <a:t>28,5</a:t>
                      </a:r>
                    </a:p>
                  </a:txBody>
                  <a:tcPr marL="68580" marR="68580" marT="0" marB="0"/>
                </a:tc>
                <a:tc>
                  <a:txBody>
                    <a:bodyPr/>
                    <a:lstStyle/>
                    <a:p>
                      <a:pPr algn="ctr">
                        <a:lnSpc>
                          <a:spcPct val="107000"/>
                        </a:lnSpc>
                        <a:spcBef>
                          <a:spcPts val="300"/>
                        </a:spcBef>
                        <a:spcAft>
                          <a:spcPts val="300"/>
                        </a:spcAft>
                      </a:pPr>
                      <a:r>
                        <a:rPr lang="id-ID" sz="1800">
                          <a:effectLst/>
                          <a:latin typeface="Calibri" panose="020F0502020204030204" pitchFamily="34" charset="0"/>
                          <a:ea typeface="MS Mincho"/>
                          <a:cs typeface="Times New Roman" panose="02020603050405020304" pitchFamily="18" charset="0"/>
                        </a:rPr>
                        <a:t> </a:t>
                      </a:r>
                    </a:p>
                    <a:p>
                      <a:pPr algn="ctr">
                        <a:lnSpc>
                          <a:spcPct val="107000"/>
                        </a:lnSpc>
                        <a:spcBef>
                          <a:spcPts val="300"/>
                        </a:spcBef>
                        <a:spcAft>
                          <a:spcPts val="300"/>
                        </a:spcAft>
                      </a:pPr>
                      <a:r>
                        <a:rPr lang="id-ID" sz="1800">
                          <a:effectLst/>
                          <a:latin typeface="Calibri" panose="020F0502020204030204" pitchFamily="34" charset="0"/>
                          <a:ea typeface="MS Mincho"/>
                          <a:cs typeface="Times New Roman" panose="02020603050405020304" pitchFamily="18" charset="0"/>
                        </a:rPr>
                        <a:t>5</a:t>
                      </a:r>
                    </a:p>
                    <a:p>
                      <a:pPr algn="ctr">
                        <a:lnSpc>
                          <a:spcPct val="107000"/>
                        </a:lnSpc>
                        <a:spcBef>
                          <a:spcPts val="300"/>
                        </a:spcBef>
                        <a:spcAft>
                          <a:spcPts val="300"/>
                        </a:spcAft>
                      </a:pPr>
                      <a:r>
                        <a:rPr lang="id-ID" sz="1800">
                          <a:effectLst/>
                          <a:latin typeface="Calibri" panose="020F0502020204030204" pitchFamily="34" charset="0"/>
                          <a:ea typeface="MS Mincho"/>
                          <a:cs typeface="Times New Roman" panose="02020603050405020304" pitchFamily="18" charset="0"/>
                        </a:rPr>
                        <a:t>5</a:t>
                      </a:r>
                    </a:p>
                    <a:p>
                      <a:pPr algn="ctr">
                        <a:lnSpc>
                          <a:spcPct val="107000"/>
                        </a:lnSpc>
                        <a:spcBef>
                          <a:spcPts val="300"/>
                        </a:spcBef>
                        <a:spcAft>
                          <a:spcPts val="300"/>
                        </a:spcAft>
                      </a:pPr>
                      <a:r>
                        <a:rPr lang="id-ID" sz="1800">
                          <a:effectLst/>
                          <a:latin typeface="Calibri" panose="020F0502020204030204" pitchFamily="34" charset="0"/>
                          <a:ea typeface="MS Mincho"/>
                          <a:cs typeface="Times New Roman" panose="02020603050405020304" pitchFamily="18" charset="0"/>
                        </a:rPr>
                        <a:t>5</a:t>
                      </a:r>
                    </a:p>
                  </a:txBody>
                  <a:tcPr marL="68580" marR="68580" marT="0" marB="0"/>
                </a:tc>
                <a:tc>
                  <a:txBody>
                    <a:bodyPr/>
                    <a:lstStyle/>
                    <a:p>
                      <a:pPr algn="ctr">
                        <a:lnSpc>
                          <a:spcPct val="107000"/>
                        </a:lnSpc>
                        <a:spcBef>
                          <a:spcPts val="300"/>
                        </a:spcBef>
                        <a:spcAft>
                          <a:spcPts val="300"/>
                        </a:spcAft>
                      </a:pPr>
                      <a:r>
                        <a:rPr lang="en-US" sz="1800">
                          <a:effectLst/>
                          <a:latin typeface="Calibri" panose="020F0502020204030204" pitchFamily="34" charset="0"/>
                          <a:ea typeface="MS Mincho"/>
                          <a:cs typeface="Times New Roman" panose="02020603050405020304" pitchFamily="18" charset="0"/>
                        </a:rPr>
                        <a:t> </a:t>
                      </a:r>
                      <a:endParaRPr lang="id-ID" sz="1800">
                        <a:effectLst/>
                        <a:latin typeface="Calibri" panose="020F0502020204030204" pitchFamily="34" charset="0"/>
                        <a:ea typeface="MS Mincho"/>
                        <a:cs typeface="Times New Roman" panose="02020603050405020304" pitchFamily="18" charset="0"/>
                      </a:endParaRPr>
                    </a:p>
                    <a:p>
                      <a:pPr algn="ctr">
                        <a:lnSpc>
                          <a:spcPct val="107000"/>
                        </a:lnSpc>
                        <a:spcBef>
                          <a:spcPts val="300"/>
                        </a:spcBef>
                        <a:spcAft>
                          <a:spcPts val="300"/>
                        </a:spcAft>
                      </a:pPr>
                      <a:r>
                        <a:rPr lang="id-ID" sz="1800">
                          <a:effectLst/>
                          <a:latin typeface="Calibri" panose="020F0502020204030204" pitchFamily="34" charset="0"/>
                          <a:ea typeface="MS Mincho"/>
                          <a:cs typeface="Times New Roman" panose="02020603050405020304" pitchFamily="18" charset="0"/>
                        </a:rPr>
                        <a:t>1,5</a:t>
                      </a:r>
                    </a:p>
                    <a:p>
                      <a:pPr algn="ctr">
                        <a:lnSpc>
                          <a:spcPct val="107000"/>
                        </a:lnSpc>
                        <a:spcBef>
                          <a:spcPts val="300"/>
                        </a:spcBef>
                        <a:spcAft>
                          <a:spcPts val="300"/>
                        </a:spcAft>
                      </a:pPr>
                      <a:r>
                        <a:rPr lang="id-ID" sz="1800">
                          <a:effectLst/>
                          <a:latin typeface="Calibri" panose="020F0502020204030204" pitchFamily="34" charset="0"/>
                          <a:ea typeface="MS Mincho"/>
                          <a:cs typeface="Times New Roman" panose="02020603050405020304" pitchFamily="18" charset="0"/>
                        </a:rPr>
                        <a:t>1,5</a:t>
                      </a:r>
                    </a:p>
                    <a:p>
                      <a:pPr algn="ctr">
                        <a:lnSpc>
                          <a:spcPct val="107000"/>
                        </a:lnSpc>
                        <a:spcBef>
                          <a:spcPts val="300"/>
                        </a:spcBef>
                        <a:spcAft>
                          <a:spcPts val="300"/>
                        </a:spcAft>
                      </a:pPr>
                      <a:r>
                        <a:rPr lang="id-ID" sz="1800">
                          <a:effectLst/>
                          <a:latin typeface="Calibri" panose="020F0502020204030204" pitchFamily="34" charset="0"/>
                          <a:ea typeface="MS Mincho"/>
                          <a:cs typeface="Times New Roman" panose="02020603050405020304" pitchFamily="18" charset="0"/>
                        </a:rPr>
                        <a:t>1,5</a:t>
                      </a:r>
                    </a:p>
                  </a:txBody>
                  <a:tcPr marL="68580" marR="68580" marT="0" marB="0"/>
                </a:tc>
                <a:extLst>
                  <a:ext uri="{0D108BD9-81ED-4DB2-BD59-A6C34878D82A}">
                    <a16:rowId xmlns="" xmlns:a16="http://schemas.microsoft.com/office/drawing/2014/main" val="2464449117"/>
                  </a:ext>
                </a:extLst>
              </a:tr>
              <a:tr h="370840">
                <a:tc>
                  <a:txBody>
                    <a:bodyPr/>
                    <a:lstStyle/>
                    <a:p>
                      <a:pPr>
                        <a:lnSpc>
                          <a:spcPct val="107000"/>
                        </a:lnSpc>
                        <a:spcBef>
                          <a:spcPts val="300"/>
                        </a:spcBef>
                        <a:spcAft>
                          <a:spcPts val="300"/>
                        </a:spcAft>
                      </a:pPr>
                      <a:r>
                        <a:rPr lang="en-US" sz="1800">
                          <a:effectLst/>
                          <a:latin typeface="Calibri" panose="020F0502020204030204" pitchFamily="34" charset="0"/>
                          <a:ea typeface="MS Mincho"/>
                          <a:cs typeface="Times New Roman" panose="02020603050405020304" pitchFamily="18" charset="0"/>
                        </a:rPr>
                        <a:t>Jalan Raya</a:t>
                      </a:r>
                      <a:endParaRPr lang="id-ID" sz="1800">
                        <a:effectLst/>
                        <a:latin typeface="Calibri" panose="020F0502020204030204" pitchFamily="34" charset="0"/>
                        <a:ea typeface="MS Mincho"/>
                        <a:cs typeface="Times New Roman" panose="02020603050405020304" pitchFamily="18" charset="0"/>
                      </a:endParaRPr>
                    </a:p>
                    <a:p>
                      <a:pPr>
                        <a:lnSpc>
                          <a:spcPct val="107000"/>
                        </a:lnSpc>
                        <a:spcBef>
                          <a:spcPts val="300"/>
                        </a:spcBef>
                        <a:spcAft>
                          <a:spcPts val="300"/>
                        </a:spcAft>
                      </a:pPr>
                      <a:r>
                        <a:rPr lang="id-ID" sz="1800" i="1">
                          <a:effectLst/>
                          <a:latin typeface="Calibri" panose="020F0502020204030204" pitchFamily="34" charset="0"/>
                          <a:ea typeface="MS Mincho"/>
                          <a:cs typeface="Times New Roman" panose="02020603050405020304" pitchFamily="18" charset="0"/>
                        </a:rPr>
                        <a:t>LHRT </a:t>
                      </a:r>
                      <a:r>
                        <a:rPr lang="id-ID" sz="1800" i="1" u="sng">
                          <a:effectLst/>
                          <a:latin typeface="Calibri" panose="020F0502020204030204" pitchFamily="34" charset="0"/>
                          <a:ea typeface="MS Mincho"/>
                          <a:cs typeface="Times New Roman" panose="02020603050405020304" pitchFamily="18" charset="0"/>
                        </a:rPr>
                        <a:t>&lt;</a:t>
                      </a:r>
                      <a:r>
                        <a:rPr lang="id-ID" sz="1800" i="1">
                          <a:effectLst/>
                          <a:latin typeface="Calibri" panose="020F0502020204030204" pitchFamily="34" charset="0"/>
                          <a:ea typeface="MS Mincho"/>
                          <a:cs typeface="Times New Roman" panose="02020603050405020304" pitchFamily="18" charset="0"/>
                        </a:rPr>
                        <a:t> 145.900</a:t>
                      </a:r>
                      <a:endParaRPr lang="id-ID" sz="1800">
                        <a:effectLst/>
                        <a:latin typeface="Calibri" panose="020F0502020204030204" pitchFamily="34" charset="0"/>
                        <a:ea typeface="MS Mincho"/>
                        <a:cs typeface="Times New Roman" panose="02020603050405020304" pitchFamily="18" charset="0"/>
                      </a:endParaRPr>
                    </a:p>
                    <a:p>
                      <a:pPr>
                        <a:lnSpc>
                          <a:spcPct val="107000"/>
                        </a:lnSpc>
                        <a:spcBef>
                          <a:spcPts val="300"/>
                        </a:spcBef>
                        <a:spcAft>
                          <a:spcPts val="300"/>
                        </a:spcAft>
                      </a:pPr>
                      <a:r>
                        <a:rPr lang="id-ID" sz="1800" i="1">
                          <a:effectLst/>
                          <a:latin typeface="Calibri" panose="020F0502020204030204" pitchFamily="34" charset="0"/>
                          <a:ea typeface="MS Mincho"/>
                          <a:cs typeface="Times New Roman" panose="02020603050405020304" pitchFamily="18" charset="0"/>
                        </a:rPr>
                        <a:t>LHRT </a:t>
                      </a:r>
                      <a:r>
                        <a:rPr lang="id-ID" sz="1800" i="1" u="sng">
                          <a:effectLst/>
                          <a:latin typeface="Calibri" panose="020F0502020204030204" pitchFamily="34" charset="0"/>
                          <a:ea typeface="MS Mincho"/>
                          <a:cs typeface="Times New Roman" panose="02020603050405020304" pitchFamily="18" charset="0"/>
                        </a:rPr>
                        <a:t>&lt;</a:t>
                      </a:r>
                      <a:r>
                        <a:rPr lang="id-ID" sz="1800" i="1">
                          <a:effectLst/>
                          <a:latin typeface="Calibri" panose="020F0502020204030204" pitchFamily="34" charset="0"/>
                          <a:ea typeface="MS Mincho"/>
                          <a:cs typeface="Times New Roman" panose="02020603050405020304" pitchFamily="18" charset="0"/>
                        </a:rPr>
                        <a:t> 109.400</a:t>
                      </a:r>
                      <a:endParaRPr lang="id-ID" sz="1800">
                        <a:effectLst/>
                        <a:latin typeface="Calibri" panose="020F0502020204030204" pitchFamily="34" charset="0"/>
                        <a:ea typeface="MS Mincho"/>
                        <a:cs typeface="Times New Roman" panose="02020603050405020304" pitchFamily="18" charset="0"/>
                      </a:endParaRPr>
                    </a:p>
                    <a:p>
                      <a:pPr>
                        <a:lnSpc>
                          <a:spcPct val="107000"/>
                        </a:lnSpc>
                        <a:spcBef>
                          <a:spcPts val="300"/>
                        </a:spcBef>
                        <a:spcAft>
                          <a:spcPts val="300"/>
                        </a:spcAft>
                      </a:pPr>
                      <a:r>
                        <a:rPr lang="id-ID" sz="1800" i="1">
                          <a:effectLst/>
                          <a:latin typeface="Calibri" panose="020F0502020204030204" pitchFamily="34" charset="0"/>
                          <a:ea typeface="MS Mincho"/>
                          <a:cs typeface="Times New Roman" panose="02020603050405020304" pitchFamily="18" charset="0"/>
                        </a:rPr>
                        <a:t>LHRT </a:t>
                      </a:r>
                      <a:r>
                        <a:rPr lang="id-ID" sz="1800" i="1" u="sng">
                          <a:effectLst/>
                          <a:latin typeface="Calibri" panose="020F0502020204030204" pitchFamily="34" charset="0"/>
                          <a:ea typeface="MS Mincho"/>
                          <a:cs typeface="Times New Roman" panose="02020603050405020304" pitchFamily="18" charset="0"/>
                        </a:rPr>
                        <a:t>&lt;</a:t>
                      </a:r>
                      <a:r>
                        <a:rPr lang="id-ID" sz="1800" i="1">
                          <a:effectLst/>
                          <a:latin typeface="Calibri" panose="020F0502020204030204" pitchFamily="34" charset="0"/>
                          <a:ea typeface="MS Mincho"/>
                          <a:cs typeface="Times New Roman" panose="02020603050405020304" pitchFamily="18" charset="0"/>
                        </a:rPr>
                        <a:t> 72.900</a:t>
                      </a:r>
                      <a:endParaRPr lang="id-ID" sz="1800">
                        <a:effectLst/>
                        <a:latin typeface="Calibri" panose="020F0502020204030204" pitchFamily="34" charset="0"/>
                        <a:ea typeface="MS Mincho"/>
                        <a:cs typeface="Times New Roman" panose="02020603050405020304" pitchFamily="18" charset="0"/>
                      </a:endParaRPr>
                    </a:p>
                  </a:txBody>
                  <a:tcPr marL="68580" marR="68580" marT="0" marB="0"/>
                </a:tc>
                <a:tc>
                  <a:txBody>
                    <a:bodyPr/>
                    <a:lstStyle/>
                    <a:p>
                      <a:pPr algn="ctr">
                        <a:lnSpc>
                          <a:spcPct val="107000"/>
                        </a:lnSpc>
                        <a:spcBef>
                          <a:spcPts val="300"/>
                        </a:spcBef>
                        <a:spcAft>
                          <a:spcPts val="300"/>
                        </a:spcAft>
                      </a:pPr>
                      <a:r>
                        <a:rPr lang="en-US" sz="1800">
                          <a:effectLst/>
                          <a:latin typeface="Calibri" panose="020F0502020204030204" pitchFamily="34" charset="0"/>
                          <a:ea typeface="MS Mincho"/>
                          <a:cs typeface="Times New Roman" panose="02020603050405020304" pitchFamily="18" charset="0"/>
                        </a:rPr>
                        <a:t> </a:t>
                      </a:r>
                      <a:endParaRPr lang="id-ID" sz="1800">
                        <a:effectLst/>
                        <a:latin typeface="Calibri" panose="020F0502020204030204" pitchFamily="34" charset="0"/>
                        <a:ea typeface="MS Mincho"/>
                        <a:cs typeface="Times New Roman" panose="02020603050405020304" pitchFamily="18" charset="0"/>
                      </a:endParaRPr>
                    </a:p>
                    <a:p>
                      <a:pPr algn="ctr">
                        <a:lnSpc>
                          <a:spcPct val="107000"/>
                        </a:lnSpc>
                        <a:spcBef>
                          <a:spcPts val="300"/>
                        </a:spcBef>
                        <a:spcAft>
                          <a:spcPts val="300"/>
                        </a:spcAft>
                      </a:pPr>
                      <a:r>
                        <a:rPr lang="id-ID" sz="1800">
                          <a:effectLst/>
                          <a:latin typeface="Calibri" panose="020F0502020204030204" pitchFamily="34" charset="0"/>
                          <a:ea typeface="MS Mincho"/>
                          <a:cs typeface="Times New Roman" panose="02020603050405020304" pitchFamily="18" charset="0"/>
                        </a:rPr>
                        <a:t>38,0</a:t>
                      </a:r>
                    </a:p>
                    <a:p>
                      <a:pPr algn="ctr">
                        <a:lnSpc>
                          <a:spcPct val="107000"/>
                        </a:lnSpc>
                        <a:spcBef>
                          <a:spcPts val="300"/>
                        </a:spcBef>
                        <a:spcAft>
                          <a:spcPts val="300"/>
                        </a:spcAft>
                      </a:pPr>
                      <a:r>
                        <a:rPr lang="id-ID" sz="1800">
                          <a:effectLst/>
                          <a:latin typeface="Calibri" panose="020F0502020204030204" pitchFamily="34" charset="0"/>
                          <a:ea typeface="MS Mincho"/>
                          <a:cs typeface="Times New Roman" panose="02020603050405020304" pitchFamily="18" charset="0"/>
                        </a:rPr>
                        <a:t>31,0</a:t>
                      </a:r>
                    </a:p>
                    <a:p>
                      <a:pPr algn="ctr">
                        <a:lnSpc>
                          <a:spcPct val="107000"/>
                        </a:lnSpc>
                        <a:spcBef>
                          <a:spcPts val="300"/>
                        </a:spcBef>
                        <a:spcAft>
                          <a:spcPts val="300"/>
                        </a:spcAft>
                      </a:pPr>
                      <a:r>
                        <a:rPr lang="id-ID" sz="1800">
                          <a:effectLst/>
                          <a:latin typeface="Calibri" panose="020F0502020204030204" pitchFamily="34" charset="0"/>
                          <a:ea typeface="MS Mincho"/>
                          <a:cs typeface="Times New Roman" panose="02020603050405020304" pitchFamily="18" charset="0"/>
                        </a:rPr>
                        <a:t>24,0</a:t>
                      </a:r>
                    </a:p>
                  </a:txBody>
                  <a:tcPr marL="68580" marR="68580" marT="0" marB="0"/>
                </a:tc>
                <a:tc>
                  <a:txBody>
                    <a:bodyPr/>
                    <a:lstStyle/>
                    <a:p>
                      <a:pPr algn="ctr">
                        <a:lnSpc>
                          <a:spcPct val="107000"/>
                        </a:lnSpc>
                        <a:spcBef>
                          <a:spcPts val="300"/>
                        </a:spcBef>
                        <a:spcAft>
                          <a:spcPts val="300"/>
                        </a:spcAft>
                      </a:pPr>
                      <a:r>
                        <a:rPr lang="id-ID" sz="1800">
                          <a:effectLst/>
                          <a:latin typeface="Calibri" panose="020F0502020204030204" pitchFamily="34" charset="0"/>
                          <a:ea typeface="MS Mincho"/>
                          <a:cs typeface="Times New Roman" panose="02020603050405020304" pitchFamily="18" charset="0"/>
                        </a:rPr>
                        <a:t> </a:t>
                      </a:r>
                    </a:p>
                    <a:p>
                      <a:pPr algn="ctr">
                        <a:lnSpc>
                          <a:spcPct val="107000"/>
                        </a:lnSpc>
                        <a:spcBef>
                          <a:spcPts val="300"/>
                        </a:spcBef>
                        <a:spcAft>
                          <a:spcPts val="300"/>
                        </a:spcAft>
                      </a:pPr>
                      <a:r>
                        <a:rPr lang="id-ID" sz="1800">
                          <a:effectLst/>
                          <a:latin typeface="Calibri" panose="020F0502020204030204" pitchFamily="34" charset="0"/>
                          <a:ea typeface="MS Mincho"/>
                          <a:cs typeface="Times New Roman" panose="02020603050405020304" pitchFamily="18" charset="0"/>
                        </a:rPr>
                        <a:t>5</a:t>
                      </a:r>
                    </a:p>
                    <a:p>
                      <a:pPr algn="ctr">
                        <a:lnSpc>
                          <a:spcPct val="107000"/>
                        </a:lnSpc>
                        <a:spcBef>
                          <a:spcPts val="300"/>
                        </a:spcBef>
                        <a:spcAft>
                          <a:spcPts val="300"/>
                        </a:spcAft>
                      </a:pPr>
                      <a:r>
                        <a:rPr lang="id-ID" sz="1800">
                          <a:effectLst/>
                          <a:latin typeface="Calibri" panose="020F0502020204030204" pitchFamily="34" charset="0"/>
                          <a:ea typeface="MS Mincho"/>
                          <a:cs typeface="Times New Roman" panose="02020603050405020304" pitchFamily="18" charset="0"/>
                        </a:rPr>
                        <a:t>5</a:t>
                      </a:r>
                    </a:p>
                    <a:p>
                      <a:pPr algn="ctr">
                        <a:lnSpc>
                          <a:spcPct val="107000"/>
                        </a:lnSpc>
                        <a:spcBef>
                          <a:spcPts val="300"/>
                        </a:spcBef>
                        <a:spcAft>
                          <a:spcPts val="300"/>
                        </a:spcAft>
                      </a:pPr>
                      <a:r>
                        <a:rPr lang="id-ID" sz="1800">
                          <a:effectLst/>
                          <a:latin typeface="Calibri" panose="020F0502020204030204" pitchFamily="34" charset="0"/>
                          <a:ea typeface="MS Mincho"/>
                          <a:cs typeface="Times New Roman" panose="02020603050405020304" pitchFamily="18" charset="0"/>
                        </a:rPr>
                        <a:t>5</a:t>
                      </a:r>
                    </a:p>
                  </a:txBody>
                  <a:tcPr marL="68580" marR="68580" marT="0" marB="0"/>
                </a:tc>
                <a:tc>
                  <a:txBody>
                    <a:bodyPr/>
                    <a:lstStyle/>
                    <a:p>
                      <a:pPr algn="ctr">
                        <a:lnSpc>
                          <a:spcPct val="107000"/>
                        </a:lnSpc>
                        <a:spcBef>
                          <a:spcPts val="300"/>
                        </a:spcBef>
                        <a:spcAft>
                          <a:spcPts val="300"/>
                        </a:spcAft>
                      </a:pPr>
                      <a:r>
                        <a:rPr lang="en-US" sz="1800">
                          <a:effectLst/>
                          <a:latin typeface="Calibri" panose="020F0502020204030204" pitchFamily="34" charset="0"/>
                          <a:ea typeface="MS Mincho"/>
                          <a:cs typeface="Times New Roman" panose="02020603050405020304" pitchFamily="18" charset="0"/>
                        </a:rPr>
                        <a:t> </a:t>
                      </a:r>
                      <a:endParaRPr lang="id-ID" sz="1800">
                        <a:effectLst/>
                        <a:latin typeface="Calibri" panose="020F0502020204030204" pitchFamily="34" charset="0"/>
                        <a:ea typeface="MS Mincho"/>
                        <a:cs typeface="Times New Roman" panose="02020603050405020304" pitchFamily="18" charset="0"/>
                      </a:endParaRPr>
                    </a:p>
                    <a:p>
                      <a:pPr algn="ctr">
                        <a:lnSpc>
                          <a:spcPct val="107000"/>
                        </a:lnSpc>
                        <a:spcBef>
                          <a:spcPts val="300"/>
                        </a:spcBef>
                        <a:spcAft>
                          <a:spcPts val="300"/>
                        </a:spcAft>
                      </a:pPr>
                      <a:r>
                        <a:rPr lang="id-ID" sz="1800">
                          <a:effectLst/>
                          <a:latin typeface="Calibri" panose="020F0502020204030204" pitchFamily="34" charset="0"/>
                          <a:ea typeface="MS Mincho"/>
                          <a:cs typeface="Times New Roman" panose="02020603050405020304" pitchFamily="18" charset="0"/>
                        </a:rPr>
                        <a:t>1,5</a:t>
                      </a:r>
                    </a:p>
                    <a:p>
                      <a:pPr algn="ctr">
                        <a:lnSpc>
                          <a:spcPct val="107000"/>
                        </a:lnSpc>
                        <a:spcBef>
                          <a:spcPts val="300"/>
                        </a:spcBef>
                        <a:spcAft>
                          <a:spcPts val="300"/>
                        </a:spcAft>
                      </a:pPr>
                      <a:r>
                        <a:rPr lang="id-ID" sz="1800">
                          <a:effectLst/>
                          <a:latin typeface="Calibri" panose="020F0502020204030204" pitchFamily="34" charset="0"/>
                          <a:ea typeface="MS Mincho"/>
                          <a:cs typeface="Times New Roman" panose="02020603050405020304" pitchFamily="18" charset="0"/>
                        </a:rPr>
                        <a:t>1,5</a:t>
                      </a:r>
                    </a:p>
                    <a:p>
                      <a:pPr algn="ctr">
                        <a:lnSpc>
                          <a:spcPct val="107000"/>
                        </a:lnSpc>
                        <a:spcBef>
                          <a:spcPts val="300"/>
                        </a:spcBef>
                        <a:spcAft>
                          <a:spcPts val="300"/>
                        </a:spcAft>
                      </a:pPr>
                      <a:r>
                        <a:rPr lang="id-ID" sz="1800">
                          <a:effectLst/>
                          <a:latin typeface="Calibri" panose="020F0502020204030204" pitchFamily="34" charset="0"/>
                          <a:ea typeface="MS Mincho"/>
                          <a:cs typeface="Times New Roman" panose="02020603050405020304" pitchFamily="18" charset="0"/>
                        </a:rPr>
                        <a:t>1,5</a:t>
                      </a:r>
                    </a:p>
                  </a:txBody>
                  <a:tcPr marL="68580" marR="68580" marT="0" marB="0"/>
                </a:tc>
                <a:extLst>
                  <a:ext uri="{0D108BD9-81ED-4DB2-BD59-A6C34878D82A}">
                    <a16:rowId xmlns="" xmlns:a16="http://schemas.microsoft.com/office/drawing/2014/main" val="3603151795"/>
                  </a:ext>
                </a:extLst>
              </a:tr>
              <a:tr h="370840">
                <a:tc>
                  <a:txBody>
                    <a:bodyPr/>
                    <a:lstStyle/>
                    <a:p>
                      <a:pPr>
                        <a:lnSpc>
                          <a:spcPct val="107000"/>
                        </a:lnSpc>
                        <a:spcBef>
                          <a:spcPts val="300"/>
                        </a:spcBef>
                        <a:spcAft>
                          <a:spcPts val="300"/>
                        </a:spcAft>
                      </a:pPr>
                      <a:r>
                        <a:rPr lang="en-US" sz="1800">
                          <a:effectLst/>
                          <a:latin typeface="Calibri" panose="020F0502020204030204" pitchFamily="34" charset="0"/>
                          <a:ea typeface="MS Mincho"/>
                          <a:cs typeface="Times New Roman" panose="02020603050405020304" pitchFamily="18" charset="0"/>
                        </a:rPr>
                        <a:t>Jalan sedang</a:t>
                      </a:r>
                      <a:endParaRPr lang="id-ID" sz="1800">
                        <a:effectLst/>
                        <a:latin typeface="Calibri" panose="020F0502020204030204" pitchFamily="34" charset="0"/>
                        <a:ea typeface="MS Mincho"/>
                        <a:cs typeface="Times New Roman" panose="02020603050405020304" pitchFamily="18" charset="0"/>
                      </a:endParaRPr>
                    </a:p>
                    <a:p>
                      <a:pPr>
                        <a:lnSpc>
                          <a:spcPct val="107000"/>
                        </a:lnSpc>
                        <a:spcBef>
                          <a:spcPts val="300"/>
                        </a:spcBef>
                        <a:spcAft>
                          <a:spcPts val="300"/>
                        </a:spcAft>
                      </a:pPr>
                      <a:r>
                        <a:rPr lang="id-ID" sz="1800" i="1">
                          <a:effectLst/>
                          <a:latin typeface="Calibri" panose="020F0502020204030204" pitchFamily="34" charset="0"/>
                          <a:ea typeface="MS Mincho"/>
                          <a:cs typeface="Times New Roman" panose="02020603050405020304" pitchFamily="18" charset="0"/>
                        </a:rPr>
                        <a:t>LHRT </a:t>
                      </a:r>
                      <a:r>
                        <a:rPr lang="id-ID" sz="1800" i="1" u="sng">
                          <a:effectLst/>
                          <a:latin typeface="Calibri" panose="020F0502020204030204" pitchFamily="34" charset="0"/>
                          <a:ea typeface="MS Mincho"/>
                          <a:cs typeface="Times New Roman" panose="02020603050405020304" pitchFamily="18" charset="0"/>
                        </a:rPr>
                        <a:t>&lt;</a:t>
                      </a:r>
                      <a:r>
                        <a:rPr lang="id-ID" sz="1800" i="1">
                          <a:effectLst/>
                          <a:latin typeface="Calibri" panose="020F0502020204030204" pitchFamily="34" charset="0"/>
                          <a:ea typeface="MS Mincho"/>
                          <a:cs typeface="Times New Roman" panose="02020603050405020304" pitchFamily="18" charset="0"/>
                        </a:rPr>
                        <a:t> 27.100</a:t>
                      </a:r>
                      <a:endParaRPr lang="id-ID" sz="1800">
                        <a:effectLst/>
                        <a:latin typeface="Calibri" panose="020F0502020204030204" pitchFamily="34" charset="0"/>
                        <a:ea typeface="MS Mincho"/>
                        <a:cs typeface="Times New Roman" panose="02020603050405020304" pitchFamily="18" charset="0"/>
                      </a:endParaRPr>
                    </a:p>
                  </a:txBody>
                  <a:tcPr marL="68580" marR="68580" marT="0" marB="0"/>
                </a:tc>
                <a:tc>
                  <a:txBody>
                    <a:bodyPr/>
                    <a:lstStyle/>
                    <a:p>
                      <a:pPr algn="ctr">
                        <a:lnSpc>
                          <a:spcPct val="107000"/>
                        </a:lnSpc>
                        <a:spcBef>
                          <a:spcPts val="300"/>
                        </a:spcBef>
                        <a:spcAft>
                          <a:spcPts val="300"/>
                        </a:spcAft>
                      </a:pPr>
                      <a:r>
                        <a:rPr lang="id-ID" sz="1800">
                          <a:effectLst/>
                          <a:latin typeface="Calibri" panose="020F0502020204030204" pitchFamily="34" charset="0"/>
                          <a:ea typeface="MS Mincho"/>
                          <a:cs typeface="Times New Roman" panose="02020603050405020304" pitchFamily="18" charset="0"/>
                        </a:rPr>
                        <a:t> </a:t>
                      </a:r>
                    </a:p>
                    <a:p>
                      <a:pPr algn="ctr">
                        <a:lnSpc>
                          <a:spcPct val="107000"/>
                        </a:lnSpc>
                        <a:spcBef>
                          <a:spcPts val="300"/>
                        </a:spcBef>
                        <a:spcAft>
                          <a:spcPts val="300"/>
                        </a:spcAft>
                      </a:pPr>
                      <a:r>
                        <a:rPr lang="id-ID" sz="1800">
                          <a:effectLst/>
                          <a:latin typeface="Calibri" panose="020F0502020204030204" pitchFamily="34" charset="0"/>
                          <a:ea typeface="MS Mincho"/>
                          <a:cs typeface="Times New Roman" panose="02020603050405020304" pitchFamily="18" charset="0"/>
                        </a:rPr>
                        <a:t>13,0</a:t>
                      </a:r>
                    </a:p>
                  </a:txBody>
                  <a:tcPr marL="68580" marR="68580" marT="0" marB="0"/>
                </a:tc>
                <a:tc>
                  <a:txBody>
                    <a:bodyPr/>
                    <a:lstStyle/>
                    <a:p>
                      <a:pPr algn="ctr">
                        <a:lnSpc>
                          <a:spcPct val="107000"/>
                        </a:lnSpc>
                        <a:spcBef>
                          <a:spcPts val="300"/>
                        </a:spcBef>
                        <a:spcAft>
                          <a:spcPts val="300"/>
                        </a:spcAft>
                      </a:pPr>
                      <a:r>
                        <a:rPr lang="id-ID" sz="1800">
                          <a:effectLst/>
                          <a:latin typeface="Calibri" panose="020F0502020204030204" pitchFamily="34" charset="0"/>
                          <a:ea typeface="MS Mincho"/>
                          <a:cs typeface="Times New Roman" panose="02020603050405020304" pitchFamily="18" charset="0"/>
                        </a:rPr>
                        <a:t> </a:t>
                      </a:r>
                    </a:p>
                    <a:p>
                      <a:pPr algn="ctr">
                        <a:lnSpc>
                          <a:spcPct val="107000"/>
                        </a:lnSpc>
                        <a:spcBef>
                          <a:spcPts val="300"/>
                        </a:spcBef>
                        <a:spcAft>
                          <a:spcPts val="300"/>
                        </a:spcAft>
                      </a:pPr>
                      <a:r>
                        <a:rPr lang="id-ID" sz="1800">
                          <a:effectLst/>
                          <a:latin typeface="Calibri" panose="020F0502020204030204" pitchFamily="34" charset="0"/>
                          <a:ea typeface="MS Mincho"/>
                          <a:cs typeface="Times New Roman" panose="02020603050405020304" pitchFamily="18" charset="0"/>
                        </a:rPr>
                        <a:t>5</a:t>
                      </a:r>
                    </a:p>
                  </a:txBody>
                  <a:tcPr marL="68580" marR="68580" marT="0" marB="0"/>
                </a:tc>
                <a:tc>
                  <a:txBody>
                    <a:bodyPr/>
                    <a:lstStyle/>
                    <a:p>
                      <a:pPr algn="ctr">
                        <a:lnSpc>
                          <a:spcPct val="107000"/>
                        </a:lnSpc>
                        <a:spcBef>
                          <a:spcPts val="300"/>
                        </a:spcBef>
                        <a:spcAft>
                          <a:spcPts val="300"/>
                        </a:spcAft>
                      </a:pPr>
                      <a:r>
                        <a:rPr lang="id-ID" sz="1800">
                          <a:effectLst/>
                          <a:latin typeface="Calibri" panose="020F0502020204030204" pitchFamily="34" charset="0"/>
                          <a:ea typeface="MS Mincho"/>
                          <a:cs typeface="Times New Roman" panose="02020603050405020304" pitchFamily="18" charset="0"/>
                        </a:rPr>
                        <a:t> </a:t>
                      </a:r>
                    </a:p>
                    <a:p>
                      <a:pPr algn="ctr">
                        <a:lnSpc>
                          <a:spcPct val="107000"/>
                        </a:lnSpc>
                        <a:spcBef>
                          <a:spcPts val="300"/>
                        </a:spcBef>
                        <a:spcAft>
                          <a:spcPts val="300"/>
                        </a:spcAft>
                      </a:pPr>
                      <a:r>
                        <a:rPr lang="id-ID" sz="1800">
                          <a:effectLst/>
                          <a:latin typeface="Calibri" panose="020F0502020204030204" pitchFamily="34" charset="0"/>
                          <a:ea typeface="MS Mincho"/>
                          <a:cs typeface="Times New Roman" panose="02020603050405020304" pitchFamily="18" charset="0"/>
                        </a:rPr>
                        <a:t>1,5</a:t>
                      </a:r>
                    </a:p>
                  </a:txBody>
                  <a:tcPr marL="68580" marR="68580" marT="0" marB="0"/>
                </a:tc>
                <a:extLst>
                  <a:ext uri="{0D108BD9-81ED-4DB2-BD59-A6C34878D82A}">
                    <a16:rowId xmlns="" xmlns:a16="http://schemas.microsoft.com/office/drawing/2014/main" val="1535071828"/>
                  </a:ext>
                </a:extLst>
              </a:tr>
              <a:tr h="370840">
                <a:tc>
                  <a:txBody>
                    <a:bodyPr/>
                    <a:lstStyle/>
                    <a:p>
                      <a:pPr>
                        <a:lnSpc>
                          <a:spcPct val="107000"/>
                        </a:lnSpc>
                        <a:spcBef>
                          <a:spcPts val="300"/>
                        </a:spcBef>
                        <a:spcAft>
                          <a:spcPts val="300"/>
                        </a:spcAft>
                      </a:pPr>
                      <a:r>
                        <a:rPr lang="en-US" sz="1800">
                          <a:effectLst/>
                          <a:latin typeface="Calibri" panose="020F0502020204030204" pitchFamily="34" charset="0"/>
                          <a:ea typeface="MS Mincho"/>
                          <a:cs typeface="Times New Roman" panose="02020603050405020304" pitchFamily="18" charset="0"/>
                        </a:rPr>
                        <a:t>Jalan kecil</a:t>
                      </a:r>
                      <a:endParaRPr lang="id-ID" sz="1800">
                        <a:effectLst/>
                        <a:latin typeface="Calibri" panose="020F0502020204030204" pitchFamily="34" charset="0"/>
                        <a:ea typeface="MS Mincho"/>
                        <a:cs typeface="Times New Roman" panose="02020603050405020304" pitchFamily="18" charset="0"/>
                      </a:endParaRPr>
                    </a:p>
                    <a:p>
                      <a:pPr>
                        <a:lnSpc>
                          <a:spcPct val="107000"/>
                        </a:lnSpc>
                        <a:spcBef>
                          <a:spcPts val="300"/>
                        </a:spcBef>
                        <a:spcAft>
                          <a:spcPts val="300"/>
                        </a:spcAft>
                      </a:pPr>
                      <a:r>
                        <a:rPr lang="id-ID" sz="1800" i="1">
                          <a:effectLst/>
                          <a:latin typeface="Calibri" panose="020F0502020204030204" pitchFamily="34" charset="0"/>
                          <a:ea typeface="MS Mincho"/>
                          <a:cs typeface="Times New Roman" panose="02020603050405020304" pitchFamily="18" charset="0"/>
                        </a:rPr>
                        <a:t>LHRT </a:t>
                      </a:r>
                      <a:r>
                        <a:rPr lang="id-ID" sz="1800" i="1" u="sng">
                          <a:effectLst/>
                          <a:latin typeface="Calibri" panose="020F0502020204030204" pitchFamily="34" charset="0"/>
                          <a:ea typeface="MS Mincho"/>
                          <a:cs typeface="Times New Roman" panose="02020603050405020304" pitchFamily="18" charset="0"/>
                        </a:rPr>
                        <a:t>&lt;</a:t>
                      </a:r>
                      <a:r>
                        <a:rPr lang="id-ID" sz="1800" i="1">
                          <a:effectLst/>
                          <a:latin typeface="Calibri" panose="020F0502020204030204" pitchFamily="34" charset="0"/>
                          <a:ea typeface="MS Mincho"/>
                          <a:cs typeface="Times New Roman" panose="02020603050405020304" pitchFamily="18" charset="0"/>
                        </a:rPr>
                        <a:t> 19.500</a:t>
                      </a:r>
                      <a:endParaRPr lang="id-ID" sz="1800">
                        <a:effectLst/>
                        <a:latin typeface="Calibri" panose="020F0502020204030204" pitchFamily="34" charset="0"/>
                        <a:ea typeface="MS Mincho"/>
                        <a:cs typeface="Times New Roman" panose="02020603050405020304" pitchFamily="18" charset="0"/>
                      </a:endParaRPr>
                    </a:p>
                  </a:txBody>
                  <a:tcPr marL="68580" marR="68580" marT="0" marB="0"/>
                </a:tc>
                <a:tc>
                  <a:txBody>
                    <a:bodyPr/>
                    <a:lstStyle/>
                    <a:p>
                      <a:pPr algn="ctr">
                        <a:lnSpc>
                          <a:spcPct val="107000"/>
                        </a:lnSpc>
                        <a:spcBef>
                          <a:spcPts val="300"/>
                        </a:spcBef>
                        <a:spcAft>
                          <a:spcPts val="300"/>
                        </a:spcAft>
                      </a:pPr>
                      <a:r>
                        <a:rPr lang="id-ID" sz="1800">
                          <a:effectLst/>
                          <a:latin typeface="Calibri" panose="020F0502020204030204" pitchFamily="34" charset="0"/>
                          <a:ea typeface="MS Mincho"/>
                          <a:cs typeface="Times New Roman" panose="02020603050405020304" pitchFamily="18" charset="0"/>
                        </a:rPr>
                        <a:t> </a:t>
                      </a:r>
                    </a:p>
                    <a:p>
                      <a:pPr algn="ctr">
                        <a:lnSpc>
                          <a:spcPct val="107000"/>
                        </a:lnSpc>
                        <a:spcBef>
                          <a:spcPts val="300"/>
                        </a:spcBef>
                        <a:spcAft>
                          <a:spcPts val="300"/>
                        </a:spcAft>
                      </a:pPr>
                      <a:r>
                        <a:rPr lang="id-ID" sz="1800">
                          <a:effectLst/>
                          <a:latin typeface="Calibri" panose="020F0502020204030204" pitchFamily="34" charset="0"/>
                          <a:ea typeface="MS Mincho"/>
                          <a:cs typeface="Times New Roman" panose="02020603050405020304" pitchFamily="18" charset="0"/>
                        </a:rPr>
                        <a:t>8,5</a:t>
                      </a:r>
                    </a:p>
                  </a:txBody>
                  <a:tcPr marL="68580" marR="68580" marT="0" marB="0"/>
                </a:tc>
                <a:tc>
                  <a:txBody>
                    <a:bodyPr/>
                    <a:lstStyle/>
                    <a:p>
                      <a:pPr algn="ctr">
                        <a:lnSpc>
                          <a:spcPct val="107000"/>
                        </a:lnSpc>
                        <a:spcBef>
                          <a:spcPts val="300"/>
                        </a:spcBef>
                        <a:spcAft>
                          <a:spcPts val="300"/>
                        </a:spcAft>
                      </a:pPr>
                      <a:r>
                        <a:rPr lang="id-ID" sz="1800">
                          <a:effectLst/>
                          <a:latin typeface="Calibri" panose="020F0502020204030204" pitchFamily="34" charset="0"/>
                          <a:ea typeface="MS Mincho"/>
                          <a:cs typeface="Times New Roman" panose="02020603050405020304" pitchFamily="18" charset="0"/>
                        </a:rPr>
                        <a:t> </a:t>
                      </a:r>
                    </a:p>
                    <a:p>
                      <a:pPr algn="ctr">
                        <a:lnSpc>
                          <a:spcPct val="107000"/>
                        </a:lnSpc>
                        <a:spcBef>
                          <a:spcPts val="300"/>
                        </a:spcBef>
                        <a:spcAft>
                          <a:spcPts val="300"/>
                        </a:spcAft>
                      </a:pPr>
                      <a:r>
                        <a:rPr lang="id-ID" sz="1800">
                          <a:effectLst/>
                          <a:latin typeface="Calibri" panose="020F0502020204030204" pitchFamily="34" charset="0"/>
                          <a:ea typeface="MS Mincho"/>
                          <a:cs typeface="Times New Roman" panose="02020603050405020304" pitchFamily="18" charset="0"/>
                        </a:rPr>
                        <a:t>5</a:t>
                      </a:r>
                    </a:p>
                  </a:txBody>
                  <a:tcPr marL="68580" marR="68580" marT="0" marB="0"/>
                </a:tc>
                <a:tc>
                  <a:txBody>
                    <a:bodyPr/>
                    <a:lstStyle/>
                    <a:p>
                      <a:pPr algn="ctr">
                        <a:lnSpc>
                          <a:spcPct val="107000"/>
                        </a:lnSpc>
                        <a:spcBef>
                          <a:spcPts val="300"/>
                        </a:spcBef>
                        <a:spcAft>
                          <a:spcPts val="300"/>
                        </a:spcAft>
                      </a:pPr>
                      <a:r>
                        <a:rPr lang="id-ID" sz="1800" dirty="0">
                          <a:effectLst/>
                          <a:latin typeface="Calibri" panose="020F0502020204030204" pitchFamily="34" charset="0"/>
                          <a:ea typeface="MS Mincho"/>
                          <a:cs typeface="Times New Roman" panose="02020603050405020304" pitchFamily="18" charset="0"/>
                        </a:rPr>
                        <a:t> </a:t>
                      </a:r>
                    </a:p>
                    <a:p>
                      <a:pPr algn="ctr">
                        <a:lnSpc>
                          <a:spcPct val="107000"/>
                        </a:lnSpc>
                        <a:spcBef>
                          <a:spcPts val="300"/>
                        </a:spcBef>
                        <a:spcAft>
                          <a:spcPts val="300"/>
                        </a:spcAft>
                      </a:pPr>
                      <a:r>
                        <a:rPr lang="id-ID" sz="1800" dirty="0">
                          <a:effectLst/>
                          <a:latin typeface="Calibri" panose="020F0502020204030204" pitchFamily="34" charset="0"/>
                          <a:ea typeface="MS Mincho"/>
                          <a:cs typeface="Times New Roman" panose="02020603050405020304" pitchFamily="18" charset="0"/>
                        </a:rPr>
                        <a:t>1,5</a:t>
                      </a:r>
                    </a:p>
                  </a:txBody>
                  <a:tcPr marL="68580" marR="68580" marT="0" marB="0"/>
                </a:tc>
                <a:extLst>
                  <a:ext uri="{0D108BD9-81ED-4DB2-BD59-A6C34878D82A}">
                    <a16:rowId xmlns="" xmlns:a16="http://schemas.microsoft.com/office/drawing/2014/main" val="3764784967"/>
                  </a:ext>
                </a:extLst>
              </a:tr>
            </a:tbl>
          </a:graphicData>
        </a:graphic>
      </p:graphicFrame>
      <p:sp>
        <p:nvSpPr>
          <p:cNvPr id="4" name="Slide Number Placeholder 3"/>
          <p:cNvSpPr>
            <a:spLocks noGrp="1"/>
          </p:cNvSpPr>
          <p:nvPr>
            <p:ph type="sldNum" sz="quarter" idx="12"/>
          </p:nvPr>
        </p:nvSpPr>
        <p:spPr/>
        <p:txBody>
          <a:bodyPr/>
          <a:lstStyle/>
          <a:p>
            <a:fld id="{2AC27A5A-7290-4DE1-BA94-4BE8A8E57DCF}" type="slidenum">
              <a:rPr lang="en-US" smtClean="0"/>
              <a:t>21</a:t>
            </a:fld>
            <a:endParaRPr lang="en-US" dirty="0"/>
          </a:p>
        </p:txBody>
      </p:sp>
    </p:spTree>
    <p:extLst>
      <p:ext uri="{BB962C8B-B14F-4D97-AF65-F5344CB8AC3E}">
        <p14:creationId xmlns:p14="http://schemas.microsoft.com/office/powerpoint/2010/main" val="10185825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559678"/>
            <a:ext cx="8782050" cy="4952492"/>
          </a:xfrm>
        </p:spPr>
        <p:txBody>
          <a:bodyPr>
            <a:normAutofit/>
          </a:bodyPr>
          <a:lstStyle/>
          <a:p>
            <a:pPr algn="l"/>
            <a:r>
              <a:rPr lang="id-ID" sz="4000" dirty="0">
                <a:solidFill>
                  <a:schemeClr val="tx1"/>
                </a:solidFill>
              </a:rPr>
              <a:t>Ruang Milik Jalan (</a:t>
            </a:r>
            <a:r>
              <a:rPr lang="id-ID" sz="4000" dirty="0" err="1">
                <a:solidFill>
                  <a:schemeClr val="tx1"/>
                </a:solidFill>
              </a:rPr>
              <a:t>Rumija</a:t>
            </a:r>
            <a:r>
              <a:rPr lang="id-ID" sz="4000" dirty="0">
                <a:solidFill>
                  <a:schemeClr val="tx1"/>
                </a:solidFill>
              </a:rPr>
              <a:t>) </a:t>
            </a:r>
            <a:r>
              <a:rPr lang="id-ID" sz="2400" dirty="0">
                <a:solidFill>
                  <a:schemeClr val="tx1"/>
                </a:solidFill>
              </a:rPr>
              <a:t>(Permen PU No.19/PRT/M/2011)</a:t>
            </a:r>
            <a:endParaRPr lang="id-ID" sz="4000" dirty="0">
              <a:solidFill>
                <a:schemeClr val="tx1"/>
              </a:solidFill>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128267929"/>
              </p:ext>
            </p:extLst>
          </p:nvPr>
        </p:nvGraphicFramePr>
        <p:xfrm>
          <a:off x="380999" y="2020158"/>
          <a:ext cx="11010904" cy="3261298"/>
        </p:xfrm>
        <a:graphic>
          <a:graphicData uri="http://schemas.openxmlformats.org/drawingml/2006/table">
            <a:tbl>
              <a:tblPr firstRow="1" bandRow="1">
                <a:tableStyleId>{5C22544A-7EE6-4342-B048-85BDC9FD1C3A}</a:tableStyleId>
              </a:tblPr>
              <a:tblGrid>
                <a:gridCol w="1978090">
                  <a:extLst>
                    <a:ext uri="{9D8B030D-6E8A-4147-A177-3AD203B41FA5}">
                      <a16:colId xmlns="" xmlns:a16="http://schemas.microsoft.com/office/drawing/2014/main" val="3633258959"/>
                    </a:ext>
                  </a:extLst>
                </a:gridCol>
                <a:gridCol w="1184211">
                  <a:extLst>
                    <a:ext uri="{9D8B030D-6E8A-4147-A177-3AD203B41FA5}">
                      <a16:colId xmlns="" xmlns:a16="http://schemas.microsoft.com/office/drawing/2014/main" val="3225025575"/>
                    </a:ext>
                  </a:extLst>
                </a:gridCol>
                <a:gridCol w="966788">
                  <a:extLst>
                    <a:ext uri="{9D8B030D-6E8A-4147-A177-3AD203B41FA5}">
                      <a16:colId xmlns="" xmlns:a16="http://schemas.microsoft.com/office/drawing/2014/main" val="2212027315"/>
                    </a:ext>
                  </a:extLst>
                </a:gridCol>
                <a:gridCol w="1376363">
                  <a:extLst>
                    <a:ext uri="{9D8B030D-6E8A-4147-A177-3AD203B41FA5}">
                      <a16:colId xmlns="" xmlns:a16="http://schemas.microsoft.com/office/drawing/2014/main" val="4239655571"/>
                    </a:ext>
                  </a:extLst>
                </a:gridCol>
                <a:gridCol w="1376363">
                  <a:extLst>
                    <a:ext uri="{9D8B030D-6E8A-4147-A177-3AD203B41FA5}">
                      <a16:colId xmlns="" xmlns:a16="http://schemas.microsoft.com/office/drawing/2014/main" val="3802552605"/>
                    </a:ext>
                  </a:extLst>
                </a:gridCol>
                <a:gridCol w="1376363">
                  <a:extLst>
                    <a:ext uri="{9D8B030D-6E8A-4147-A177-3AD203B41FA5}">
                      <a16:colId xmlns="" xmlns:a16="http://schemas.microsoft.com/office/drawing/2014/main" val="998884138"/>
                    </a:ext>
                  </a:extLst>
                </a:gridCol>
                <a:gridCol w="1376363">
                  <a:extLst>
                    <a:ext uri="{9D8B030D-6E8A-4147-A177-3AD203B41FA5}">
                      <a16:colId xmlns="" xmlns:a16="http://schemas.microsoft.com/office/drawing/2014/main" val="1108143320"/>
                    </a:ext>
                  </a:extLst>
                </a:gridCol>
                <a:gridCol w="1376363">
                  <a:extLst>
                    <a:ext uri="{9D8B030D-6E8A-4147-A177-3AD203B41FA5}">
                      <a16:colId xmlns="" xmlns:a16="http://schemas.microsoft.com/office/drawing/2014/main" val="3704544947"/>
                    </a:ext>
                  </a:extLst>
                </a:gridCol>
              </a:tblGrid>
              <a:tr h="370840">
                <a:tc rowSpan="2">
                  <a:txBody>
                    <a:bodyPr/>
                    <a:lstStyle/>
                    <a:p>
                      <a:pPr algn="ctr">
                        <a:lnSpc>
                          <a:spcPct val="107000"/>
                        </a:lnSpc>
                        <a:spcBef>
                          <a:spcPts val="300"/>
                        </a:spcBef>
                        <a:spcAft>
                          <a:spcPts val="300"/>
                        </a:spcAft>
                      </a:pPr>
                      <a:r>
                        <a:rPr lang="en-US" sz="2000" b="1" dirty="0" err="1">
                          <a:effectLst/>
                          <a:latin typeface="Calibri" panose="020F0502020204030204" pitchFamily="34" charset="0"/>
                          <a:ea typeface="Calibri" panose="020F0502020204030204" pitchFamily="34" charset="0"/>
                          <a:cs typeface="Arial" panose="020B0604020202020204" pitchFamily="34" charset="0"/>
                        </a:rPr>
                        <a:t>Jalan</a:t>
                      </a:r>
                      <a:endParaRPr lang="id-ID" sz="20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rowSpan="2">
                  <a:txBody>
                    <a:bodyPr/>
                    <a:lstStyle/>
                    <a:p>
                      <a:pPr algn="ctr">
                        <a:lnSpc>
                          <a:spcPct val="107000"/>
                        </a:lnSpc>
                        <a:spcBef>
                          <a:spcPts val="300"/>
                        </a:spcBef>
                        <a:spcAft>
                          <a:spcPts val="300"/>
                        </a:spcAft>
                      </a:pPr>
                      <a:r>
                        <a:rPr lang="en-US" sz="2000" b="1">
                          <a:effectLst/>
                          <a:latin typeface="Calibri" panose="020F0502020204030204" pitchFamily="34" charset="0"/>
                          <a:ea typeface="Calibri" panose="020F0502020204030204" pitchFamily="34" charset="0"/>
                          <a:cs typeface="Arial" panose="020B0604020202020204" pitchFamily="34" charset="0"/>
                        </a:rPr>
                        <a:t>Total Lebar minimum (m)</a:t>
                      </a:r>
                      <a:endParaRPr lang="id-ID" sz="2000" b="1">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gridSpan="6">
                  <a:txBody>
                    <a:bodyPr/>
                    <a:lstStyle/>
                    <a:p>
                      <a:pPr algn="ctr">
                        <a:lnSpc>
                          <a:spcPct val="107000"/>
                        </a:lnSpc>
                        <a:spcBef>
                          <a:spcPts val="300"/>
                        </a:spcBef>
                        <a:spcAft>
                          <a:spcPts val="300"/>
                        </a:spcAft>
                      </a:pPr>
                      <a:r>
                        <a:rPr lang="en-US" sz="2000" b="1">
                          <a:effectLst/>
                          <a:latin typeface="Calibri" panose="020F0502020204030204" pitchFamily="34" charset="0"/>
                          <a:ea typeface="Calibri" panose="020F0502020204030204" pitchFamily="34" charset="0"/>
                          <a:cs typeface="Arial" panose="020B0604020202020204" pitchFamily="34" charset="0"/>
                        </a:rPr>
                        <a:t>Terdiri dari (dalam meter)</a:t>
                      </a:r>
                      <a:endParaRPr lang="id-ID" sz="2000" b="1">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 xmlns:a16="http://schemas.microsoft.com/office/drawing/2014/main" val="3426608810"/>
                  </a:ext>
                </a:extLst>
              </a:tr>
              <a:tr h="370840">
                <a:tc vMerge="1">
                  <a:txBody>
                    <a:bodyPr/>
                    <a:lstStyle/>
                    <a:p>
                      <a:endParaRPr lang="id-ID"/>
                    </a:p>
                  </a:txBody>
                  <a:tcPr/>
                </a:tc>
                <a:tc vMerge="1">
                  <a:txBody>
                    <a:bodyPr/>
                    <a:lstStyle/>
                    <a:p>
                      <a:endParaRPr lang="id-ID"/>
                    </a:p>
                  </a:txBody>
                  <a:tcPr/>
                </a:tc>
                <a:tc>
                  <a:txBody>
                    <a:bodyPr/>
                    <a:lstStyle/>
                    <a:p>
                      <a:pPr algn="ctr">
                        <a:lnSpc>
                          <a:spcPct val="107000"/>
                        </a:lnSpc>
                        <a:spcBef>
                          <a:spcPts val="300"/>
                        </a:spcBef>
                        <a:spcAft>
                          <a:spcPts val="300"/>
                        </a:spcAft>
                      </a:pPr>
                      <a:r>
                        <a:rPr lang="en-US" sz="2000" b="1">
                          <a:effectLst/>
                          <a:latin typeface="Calibri" panose="020F0502020204030204" pitchFamily="34" charset="0"/>
                          <a:ea typeface="Calibri" panose="020F0502020204030204" pitchFamily="34" charset="0"/>
                          <a:cs typeface="Arial" panose="020B0604020202020204" pitchFamily="34" charset="0"/>
                        </a:rPr>
                        <a:t>Median</a:t>
                      </a:r>
                      <a:endParaRPr lang="id-ID" sz="2000" b="1">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en-US" sz="2000" b="1">
                          <a:effectLst/>
                          <a:latin typeface="Calibri" panose="020F0502020204030204" pitchFamily="34" charset="0"/>
                          <a:ea typeface="Calibri" panose="020F0502020204030204" pitchFamily="34" charset="0"/>
                          <a:cs typeface="Arial" panose="020B0604020202020204" pitchFamily="34" charset="0"/>
                        </a:rPr>
                        <a:t>Lebar Jalur</a:t>
                      </a:r>
                      <a:endParaRPr lang="id-ID" sz="2000" b="1">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en-US" sz="2000" b="1">
                          <a:effectLst/>
                          <a:latin typeface="Calibri" panose="020F0502020204030204" pitchFamily="34" charset="0"/>
                          <a:ea typeface="Calibri" panose="020F0502020204030204" pitchFamily="34" charset="0"/>
                          <a:cs typeface="Arial" panose="020B0604020202020204" pitchFamily="34" charset="0"/>
                        </a:rPr>
                        <a:t>Bahu</a:t>
                      </a:r>
                      <a:endParaRPr lang="id-ID" sz="2000" b="1">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en-US" sz="2000" b="1">
                          <a:effectLst/>
                          <a:latin typeface="Calibri" panose="020F0502020204030204" pitchFamily="34" charset="0"/>
                          <a:ea typeface="Calibri" panose="020F0502020204030204" pitchFamily="34" charset="0"/>
                          <a:cs typeface="Arial" panose="020B0604020202020204" pitchFamily="34" charset="0"/>
                        </a:rPr>
                        <a:t>Saluran Tepi</a:t>
                      </a:r>
                      <a:endParaRPr lang="id-ID" sz="2000" b="1">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en-US" sz="2000" b="1">
                          <a:effectLst/>
                          <a:latin typeface="Calibri" panose="020F0502020204030204" pitchFamily="34" charset="0"/>
                          <a:ea typeface="Calibri" panose="020F0502020204030204" pitchFamily="34" charset="0"/>
                          <a:cs typeface="Arial" panose="020B0604020202020204" pitchFamily="34" charset="0"/>
                        </a:rPr>
                        <a:t>Ambang pengaman</a:t>
                      </a:r>
                      <a:endParaRPr lang="id-ID" sz="2000" b="1">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en-US" sz="2000" b="1">
                          <a:effectLst/>
                          <a:latin typeface="Calibri" panose="020F0502020204030204" pitchFamily="34" charset="0"/>
                          <a:ea typeface="Calibri" panose="020F0502020204030204" pitchFamily="34" charset="0"/>
                          <a:cs typeface="Arial" panose="020B0604020202020204" pitchFamily="34" charset="0"/>
                        </a:rPr>
                        <a:t>Marginal strip</a:t>
                      </a:r>
                      <a:endParaRPr lang="id-ID" sz="2000" b="1">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 xmlns:a16="http://schemas.microsoft.com/office/drawing/2014/main" val="895373690"/>
                  </a:ext>
                </a:extLst>
              </a:tr>
              <a:tr h="370840">
                <a:tc>
                  <a:txBody>
                    <a:bodyPr/>
                    <a:lstStyle/>
                    <a:p>
                      <a:pPr>
                        <a:lnSpc>
                          <a:spcPct val="107000"/>
                        </a:lnSpc>
                        <a:spcBef>
                          <a:spcPts val="300"/>
                        </a:spcBef>
                        <a:spcAft>
                          <a:spcPts val="300"/>
                        </a:spcAft>
                      </a:pPr>
                      <a:r>
                        <a:rPr lang="id-ID" sz="2400">
                          <a:effectLst/>
                          <a:latin typeface="Calibri" panose="020F0502020204030204" pitchFamily="34" charset="0"/>
                          <a:ea typeface="MS Mincho"/>
                          <a:cs typeface="Times New Roman" panose="02020603050405020304" pitchFamily="18" charset="0"/>
                        </a:rPr>
                        <a:t>jalan bebas hambatan</a:t>
                      </a:r>
                    </a:p>
                  </a:txBody>
                  <a:tcPr marL="68580" marR="68580" marT="0" marB="0"/>
                </a:tc>
                <a:tc>
                  <a:txBody>
                    <a:bodyPr/>
                    <a:lstStyle/>
                    <a:p>
                      <a:pPr algn="ctr">
                        <a:lnSpc>
                          <a:spcPct val="107000"/>
                        </a:lnSpc>
                        <a:spcBef>
                          <a:spcPts val="300"/>
                        </a:spcBef>
                        <a:spcAft>
                          <a:spcPts val="300"/>
                        </a:spcAft>
                      </a:pPr>
                      <a:r>
                        <a:rPr lang="id-ID" sz="2400">
                          <a:effectLst/>
                          <a:latin typeface="Calibri" panose="020F0502020204030204" pitchFamily="34" charset="0"/>
                          <a:ea typeface="MS Mincho"/>
                          <a:cs typeface="Times New Roman" panose="02020603050405020304" pitchFamily="18" charset="0"/>
                        </a:rPr>
                        <a:t>30</a:t>
                      </a:r>
                    </a:p>
                  </a:txBody>
                  <a:tcPr marL="68580" marR="68580" marT="0" marB="0"/>
                </a:tc>
                <a:tc>
                  <a:txBody>
                    <a:bodyPr/>
                    <a:lstStyle/>
                    <a:p>
                      <a:pPr algn="ctr">
                        <a:lnSpc>
                          <a:spcPct val="107000"/>
                        </a:lnSpc>
                        <a:spcBef>
                          <a:spcPts val="300"/>
                        </a:spcBef>
                        <a:spcAft>
                          <a:spcPts val="300"/>
                        </a:spcAft>
                      </a:pPr>
                      <a:r>
                        <a:rPr lang="id-ID" sz="2400">
                          <a:effectLst/>
                          <a:latin typeface="Calibri" panose="020F0502020204030204" pitchFamily="34" charset="0"/>
                          <a:ea typeface="MS Mincho"/>
                          <a:cs typeface="Times New Roman" panose="02020603050405020304" pitchFamily="18" charset="0"/>
                        </a:rPr>
                        <a:t>3</a:t>
                      </a:r>
                    </a:p>
                  </a:txBody>
                  <a:tcPr marL="68580" marR="68580" marT="0" marB="0"/>
                </a:tc>
                <a:tc>
                  <a:txBody>
                    <a:bodyPr/>
                    <a:lstStyle/>
                    <a:p>
                      <a:pPr algn="ctr">
                        <a:lnSpc>
                          <a:spcPct val="107000"/>
                        </a:lnSpc>
                        <a:spcBef>
                          <a:spcPts val="300"/>
                        </a:spcBef>
                        <a:spcAft>
                          <a:spcPts val="300"/>
                        </a:spcAft>
                      </a:pPr>
                      <a:r>
                        <a:rPr lang="id-ID" sz="2400">
                          <a:effectLst/>
                          <a:latin typeface="Calibri" panose="020F0502020204030204" pitchFamily="34" charset="0"/>
                          <a:ea typeface="MS Mincho"/>
                          <a:cs typeface="Times New Roman" panose="02020603050405020304" pitchFamily="18" charset="0"/>
                        </a:rPr>
                        <a:t>3,5</a:t>
                      </a:r>
                    </a:p>
                  </a:txBody>
                  <a:tcPr marL="68580" marR="68580" marT="0" marB="0"/>
                </a:tc>
                <a:tc>
                  <a:txBody>
                    <a:bodyPr/>
                    <a:lstStyle/>
                    <a:p>
                      <a:pPr algn="ctr">
                        <a:lnSpc>
                          <a:spcPct val="107000"/>
                        </a:lnSpc>
                        <a:spcBef>
                          <a:spcPts val="300"/>
                        </a:spcBef>
                        <a:spcAft>
                          <a:spcPts val="300"/>
                        </a:spcAft>
                      </a:pPr>
                      <a:r>
                        <a:rPr lang="id-ID" sz="2400">
                          <a:effectLst/>
                          <a:latin typeface="Calibri" panose="020F0502020204030204" pitchFamily="34" charset="0"/>
                          <a:ea typeface="MS Mincho"/>
                          <a:cs typeface="Times New Roman" panose="02020603050405020304" pitchFamily="18" charset="0"/>
                        </a:rPr>
                        <a:t>2</a:t>
                      </a:r>
                    </a:p>
                  </a:txBody>
                  <a:tcPr marL="68580" marR="68580" marT="0" marB="0"/>
                </a:tc>
                <a:tc>
                  <a:txBody>
                    <a:bodyPr/>
                    <a:lstStyle/>
                    <a:p>
                      <a:pPr algn="ctr">
                        <a:lnSpc>
                          <a:spcPct val="107000"/>
                        </a:lnSpc>
                        <a:spcBef>
                          <a:spcPts val="300"/>
                        </a:spcBef>
                        <a:spcAft>
                          <a:spcPts val="300"/>
                        </a:spcAft>
                      </a:pPr>
                      <a:r>
                        <a:rPr lang="id-ID" sz="2400">
                          <a:effectLst/>
                          <a:latin typeface="Calibri" panose="020F0502020204030204" pitchFamily="34" charset="0"/>
                          <a:ea typeface="MS Mincho"/>
                          <a:cs typeface="Times New Roman" panose="02020603050405020304" pitchFamily="18" charset="0"/>
                        </a:rPr>
                        <a:t>2</a:t>
                      </a:r>
                    </a:p>
                  </a:txBody>
                  <a:tcPr marL="68580" marR="68580" marT="0" marB="0"/>
                </a:tc>
                <a:tc>
                  <a:txBody>
                    <a:bodyPr/>
                    <a:lstStyle/>
                    <a:p>
                      <a:pPr algn="ctr">
                        <a:lnSpc>
                          <a:spcPct val="107000"/>
                        </a:lnSpc>
                        <a:spcBef>
                          <a:spcPts val="300"/>
                        </a:spcBef>
                        <a:spcAft>
                          <a:spcPts val="300"/>
                        </a:spcAft>
                      </a:pPr>
                      <a:r>
                        <a:rPr lang="id-ID" sz="2400">
                          <a:effectLst/>
                          <a:latin typeface="Calibri" panose="020F0502020204030204" pitchFamily="34" charset="0"/>
                          <a:ea typeface="MS Mincho"/>
                          <a:cs typeface="Times New Roman" panose="02020603050405020304" pitchFamily="18" charset="0"/>
                        </a:rPr>
                        <a:t>2,5</a:t>
                      </a:r>
                    </a:p>
                  </a:txBody>
                  <a:tcPr marL="68580" marR="68580" marT="0" marB="0"/>
                </a:tc>
                <a:tc>
                  <a:txBody>
                    <a:bodyPr/>
                    <a:lstStyle/>
                    <a:p>
                      <a:pPr algn="ctr">
                        <a:lnSpc>
                          <a:spcPct val="107000"/>
                        </a:lnSpc>
                        <a:spcBef>
                          <a:spcPts val="300"/>
                        </a:spcBef>
                        <a:spcAft>
                          <a:spcPts val="300"/>
                        </a:spcAft>
                      </a:pPr>
                      <a:r>
                        <a:rPr lang="id-ID" sz="2400">
                          <a:effectLst/>
                          <a:latin typeface="Calibri" panose="020F0502020204030204" pitchFamily="34" charset="0"/>
                          <a:ea typeface="MS Mincho"/>
                          <a:cs typeface="Times New Roman" panose="02020603050405020304" pitchFamily="18" charset="0"/>
                        </a:rPr>
                        <a:t>0,5</a:t>
                      </a:r>
                    </a:p>
                  </a:txBody>
                  <a:tcPr marL="68580" marR="68580" marT="0" marB="0"/>
                </a:tc>
                <a:extLst>
                  <a:ext uri="{0D108BD9-81ED-4DB2-BD59-A6C34878D82A}">
                    <a16:rowId xmlns="" xmlns:a16="http://schemas.microsoft.com/office/drawing/2014/main" val="2464449117"/>
                  </a:ext>
                </a:extLst>
              </a:tr>
              <a:tr h="370840">
                <a:tc>
                  <a:txBody>
                    <a:bodyPr/>
                    <a:lstStyle/>
                    <a:p>
                      <a:pPr>
                        <a:lnSpc>
                          <a:spcPct val="107000"/>
                        </a:lnSpc>
                        <a:spcBef>
                          <a:spcPts val="300"/>
                        </a:spcBef>
                        <a:spcAft>
                          <a:spcPts val="300"/>
                        </a:spcAft>
                      </a:pPr>
                      <a:r>
                        <a:rPr lang="id-ID" sz="2400">
                          <a:effectLst/>
                          <a:latin typeface="Calibri" panose="020F0502020204030204" pitchFamily="34" charset="0"/>
                          <a:ea typeface="MS Mincho"/>
                          <a:cs typeface="Times New Roman" panose="02020603050405020304" pitchFamily="18" charset="0"/>
                        </a:rPr>
                        <a:t>jalan raya</a:t>
                      </a:r>
                    </a:p>
                  </a:txBody>
                  <a:tcPr marL="68580" marR="68580" marT="0" marB="0"/>
                </a:tc>
                <a:tc>
                  <a:txBody>
                    <a:bodyPr/>
                    <a:lstStyle/>
                    <a:p>
                      <a:pPr algn="ctr">
                        <a:lnSpc>
                          <a:spcPct val="107000"/>
                        </a:lnSpc>
                        <a:spcBef>
                          <a:spcPts val="300"/>
                        </a:spcBef>
                        <a:spcAft>
                          <a:spcPts val="300"/>
                        </a:spcAft>
                      </a:pPr>
                      <a:r>
                        <a:rPr lang="id-ID" sz="2400">
                          <a:effectLst/>
                          <a:latin typeface="Calibri" panose="020F0502020204030204" pitchFamily="34" charset="0"/>
                          <a:ea typeface="MS Mincho"/>
                          <a:cs typeface="Times New Roman" panose="02020603050405020304" pitchFamily="18" charset="0"/>
                        </a:rPr>
                        <a:t>25</a:t>
                      </a:r>
                    </a:p>
                  </a:txBody>
                  <a:tcPr marL="68580" marR="68580" marT="0" marB="0"/>
                </a:tc>
                <a:tc>
                  <a:txBody>
                    <a:bodyPr/>
                    <a:lstStyle/>
                    <a:p>
                      <a:pPr algn="ctr">
                        <a:lnSpc>
                          <a:spcPct val="107000"/>
                        </a:lnSpc>
                        <a:spcBef>
                          <a:spcPts val="300"/>
                        </a:spcBef>
                        <a:spcAft>
                          <a:spcPts val="300"/>
                        </a:spcAft>
                      </a:pPr>
                      <a:r>
                        <a:rPr lang="id-ID" sz="2400">
                          <a:effectLst/>
                          <a:latin typeface="Calibri" panose="020F0502020204030204" pitchFamily="34" charset="0"/>
                          <a:ea typeface="MS Mincho"/>
                          <a:cs typeface="Times New Roman" panose="02020603050405020304" pitchFamily="18" charset="0"/>
                        </a:rPr>
                        <a:t>2</a:t>
                      </a:r>
                    </a:p>
                  </a:txBody>
                  <a:tcPr marL="68580" marR="68580" marT="0" marB="0"/>
                </a:tc>
                <a:tc>
                  <a:txBody>
                    <a:bodyPr/>
                    <a:lstStyle/>
                    <a:p>
                      <a:pPr algn="ctr">
                        <a:lnSpc>
                          <a:spcPct val="107000"/>
                        </a:lnSpc>
                        <a:spcBef>
                          <a:spcPts val="300"/>
                        </a:spcBef>
                        <a:spcAft>
                          <a:spcPts val="300"/>
                        </a:spcAft>
                      </a:pPr>
                      <a:r>
                        <a:rPr lang="id-ID" sz="2400">
                          <a:effectLst/>
                          <a:latin typeface="Calibri" panose="020F0502020204030204" pitchFamily="34" charset="0"/>
                          <a:ea typeface="MS Mincho"/>
                          <a:cs typeface="Times New Roman" panose="02020603050405020304" pitchFamily="18" charset="0"/>
                        </a:rPr>
                        <a:t>3.5</a:t>
                      </a:r>
                    </a:p>
                  </a:txBody>
                  <a:tcPr marL="68580" marR="68580" marT="0" marB="0"/>
                </a:tc>
                <a:tc>
                  <a:txBody>
                    <a:bodyPr/>
                    <a:lstStyle/>
                    <a:p>
                      <a:pPr algn="ctr">
                        <a:lnSpc>
                          <a:spcPct val="107000"/>
                        </a:lnSpc>
                        <a:spcBef>
                          <a:spcPts val="300"/>
                        </a:spcBef>
                        <a:spcAft>
                          <a:spcPts val="300"/>
                        </a:spcAft>
                      </a:pPr>
                      <a:r>
                        <a:rPr lang="id-ID" sz="2400">
                          <a:effectLst/>
                          <a:latin typeface="Calibri" panose="020F0502020204030204" pitchFamily="34" charset="0"/>
                          <a:ea typeface="MS Mincho"/>
                          <a:cs typeface="Times New Roman" panose="02020603050405020304" pitchFamily="18" charset="0"/>
                        </a:rPr>
                        <a:t>2</a:t>
                      </a:r>
                    </a:p>
                  </a:txBody>
                  <a:tcPr marL="68580" marR="68580" marT="0" marB="0"/>
                </a:tc>
                <a:tc>
                  <a:txBody>
                    <a:bodyPr/>
                    <a:lstStyle/>
                    <a:p>
                      <a:pPr algn="ctr">
                        <a:lnSpc>
                          <a:spcPct val="107000"/>
                        </a:lnSpc>
                        <a:spcBef>
                          <a:spcPts val="300"/>
                        </a:spcBef>
                        <a:spcAft>
                          <a:spcPts val="300"/>
                        </a:spcAft>
                      </a:pPr>
                      <a:r>
                        <a:rPr lang="id-ID" sz="2400">
                          <a:effectLst/>
                          <a:latin typeface="Calibri" panose="020F0502020204030204" pitchFamily="34" charset="0"/>
                          <a:ea typeface="MS Mincho"/>
                          <a:cs typeface="Times New Roman" panose="02020603050405020304" pitchFamily="18" charset="0"/>
                        </a:rPr>
                        <a:t>1,5</a:t>
                      </a:r>
                    </a:p>
                  </a:txBody>
                  <a:tcPr marL="68580" marR="68580" marT="0" marB="0"/>
                </a:tc>
                <a:tc>
                  <a:txBody>
                    <a:bodyPr/>
                    <a:lstStyle/>
                    <a:p>
                      <a:pPr algn="ctr">
                        <a:lnSpc>
                          <a:spcPct val="107000"/>
                        </a:lnSpc>
                        <a:spcBef>
                          <a:spcPts val="300"/>
                        </a:spcBef>
                        <a:spcAft>
                          <a:spcPts val="300"/>
                        </a:spcAft>
                      </a:pPr>
                      <a:r>
                        <a:rPr lang="id-ID" sz="2400">
                          <a:effectLst/>
                          <a:latin typeface="Calibri" panose="020F0502020204030204" pitchFamily="34" charset="0"/>
                          <a:ea typeface="MS Mincho"/>
                          <a:cs typeface="Times New Roman" panose="02020603050405020304" pitchFamily="18" charset="0"/>
                        </a:rPr>
                        <a:t>1</a:t>
                      </a:r>
                    </a:p>
                  </a:txBody>
                  <a:tcPr marL="68580" marR="68580" marT="0" marB="0"/>
                </a:tc>
                <a:tc>
                  <a:txBody>
                    <a:bodyPr/>
                    <a:lstStyle/>
                    <a:p>
                      <a:pPr algn="ctr">
                        <a:lnSpc>
                          <a:spcPct val="107000"/>
                        </a:lnSpc>
                        <a:spcBef>
                          <a:spcPts val="300"/>
                        </a:spcBef>
                        <a:spcAft>
                          <a:spcPts val="300"/>
                        </a:spcAft>
                      </a:pPr>
                      <a:r>
                        <a:rPr lang="id-ID" sz="2400">
                          <a:effectLst/>
                          <a:latin typeface="Calibri" panose="020F0502020204030204" pitchFamily="34" charset="0"/>
                          <a:ea typeface="MS Mincho"/>
                          <a:cs typeface="Times New Roman" panose="02020603050405020304" pitchFamily="18" charset="0"/>
                        </a:rPr>
                        <a:t>0,25</a:t>
                      </a:r>
                    </a:p>
                  </a:txBody>
                  <a:tcPr marL="68580" marR="68580" marT="0" marB="0"/>
                </a:tc>
                <a:extLst>
                  <a:ext uri="{0D108BD9-81ED-4DB2-BD59-A6C34878D82A}">
                    <a16:rowId xmlns="" xmlns:a16="http://schemas.microsoft.com/office/drawing/2014/main" val="3603151795"/>
                  </a:ext>
                </a:extLst>
              </a:tr>
              <a:tr h="370840">
                <a:tc>
                  <a:txBody>
                    <a:bodyPr/>
                    <a:lstStyle/>
                    <a:p>
                      <a:pPr>
                        <a:lnSpc>
                          <a:spcPct val="107000"/>
                        </a:lnSpc>
                        <a:spcBef>
                          <a:spcPts val="300"/>
                        </a:spcBef>
                        <a:spcAft>
                          <a:spcPts val="300"/>
                        </a:spcAft>
                      </a:pPr>
                      <a:r>
                        <a:rPr lang="id-ID" sz="2400">
                          <a:effectLst/>
                          <a:latin typeface="Calibri" panose="020F0502020204030204" pitchFamily="34" charset="0"/>
                          <a:ea typeface="MS Mincho"/>
                          <a:cs typeface="Times New Roman" panose="02020603050405020304" pitchFamily="18" charset="0"/>
                        </a:rPr>
                        <a:t>jalan sedang </a:t>
                      </a:r>
                    </a:p>
                  </a:txBody>
                  <a:tcPr marL="68580" marR="68580" marT="0" marB="0"/>
                </a:tc>
                <a:tc>
                  <a:txBody>
                    <a:bodyPr/>
                    <a:lstStyle/>
                    <a:p>
                      <a:pPr algn="ctr">
                        <a:lnSpc>
                          <a:spcPct val="107000"/>
                        </a:lnSpc>
                        <a:spcBef>
                          <a:spcPts val="300"/>
                        </a:spcBef>
                        <a:spcAft>
                          <a:spcPts val="300"/>
                        </a:spcAft>
                      </a:pPr>
                      <a:r>
                        <a:rPr lang="id-ID" sz="2400">
                          <a:effectLst/>
                          <a:latin typeface="Calibri" panose="020F0502020204030204" pitchFamily="34" charset="0"/>
                          <a:ea typeface="MS Mincho"/>
                          <a:cs typeface="Times New Roman" panose="02020603050405020304" pitchFamily="18" charset="0"/>
                        </a:rPr>
                        <a:t>15</a:t>
                      </a:r>
                    </a:p>
                  </a:txBody>
                  <a:tcPr marL="68580" marR="68580" marT="0" marB="0"/>
                </a:tc>
                <a:tc>
                  <a:txBody>
                    <a:bodyPr/>
                    <a:lstStyle/>
                    <a:p>
                      <a:pPr algn="ctr">
                        <a:lnSpc>
                          <a:spcPct val="107000"/>
                        </a:lnSpc>
                        <a:spcBef>
                          <a:spcPts val="300"/>
                        </a:spcBef>
                        <a:spcAft>
                          <a:spcPts val="300"/>
                        </a:spcAft>
                      </a:pPr>
                      <a:r>
                        <a:rPr lang="id-ID" sz="2400">
                          <a:effectLst/>
                          <a:latin typeface="Calibri" panose="020F0502020204030204" pitchFamily="34" charset="0"/>
                          <a:ea typeface="MS Mincho"/>
                          <a:cs typeface="Times New Roman" panose="02020603050405020304" pitchFamily="18" charset="0"/>
                        </a:rPr>
                        <a:t>-</a:t>
                      </a:r>
                    </a:p>
                  </a:txBody>
                  <a:tcPr marL="68580" marR="68580" marT="0" marB="0"/>
                </a:tc>
                <a:tc>
                  <a:txBody>
                    <a:bodyPr/>
                    <a:lstStyle/>
                    <a:p>
                      <a:pPr algn="ctr">
                        <a:lnSpc>
                          <a:spcPct val="107000"/>
                        </a:lnSpc>
                        <a:spcBef>
                          <a:spcPts val="300"/>
                        </a:spcBef>
                        <a:spcAft>
                          <a:spcPts val="300"/>
                        </a:spcAft>
                      </a:pPr>
                      <a:r>
                        <a:rPr lang="id-ID" sz="2400">
                          <a:effectLst/>
                          <a:latin typeface="Calibri" panose="020F0502020204030204" pitchFamily="34" charset="0"/>
                          <a:ea typeface="MS Mincho"/>
                          <a:cs typeface="Times New Roman" panose="02020603050405020304" pitchFamily="18" charset="0"/>
                        </a:rPr>
                        <a:t>7</a:t>
                      </a:r>
                    </a:p>
                  </a:txBody>
                  <a:tcPr marL="68580" marR="68580" marT="0" marB="0"/>
                </a:tc>
                <a:tc>
                  <a:txBody>
                    <a:bodyPr/>
                    <a:lstStyle/>
                    <a:p>
                      <a:pPr algn="ctr">
                        <a:lnSpc>
                          <a:spcPct val="107000"/>
                        </a:lnSpc>
                        <a:spcBef>
                          <a:spcPts val="300"/>
                        </a:spcBef>
                        <a:spcAft>
                          <a:spcPts val="300"/>
                        </a:spcAft>
                      </a:pPr>
                      <a:r>
                        <a:rPr lang="id-ID" sz="2400">
                          <a:effectLst/>
                          <a:latin typeface="Calibri" panose="020F0502020204030204" pitchFamily="34" charset="0"/>
                          <a:ea typeface="MS Mincho"/>
                          <a:cs typeface="Times New Roman" panose="02020603050405020304" pitchFamily="18" charset="0"/>
                        </a:rPr>
                        <a:t>2</a:t>
                      </a:r>
                    </a:p>
                  </a:txBody>
                  <a:tcPr marL="68580" marR="68580" marT="0" marB="0"/>
                </a:tc>
                <a:tc>
                  <a:txBody>
                    <a:bodyPr/>
                    <a:lstStyle/>
                    <a:p>
                      <a:pPr algn="ctr">
                        <a:lnSpc>
                          <a:spcPct val="107000"/>
                        </a:lnSpc>
                        <a:spcBef>
                          <a:spcPts val="300"/>
                        </a:spcBef>
                        <a:spcAft>
                          <a:spcPts val="300"/>
                        </a:spcAft>
                      </a:pPr>
                      <a:r>
                        <a:rPr lang="id-ID" sz="2400">
                          <a:effectLst/>
                          <a:latin typeface="Calibri" panose="020F0502020204030204" pitchFamily="34" charset="0"/>
                          <a:ea typeface="MS Mincho"/>
                          <a:cs typeface="Times New Roman" panose="02020603050405020304" pitchFamily="18" charset="0"/>
                        </a:rPr>
                        <a:t>1,5</a:t>
                      </a:r>
                    </a:p>
                  </a:txBody>
                  <a:tcPr marL="68580" marR="68580" marT="0" marB="0"/>
                </a:tc>
                <a:tc>
                  <a:txBody>
                    <a:bodyPr/>
                    <a:lstStyle/>
                    <a:p>
                      <a:pPr algn="ctr">
                        <a:lnSpc>
                          <a:spcPct val="107000"/>
                        </a:lnSpc>
                        <a:spcBef>
                          <a:spcPts val="300"/>
                        </a:spcBef>
                        <a:spcAft>
                          <a:spcPts val="300"/>
                        </a:spcAft>
                      </a:pPr>
                      <a:r>
                        <a:rPr lang="id-ID" sz="2400">
                          <a:effectLst/>
                          <a:latin typeface="Calibri" panose="020F0502020204030204" pitchFamily="34" charset="0"/>
                          <a:ea typeface="MS Mincho"/>
                          <a:cs typeface="Times New Roman" panose="02020603050405020304" pitchFamily="18" charset="0"/>
                        </a:rPr>
                        <a:t>0,5</a:t>
                      </a:r>
                    </a:p>
                  </a:txBody>
                  <a:tcPr marL="68580" marR="68580" marT="0" marB="0"/>
                </a:tc>
                <a:tc>
                  <a:txBody>
                    <a:bodyPr/>
                    <a:lstStyle/>
                    <a:p>
                      <a:pPr algn="ctr">
                        <a:lnSpc>
                          <a:spcPct val="107000"/>
                        </a:lnSpc>
                        <a:spcBef>
                          <a:spcPts val="300"/>
                        </a:spcBef>
                        <a:spcAft>
                          <a:spcPts val="300"/>
                        </a:spcAft>
                      </a:pPr>
                      <a:r>
                        <a:rPr lang="id-ID" sz="2400">
                          <a:effectLst/>
                          <a:latin typeface="Calibri" panose="020F0502020204030204" pitchFamily="34" charset="0"/>
                          <a:ea typeface="MS Mincho"/>
                          <a:cs typeface="Times New Roman" panose="02020603050405020304" pitchFamily="18" charset="0"/>
                        </a:rPr>
                        <a:t>-</a:t>
                      </a:r>
                    </a:p>
                  </a:txBody>
                  <a:tcPr marL="68580" marR="68580" marT="0" marB="0"/>
                </a:tc>
                <a:extLst>
                  <a:ext uri="{0D108BD9-81ED-4DB2-BD59-A6C34878D82A}">
                    <a16:rowId xmlns="" xmlns:a16="http://schemas.microsoft.com/office/drawing/2014/main" val="1535071828"/>
                  </a:ext>
                </a:extLst>
              </a:tr>
              <a:tr h="370840">
                <a:tc>
                  <a:txBody>
                    <a:bodyPr/>
                    <a:lstStyle/>
                    <a:p>
                      <a:pPr>
                        <a:lnSpc>
                          <a:spcPct val="107000"/>
                        </a:lnSpc>
                        <a:spcBef>
                          <a:spcPts val="300"/>
                        </a:spcBef>
                        <a:spcAft>
                          <a:spcPts val="300"/>
                        </a:spcAft>
                      </a:pPr>
                      <a:r>
                        <a:rPr lang="id-ID" sz="2400">
                          <a:effectLst/>
                          <a:latin typeface="Calibri" panose="020F0502020204030204" pitchFamily="34" charset="0"/>
                          <a:ea typeface="MS Mincho"/>
                          <a:cs typeface="Times New Roman" panose="02020603050405020304" pitchFamily="18" charset="0"/>
                        </a:rPr>
                        <a:t>jalan kecil</a:t>
                      </a:r>
                    </a:p>
                  </a:txBody>
                  <a:tcPr marL="68580" marR="68580" marT="0" marB="0"/>
                </a:tc>
                <a:tc>
                  <a:txBody>
                    <a:bodyPr/>
                    <a:lstStyle/>
                    <a:p>
                      <a:pPr algn="ctr">
                        <a:lnSpc>
                          <a:spcPct val="107000"/>
                        </a:lnSpc>
                        <a:spcBef>
                          <a:spcPts val="300"/>
                        </a:spcBef>
                        <a:spcAft>
                          <a:spcPts val="300"/>
                        </a:spcAft>
                      </a:pPr>
                      <a:r>
                        <a:rPr lang="id-ID" sz="2000" b="1">
                          <a:effectLst/>
                          <a:latin typeface="Calibri" panose="020F0502020204030204" pitchFamily="34" charset="0"/>
                          <a:ea typeface="Calibri" panose="020F0502020204030204" pitchFamily="34" charset="0"/>
                          <a:cs typeface="Arial" panose="020B0604020202020204" pitchFamily="34" charset="0"/>
                        </a:rPr>
                        <a:t>11</a:t>
                      </a:r>
                    </a:p>
                  </a:txBody>
                  <a:tcPr marL="68580" marR="68580" marT="0" marB="0"/>
                </a:tc>
                <a:tc>
                  <a:txBody>
                    <a:bodyPr/>
                    <a:lstStyle/>
                    <a:p>
                      <a:pPr algn="ctr">
                        <a:lnSpc>
                          <a:spcPct val="107000"/>
                        </a:lnSpc>
                        <a:spcBef>
                          <a:spcPts val="300"/>
                        </a:spcBef>
                        <a:spcAft>
                          <a:spcPts val="300"/>
                        </a:spcAft>
                      </a:pPr>
                      <a:r>
                        <a:rPr lang="id-ID" sz="2000" b="1">
                          <a:effectLst/>
                          <a:latin typeface="Calibri" panose="020F0502020204030204" pitchFamily="34" charset="0"/>
                          <a:ea typeface="Calibri" panose="020F0502020204030204" pitchFamily="34" charset="0"/>
                          <a:cs typeface="Arial" panose="020B0604020202020204" pitchFamily="34" charset="0"/>
                        </a:rPr>
                        <a:t>-</a:t>
                      </a:r>
                    </a:p>
                  </a:txBody>
                  <a:tcPr marL="68580" marR="68580" marT="0" marB="0"/>
                </a:tc>
                <a:tc>
                  <a:txBody>
                    <a:bodyPr/>
                    <a:lstStyle/>
                    <a:p>
                      <a:pPr algn="ctr">
                        <a:lnSpc>
                          <a:spcPct val="107000"/>
                        </a:lnSpc>
                        <a:spcBef>
                          <a:spcPts val="300"/>
                        </a:spcBef>
                        <a:spcAft>
                          <a:spcPts val="300"/>
                        </a:spcAft>
                      </a:pPr>
                      <a:r>
                        <a:rPr lang="id-ID" sz="2000" b="1">
                          <a:effectLst/>
                          <a:latin typeface="Calibri" panose="020F0502020204030204" pitchFamily="34" charset="0"/>
                          <a:ea typeface="Calibri" panose="020F0502020204030204" pitchFamily="34" charset="0"/>
                          <a:cs typeface="Arial" panose="020B0604020202020204" pitchFamily="34" charset="0"/>
                        </a:rPr>
                        <a:t>5,5</a:t>
                      </a:r>
                    </a:p>
                  </a:txBody>
                  <a:tcPr marL="68580" marR="68580" marT="0" marB="0"/>
                </a:tc>
                <a:tc>
                  <a:txBody>
                    <a:bodyPr/>
                    <a:lstStyle/>
                    <a:p>
                      <a:pPr algn="ctr">
                        <a:lnSpc>
                          <a:spcPct val="107000"/>
                        </a:lnSpc>
                        <a:spcBef>
                          <a:spcPts val="300"/>
                        </a:spcBef>
                        <a:spcAft>
                          <a:spcPts val="300"/>
                        </a:spcAft>
                      </a:pPr>
                      <a:r>
                        <a:rPr lang="id-ID" sz="2000" b="1">
                          <a:effectLst/>
                          <a:latin typeface="Calibri" panose="020F0502020204030204" pitchFamily="34" charset="0"/>
                          <a:ea typeface="Calibri" panose="020F0502020204030204" pitchFamily="34" charset="0"/>
                          <a:cs typeface="Arial" panose="020B0604020202020204" pitchFamily="34" charset="0"/>
                        </a:rPr>
                        <a:t>2</a:t>
                      </a:r>
                    </a:p>
                  </a:txBody>
                  <a:tcPr marL="68580" marR="68580" marT="0" marB="0"/>
                </a:tc>
                <a:tc>
                  <a:txBody>
                    <a:bodyPr/>
                    <a:lstStyle/>
                    <a:p>
                      <a:pPr algn="ctr">
                        <a:lnSpc>
                          <a:spcPct val="107000"/>
                        </a:lnSpc>
                        <a:spcBef>
                          <a:spcPts val="300"/>
                        </a:spcBef>
                        <a:spcAft>
                          <a:spcPts val="300"/>
                        </a:spcAft>
                      </a:pPr>
                      <a:r>
                        <a:rPr lang="id-ID" sz="2000" b="1">
                          <a:effectLst/>
                          <a:latin typeface="Calibri" panose="020F0502020204030204" pitchFamily="34" charset="0"/>
                          <a:ea typeface="Calibri" panose="020F0502020204030204" pitchFamily="34" charset="0"/>
                          <a:cs typeface="Arial" panose="020B0604020202020204" pitchFamily="34" charset="0"/>
                        </a:rPr>
                        <a:t>0,75</a:t>
                      </a:r>
                    </a:p>
                  </a:txBody>
                  <a:tcPr marL="68580" marR="68580" marT="0" marB="0"/>
                </a:tc>
                <a:tc>
                  <a:txBody>
                    <a:bodyPr/>
                    <a:lstStyle/>
                    <a:p>
                      <a:pPr algn="ctr">
                        <a:lnSpc>
                          <a:spcPct val="107000"/>
                        </a:lnSpc>
                        <a:spcBef>
                          <a:spcPts val="300"/>
                        </a:spcBef>
                        <a:spcAft>
                          <a:spcPts val="300"/>
                        </a:spcAft>
                      </a:pPr>
                      <a:r>
                        <a:rPr lang="id-ID" sz="2000" b="1">
                          <a:effectLst/>
                          <a:latin typeface="Calibri" panose="020F0502020204030204" pitchFamily="34" charset="0"/>
                          <a:ea typeface="Calibri" panose="020F0502020204030204" pitchFamily="34" charset="0"/>
                          <a:cs typeface="Arial" panose="020B0604020202020204" pitchFamily="34" charset="0"/>
                        </a:rPr>
                        <a:t>-</a:t>
                      </a:r>
                    </a:p>
                  </a:txBody>
                  <a:tcPr marL="68580" marR="68580" marT="0" marB="0"/>
                </a:tc>
                <a:tc>
                  <a:txBody>
                    <a:bodyPr/>
                    <a:lstStyle/>
                    <a:p>
                      <a:pPr algn="ctr">
                        <a:lnSpc>
                          <a:spcPct val="107000"/>
                        </a:lnSpc>
                        <a:spcBef>
                          <a:spcPts val="300"/>
                        </a:spcBef>
                        <a:spcAft>
                          <a:spcPts val="300"/>
                        </a:spcAft>
                      </a:pPr>
                      <a:r>
                        <a:rPr lang="id-ID" sz="2000" b="1" dirty="0">
                          <a:effectLst/>
                          <a:latin typeface="Calibri" panose="020F0502020204030204" pitchFamily="34" charset="0"/>
                          <a:ea typeface="Calibri" panose="020F0502020204030204" pitchFamily="34" charset="0"/>
                          <a:cs typeface="Arial" panose="020B0604020202020204" pitchFamily="34" charset="0"/>
                        </a:rPr>
                        <a:t>-</a:t>
                      </a:r>
                    </a:p>
                  </a:txBody>
                  <a:tcPr marL="68580" marR="68580" marT="0" marB="0"/>
                </a:tc>
                <a:extLst>
                  <a:ext uri="{0D108BD9-81ED-4DB2-BD59-A6C34878D82A}">
                    <a16:rowId xmlns="" xmlns:a16="http://schemas.microsoft.com/office/drawing/2014/main" val="3764784967"/>
                  </a:ext>
                </a:extLst>
              </a:tr>
            </a:tbl>
          </a:graphicData>
        </a:graphic>
      </p:graphicFrame>
      <p:sp>
        <p:nvSpPr>
          <p:cNvPr id="4" name="Slide Number Placeholder 3"/>
          <p:cNvSpPr>
            <a:spLocks noGrp="1"/>
          </p:cNvSpPr>
          <p:nvPr>
            <p:ph type="sldNum" sz="quarter" idx="12"/>
          </p:nvPr>
        </p:nvSpPr>
        <p:spPr/>
        <p:txBody>
          <a:bodyPr/>
          <a:lstStyle/>
          <a:p>
            <a:fld id="{2AC27A5A-7290-4DE1-BA94-4BE8A8E57DCF}" type="slidenum">
              <a:rPr lang="en-US" smtClean="0"/>
              <a:t>22</a:t>
            </a:fld>
            <a:endParaRPr lang="en-US" dirty="0"/>
          </a:p>
        </p:txBody>
      </p:sp>
    </p:spTree>
    <p:extLst>
      <p:ext uri="{BB962C8B-B14F-4D97-AF65-F5344CB8AC3E}">
        <p14:creationId xmlns:p14="http://schemas.microsoft.com/office/powerpoint/2010/main" val="23186375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559678"/>
            <a:ext cx="8782050" cy="4952492"/>
          </a:xfrm>
        </p:spPr>
        <p:txBody>
          <a:bodyPr>
            <a:normAutofit/>
          </a:bodyPr>
          <a:lstStyle/>
          <a:p>
            <a:pPr algn="l"/>
            <a:r>
              <a:rPr lang="id-ID" sz="4000" dirty="0">
                <a:solidFill>
                  <a:schemeClr val="tx1"/>
                </a:solidFill>
              </a:rPr>
              <a:t>Ruang Pengawasan Jalan (</a:t>
            </a:r>
            <a:r>
              <a:rPr lang="id-ID" sz="4000" dirty="0" err="1">
                <a:solidFill>
                  <a:schemeClr val="tx1"/>
                </a:solidFill>
              </a:rPr>
              <a:t>Ruwasja</a:t>
            </a:r>
            <a:r>
              <a:rPr lang="id-ID" sz="4000" dirty="0">
                <a:solidFill>
                  <a:schemeClr val="tx1"/>
                </a:solidFill>
              </a:rPr>
              <a:t>) </a:t>
            </a:r>
            <a:r>
              <a:rPr lang="id-ID" sz="2400" dirty="0">
                <a:solidFill>
                  <a:schemeClr val="tx1"/>
                </a:solidFill>
              </a:rPr>
              <a:t>(Permen PU No.19/PRT/M/2011)</a:t>
            </a:r>
            <a:endParaRPr lang="id-ID" sz="4000" dirty="0">
              <a:solidFill>
                <a:schemeClr val="tx1"/>
              </a:solidFill>
            </a:endParaRPr>
          </a:p>
        </p:txBody>
      </p:sp>
      <p:sp>
        <p:nvSpPr>
          <p:cNvPr id="4" name="Slide Number Placeholder 3"/>
          <p:cNvSpPr>
            <a:spLocks noGrp="1"/>
          </p:cNvSpPr>
          <p:nvPr>
            <p:ph type="sldNum" sz="quarter" idx="12"/>
          </p:nvPr>
        </p:nvSpPr>
        <p:spPr/>
        <p:txBody>
          <a:bodyPr/>
          <a:lstStyle/>
          <a:p>
            <a:fld id="{2AC27A5A-7290-4DE1-BA94-4BE8A8E57DCF}" type="slidenum">
              <a:rPr lang="en-US" smtClean="0"/>
              <a:t>23</a:t>
            </a:fld>
            <a:endParaRPr lang="en-US"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71352249"/>
              </p:ext>
            </p:extLst>
          </p:nvPr>
        </p:nvGraphicFramePr>
        <p:xfrm>
          <a:off x="942975" y="1737984"/>
          <a:ext cx="7924800" cy="4109085"/>
        </p:xfrm>
        <a:graphic>
          <a:graphicData uri="http://schemas.openxmlformats.org/drawingml/2006/table">
            <a:tbl>
              <a:tblPr firstRow="1" bandRow="1">
                <a:tableStyleId>{5C22544A-7EE6-4342-B048-85BDC9FD1C3A}</a:tableStyleId>
              </a:tblPr>
              <a:tblGrid>
                <a:gridCol w="2641600">
                  <a:extLst>
                    <a:ext uri="{9D8B030D-6E8A-4147-A177-3AD203B41FA5}">
                      <a16:colId xmlns="" xmlns:a16="http://schemas.microsoft.com/office/drawing/2014/main" val="1574979678"/>
                    </a:ext>
                  </a:extLst>
                </a:gridCol>
                <a:gridCol w="2641600">
                  <a:extLst>
                    <a:ext uri="{9D8B030D-6E8A-4147-A177-3AD203B41FA5}">
                      <a16:colId xmlns="" xmlns:a16="http://schemas.microsoft.com/office/drawing/2014/main" val="2126038101"/>
                    </a:ext>
                  </a:extLst>
                </a:gridCol>
                <a:gridCol w="2641600">
                  <a:extLst>
                    <a:ext uri="{9D8B030D-6E8A-4147-A177-3AD203B41FA5}">
                      <a16:colId xmlns="" xmlns:a16="http://schemas.microsoft.com/office/drawing/2014/main" val="3987043286"/>
                    </a:ext>
                  </a:extLst>
                </a:gridCol>
              </a:tblGrid>
              <a:tr h="370840">
                <a:tc rowSpan="2">
                  <a:txBody>
                    <a:bodyPr/>
                    <a:lstStyle/>
                    <a:p>
                      <a:pPr algn="ctr">
                        <a:lnSpc>
                          <a:spcPct val="107000"/>
                        </a:lnSpc>
                        <a:spcBef>
                          <a:spcPts val="300"/>
                        </a:spcBef>
                        <a:spcAft>
                          <a:spcPts val="300"/>
                        </a:spcAft>
                      </a:pPr>
                      <a:r>
                        <a:rPr lang="id-ID" sz="2800" b="1" dirty="0">
                          <a:effectLst/>
                          <a:latin typeface="Calibri" panose="020F0502020204030204" pitchFamily="34" charset="0"/>
                          <a:ea typeface="MS Mincho"/>
                          <a:cs typeface="Times New Roman" panose="02020603050405020304" pitchFamily="18" charset="0"/>
                        </a:rPr>
                        <a:t>Jalan</a:t>
                      </a:r>
                    </a:p>
                  </a:txBody>
                  <a:tcPr marL="68580" marR="68580" marT="0" marB="0" anchor="ctr"/>
                </a:tc>
                <a:tc gridSpan="2">
                  <a:txBody>
                    <a:bodyPr/>
                    <a:lstStyle/>
                    <a:p>
                      <a:pPr algn="ctr">
                        <a:lnSpc>
                          <a:spcPct val="107000"/>
                        </a:lnSpc>
                        <a:spcBef>
                          <a:spcPts val="300"/>
                        </a:spcBef>
                        <a:spcAft>
                          <a:spcPts val="300"/>
                        </a:spcAft>
                      </a:pPr>
                      <a:r>
                        <a:rPr lang="id-ID" sz="2800" b="1">
                          <a:effectLst/>
                          <a:latin typeface="Calibri" panose="020F0502020204030204" pitchFamily="34" charset="0"/>
                          <a:ea typeface="MS Mincho"/>
                          <a:cs typeface="Times New Roman" panose="02020603050405020304" pitchFamily="18" charset="0"/>
                        </a:rPr>
                        <a:t>Lebar minimum dari tepi badan jalan (m)</a:t>
                      </a:r>
                    </a:p>
                  </a:txBody>
                  <a:tcPr marL="68580" marR="68580" marT="0" marB="0" anchor="ctr"/>
                </a:tc>
                <a:tc hMerge="1">
                  <a:txBody>
                    <a:bodyPr/>
                    <a:lstStyle/>
                    <a:p>
                      <a:endParaRPr lang="id-ID"/>
                    </a:p>
                  </a:txBody>
                  <a:tcPr/>
                </a:tc>
                <a:extLst>
                  <a:ext uri="{0D108BD9-81ED-4DB2-BD59-A6C34878D82A}">
                    <a16:rowId xmlns="" xmlns:a16="http://schemas.microsoft.com/office/drawing/2014/main" val="1173367938"/>
                  </a:ext>
                </a:extLst>
              </a:tr>
              <a:tr h="370840">
                <a:tc vMerge="1">
                  <a:txBody>
                    <a:bodyPr/>
                    <a:lstStyle/>
                    <a:p>
                      <a:endParaRPr lang="id-ID"/>
                    </a:p>
                  </a:txBody>
                  <a:tcPr/>
                </a:tc>
                <a:tc>
                  <a:txBody>
                    <a:bodyPr/>
                    <a:lstStyle/>
                    <a:p>
                      <a:pPr algn="ctr">
                        <a:lnSpc>
                          <a:spcPct val="107000"/>
                        </a:lnSpc>
                        <a:spcBef>
                          <a:spcPts val="300"/>
                        </a:spcBef>
                        <a:spcAft>
                          <a:spcPts val="300"/>
                        </a:spcAft>
                      </a:pPr>
                      <a:r>
                        <a:rPr lang="id-ID" sz="2800" b="1">
                          <a:effectLst/>
                          <a:latin typeface="Calibri" panose="020F0502020204030204" pitchFamily="34" charset="0"/>
                          <a:ea typeface="MS Mincho"/>
                          <a:cs typeface="Times New Roman" panose="02020603050405020304" pitchFamily="18" charset="0"/>
                        </a:rPr>
                        <a:t>Primer</a:t>
                      </a:r>
                    </a:p>
                  </a:txBody>
                  <a:tcPr marL="68580" marR="68580" marT="0" marB="0" anchor="ctr"/>
                </a:tc>
                <a:tc>
                  <a:txBody>
                    <a:bodyPr/>
                    <a:lstStyle/>
                    <a:p>
                      <a:pPr algn="ctr">
                        <a:lnSpc>
                          <a:spcPct val="107000"/>
                        </a:lnSpc>
                        <a:spcBef>
                          <a:spcPts val="300"/>
                        </a:spcBef>
                        <a:spcAft>
                          <a:spcPts val="300"/>
                        </a:spcAft>
                      </a:pPr>
                      <a:r>
                        <a:rPr lang="id-ID" sz="2800" b="1">
                          <a:effectLst/>
                          <a:latin typeface="Calibri" panose="020F0502020204030204" pitchFamily="34" charset="0"/>
                          <a:ea typeface="MS Mincho"/>
                          <a:cs typeface="Times New Roman" panose="02020603050405020304" pitchFamily="18" charset="0"/>
                        </a:rPr>
                        <a:t>Sekunder</a:t>
                      </a:r>
                    </a:p>
                  </a:txBody>
                  <a:tcPr marL="68580" marR="68580" marT="0" marB="0" anchor="ctr"/>
                </a:tc>
                <a:extLst>
                  <a:ext uri="{0D108BD9-81ED-4DB2-BD59-A6C34878D82A}">
                    <a16:rowId xmlns="" xmlns:a16="http://schemas.microsoft.com/office/drawing/2014/main" val="1035603352"/>
                  </a:ext>
                </a:extLst>
              </a:tr>
              <a:tr h="370840">
                <a:tc>
                  <a:txBody>
                    <a:bodyPr/>
                    <a:lstStyle/>
                    <a:p>
                      <a:pPr>
                        <a:lnSpc>
                          <a:spcPct val="107000"/>
                        </a:lnSpc>
                        <a:spcBef>
                          <a:spcPts val="300"/>
                        </a:spcBef>
                        <a:spcAft>
                          <a:spcPts val="300"/>
                        </a:spcAft>
                      </a:pPr>
                      <a:r>
                        <a:rPr lang="id-ID" sz="2800">
                          <a:effectLst/>
                          <a:latin typeface="Calibri" panose="020F0502020204030204" pitchFamily="34" charset="0"/>
                          <a:ea typeface="MS Mincho"/>
                          <a:cs typeface="Times New Roman" panose="02020603050405020304" pitchFamily="18" charset="0"/>
                        </a:rPr>
                        <a:t>Arteri</a:t>
                      </a:r>
                    </a:p>
                  </a:txBody>
                  <a:tcPr marL="68580" marR="68580" marT="0" marB="0"/>
                </a:tc>
                <a:tc>
                  <a:txBody>
                    <a:bodyPr/>
                    <a:lstStyle/>
                    <a:p>
                      <a:pPr algn="ctr">
                        <a:lnSpc>
                          <a:spcPct val="107000"/>
                        </a:lnSpc>
                        <a:spcBef>
                          <a:spcPts val="300"/>
                        </a:spcBef>
                        <a:spcAft>
                          <a:spcPts val="300"/>
                        </a:spcAft>
                      </a:pPr>
                      <a:r>
                        <a:rPr lang="id-ID" sz="2800">
                          <a:effectLst/>
                          <a:latin typeface="Calibri" panose="020F0502020204030204" pitchFamily="34" charset="0"/>
                          <a:ea typeface="MS Mincho"/>
                          <a:cs typeface="Times New Roman" panose="02020603050405020304" pitchFamily="18" charset="0"/>
                        </a:rPr>
                        <a:t>15</a:t>
                      </a:r>
                    </a:p>
                  </a:txBody>
                  <a:tcPr marL="68580" marR="68580" marT="0" marB="0"/>
                </a:tc>
                <a:tc>
                  <a:txBody>
                    <a:bodyPr/>
                    <a:lstStyle/>
                    <a:p>
                      <a:pPr algn="ctr">
                        <a:lnSpc>
                          <a:spcPct val="107000"/>
                        </a:lnSpc>
                        <a:spcBef>
                          <a:spcPts val="300"/>
                        </a:spcBef>
                        <a:spcAft>
                          <a:spcPts val="300"/>
                        </a:spcAft>
                      </a:pPr>
                      <a:r>
                        <a:rPr lang="id-ID" sz="2800">
                          <a:effectLst/>
                          <a:latin typeface="Calibri" panose="020F0502020204030204" pitchFamily="34" charset="0"/>
                          <a:ea typeface="MS Mincho"/>
                          <a:cs typeface="Times New Roman" panose="02020603050405020304" pitchFamily="18" charset="0"/>
                        </a:rPr>
                        <a:t>15</a:t>
                      </a:r>
                    </a:p>
                  </a:txBody>
                  <a:tcPr marL="68580" marR="68580" marT="0" marB="0"/>
                </a:tc>
                <a:extLst>
                  <a:ext uri="{0D108BD9-81ED-4DB2-BD59-A6C34878D82A}">
                    <a16:rowId xmlns="" xmlns:a16="http://schemas.microsoft.com/office/drawing/2014/main" val="4126547776"/>
                  </a:ext>
                </a:extLst>
              </a:tr>
              <a:tr h="370840">
                <a:tc>
                  <a:txBody>
                    <a:bodyPr/>
                    <a:lstStyle/>
                    <a:p>
                      <a:pPr>
                        <a:lnSpc>
                          <a:spcPct val="107000"/>
                        </a:lnSpc>
                        <a:spcBef>
                          <a:spcPts val="300"/>
                        </a:spcBef>
                        <a:spcAft>
                          <a:spcPts val="300"/>
                        </a:spcAft>
                      </a:pPr>
                      <a:r>
                        <a:rPr lang="id-ID" sz="2800">
                          <a:effectLst/>
                          <a:latin typeface="Calibri" panose="020F0502020204030204" pitchFamily="34" charset="0"/>
                          <a:ea typeface="MS Mincho"/>
                          <a:cs typeface="Times New Roman" panose="02020603050405020304" pitchFamily="18" charset="0"/>
                        </a:rPr>
                        <a:t>Kolektor</a:t>
                      </a:r>
                    </a:p>
                  </a:txBody>
                  <a:tcPr marL="68580" marR="68580" marT="0" marB="0"/>
                </a:tc>
                <a:tc>
                  <a:txBody>
                    <a:bodyPr/>
                    <a:lstStyle/>
                    <a:p>
                      <a:pPr algn="ctr">
                        <a:lnSpc>
                          <a:spcPct val="107000"/>
                        </a:lnSpc>
                        <a:spcBef>
                          <a:spcPts val="300"/>
                        </a:spcBef>
                        <a:spcAft>
                          <a:spcPts val="300"/>
                        </a:spcAft>
                      </a:pPr>
                      <a:r>
                        <a:rPr lang="id-ID" sz="2800">
                          <a:effectLst/>
                          <a:latin typeface="Calibri" panose="020F0502020204030204" pitchFamily="34" charset="0"/>
                          <a:ea typeface="MS Mincho"/>
                          <a:cs typeface="Times New Roman" panose="02020603050405020304" pitchFamily="18" charset="0"/>
                        </a:rPr>
                        <a:t>10</a:t>
                      </a:r>
                    </a:p>
                  </a:txBody>
                  <a:tcPr marL="68580" marR="68580" marT="0" marB="0"/>
                </a:tc>
                <a:tc>
                  <a:txBody>
                    <a:bodyPr/>
                    <a:lstStyle/>
                    <a:p>
                      <a:pPr algn="ctr">
                        <a:lnSpc>
                          <a:spcPct val="107000"/>
                        </a:lnSpc>
                        <a:spcBef>
                          <a:spcPts val="300"/>
                        </a:spcBef>
                        <a:spcAft>
                          <a:spcPts val="300"/>
                        </a:spcAft>
                      </a:pPr>
                      <a:r>
                        <a:rPr lang="id-ID" sz="2800">
                          <a:effectLst/>
                          <a:latin typeface="Calibri" panose="020F0502020204030204" pitchFamily="34" charset="0"/>
                          <a:ea typeface="MS Mincho"/>
                          <a:cs typeface="Times New Roman" panose="02020603050405020304" pitchFamily="18" charset="0"/>
                        </a:rPr>
                        <a:t>5</a:t>
                      </a:r>
                    </a:p>
                  </a:txBody>
                  <a:tcPr marL="68580" marR="68580" marT="0" marB="0"/>
                </a:tc>
                <a:extLst>
                  <a:ext uri="{0D108BD9-81ED-4DB2-BD59-A6C34878D82A}">
                    <a16:rowId xmlns="" xmlns:a16="http://schemas.microsoft.com/office/drawing/2014/main" val="2398244045"/>
                  </a:ext>
                </a:extLst>
              </a:tr>
              <a:tr h="370840">
                <a:tc>
                  <a:txBody>
                    <a:bodyPr/>
                    <a:lstStyle/>
                    <a:p>
                      <a:pPr>
                        <a:lnSpc>
                          <a:spcPct val="107000"/>
                        </a:lnSpc>
                        <a:spcBef>
                          <a:spcPts val="300"/>
                        </a:spcBef>
                        <a:spcAft>
                          <a:spcPts val="300"/>
                        </a:spcAft>
                      </a:pPr>
                      <a:r>
                        <a:rPr lang="id-ID" sz="2800">
                          <a:effectLst/>
                          <a:latin typeface="Calibri" panose="020F0502020204030204" pitchFamily="34" charset="0"/>
                          <a:ea typeface="MS Mincho"/>
                          <a:cs typeface="Times New Roman" panose="02020603050405020304" pitchFamily="18" charset="0"/>
                        </a:rPr>
                        <a:t>Lokal</a:t>
                      </a:r>
                    </a:p>
                  </a:txBody>
                  <a:tcPr marL="68580" marR="68580" marT="0" marB="0"/>
                </a:tc>
                <a:tc>
                  <a:txBody>
                    <a:bodyPr/>
                    <a:lstStyle/>
                    <a:p>
                      <a:pPr algn="ctr">
                        <a:lnSpc>
                          <a:spcPct val="107000"/>
                        </a:lnSpc>
                        <a:spcBef>
                          <a:spcPts val="300"/>
                        </a:spcBef>
                        <a:spcAft>
                          <a:spcPts val="300"/>
                        </a:spcAft>
                      </a:pPr>
                      <a:r>
                        <a:rPr lang="id-ID" sz="2800">
                          <a:effectLst/>
                          <a:latin typeface="Calibri" panose="020F0502020204030204" pitchFamily="34" charset="0"/>
                          <a:ea typeface="MS Mincho"/>
                          <a:cs typeface="Times New Roman" panose="02020603050405020304" pitchFamily="18" charset="0"/>
                        </a:rPr>
                        <a:t>7</a:t>
                      </a:r>
                    </a:p>
                  </a:txBody>
                  <a:tcPr marL="68580" marR="68580" marT="0" marB="0"/>
                </a:tc>
                <a:tc>
                  <a:txBody>
                    <a:bodyPr/>
                    <a:lstStyle/>
                    <a:p>
                      <a:pPr algn="ctr">
                        <a:lnSpc>
                          <a:spcPct val="107000"/>
                        </a:lnSpc>
                        <a:spcBef>
                          <a:spcPts val="300"/>
                        </a:spcBef>
                        <a:spcAft>
                          <a:spcPts val="300"/>
                        </a:spcAft>
                      </a:pPr>
                      <a:r>
                        <a:rPr lang="id-ID" sz="2800">
                          <a:effectLst/>
                          <a:latin typeface="Calibri" panose="020F0502020204030204" pitchFamily="34" charset="0"/>
                          <a:ea typeface="MS Mincho"/>
                          <a:cs typeface="Times New Roman" panose="02020603050405020304" pitchFamily="18" charset="0"/>
                        </a:rPr>
                        <a:t>3</a:t>
                      </a:r>
                    </a:p>
                  </a:txBody>
                  <a:tcPr marL="68580" marR="68580" marT="0" marB="0"/>
                </a:tc>
                <a:extLst>
                  <a:ext uri="{0D108BD9-81ED-4DB2-BD59-A6C34878D82A}">
                    <a16:rowId xmlns="" xmlns:a16="http://schemas.microsoft.com/office/drawing/2014/main" val="1932387464"/>
                  </a:ext>
                </a:extLst>
              </a:tr>
              <a:tr h="370840">
                <a:tc>
                  <a:txBody>
                    <a:bodyPr/>
                    <a:lstStyle/>
                    <a:p>
                      <a:pPr>
                        <a:lnSpc>
                          <a:spcPct val="107000"/>
                        </a:lnSpc>
                        <a:spcBef>
                          <a:spcPts val="300"/>
                        </a:spcBef>
                        <a:spcAft>
                          <a:spcPts val="300"/>
                        </a:spcAft>
                      </a:pPr>
                      <a:r>
                        <a:rPr lang="id-ID" sz="2800">
                          <a:effectLst/>
                          <a:latin typeface="Calibri" panose="020F0502020204030204" pitchFamily="34" charset="0"/>
                          <a:ea typeface="MS Mincho"/>
                          <a:cs typeface="Times New Roman" panose="02020603050405020304" pitchFamily="18" charset="0"/>
                        </a:rPr>
                        <a:t>Lingkungan</a:t>
                      </a:r>
                    </a:p>
                  </a:txBody>
                  <a:tcPr marL="68580" marR="68580" marT="0" marB="0"/>
                </a:tc>
                <a:tc>
                  <a:txBody>
                    <a:bodyPr/>
                    <a:lstStyle/>
                    <a:p>
                      <a:pPr algn="ctr">
                        <a:lnSpc>
                          <a:spcPct val="107000"/>
                        </a:lnSpc>
                        <a:spcBef>
                          <a:spcPts val="300"/>
                        </a:spcBef>
                        <a:spcAft>
                          <a:spcPts val="300"/>
                        </a:spcAft>
                      </a:pPr>
                      <a:r>
                        <a:rPr lang="id-ID" sz="2800">
                          <a:effectLst/>
                          <a:latin typeface="Calibri" panose="020F0502020204030204" pitchFamily="34" charset="0"/>
                          <a:ea typeface="MS Mincho"/>
                          <a:cs typeface="Times New Roman" panose="02020603050405020304" pitchFamily="18" charset="0"/>
                        </a:rPr>
                        <a:t>5</a:t>
                      </a:r>
                    </a:p>
                  </a:txBody>
                  <a:tcPr marL="68580" marR="68580" marT="0" marB="0"/>
                </a:tc>
                <a:tc>
                  <a:txBody>
                    <a:bodyPr/>
                    <a:lstStyle/>
                    <a:p>
                      <a:pPr algn="ctr">
                        <a:lnSpc>
                          <a:spcPct val="107000"/>
                        </a:lnSpc>
                        <a:spcBef>
                          <a:spcPts val="300"/>
                        </a:spcBef>
                        <a:spcAft>
                          <a:spcPts val="300"/>
                        </a:spcAft>
                      </a:pPr>
                      <a:r>
                        <a:rPr lang="id-ID" sz="2800">
                          <a:effectLst/>
                          <a:latin typeface="Calibri" panose="020F0502020204030204" pitchFamily="34" charset="0"/>
                          <a:ea typeface="MS Mincho"/>
                          <a:cs typeface="Times New Roman" panose="02020603050405020304" pitchFamily="18" charset="0"/>
                        </a:rPr>
                        <a:t>2</a:t>
                      </a:r>
                    </a:p>
                  </a:txBody>
                  <a:tcPr marL="68580" marR="68580" marT="0" marB="0"/>
                </a:tc>
                <a:extLst>
                  <a:ext uri="{0D108BD9-81ED-4DB2-BD59-A6C34878D82A}">
                    <a16:rowId xmlns="" xmlns:a16="http://schemas.microsoft.com/office/drawing/2014/main" val="4078006548"/>
                  </a:ext>
                </a:extLst>
              </a:tr>
              <a:tr h="370840">
                <a:tc>
                  <a:txBody>
                    <a:bodyPr/>
                    <a:lstStyle/>
                    <a:p>
                      <a:pPr>
                        <a:lnSpc>
                          <a:spcPct val="107000"/>
                        </a:lnSpc>
                        <a:spcBef>
                          <a:spcPts val="300"/>
                        </a:spcBef>
                        <a:spcAft>
                          <a:spcPts val="300"/>
                        </a:spcAft>
                      </a:pPr>
                      <a:r>
                        <a:rPr lang="id-ID" sz="2800">
                          <a:effectLst/>
                          <a:latin typeface="Calibri" panose="020F0502020204030204" pitchFamily="34" charset="0"/>
                          <a:ea typeface="MS Mincho"/>
                          <a:cs typeface="Times New Roman" panose="02020603050405020304" pitchFamily="18" charset="0"/>
                        </a:rPr>
                        <a:t>Jembatan</a:t>
                      </a:r>
                    </a:p>
                  </a:txBody>
                  <a:tcPr marL="68580" marR="68580" marT="0" marB="0"/>
                </a:tc>
                <a:tc gridSpan="2">
                  <a:txBody>
                    <a:bodyPr/>
                    <a:lstStyle/>
                    <a:p>
                      <a:pPr algn="ctr">
                        <a:lnSpc>
                          <a:spcPct val="107000"/>
                        </a:lnSpc>
                        <a:spcBef>
                          <a:spcPts val="300"/>
                        </a:spcBef>
                        <a:spcAft>
                          <a:spcPts val="300"/>
                        </a:spcAft>
                      </a:pPr>
                      <a:r>
                        <a:rPr lang="id-ID" sz="2800" dirty="0">
                          <a:effectLst/>
                          <a:latin typeface="Calibri" panose="020F0502020204030204" pitchFamily="34" charset="0"/>
                          <a:ea typeface="MS Mincho"/>
                          <a:cs typeface="Arial" panose="020B0604020202020204" pitchFamily="34" charset="0"/>
                        </a:rPr>
                        <a:t>tidak kurang dari 100 (seratus) meter ke arah hilir atau hulu</a:t>
                      </a:r>
                      <a:endParaRPr lang="id-ID" sz="2800" dirty="0">
                        <a:effectLst/>
                        <a:latin typeface="Calibri" panose="020F0502020204030204" pitchFamily="34" charset="0"/>
                        <a:ea typeface="MS Mincho"/>
                        <a:cs typeface="Times New Roman" panose="02020603050405020304" pitchFamily="18" charset="0"/>
                      </a:endParaRPr>
                    </a:p>
                  </a:txBody>
                  <a:tcPr marL="68580" marR="68580" marT="0" marB="0"/>
                </a:tc>
                <a:tc hMerge="1">
                  <a:txBody>
                    <a:bodyPr/>
                    <a:lstStyle/>
                    <a:p>
                      <a:endParaRPr lang="id-ID"/>
                    </a:p>
                  </a:txBody>
                  <a:tcPr/>
                </a:tc>
                <a:extLst>
                  <a:ext uri="{0D108BD9-81ED-4DB2-BD59-A6C34878D82A}">
                    <a16:rowId xmlns="" xmlns:a16="http://schemas.microsoft.com/office/drawing/2014/main" val="2140553429"/>
                  </a:ext>
                </a:extLst>
              </a:tr>
            </a:tbl>
          </a:graphicData>
        </a:graphic>
      </p:graphicFrame>
    </p:spTree>
    <p:extLst>
      <p:ext uri="{BB962C8B-B14F-4D97-AF65-F5344CB8AC3E}">
        <p14:creationId xmlns:p14="http://schemas.microsoft.com/office/powerpoint/2010/main" val="29350005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4800" b="1" dirty="0">
                <a:solidFill>
                  <a:schemeClr val="tx1"/>
                </a:solidFill>
              </a:rPr>
              <a:t>Persyaratan Teknis dan Kriteria Perencanaan Jalan</a:t>
            </a:r>
            <a:br>
              <a:rPr lang="id-ID" sz="4800" b="1" dirty="0">
                <a:solidFill>
                  <a:schemeClr val="tx1"/>
                </a:solidFill>
              </a:rPr>
            </a:br>
            <a:endParaRPr lang="id-ID" sz="4800" dirty="0">
              <a:solidFill>
                <a:schemeClr val="tx1"/>
              </a:solidFill>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706993816"/>
              </p:ext>
            </p:extLst>
          </p:nvPr>
        </p:nvGraphicFramePr>
        <p:xfrm>
          <a:off x="5153025" y="559678"/>
          <a:ext cx="6248398" cy="56551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p:txBody>
          <a:bodyPr/>
          <a:lstStyle/>
          <a:p>
            <a:fld id="{2AC27A5A-7290-4DE1-BA94-4BE8A8E57DCF}" type="slidenum">
              <a:rPr lang="en-US" smtClean="0"/>
              <a:t>24</a:t>
            </a:fld>
            <a:endParaRPr lang="en-US" dirty="0"/>
          </a:p>
        </p:txBody>
      </p:sp>
    </p:spTree>
    <p:extLst>
      <p:ext uri="{BB962C8B-B14F-4D97-AF65-F5344CB8AC3E}">
        <p14:creationId xmlns:p14="http://schemas.microsoft.com/office/powerpoint/2010/main" val="11712236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12003"/>
            <a:ext cx="10972801" cy="1021472"/>
          </a:xfrm>
          <a:solidFill>
            <a:schemeClr val="bg1"/>
          </a:solidFill>
        </p:spPr>
        <p:txBody>
          <a:bodyPr>
            <a:normAutofit/>
          </a:bodyPr>
          <a:lstStyle/>
          <a:p>
            <a:r>
              <a:rPr lang="en-US" sz="2800" dirty="0" err="1">
                <a:solidFill>
                  <a:schemeClr val="tx1"/>
                </a:solidFill>
              </a:rPr>
              <a:t>Lingkup</a:t>
            </a:r>
            <a:r>
              <a:rPr lang="en-US" sz="2800" dirty="0">
                <a:solidFill>
                  <a:schemeClr val="tx1"/>
                </a:solidFill>
              </a:rPr>
              <a:t> </a:t>
            </a:r>
            <a:r>
              <a:rPr lang="en-US" sz="2800" dirty="0" err="1">
                <a:solidFill>
                  <a:schemeClr val="tx1"/>
                </a:solidFill>
              </a:rPr>
              <a:t>Persyaratan</a:t>
            </a:r>
            <a:r>
              <a:rPr lang="en-US" sz="2800" dirty="0">
                <a:solidFill>
                  <a:schemeClr val="tx1"/>
                </a:solidFill>
              </a:rPr>
              <a:t> </a:t>
            </a:r>
            <a:r>
              <a:rPr lang="en-US" sz="2800" dirty="0" err="1">
                <a:solidFill>
                  <a:schemeClr val="tx1"/>
                </a:solidFill>
              </a:rPr>
              <a:t>Teknis</a:t>
            </a:r>
            <a:r>
              <a:rPr lang="en-US" sz="2800" dirty="0">
                <a:solidFill>
                  <a:schemeClr val="tx1"/>
                </a:solidFill>
              </a:rPr>
              <a:t> </a:t>
            </a:r>
            <a:r>
              <a:rPr lang="en-US" sz="2800" dirty="0" err="1">
                <a:solidFill>
                  <a:schemeClr val="tx1"/>
                </a:solidFill>
              </a:rPr>
              <a:t>Jalan</a:t>
            </a:r>
            <a:r>
              <a:rPr lang="en-US" sz="2800" dirty="0">
                <a:solidFill>
                  <a:schemeClr val="tx1"/>
                </a:solidFill>
              </a:rPr>
              <a:t> (</a:t>
            </a:r>
            <a:r>
              <a:rPr lang="en-US" sz="2800" dirty="0" err="1">
                <a:solidFill>
                  <a:schemeClr val="tx1"/>
                </a:solidFill>
              </a:rPr>
              <a:t>Permen</a:t>
            </a:r>
            <a:r>
              <a:rPr lang="en-US" sz="2800" dirty="0">
                <a:solidFill>
                  <a:schemeClr val="tx1"/>
                </a:solidFill>
              </a:rPr>
              <a:t> PU No.19/PRT/M/2011)</a:t>
            </a:r>
            <a:endParaRPr lang="id-ID" sz="2800" dirty="0">
              <a:solidFill>
                <a:schemeClr val="tx1"/>
              </a:solidFill>
            </a:endParaRPr>
          </a:p>
        </p:txBody>
      </p:sp>
      <p:sp>
        <p:nvSpPr>
          <p:cNvPr id="3" name="Content Placeholder 2"/>
          <p:cNvSpPr>
            <a:spLocks noGrp="1"/>
          </p:cNvSpPr>
          <p:nvPr>
            <p:ph idx="1"/>
          </p:nvPr>
        </p:nvSpPr>
        <p:spPr>
          <a:xfrm>
            <a:off x="304801" y="783545"/>
            <a:ext cx="10972800" cy="5969680"/>
          </a:xfrm>
          <a:solidFill>
            <a:schemeClr val="bg1"/>
          </a:solidFill>
        </p:spPr>
        <p:txBody>
          <a:bodyPr>
            <a:noAutofit/>
          </a:bodyPr>
          <a:lstStyle/>
          <a:p>
            <a:pPr>
              <a:lnSpc>
                <a:spcPct val="120000"/>
              </a:lnSpc>
              <a:spcBef>
                <a:spcPts val="0"/>
              </a:spcBef>
            </a:pPr>
            <a:r>
              <a:rPr lang="id-ID" b="1" dirty="0"/>
              <a:t>Kecepatan Rencana (</a:t>
            </a:r>
            <a:r>
              <a:rPr lang="id-ID" b="1" i="1" dirty="0"/>
              <a:t>Design </a:t>
            </a:r>
            <a:r>
              <a:rPr lang="id-ID" b="1" i="1" dirty="0" err="1"/>
              <a:t>Speed</a:t>
            </a:r>
            <a:r>
              <a:rPr lang="id-ID" b="1" dirty="0"/>
              <a:t>)</a:t>
            </a:r>
          </a:p>
          <a:p>
            <a:pPr>
              <a:lnSpc>
                <a:spcPct val="120000"/>
              </a:lnSpc>
              <a:spcBef>
                <a:spcPts val="0"/>
              </a:spcBef>
            </a:pPr>
            <a:r>
              <a:rPr lang="id-ID" b="1" dirty="0"/>
              <a:t>Lebar Badan Jalan</a:t>
            </a:r>
          </a:p>
          <a:p>
            <a:pPr lvl="1">
              <a:lnSpc>
                <a:spcPct val="120000"/>
              </a:lnSpc>
              <a:spcBef>
                <a:spcPts val="0"/>
              </a:spcBef>
            </a:pPr>
            <a:r>
              <a:rPr lang="id-ID" i="1" dirty="0"/>
              <a:t>Jalur Lalu Lintas</a:t>
            </a:r>
          </a:p>
          <a:p>
            <a:pPr lvl="1">
              <a:lnSpc>
                <a:spcPct val="120000"/>
              </a:lnSpc>
              <a:spcBef>
                <a:spcPts val="0"/>
              </a:spcBef>
            </a:pPr>
            <a:r>
              <a:rPr lang="id-ID" i="1" dirty="0"/>
              <a:t>Bahu Jalan</a:t>
            </a:r>
          </a:p>
          <a:p>
            <a:pPr lvl="1">
              <a:lnSpc>
                <a:spcPct val="120000"/>
              </a:lnSpc>
              <a:spcBef>
                <a:spcPts val="0"/>
              </a:spcBef>
            </a:pPr>
            <a:r>
              <a:rPr lang="id-ID" i="1" dirty="0"/>
              <a:t>Median Jalan</a:t>
            </a:r>
          </a:p>
          <a:p>
            <a:pPr lvl="1">
              <a:lnSpc>
                <a:spcPct val="120000"/>
              </a:lnSpc>
              <a:spcBef>
                <a:spcPts val="0"/>
              </a:spcBef>
            </a:pPr>
            <a:r>
              <a:rPr lang="id-ID" i="1" dirty="0"/>
              <a:t>Pemisah Jalur Jalan</a:t>
            </a:r>
          </a:p>
          <a:p>
            <a:pPr>
              <a:lnSpc>
                <a:spcPct val="120000"/>
              </a:lnSpc>
              <a:spcBef>
                <a:spcPts val="0"/>
              </a:spcBef>
            </a:pPr>
            <a:r>
              <a:rPr lang="id-ID" b="1" dirty="0"/>
              <a:t>Kapasitas Jalan</a:t>
            </a:r>
          </a:p>
          <a:p>
            <a:pPr>
              <a:lnSpc>
                <a:spcPct val="120000"/>
              </a:lnSpc>
              <a:spcBef>
                <a:spcPts val="0"/>
              </a:spcBef>
            </a:pPr>
            <a:r>
              <a:rPr lang="id-ID" b="1" dirty="0"/>
              <a:t>Jalan Masuk</a:t>
            </a:r>
          </a:p>
          <a:p>
            <a:pPr>
              <a:lnSpc>
                <a:spcPct val="120000"/>
              </a:lnSpc>
              <a:spcBef>
                <a:spcPts val="0"/>
              </a:spcBef>
            </a:pPr>
            <a:r>
              <a:rPr lang="id-ID" b="1" dirty="0"/>
              <a:t>Persimpangan Sebidang dan Fasilitas Berputar Balik</a:t>
            </a:r>
          </a:p>
          <a:p>
            <a:pPr>
              <a:lnSpc>
                <a:spcPct val="120000"/>
              </a:lnSpc>
              <a:spcBef>
                <a:spcPts val="0"/>
              </a:spcBef>
            </a:pPr>
            <a:r>
              <a:rPr lang="id-ID" b="1" dirty="0"/>
              <a:t>Bangunan Pelengkap</a:t>
            </a:r>
          </a:p>
          <a:p>
            <a:pPr lvl="1">
              <a:lnSpc>
                <a:spcPct val="120000"/>
              </a:lnSpc>
              <a:spcBef>
                <a:spcPts val="0"/>
              </a:spcBef>
            </a:pPr>
            <a:r>
              <a:rPr lang="id-ID" i="1" dirty="0"/>
              <a:t>Bangunan Pelengkap Jalan sebagai jalur lalu lintas (</a:t>
            </a:r>
            <a:r>
              <a:rPr lang="id-ID" sz="1600" i="1" dirty="0"/>
              <a:t>Jembatan; Lintas atas dan Jalan layang; Lintas bawah; Terowongan)</a:t>
            </a:r>
          </a:p>
          <a:p>
            <a:pPr lvl="1">
              <a:lnSpc>
                <a:spcPct val="120000"/>
              </a:lnSpc>
              <a:spcBef>
                <a:spcPts val="0"/>
              </a:spcBef>
            </a:pPr>
            <a:r>
              <a:rPr lang="id-ID" i="1" dirty="0"/>
              <a:t>Bangunan Pelengkap Jalan sebagai pendukung konstruksi jalan (</a:t>
            </a:r>
            <a:r>
              <a:rPr lang="id-ID" sz="1600" i="1" dirty="0"/>
              <a:t>Saluran Tepi Jalan; </a:t>
            </a:r>
            <a:r>
              <a:rPr lang="id-ID" sz="1600" i="1" dirty="0" err="1"/>
              <a:t>Gorong-Gorong</a:t>
            </a:r>
            <a:r>
              <a:rPr lang="id-ID" sz="1600" i="1" dirty="0"/>
              <a:t>; Dinding Penahan Tanah)</a:t>
            </a:r>
          </a:p>
          <a:p>
            <a:pPr lvl="1">
              <a:lnSpc>
                <a:spcPct val="120000"/>
              </a:lnSpc>
              <a:spcBef>
                <a:spcPts val="0"/>
              </a:spcBef>
            </a:pPr>
            <a:r>
              <a:rPr lang="id-ID" i="1" dirty="0"/>
              <a:t>Bangunan pelengkap sebagai fungsi fasilitas lalu lintas dan fasilitas pendukung pengguna jalan (</a:t>
            </a:r>
            <a:r>
              <a:rPr lang="id-ID" sz="1600" i="1" dirty="0"/>
              <a:t>Jembatan Penyeberangan Pejalan Kaki; Terowongan Penyeberangan Pejalan Kaki; Pulau Jalan; Trotoar; Tempat Parkir </a:t>
            </a:r>
            <a:r>
              <a:rPr lang="id-ID" sz="1600" i="1" dirty="0" err="1"/>
              <a:t>Dibadan</a:t>
            </a:r>
            <a:r>
              <a:rPr lang="id-ID" sz="1600" i="1" dirty="0"/>
              <a:t> Jalan; Teluk Bus yang dilengkapi Halte; </a:t>
            </a:r>
            <a:r>
              <a:rPr lang="id-ID" sz="1600" i="1" dirty="0" err="1"/>
              <a:t>Ketidak</a:t>
            </a:r>
            <a:r>
              <a:rPr lang="id-ID" sz="1600" i="1" dirty="0"/>
              <a:t> Terputusan Jalan)</a:t>
            </a:r>
            <a:endParaRPr lang="id-ID" sz="1600" dirty="0"/>
          </a:p>
        </p:txBody>
      </p:sp>
      <p:sp>
        <p:nvSpPr>
          <p:cNvPr id="4" name="Slide Number Placeholder 3"/>
          <p:cNvSpPr>
            <a:spLocks noGrp="1"/>
          </p:cNvSpPr>
          <p:nvPr>
            <p:ph type="sldNum" sz="quarter" idx="12"/>
          </p:nvPr>
        </p:nvSpPr>
        <p:spPr/>
        <p:txBody>
          <a:bodyPr/>
          <a:lstStyle/>
          <a:p>
            <a:fld id="{2AC27A5A-7290-4DE1-BA94-4BE8A8E57DCF}" type="slidenum">
              <a:rPr lang="en-US" smtClean="0"/>
              <a:t>25</a:t>
            </a:fld>
            <a:endParaRPr lang="en-US" dirty="0"/>
          </a:p>
        </p:txBody>
      </p:sp>
    </p:spTree>
    <p:extLst>
      <p:ext uri="{BB962C8B-B14F-4D97-AF65-F5344CB8AC3E}">
        <p14:creationId xmlns:p14="http://schemas.microsoft.com/office/powerpoint/2010/main" val="31252958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2475" y="557107"/>
            <a:ext cx="3833906" cy="4952492"/>
          </a:xfrm>
        </p:spPr>
        <p:txBody>
          <a:bodyPr/>
          <a:lstStyle/>
          <a:p>
            <a:r>
              <a:rPr lang="id-ID" dirty="0">
                <a:solidFill>
                  <a:schemeClr val="tx1"/>
                </a:solidFill>
              </a:rPr>
              <a:t>P</a:t>
            </a:r>
            <a:r>
              <a:rPr lang="en-US" dirty="0" err="1">
                <a:solidFill>
                  <a:schemeClr val="tx1"/>
                </a:solidFill>
              </a:rPr>
              <a:t>erencanaan</a:t>
            </a:r>
            <a:r>
              <a:rPr lang="en-US" dirty="0">
                <a:solidFill>
                  <a:schemeClr val="tx1"/>
                </a:solidFill>
              </a:rPr>
              <a:t> </a:t>
            </a:r>
            <a:r>
              <a:rPr lang="en-US" dirty="0" err="1">
                <a:solidFill>
                  <a:schemeClr val="tx1"/>
                </a:solidFill>
              </a:rPr>
              <a:t>teknis</a:t>
            </a:r>
            <a:r>
              <a:rPr lang="en-US" dirty="0">
                <a:solidFill>
                  <a:schemeClr val="tx1"/>
                </a:solidFill>
              </a:rPr>
              <a:t> </a:t>
            </a:r>
            <a:r>
              <a:rPr lang="en-US" dirty="0" err="1">
                <a:solidFill>
                  <a:schemeClr val="tx1"/>
                </a:solidFill>
              </a:rPr>
              <a:t>akhir</a:t>
            </a:r>
            <a:r>
              <a:rPr lang="en-US" dirty="0">
                <a:solidFill>
                  <a:schemeClr val="tx1"/>
                </a:solidFill>
              </a:rPr>
              <a:t> (final engineering design)</a:t>
            </a:r>
            <a:endParaRPr lang="id-ID" dirty="0">
              <a:solidFill>
                <a:schemeClr val="tx1"/>
              </a:solidFill>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153867927"/>
              </p:ext>
            </p:extLst>
          </p:nvPr>
        </p:nvGraphicFramePr>
        <p:xfrm>
          <a:off x="5181600" y="569066"/>
          <a:ext cx="6248398" cy="56551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p:txBody>
          <a:bodyPr/>
          <a:lstStyle/>
          <a:p>
            <a:fld id="{2AC27A5A-7290-4DE1-BA94-4BE8A8E57DCF}" type="slidenum">
              <a:rPr lang="en-US" smtClean="0"/>
              <a:t>26</a:t>
            </a:fld>
            <a:endParaRPr lang="en-US" dirty="0"/>
          </a:p>
        </p:txBody>
      </p:sp>
    </p:spTree>
    <p:extLst>
      <p:ext uri="{BB962C8B-B14F-4D97-AF65-F5344CB8AC3E}">
        <p14:creationId xmlns:p14="http://schemas.microsoft.com/office/powerpoint/2010/main" val="35972608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Konfigurasi</a:t>
            </a:r>
            <a:r>
              <a:rPr lang="en-US" dirty="0"/>
              <a:t> </a:t>
            </a:r>
            <a:r>
              <a:rPr lang="en-US" dirty="0" err="1"/>
              <a:t>Badan</a:t>
            </a:r>
            <a:r>
              <a:rPr lang="en-US" dirty="0"/>
              <a:t> </a:t>
            </a:r>
            <a:r>
              <a:rPr lang="en-US" dirty="0" err="1"/>
              <a:t>Jalan</a:t>
            </a:r>
            <a:endParaRPr lang="id-ID" dirty="0"/>
          </a:p>
        </p:txBody>
      </p:sp>
      <p:sp>
        <p:nvSpPr>
          <p:cNvPr id="4" name="Slide Number Placeholder 3"/>
          <p:cNvSpPr>
            <a:spLocks noGrp="1"/>
          </p:cNvSpPr>
          <p:nvPr>
            <p:ph type="sldNum" sz="quarter" idx="12"/>
          </p:nvPr>
        </p:nvSpPr>
        <p:spPr/>
        <p:txBody>
          <a:bodyPr/>
          <a:lstStyle/>
          <a:p>
            <a:fld id="{2AC27A5A-7290-4DE1-BA94-4BE8A8E57DCF}" type="slidenum">
              <a:rPr lang="en-US" smtClean="0"/>
              <a:t>27</a:t>
            </a:fld>
            <a:endParaRPr lang="en-US" dirty="0"/>
          </a:p>
        </p:txBody>
      </p:sp>
      <p:sp>
        <p:nvSpPr>
          <p:cNvPr id="6" name="Rectangle 5"/>
          <p:cNvSpPr/>
          <p:nvPr/>
        </p:nvSpPr>
        <p:spPr>
          <a:xfrm>
            <a:off x="370518" y="3832730"/>
            <a:ext cx="4838701" cy="1200329"/>
          </a:xfrm>
          <a:prstGeom prst="rect">
            <a:avLst/>
          </a:prstGeom>
          <a:solidFill>
            <a:schemeClr val="bg1"/>
          </a:solidFill>
        </p:spPr>
        <p:txBody>
          <a:bodyPr wrap="square">
            <a:spAutoFit/>
          </a:bodyPr>
          <a:lstStyle/>
          <a:p>
            <a:r>
              <a:rPr lang="en-US" dirty="0" err="1">
                <a:latin typeface="Calibri" panose="020F0502020204030204" pitchFamily="34" charset="0"/>
                <a:ea typeface="Times New Roman" panose="02020603050405020304" pitchFamily="18" charset="0"/>
                <a:cs typeface="Calibri" panose="020F0502020204030204" pitchFamily="34" charset="0"/>
              </a:rPr>
              <a:t>Gambar</a:t>
            </a:r>
            <a:r>
              <a:rPr lang="en-US" dirty="0">
                <a:latin typeface="Calibri" panose="020F0502020204030204" pitchFamily="34" charset="0"/>
                <a:ea typeface="Times New Roman" panose="02020603050405020304" pitchFamily="18" charset="0"/>
                <a:cs typeface="Calibri" panose="020F0502020204030204" pitchFamily="34" charset="0"/>
              </a:rPr>
              <a:t> </a:t>
            </a:r>
            <a:r>
              <a:rPr lang="id-ID" dirty="0">
                <a:latin typeface="Calibri" panose="020F0502020204030204" pitchFamily="34" charset="0"/>
                <a:ea typeface="Times New Roman" panose="02020603050405020304" pitchFamily="18" charset="0"/>
                <a:cs typeface="Calibri" panose="020F0502020204030204" pitchFamily="34" charset="0"/>
              </a:rPr>
              <a:t>2.</a:t>
            </a:r>
            <a:r>
              <a:rPr lang="en-US" dirty="0"/>
              <a:t>6:   </a:t>
            </a:r>
            <a:r>
              <a:rPr lang="en-US" dirty="0" err="1"/>
              <a:t>Konfigurasi</a:t>
            </a:r>
            <a:r>
              <a:rPr lang="en-US" dirty="0"/>
              <a:t> </a:t>
            </a:r>
            <a:r>
              <a:rPr lang="en-US" dirty="0" err="1"/>
              <a:t>Badan</a:t>
            </a:r>
            <a:r>
              <a:rPr lang="en-US" dirty="0"/>
              <a:t> </a:t>
            </a:r>
            <a:r>
              <a:rPr lang="en-US" dirty="0" err="1"/>
              <a:t>Jalan</a:t>
            </a:r>
            <a:r>
              <a:rPr lang="en-US" dirty="0"/>
              <a:t> Paling Kecil </a:t>
            </a:r>
            <a:r>
              <a:rPr lang="en-US" dirty="0" err="1"/>
              <a:t>pada</a:t>
            </a:r>
            <a:r>
              <a:rPr lang="en-US" dirty="0"/>
              <a:t> </a:t>
            </a:r>
            <a:r>
              <a:rPr lang="en-US" dirty="0" err="1"/>
              <a:t>Jalan</a:t>
            </a:r>
            <a:r>
              <a:rPr lang="en-US" dirty="0"/>
              <a:t> </a:t>
            </a:r>
            <a:r>
              <a:rPr lang="en-US" dirty="0" err="1"/>
              <a:t>Sedang</a:t>
            </a:r>
            <a:r>
              <a:rPr lang="en-US" dirty="0"/>
              <a:t> </a:t>
            </a:r>
            <a:r>
              <a:rPr lang="en-US" dirty="0" err="1"/>
              <a:t>untuk</a:t>
            </a:r>
            <a:r>
              <a:rPr lang="en-US" dirty="0"/>
              <a:t> </a:t>
            </a:r>
            <a:r>
              <a:rPr lang="en-US" dirty="0" err="1"/>
              <a:t>Ukuran</a:t>
            </a:r>
            <a:r>
              <a:rPr lang="en-US" dirty="0"/>
              <a:t> </a:t>
            </a:r>
            <a:r>
              <a:rPr lang="en-US" dirty="0" err="1"/>
              <a:t>Lebar</a:t>
            </a:r>
            <a:r>
              <a:rPr lang="en-US" dirty="0"/>
              <a:t> </a:t>
            </a:r>
            <a:r>
              <a:rPr lang="en-US" dirty="0" err="1"/>
              <a:t>Lajur</a:t>
            </a:r>
            <a:r>
              <a:rPr lang="en-US" dirty="0"/>
              <a:t> </a:t>
            </a:r>
            <a:r>
              <a:rPr lang="en-US" dirty="0" err="1"/>
              <a:t>Lalu</a:t>
            </a:r>
            <a:r>
              <a:rPr lang="en-US" dirty="0"/>
              <a:t> Lintas Dan Bahu </a:t>
            </a:r>
            <a:r>
              <a:rPr lang="en-US" dirty="0" err="1"/>
              <a:t>Jalan</a:t>
            </a:r>
            <a:r>
              <a:rPr lang="en-US" dirty="0"/>
              <a:t> Paling Kecil (</a:t>
            </a:r>
            <a:r>
              <a:rPr lang="en-US" dirty="0" err="1"/>
              <a:t>Permen</a:t>
            </a:r>
            <a:r>
              <a:rPr lang="en-US" dirty="0"/>
              <a:t> PU No.19/PRT/M/2011).</a:t>
            </a:r>
            <a:endParaRPr lang="id-ID" dirty="0"/>
          </a:p>
        </p:txBody>
      </p:sp>
      <p:pic>
        <p:nvPicPr>
          <p:cNvPr id="7" name="Content Placeholder 6"/>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895850" y="568325"/>
            <a:ext cx="5906290" cy="5656263"/>
          </a:xfrm>
          <a:prstGeom prst="rect">
            <a:avLst/>
          </a:prstGeom>
          <a:noFill/>
          <a:ln>
            <a:noFill/>
          </a:ln>
        </p:spPr>
      </p:pic>
    </p:spTree>
    <p:extLst>
      <p:ext uri="{BB962C8B-B14F-4D97-AF65-F5344CB8AC3E}">
        <p14:creationId xmlns:p14="http://schemas.microsoft.com/office/powerpoint/2010/main" val="8798364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Konfigurasi</a:t>
            </a:r>
            <a:r>
              <a:rPr lang="en-US" dirty="0"/>
              <a:t> </a:t>
            </a:r>
            <a:r>
              <a:rPr lang="en-US" dirty="0" err="1"/>
              <a:t>Badan</a:t>
            </a:r>
            <a:r>
              <a:rPr lang="en-US" dirty="0"/>
              <a:t> </a:t>
            </a:r>
            <a:r>
              <a:rPr lang="en-US" dirty="0" err="1"/>
              <a:t>Jalan</a:t>
            </a:r>
            <a:endParaRPr lang="id-ID" dirty="0"/>
          </a:p>
        </p:txBody>
      </p:sp>
      <p:sp>
        <p:nvSpPr>
          <p:cNvPr id="4" name="Slide Number Placeholder 3"/>
          <p:cNvSpPr>
            <a:spLocks noGrp="1"/>
          </p:cNvSpPr>
          <p:nvPr>
            <p:ph type="sldNum" sz="quarter" idx="12"/>
          </p:nvPr>
        </p:nvSpPr>
        <p:spPr/>
        <p:txBody>
          <a:bodyPr/>
          <a:lstStyle/>
          <a:p>
            <a:fld id="{2AC27A5A-7290-4DE1-BA94-4BE8A8E57DCF}" type="slidenum">
              <a:rPr lang="en-US" smtClean="0"/>
              <a:t>28</a:t>
            </a:fld>
            <a:endParaRPr lang="en-US" dirty="0"/>
          </a:p>
        </p:txBody>
      </p:sp>
      <p:pic>
        <p:nvPicPr>
          <p:cNvPr id="5" name="Content Placeholder 4"/>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5209219" y="207792"/>
            <a:ext cx="5774062" cy="5656263"/>
          </a:xfrm>
          <a:prstGeom prst="rect">
            <a:avLst/>
          </a:prstGeom>
          <a:noFill/>
          <a:ln>
            <a:noFill/>
          </a:ln>
        </p:spPr>
      </p:pic>
      <p:sp>
        <p:nvSpPr>
          <p:cNvPr id="6" name="Rectangle 5"/>
          <p:cNvSpPr/>
          <p:nvPr/>
        </p:nvSpPr>
        <p:spPr>
          <a:xfrm>
            <a:off x="370518" y="3832730"/>
            <a:ext cx="4838701" cy="2031325"/>
          </a:xfrm>
          <a:prstGeom prst="rect">
            <a:avLst/>
          </a:prstGeom>
          <a:solidFill>
            <a:schemeClr val="bg1"/>
          </a:solidFill>
        </p:spPr>
        <p:txBody>
          <a:bodyPr wrap="square">
            <a:spAutoFit/>
          </a:bodyPr>
          <a:lstStyle/>
          <a:p>
            <a:r>
              <a:rPr lang="en-US" dirty="0" err="1">
                <a:latin typeface="Calibri" panose="020F0502020204030204" pitchFamily="34" charset="0"/>
                <a:ea typeface="Times New Roman" panose="02020603050405020304" pitchFamily="18" charset="0"/>
                <a:cs typeface="Calibri" panose="020F0502020204030204" pitchFamily="34" charset="0"/>
              </a:rPr>
              <a:t>Gambar</a:t>
            </a:r>
            <a:r>
              <a:rPr lang="en-US" dirty="0">
                <a:latin typeface="Calibri" panose="020F0502020204030204" pitchFamily="34" charset="0"/>
                <a:ea typeface="Times New Roman" panose="02020603050405020304" pitchFamily="18" charset="0"/>
                <a:cs typeface="Calibri" panose="020F0502020204030204" pitchFamily="34" charset="0"/>
              </a:rPr>
              <a:t> 2.7:   </a:t>
            </a:r>
            <a:r>
              <a:rPr lang="en-US" dirty="0" err="1">
                <a:latin typeface="Calibri" panose="020F0502020204030204" pitchFamily="34" charset="0"/>
                <a:ea typeface="Times New Roman" panose="02020603050405020304" pitchFamily="18" charset="0"/>
                <a:cs typeface="Calibri" panose="020F0502020204030204" pitchFamily="34" charset="0"/>
              </a:rPr>
              <a:t>Konfigurasi</a:t>
            </a:r>
            <a:r>
              <a:rPr lang="en-US" dirty="0">
                <a:latin typeface="Calibri" panose="020F0502020204030204" pitchFamily="34" charset="0"/>
                <a:ea typeface="Times New Roman" panose="02020603050405020304" pitchFamily="18" charset="0"/>
                <a:cs typeface="Calibri" panose="020F0502020204030204" pitchFamily="34" charset="0"/>
              </a:rPr>
              <a:t> </a:t>
            </a:r>
            <a:r>
              <a:rPr lang="en-US" dirty="0" err="1">
                <a:latin typeface="Calibri" panose="020F0502020204030204" pitchFamily="34" charset="0"/>
                <a:ea typeface="Times New Roman" panose="02020603050405020304" pitchFamily="18" charset="0"/>
                <a:cs typeface="Calibri" panose="020F0502020204030204" pitchFamily="34" charset="0"/>
              </a:rPr>
              <a:t>Badan</a:t>
            </a:r>
            <a:r>
              <a:rPr lang="en-US" dirty="0">
                <a:latin typeface="Calibri" panose="020F0502020204030204" pitchFamily="34" charset="0"/>
                <a:ea typeface="Times New Roman" panose="02020603050405020304" pitchFamily="18" charset="0"/>
                <a:cs typeface="Calibri" panose="020F0502020204030204" pitchFamily="34" charset="0"/>
              </a:rPr>
              <a:t> </a:t>
            </a:r>
            <a:r>
              <a:rPr lang="en-US" dirty="0" err="1">
                <a:latin typeface="Calibri" panose="020F0502020204030204" pitchFamily="34" charset="0"/>
                <a:ea typeface="Times New Roman" panose="02020603050405020304" pitchFamily="18" charset="0"/>
                <a:cs typeface="Calibri" panose="020F0502020204030204" pitchFamily="34" charset="0"/>
              </a:rPr>
              <a:t>Jalan</a:t>
            </a:r>
            <a:r>
              <a:rPr lang="en-US" dirty="0">
                <a:latin typeface="Calibri" panose="020F0502020204030204" pitchFamily="34" charset="0"/>
                <a:ea typeface="Times New Roman" panose="02020603050405020304" pitchFamily="18" charset="0"/>
                <a:cs typeface="Calibri" panose="020F0502020204030204" pitchFamily="34" charset="0"/>
              </a:rPr>
              <a:t> Paling Kecil </a:t>
            </a:r>
            <a:r>
              <a:rPr lang="en-US" dirty="0" err="1">
                <a:latin typeface="Calibri" panose="020F0502020204030204" pitchFamily="34" charset="0"/>
                <a:ea typeface="Times New Roman" panose="02020603050405020304" pitchFamily="18" charset="0"/>
                <a:cs typeface="Calibri" panose="020F0502020204030204" pitchFamily="34" charset="0"/>
              </a:rPr>
              <a:t>pada</a:t>
            </a:r>
            <a:r>
              <a:rPr lang="en-US" dirty="0">
                <a:latin typeface="Calibri" panose="020F0502020204030204" pitchFamily="34" charset="0"/>
                <a:ea typeface="Times New Roman" panose="02020603050405020304" pitchFamily="18" charset="0"/>
                <a:cs typeface="Calibri" panose="020F0502020204030204" pitchFamily="34" charset="0"/>
              </a:rPr>
              <a:t> </a:t>
            </a:r>
            <a:r>
              <a:rPr lang="en-US" dirty="0" err="1">
                <a:latin typeface="Calibri" panose="020F0502020204030204" pitchFamily="34" charset="0"/>
                <a:ea typeface="Times New Roman" panose="02020603050405020304" pitchFamily="18" charset="0"/>
                <a:cs typeface="Calibri" panose="020F0502020204030204" pitchFamily="34" charset="0"/>
              </a:rPr>
              <a:t>Jalan</a:t>
            </a:r>
            <a:r>
              <a:rPr lang="en-US" dirty="0">
                <a:latin typeface="Calibri" panose="020F0502020204030204" pitchFamily="34" charset="0"/>
                <a:ea typeface="Times New Roman" panose="02020603050405020304" pitchFamily="18" charset="0"/>
                <a:cs typeface="Calibri" panose="020F0502020204030204" pitchFamily="34" charset="0"/>
              </a:rPr>
              <a:t> </a:t>
            </a:r>
            <a:r>
              <a:rPr lang="en-US" dirty="0" err="1">
                <a:latin typeface="Calibri" panose="020F0502020204030204" pitchFamily="34" charset="0"/>
                <a:ea typeface="Times New Roman" panose="02020603050405020304" pitchFamily="18" charset="0"/>
                <a:cs typeface="Calibri" panose="020F0502020204030204" pitchFamily="34" charset="0"/>
              </a:rPr>
              <a:t>Sedang</a:t>
            </a:r>
            <a:r>
              <a:rPr lang="en-US" dirty="0">
                <a:latin typeface="Calibri" panose="020F0502020204030204" pitchFamily="34" charset="0"/>
                <a:ea typeface="Times New Roman" panose="02020603050405020304" pitchFamily="18" charset="0"/>
                <a:cs typeface="Calibri" panose="020F0502020204030204" pitchFamily="34" charset="0"/>
              </a:rPr>
              <a:t> </a:t>
            </a:r>
            <a:r>
              <a:rPr lang="en-US" dirty="0" err="1">
                <a:latin typeface="Calibri" panose="020F0502020204030204" pitchFamily="34" charset="0"/>
                <a:ea typeface="MS Mincho"/>
                <a:cs typeface="Times New Roman" panose="02020603050405020304" pitchFamily="18" charset="0"/>
              </a:rPr>
              <a:t>dalam</a:t>
            </a:r>
            <a:r>
              <a:rPr lang="en-US" dirty="0">
                <a:latin typeface="Calibri" panose="020F0502020204030204" pitchFamily="34" charset="0"/>
                <a:ea typeface="MS Mincho"/>
                <a:cs typeface="Times New Roman" panose="02020603050405020304" pitchFamily="18" charset="0"/>
              </a:rPr>
              <a:t> </a:t>
            </a:r>
            <a:r>
              <a:rPr lang="en-US" dirty="0" err="1">
                <a:latin typeface="Calibri" panose="020F0502020204030204" pitchFamily="34" charset="0"/>
                <a:ea typeface="MS Mincho"/>
                <a:cs typeface="Times New Roman" panose="02020603050405020304" pitchFamily="18" charset="0"/>
              </a:rPr>
              <a:t>Sistem</a:t>
            </a:r>
            <a:r>
              <a:rPr lang="en-US" dirty="0">
                <a:latin typeface="Calibri" panose="020F0502020204030204" pitchFamily="34" charset="0"/>
                <a:ea typeface="MS Mincho"/>
                <a:cs typeface="Times New Roman" panose="02020603050405020304" pitchFamily="18" charset="0"/>
              </a:rPr>
              <a:t> </a:t>
            </a:r>
            <a:r>
              <a:rPr lang="en-US" dirty="0" err="1">
                <a:latin typeface="Calibri" panose="020F0502020204030204" pitchFamily="34" charset="0"/>
                <a:ea typeface="MS Mincho"/>
                <a:cs typeface="Times New Roman" panose="02020603050405020304" pitchFamily="18" charset="0"/>
              </a:rPr>
              <a:t>Jaringan</a:t>
            </a:r>
            <a:r>
              <a:rPr lang="en-US" dirty="0">
                <a:latin typeface="Calibri" panose="020F0502020204030204" pitchFamily="34" charset="0"/>
                <a:ea typeface="MS Mincho"/>
                <a:cs typeface="Times New Roman" panose="02020603050405020304" pitchFamily="18" charset="0"/>
              </a:rPr>
              <a:t> </a:t>
            </a:r>
            <a:r>
              <a:rPr lang="en-US" dirty="0" err="1">
                <a:latin typeface="Calibri" panose="020F0502020204030204" pitchFamily="34" charset="0"/>
                <a:ea typeface="MS Mincho"/>
                <a:cs typeface="Times New Roman" panose="02020603050405020304" pitchFamily="18" charset="0"/>
              </a:rPr>
              <a:t>Jalan</a:t>
            </a:r>
            <a:r>
              <a:rPr lang="en-US" dirty="0">
                <a:latin typeface="Calibri" panose="020F0502020204030204" pitchFamily="34" charset="0"/>
                <a:ea typeface="MS Mincho"/>
                <a:cs typeface="Times New Roman" panose="02020603050405020304" pitchFamily="18" charset="0"/>
              </a:rPr>
              <a:t> </a:t>
            </a:r>
            <a:r>
              <a:rPr lang="en-US" dirty="0" err="1">
                <a:latin typeface="Calibri" panose="020F0502020204030204" pitchFamily="34" charset="0"/>
                <a:ea typeface="MS Mincho"/>
                <a:cs typeface="Times New Roman" panose="02020603050405020304" pitchFamily="18" charset="0"/>
              </a:rPr>
              <a:t>Sekunder</a:t>
            </a:r>
            <a:r>
              <a:rPr lang="en-US" dirty="0">
                <a:latin typeface="Calibri" panose="020F0502020204030204" pitchFamily="34" charset="0"/>
                <a:ea typeface="MS Mincho"/>
                <a:cs typeface="Times New Roman" panose="02020603050405020304" pitchFamily="18" charset="0"/>
              </a:rPr>
              <a:t>, </a:t>
            </a:r>
            <a:r>
              <a:rPr lang="en-US" dirty="0" err="1">
                <a:latin typeface="Calibri" panose="020F0502020204030204" pitchFamily="34" charset="0"/>
                <a:ea typeface="MS Mincho"/>
                <a:cs typeface="Times New Roman" panose="02020603050405020304" pitchFamily="18" charset="0"/>
              </a:rPr>
              <a:t>Dalam</a:t>
            </a:r>
            <a:r>
              <a:rPr lang="en-US" dirty="0">
                <a:latin typeface="Calibri" panose="020F0502020204030204" pitchFamily="34" charset="0"/>
                <a:ea typeface="MS Mincho"/>
                <a:cs typeface="Times New Roman" panose="02020603050405020304" pitchFamily="18" charset="0"/>
              </a:rPr>
              <a:t> </a:t>
            </a:r>
            <a:r>
              <a:rPr lang="en-US" dirty="0" err="1">
                <a:latin typeface="Calibri" panose="020F0502020204030204" pitchFamily="34" charset="0"/>
                <a:ea typeface="MS Mincho"/>
                <a:cs typeface="Times New Roman" panose="02020603050405020304" pitchFamily="18" charset="0"/>
              </a:rPr>
              <a:t>Kondisi</a:t>
            </a:r>
            <a:r>
              <a:rPr lang="en-US" dirty="0">
                <a:latin typeface="Calibri" panose="020F0502020204030204" pitchFamily="34" charset="0"/>
                <a:ea typeface="MS Mincho"/>
                <a:cs typeface="Times New Roman" panose="02020603050405020304" pitchFamily="18" charset="0"/>
              </a:rPr>
              <a:t> </a:t>
            </a:r>
            <a:r>
              <a:rPr lang="en-US" dirty="0" err="1">
                <a:latin typeface="Calibri" panose="020F0502020204030204" pitchFamily="34" charset="0"/>
                <a:ea typeface="MS Mincho"/>
                <a:cs typeface="Times New Roman" panose="02020603050405020304" pitchFamily="18" charset="0"/>
              </a:rPr>
              <a:t>Keterbatasan</a:t>
            </a:r>
            <a:r>
              <a:rPr lang="en-US" dirty="0">
                <a:latin typeface="Calibri" panose="020F0502020204030204" pitchFamily="34" charset="0"/>
                <a:ea typeface="MS Mincho"/>
                <a:cs typeface="Times New Roman" panose="02020603050405020304" pitchFamily="18" charset="0"/>
              </a:rPr>
              <a:t> </a:t>
            </a:r>
            <a:r>
              <a:rPr lang="en-US" dirty="0" err="1">
                <a:latin typeface="Calibri" panose="020F0502020204030204" pitchFamily="34" charset="0"/>
                <a:ea typeface="MS Mincho"/>
                <a:cs typeface="Times New Roman" panose="02020603050405020304" pitchFamily="18" charset="0"/>
              </a:rPr>
              <a:t>Lahan</a:t>
            </a:r>
            <a:r>
              <a:rPr lang="en-US" dirty="0">
                <a:latin typeface="Calibri" panose="020F0502020204030204" pitchFamily="34" charset="0"/>
                <a:ea typeface="MS Mincho"/>
                <a:cs typeface="Times New Roman" panose="02020603050405020304" pitchFamily="18" charset="0"/>
              </a:rPr>
              <a:t>, Bahu </a:t>
            </a:r>
            <a:r>
              <a:rPr lang="en-US" dirty="0" err="1">
                <a:latin typeface="Calibri" panose="020F0502020204030204" pitchFamily="34" charset="0"/>
                <a:ea typeface="MS Mincho"/>
                <a:cs typeface="Times New Roman" panose="02020603050405020304" pitchFamily="18" charset="0"/>
              </a:rPr>
              <a:t>Jalan</a:t>
            </a:r>
            <a:r>
              <a:rPr lang="en-US" dirty="0">
                <a:latin typeface="Calibri" panose="020F0502020204030204" pitchFamily="34" charset="0"/>
                <a:ea typeface="MS Mincho"/>
                <a:cs typeface="Times New Roman" panose="02020603050405020304" pitchFamily="18" charset="0"/>
              </a:rPr>
              <a:t> </a:t>
            </a:r>
            <a:r>
              <a:rPr lang="en-US" dirty="0" err="1">
                <a:latin typeface="Calibri" panose="020F0502020204030204" pitchFamily="34" charset="0"/>
                <a:ea typeface="MS Mincho"/>
                <a:cs typeface="Times New Roman" panose="02020603050405020304" pitchFamily="18" charset="0"/>
              </a:rPr>
              <a:t>Dapat</a:t>
            </a:r>
            <a:r>
              <a:rPr lang="en-US" dirty="0">
                <a:latin typeface="Calibri" panose="020F0502020204030204" pitchFamily="34" charset="0"/>
                <a:ea typeface="MS Mincho"/>
                <a:cs typeface="Times New Roman" panose="02020603050405020304" pitchFamily="18" charset="0"/>
              </a:rPr>
              <a:t> </a:t>
            </a:r>
            <a:r>
              <a:rPr lang="en-US" dirty="0" err="1">
                <a:latin typeface="Calibri" panose="020F0502020204030204" pitchFamily="34" charset="0"/>
                <a:ea typeface="MS Mincho"/>
                <a:cs typeface="Times New Roman" panose="02020603050405020304" pitchFamily="18" charset="0"/>
              </a:rPr>
              <a:t>Dimanfaatkan</a:t>
            </a:r>
            <a:r>
              <a:rPr lang="en-US" dirty="0">
                <a:latin typeface="Calibri" panose="020F0502020204030204" pitchFamily="34" charset="0"/>
                <a:ea typeface="MS Mincho"/>
                <a:cs typeface="Times New Roman" panose="02020603050405020304" pitchFamily="18" charset="0"/>
              </a:rPr>
              <a:t> </a:t>
            </a:r>
            <a:r>
              <a:rPr lang="en-US" dirty="0" err="1">
                <a:latin typeface="Calibri" panose="020F0502020204030204" pitchFamily="34" charset="0"/>
                <a:ea typeface="MS Mincho"/>
                <a:cs typeface="Times New Roman" panose="02020603050405020304" pitchFamily="18" charset="0"/>
              </a:rPr>
              <a:t>Untuk</a:t>
            </a:r>
            <a:r>
              <a:rPr lang="en-US" dirty="0">
                <a:latin typeface="Calibri" panose="020F0502020204030204" pitchFamily="34" charset="0"/>
                <a:ea typeface="MS Mincho"/>
                <a:cs typeface="Times New Roman" panose="02020603050405020304" pitchFamily="18" charset="0"/>
              </a:rPr>
              <a:t> </a:t>
            </a:r>
            <a:r>
              <a:rPr lang="en-US" dirty="0" err="1">
                <a:latin typeface="Calibri" panose="020F0502020204030204" pitchFamily="34" charset="0"/>
                <a:ea typeface="MS Mincho"/>
                <a:cs typeface="Times New Roman" panose="02020603050405020304" pitchFamily="18" charset="0"/>
              </a:rPr>
              <a:t>Trotoar</a:t>
            </a:r>
            <a:r>
              <a:rPr lang="en-US" dirty="0">
                <a:latin typeface="Calibri" panose="020F0502020204030204" pitchFamily="34" charset="0"/>
                <a:ea typeface="MS Mincho"/>
                <a:cs typeface="Times New Roman" panose="02020603050405020304" pitchFamily="18" charset="0"/>
              </a:rPr>
              <a:t> </a:t>
            </a:r>
            <a:r>
              <a:rPr lang="en-US" dirty="0" err="1">
                <a:latin typeface="Calibri" panose="020F0502020204030204" pitchFamily="34" charset="0"/>
                <a:ea typeface="MS Mincho"/>
                <a:cs typeface="Times New Roman" panose="02020603050405020304" pitchFamily="18" charset="0"/>
              </a:rPr>
              <a:t>dengan</a:t>
            </a:r>
            <a:r>
              <a:rPr lang="en-US" dirty="0">
                <a:latin typeface="Calibri" panose="020F0502020204030204" pitchFamily="34" charset="0"/>
                <a:ea typeface="MS Mincho"/>
                <a:cs typeface="Times New Roman" panose="02020603050405020304" pitchFamily="18" charset="0"/>
              </a:rPr>
              <a:t> </a:t>
            </a:r>
            <a:r>
              <a:rPr lang="en-US" dirty="0" err="1">
                <a:latin typeface="Calibri" panose="020F0502020204030204" pitchFamily="34" charset="0"/>
                <a:ea typeface="MS Mincho"/>
                <a:cs typeface="Times New Roman" panose="02020603050405020304" pitchFamily="18" charset="0"/>
              </a:rPr>
              <a:t>Ukuran</a:t>
            </a:r>
            <a:r>
              <a:rPr lang="en-US" dirty="0">
                <a:latin typeface="Calibri" panose="020F0502020204030204" pitchFamily="34" charset="0"/>
                <a:ea typeface="MS Mincho"/>
                <a:cs typeface="Times New Roman" panose="02020603050405020304" pitchFamily="18" charset="0"/>
              </a:rPr>
              <a:t> </a:t>
            </a:r>
            <a:r>
              <a:rPr lang="en-US" dirty="0" err="1">
                <a:latin typeface="Calibri" panose="020F0502020204030204" pitchFamily="34" charset="0"/>
                <a:ea typeface="MS Mincho"/>
                <a:cs typeface="Times New Roman" panose="02020603050405020304" pitchFamily="18" charset="0"/>
              </a:rPr>
              <a:t>Lebar</a:t>
            </a:r>
            <a:r>
              <a:rPr lang="en-US" dirty="0">
                <a:latin typeface="Calibri" panose="020F0502020204030204" pitchFamily="34" charset="0"/>
                <a:ea typeface="MS Mincho"/>
                <a:cs typeface="Times New Roman" panose="02020603050405020304" pitchFamily="18" charset="0"/>
              </a:rPr>
              <a:t> </a:t>
            </a:r>
            <a:r>
              <a:rPr lang="en-US" dirty="0" err="1">
                <a:latin typeface="Calibri" panose="020F0502020204030204" pitchFamily="34" charset="0"/>
                <a:ea typeface="MS Mincho"/>
                <a:cs typeface="Times New Roman" panose="02020603050405020304" pitchFamily="18" charset="0"/>
              </a:rPr>
              <a:t>Lajur</a:t>
            </a:r>
            <a:r>
              <a:rPr lang="en-US" dirty="0">
                <a:latin typeface="Calibri" panose="020F0502020204030204" pitchFamily="34" charset="0"/>
                <a:ea typeface="MS Mincho"/>
                <a:cs typeface="Times New Roman" panose="02020603050405020304" pitchFamily="18" charset="0"/>
              </a:rPr>
              <a:t> </a:t>
            </a:r>
            <a:r>
              <a:rPr lang="en-US" dirty="0" err="1">
                <a:latin typeface="Calibri" panose="020F0502020204030204" pitchFamily="34" charset="0"/>
                <a:ea typeface="MS Mincho"/>
                <a:cs typeface="Times New Roman" panose="02020603050405020304" pitchFamily="18" charset="0"/>
              </a:rPr>
              <a:t>Lalu</a:t>
            </a:r>
            <a:r>
              <a:rPr lang="en-US" dirty="0">
                <a:latin typeface="Calibri" panose="020F0502020204030204" pitchFamily="34" charset="0"/>
                <a:ea typeface="MS Mincho"/>
                <a:cs typeface="Times New Roman" panose="02020603050405020304" pitchFamily="18" charset="0"/>
              </a:rPr>
              <a:t> Lintas, Bahu </a:t>
            </a:r>
            <a:r>
              <a:rPr lang="en-US" dirty="0" err="1">
                <a:latin typeface="Calibri" panose="020F0502020204030204" pitchFamily="34" charset="0"/>
                <a:ea typeface="MS Mincho"/>
                <a:cs typeface="Times New Roman" panose="02020603050405020304" pitchFamily="18" charset="0"/>
              </a:rPr>
              <a:t>Jalan</a:t>
            </a:r>
            <a:r>
              <a:rPr lang="en-US" dirty="0">
                <a:latin typeface="Calibri" panose="020F0502020204030204" pitchFamily="34" charset="0"/>
                <a:ea typeface="MS Mincho"/>
                <a:cs typeface="Times New Roman" panose="02020603050405020304" pitchFamily="18" charset="0"/>
              </a:rPr>
              <a:t>, Dan </a:t>
            </a:r>
            <a:r>
              <a:rPr lang="en-US" dirty="0" err="1">
                <a:latin typeface="Calibri" panose="020F0502020204030204" pitchFamily="34" charset="0"/>
                <a:ea typeface="MS Mincho"/>
                <a:cs typeface="Times New Roman" panose="02020603050405020304" pitchFamily="18" charset="0"/>
              </a:rPr>
              <a:t>Trotoar</a:t>
            </a:r>
            <a:r>
              <a:rPr lang="en-US" dirty="0">
                <a:latin typeface="Calibri" panose="020F0502020204030204" pitchFamily="34" charset="0"/>
                <a:ea typeface="MS Mincho"/>
                <a:cs typeface="Times New Roman" panose="02020603050405020304" pitchFamily="18" charset="0"/>
              </a:rPr>
              <a:t> Paling Kecil (</a:t>
            </a:r>
            <a:r>
              <a:rPr lang="en-US" dirty="0" err="1">
                <a:latin typeface="Calibri" panose="020F0502020204030204" pitchFamily="34" charset="0"/>
                <a:ea typeface="MS Mincho"/>
                <a:cs typeface="Times New Roman" panose="02020603050405020304" pitchFamily="18" charset="0"/>
              </a:rPr>
              <a:t>Permen</a:t>
            </a:r>
            <a:r>
              <a:rPr lang="en-US" dirty="0">
                <a:latin typeface="Calibri" panose="020F0502020204030204" pitchFamily="34" charset="0"/>
                <a:ea typeface="MS Mincho"/>
                <a:cs typeface="Times New Roman" panose="02020603050405020304" pitchFamily="18" charset="0"/>
              </a:rPr>
              <a:t> PU No.19/PRT/M/2011)</a:t>
            </a:r>
            <a:endParaRPr lang="id-ID" dirty="0"/>
          </a:p>
        </p:txBody>
      </p:sp>
    </p:spTree>
    <p:extLst>
      <p:ext uri="{BB962C8B-B14F-4D97-AF65-F5344CB8AC3E}">
        <p14:creationId xmlns:p14="http://schemas.microsoft.com/office/powerpoint/2010/main" val="41747703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Konfigurasi</a:t>
            </a:r>
            <a:r>
              <a:rPr lang="en-US" dirty="0"/>
              <a:t> </a:t>
            </a:r>
            <a:r>
              <a:rPr lang="en-US" dirty="0" err="1"/>
              <a:t>Badan</a:t>
            </a:r>
            <a:r>
              <a:rPr lang="en-US" dirty="0"/>
              <a:t> </a:t>
            </a:r>
            <a:r>
              <a:rPr lang="en-US" dirty="0" err="1"/>
              <a:t>Jalan</a:t>
            </a:r>
            <a:endParaRPr lang="id-ID" dirty="0"/>
          </a:p>
        </p:txBody>
      </p:sp>
      <p:sp>
        <p:nvSpPr>
          <p:cNvPr id="4" name="Slide Number Placeholder 3"/>
          <p:cNvSpPr>
            <a:spLocks noGrp="1"/>
          </p:cNvSpPr>
          <p:nvPr>
            <p:ph type="sldNum" sz="quarter" idx="12"/>
          </p:nvPr>
        </p:nvSpPr>
        <p:spPr/>
        <p:txBody>
          <a:bodyPr/>
          <a:lstStyle/>
          <a:p>
            <a:fld id="{2AC27A5A-7290-4DE1-BA94-4BE8A8E57DCF}" type="slidenum">
              <a:rPr lang="en-US" smtClean="0"/>
              <a:t>29</a:t>
            </a:fld>
            <a:endParaRPr lang="en-US" dirty="0"/>
          </a:p>
        </p:txBody>
      </p:sp>
      <p:sp>
        <p:nvSpPr>
          <p:cNvPr id="6" name="Rectangle 5"/>
          <p:cNvSpPr/>
          <p:nvPr/>
        </p:nvSpPr>
        <p:spPr>
          <a:xfrm>
            <a:off x="370518" y="3832730"/>
            <a:ext cx="4838701" cy="923330"/>
          </a:xfrm>
          <a:prstGeom prst="rect">
            <a:avLst/>
          </a:prstGeom>
          <a:solidFill>
            <a:schemeClr val="bg1"/>
          </a:solidFill>
        </p:spPr>
        <p:txBody>
          <a:bodyPr wrap="square">
            <a:spAutoFit/>
          </a:bodyPr>
          <a:lstStyle/>
          <a:p>
            <a:r>
              <a:rPr lang="en-US" dirty="0" err="1"/>
              <a:t>Gambar</a:t>
            </a:r>
            <a:r>
              <a:rPr lang="en-US" dirty="0"/>
              <a:t> 2.8:   </a:t>
            </a:r>
            <a:r>
              <a:rPr lang="en-US" dirty="0" err="1"/>
              <a:t>Konfigurasi</a:t>
            </a:r>
            <a:r>
              <a:rPr lang="en-US" dirty="0"/>
              <a:t> </a:t>
            </a:r>
            <a:r>
              <a:rPr lang="en-US" dirty="0" err="1"/>
              <a:t>Badan</a:t>
            </a:r>
            <a:r>
              <a:rPr lang="en-US" dirty="0"/>
              <a:t> </a:t>
            </a:r>
            <a:r>
              <a:rPr lang="en-US" dirty="0" err="1"/>
              <a:t>Jalan</a:t>
            </a:r>
            <a:r>
              <a:rPr lang="en-US" dirty="0"/>
              <a:t> Paling Kecil </a:t>
            </a:r>
            <a:r>
              <a:rPr lang="en-US" dirty="0" err="1"/>
              <a:t>pada</a:t>
            </a:r>
            <a:r>
              <a:rPr lang="en-US" dirty="0"/>
              <a:t> </a:t>
            </a:r>
            <a:r>
              <a:rPr lang="en-US" dirty="0" err="1"/>
              <a:t>Jalan</a:t>
            </a:r>
            <a:r>
              <a:rPr lang="en-US" dirty="0"/>
              <a:t> Kecil </a:t>
            </a:r>
            <a:r>
              <a:rPr lang="en-US" dirty="0" err="1"/>
              <a:t>untuk</a:t>
            </a:r>
            <a:r>
              <a:rPr lang="en-US" dirty="0"/>
              <a:t> </a:t>
            </a:r>
            <a:r>
              <a:rPr lang="en-US" dirty="0" err="1"/>
              <a:t>Ukuran</a:t>
            </a:r>
            <a:r>
              <a:rPr lang="en-US" dirty="0"/>
              <a:t> Paling Kecil (</a:t>
            </a:r>
            <a:r>
              <a:rPr lang="en-US" dirty="0" err="1"/>
              <a:t>Permen</a:t>
            </a:r>
            <a:r>
              <a:rPr lang="en-US" dirty="0"/>
              <a:t> PU No.19/PRT/M/2011)</a:t>
            </a:r>
            <a:endParaRPr lang="id-ID" dirty="0"/>
          </a:p>
        </p:txBody>
      </p:sp>
      <p:pic>
        <p:nvPicPr>
          <p:cNvPr id="7" name="Content Placeholder 6"/>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209219" y="953599"/>
            <a:ext cx="5168009" cy="4885714"/>
          </a:xfrm>
          <a:prstGeom prst="rect">
            <a:avLst/>
          </a:prstGeom>
          <a:noFill/>
          <a:ln>
            <a:noFill/>
          </a:ln>
        </p:spPr>
      </p:pic>
    </p:spTree>
    <p:extLst>
      <p:ext uri="{BB962C8B-B14F-4D97-AF65-F5344CB8AC3E}">
        <p14:creationId xmlns:p14="http://schemas.microsoft.com/office/powerpoint/2010/main" val="14653566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Konfigurasi</a:t>
            </a:r>
            <a:r>
              <a:rPr lang="en-US" dirty="0"/>
              <a:t> </a:t>
            </a:r>
            <a:r>
              <a:rPr lang="en-US" dirty="0" err="1"/>
              <a:t>Badan</a:t>
            </a:r>
            <a:r>
              <a:rPr lang="en-US" dirty="0"/>
              <a:t> </a:t>
            </a:r>
            <a:r>
              <a:rPr lang="en-US" dirty="0" err="1"/>
              <a:t>Jalan</a:t>
            </a:r>
            <a:endParaRPr lang="id-ID" dirty="0"/>
          </a:p>
        </p:txBody>
      </p:sp>
      <p:sp>
        <p:nvSpPr>
          <p:cNvPr id="4" name="Slide Number Placeholder 3"/>
          <p:cNvSpPr>
            <a:spLocks noGrp="1"/>
          </p:cNvSpPr>
          <p:nvPr>
            <p:ph type="sldNum" sz="quarter" idx="12"/>
          </p:nvPr>
        </p:nvSpPr>
        <p:spPr/>
        <p:txBody>
          <a:bodyPr/>
          <a:lstStyle/>
          <a:p>
            <a:fld id="{2AC27A5A-7290-4DE1-BA94-4BE8A8E57DCF}" type="slidenum">
              <a:rPr lang="en-US" smtClean="0"/>
              <a:t>30</a:t>
            </a:fld>
            <a:endParaRPr lang="en-US" dirty="0"/>
          </a:p>
        </p:txBody>
      </p:sp>
      <p:sp>
        <p:nvSpPr>
          <p:cNvPr id="6" name="Rectangle 5"/>
          <p:cNvSpPr/>
          <p:nvPr/>
        </p:nvSpPr>
        <p:spPr>
          <a:xfrm>
            <a:off x="370518" y="3832730"/>
            <a:ext cx="4838701" cy="1477328"/>
          </a:xfrm>
          <a:prstGeom prst="rect">
            <a:avLst/>
          </a:prstGeom>
          <a:solidFill>
            <a:schemeClr val="bg1"/>
          </a:solidFill>
        </p:spPr>
        <p:txBody>
          <a:bodyPr wrap="square">
            <a:spAutoFit/>
          </a:bodyPr>
          <a:lstStyle/>
          <a:p>
            <a:r>
              <a:rPr lang="en-US" dirty="0" err="1"/>
              <a:t>Gambar</a:t>
            </a:r>
            <a:r>
              <a:rPr lang="en-US" dirty="0"/>
              <a:t> 2.9:   </a:t>
            </a:r>
            <a:r>
              <a:rPr lang="en-US" dirty="0" err="1"/>
              <a:t>Konfigurasi</a:t>
            </a:r>
            <a:r>
              <a:rPr lang="en-US" dirty="0"/>
              <a:t> </a:t>
            </a:r>
            <a:r>
              <a:rPr lang="en-US" dirty="0" err="1"/>
              <a:t>Badan</a:t>
            </a:r>
            <a:r>
              <a:rPr lang="en-US" dirty="0"/>
              <a:t> </a:t>
            </a:r>
            <a:r>
              <a:rPr lang="en-US" dirty="0" err="1"/>
              <a:t>Jalan</a:t>
            </a:r>
            <a:r>
              <a:rPr lang="en-US" dirty="0"/>
              <a:t> Paling Kecil </a:t>
            </a:r>
            <a:r>
              <a:rPr lang="en-US" dirty="0" err="1"/>
              <a:t>pada</a:t>
            </a:r>
            <a:r>
              <a:rPr lang="en-US" dirty="0"/>
              <a:t> </a:t>
            </a:r>
            <a:r>
              <a:rPr lang="en-US" dirty="0" err="1"/>
              <a:t>Jalan</a:t>
            </a:r>
            <a:r>
              <a:rPr lang="en-US" dirty="0"/>
              <a:t> Kecil </a:t>
            </a:r>
            <a:r>
              <a:rPr lang="en-US" dirty="0" err="1"/>
              <a:t>untuk</a:t>
            </a:r>
            <a:r>
              <a:rPr lang="en-US" dirty="0"/>
              <a:t> </a:t>
            </a:r>
            <a:r>
              <a:rPr lang="en-US" dirty="0" err="1"/>
              <a:t>Ukuran</a:t>
            </a:r>
            <a:r>
              <a:rPr lang="en-US" dirty="0"/>
              <a:t> </a:t>
            </a:r>
            <a:r>
              <a:rPr lang="en-US" dirty="0" err="1"/>
              <a:t>Jalan</a:t>
            </a:r>
            <a:r>
              <a:rPr lang="en-US" dirty="0"/>
              <a:t> Kecil Yang </a:t>
            </a:r>
            <a:r>
              <a:rPr lang="en-US" dirty="0" err="1"/>
              <a:t>Bertrotoar</a:t>
            </a:r>
            <a:r>
              <a:rPr lang="en-US" dirty="0"/>
              <a:t> </a:t>
            </a:r>
            <a:r>
              <a:rPr lang="en-US" dirty="0" err="1"/>
              <a:t>Pada</a:t>
            </a:r>
            <a:r>
              <a:rPr lang="en-US" dirty="0"/>
              <a:t> </a:t>
            </a:r>
            <a:r>
              <a:rPr lang="en-US" dirty="0" err="1"/>
              <a:t>Sistem</a:t>
            </a:r>
            <a:r>
              <a:rPr lang="en-US" dirty="0"/>
              <a:t> </a:t>
            </a:r>
            <a:r>
              <a:rPr lang="en-US" dirty="0" err="1"/>
              <a:t>Jaringan</a:t>
            </a:r>
            <a:r>
              <a:rPr lang="en-US" dirty="0"/>
              <a:t> </a:t>
            </a:r>
            <a:r>
              <a:rPr lang="en-US" dirty="0" err="1"/>
              <a:t>Jalan</a:t>
            </a:r>
            <a:r>
              <a:rPr lang="en-US" dirty="0"/>
              <a:t> </a:t>
            </a:r>
            <a:r>
              <a:rPr lang="en-US" dirty="0" err="1"/>
              <a:t>Sekunder</a:t>
            </a:r>
            <a:r>
              <a:rPr lang="en-US" dirty="0"/>
              <a:t> yang </a:t>
            </a:r>
            <a:r>
              <a:rPr lang="en-US" dirty="0" err="1"/>
              <a:t>Terbatas</a:t>
            </a:r>
            <a:r>
              <a:rPr lang="en-US" dirty="0"/>
              <a:t> </a:t>
            </a:r>
            <a:r>
              <a:rPr lang="en-US" dirty="0" err="1"/>
              <a:t>Lahannya</a:t>
            </a:r>
            <a:r>
              <a:rPr lang="en-US" dirty="0"/>
              <a:t> (</a:t>
            </a:r>
            <a:r>
              <a:rPr lang="en-US" dirty="0" err="1"/>
              <a:t>Permen</a:t>
            </a:r>
            <a:r>
              <a:rPr lang="en-US" dirty="0"/>
              <a:t> PU No.19/PRT/M/2011)</a:t>
            </a:r>
            <a:endParaRPr lang="id-ID" dirty="0"/>
          </a:p>
        </p:txBody>
      </p:sp>
      <p:pic>
        <p:nvPicPr>
          <p:cNvPr id="7" name="Content Placeholder 6"/>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209219" y="559678"/>
            <a:ext cx="6087431" cy="5687993"/>
          </a:xfrm>
          <a:prstGeom prst="rect">
            <a:avLst/>
          </a:prstGeom>
          <a:noFill/>
          <a:ln>
            <a:noFill/>
          </a:ln>
        </p:spPr>
      </p:pic>
    </p:spTree>
    <p:extLst>
      <p:ext uri="{BB962C8B-B14F-4D97-AF65-F5344CB8AC3E}">
        <p14:creationId xmlns:p14="http://schemas.microsoft.com/office/powerpoint/2010/main" val="38563369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Konfigurasi</a:t>
            </a:r>
            <a:r>
              <a:rPr lang="en-US" dirty="0"/>
              <a:t> </a:t>
            </a:r>
            <a:r>
              <a:rPr lang="en-US" dirty="0" err="1"/>
              <a:t>Badan</a:t>
            </a:r>
            <a:r>
              <a:rPr lang="en-US" dirty="0"/>
              <a:t> </a:t>
            </a:r>
            <a:r>
              <a:rPr lang="en-US" dirty="0" err="1"/>
              <a:t>Jalan</a:t>
            </a:r>
            <a:endParaRPr lang="id-ID" dirty="0"/>
          </a:p>
        </p:txBody>
      </p:sp>
      <p:sp>
        <p:nvSpPr>
          <p:cNvPr id="4" name="Slide Number Placeholder 3"/>
          <p:cNvSpPr>
            <a:spLocks noGrp="1"/>
          </p:cNvSpPr>
          <p:nvPr>
            <p:ph type="sldNum" sz="quarter" idx="12"/>
          </p:nvPr>
        </p:nvSpPr>
        <p:spPr/>
        <p:txBody>
          <a:bodyPr/>
          <a:lstStyle/>
          <a:p>
            <a:fld id="{2AC27A5A-7290-4DE1-BA94-4BE8A8E57DCF}" type="slidenum">
              <a:rPr lang="en-US" smtClean="0"/>
              <a:t>31</a:t>
            </a:fld>
            <a:endParaRPr lang="en-US" dirty="0"/>
          </a:p>
        </p:txBody>
      </p:sp>
      <p:sp>
        <p:nvSpPr>
          <p:cNvPr id="6" name="Rectangle 5"/>
          <p:cNvSpPr/>
          <p:nvPr/>
        </p:nvSpPr>
        <p:spPr>
          <a:xfrm>
            <a:off x="370518" y="3832730"/>
            <a:ext cx="4389689" cy="1200329"/>
          </a:xfrm>
          <a:prstGeom prst="rect">
            <a:avLst/>
          </a:prstGeom>
          <a:solidFill>
            <a:schemeClr val="bg1"/>
          </a:solidFill>
        </p:spPr>
        <p:txBody>
          <a:bodyPr wrap="square">
            <a:spAutoFit/>
          </a:bodyPr>
          <a:lstStyle/>
          <a:p>
            <a:r>
              <a:rPr lang="en-US" dirty="0" err="1"/>
              <a:t>Gambar</a:t>
            </a:r>
            <a:r>
              <a:rPr lang="en-US" dirty="0"/>
              <a:t> 2.10:   </a:t>
            </a:r>
            <a:r>
              <a:rPr lang="en-US" dirty="0" err="1"/>
              <a:t>Konfigurasi</a:t>
            </a:r>
            <a:r>
              <a:rPr lang="en-US" dirty="0"/>
              <a:t> </a:t>
            </a:r>
            <a:r>
              <a:rPr lang="en-US" dirty="0" err="1"/>
              <a:t>Badan</a:t>
            </a:r>
            <a:r>
              <a:rPr lang="en-US" dirty="0"/>
              <a:t> </a:t>
            </a:r>
            <a:r>
              <a:rPr lang="en-US" dirty="0" err="1"/>
              <a:t>Jalan</a:t>
            </a:r>
            <a:r>
              <a:rPr lang="en-US" dirty="0"/>
              <a:t> Paling Kecil </a:t>
            </a:r>
            <a:r>
              <a:rPr lang="en-US" dirty="0" err="1"/>
              <a:t>pada</a:t>
            </a:r>
            <a:r>
              <a:rPr lang="en-US" dirty="0"/>
              <a:t> </a:t>
            </a:r>
            <a:r>
              <a:rPr lang="en-US" dirty="0" err="1"/>
              <a:t>Jalan</a:t>
            </a:r>
            <a:r>
              <a:rPr lang="en-US" dirty="0"/>
              <a:t> </a:t>
            </a:r>
            <a:r>
              <a:rPr lang="en-US" dirty="0" err="1"/>
              <a:t>Lingkungan</a:t>
            </a:r>
            <a:r>
              <a:rPr lang="en-US" dirty="0"/>
              <a:t> </a:t>
            </a:r>
            <a:r>
              <a:rPr lang="en-US" dirty="0" err="1"/>
              <a:t>untuk</a:t>
            </a:r>
            <a:r>
              <a:rPr lang="en-US" dirty="0"/>
              <a:t> </a:t>
            </a:r>
            <a:r>
              <a:rPr lang="en-US" dirty="0" err="1"/>
              <a:t>Melayani</a:t>
            </a:r>
            <a:r>
              <a:rPr lang="en-US" dirty="0"/>
              <a:t> </a:t>
            </a:r>
            <a:r>
              <a:rPr lang="en-US" dirty="0" err="1"/>
              <a:t>Kendaraan</a:t>
            </a:r>
            <a:r>
              <a:rPr lang="en-US" dirty="0"/>
              <a:t> </a:t>
            </a:r>
            <a:r>
              <a:rPr lang="en-US" dirty="0" err="1"/>
              <a:t>Roda</a:t>
            </a:r>
            <a:r>
              <a:rPr lang="en-US" dirty="0"/>
              <a:t> 3 </a:t>
            </a:r>
            <a:r>
              <a:rPr lang="en-US" dirty="0" err="1"/>
              <a:t>Atau</a:t>
            </a:r>
            <a:r>
              <a:rPr lang="en-US" dirty="0"/>
              <a:t> </a:t>
            </a:r>
            <a:r>
              <a:rPr lang="en-US" dirty="0" err="1"/>
              <a:t>Lebih</a:t>
            </a:r>
            <a:r>
              <a:rPr lang="en-US" dirty="0"/>
              <a:t> (</a:t>
            </a:r>
            <a:r>
              <a:rPr lang="en-US" dirty="0" err="1"/>
              <a:t>Permen</a:t>
            </a:r>
            <a:r>
              <a:rPr lang="en-US" dirty="0"/>
              <a:t> PU No.19/PRT/M/2011)</a:t>
            </a:r>
            <a:endParaRPr lang="id-ID" dirty="0"/>
          </a:p>
        </p:txBody>
      </p:sp>
      <p:pic>
        <p:nvPicPr>
          <p:cNvPr id="7" name="Content Placeholder 6"/>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4760207" y="559677"/>
            <a:ext cx="6669793" cy="6003047"/>
          </a:xfrm>
          <a:prstGeom prst="rect">
            <a:avLst/>
          </a:prstGeom>
          <a:noFill/>
          <a:ln>
            <a:noFill/>
          </a:ln>
        </p:spPr>
      </p:pic>
    </p:spTree>
    <p:extLst>
      <p:ext uri="{BB962C8B-B14F-4D97-AF65-F5344CB8AC3E}">
        <p14:creationId xmlns:p14="http://schemas.microsoft.com/office/powerpoint/2010/main" val="4640714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Konfigurasi</a:t>
            </a:r>
            <a:r>
              <a:rPr lang="en-US" dirty="0"/>
              <a:t> </a:t>
            </a:r>
            <a:r>
              <a:rPr lang="en-US" dirty="0" err="1"/>
              <a:t>Badan</a:t>
            </a:r>
            <a:r>
              <a:rPr lang="en-US" dirty="0"/>
              <a:t> </a:t>
            </a:r>
            <a:r>
              <a:rPr lang="en-US" dirty="0" err="1"/>
              <a:t>Jalan</a:t>
            </a:r>
            <a:endParaRPr lang="id-ID" dirty="0"/>
          </a:p>
        </p:txBody>
      </p:sp>
      <p:sp>
        <p:nvSpPr>
          <p:cNvPr id="4" name="Slide Number Placeholder 3"/>
          <p:cNvSpPr>
            <a:spLocks noGrp="1"/>
          </p:cNvSpPr>
          <p:nvPr>
            <p:ph type="sldNum" sz="quarter" idx="12"/>
          </p:nvPr>
        </p:nvSpPr>
        <p:spPr/>
        <p:txBody>
          <a:bodyPr/>
          <a:lstStyle/>
          <a:p>
            <a:fld id="{2AC27A5A-7290-4DE1-BA94-4BE8A8E57DCF}" type="slidenum">
              <a:rPr lang="en-US" smtClean="0"/>
              <a:t>32</a:t>
            </a:fld>
            <a:endParaRPr lang="en-US" dirty="0"/>
          </a:p>
        </p:txBody>
      </p:sp>
      <p:sp>
        <p:nvSpPr>
          <p:cNvPr id="6" name="Rectangle 5"/>
          <p:cNvSpPr/>
          <p:nvPr/>
        </p:nvSpPr>
        <p:spPr>
          <a:xfrm>
            <a:off x="227643" y="3823205"/>
            <a:ext cx="4838701" cy="1477328"/>
          </a:xfrm>
          <a:prstGeom prst="rect">
            <a:avLst/>
          </a:prstGeom>
          <a:solidFill>
            <a:schemeClr val="bg1"/>
          </a:solidFill>
        </p:spPr>
        <p:txBody>
          <a:bodyPr wrap="square">
            <a:spAutoFit/>
          </a:bodyPr>
          <a:lstStyle/>
          <a:p>
            <a:r>
              <a:rPr lang="en-US" dirty="0" err="1"/>
              <a:t>Gambar</a:t>
            </a:r>
            <a:r>
              <a:rPr lang="en-US" dirty="0"/>
              <a:t> 2.11:   </a:t>
            </a:r>
            <a:r>
              <a:rPr lang="en-US" dirty="0" err="1"/>
              <a:t>Konfigurasi</a:t>
            </a:r>
            <a:r>
              <a:rPr lang="en-US" dirty="0"/>
              <a:t> </a:t>
            </a:r>
            <a:r>
              <a:rPr lang="en-US" dirty="0" err="1"/>
              <a:t>Badan</a:t>
            </a:r>
            <a:r>
              <a:rPr lang="en-US" dirty="0"/>
              <a:t> </a:t>
            </a:r>
            <a:r>
              <a:rPr lang="en-US" dirty="0" err="1"/>
              <a:t>Jalan</a:t>
            </a:r>
            <a:r>
              <a:rPr lang="en-US" dirty="0"/>
              <a:t> Paling Kecil </a:t>
            </a:r>
            <a:r>
              <a:rPr lang="en-US" dirty="0" err="1"/>
              <a:t>bertrotoar</a:t>
            </a:r>
            <a:r>
              <a:rPr lang="en-US" dirty="0"/>
              <a:t> </a:t>
            </a:r>
            <a:r>
              <a:rPr lang="en-US" dirty="0" err="1"/>
              <a:t>pada</a:t>
            </a:r>
            <a:r>
              <a:rPr lang="en-US" dirty="0"/>
              <a:t> </a:t>
            </a:r>
            <a:r>
              <a:rPr lang="en-US" dirty="0" err="1"/>
              <a:t>Jalan</a:t>
            </a:r>
            <a:r>
              <a:rPr lang="en-US" dirty="0"/>
              <a:t> </a:t>
            </a:r>
            <a:r>
              <a:rPr lang="en-US" dirty="0" err="1"/>
              <a:t>Lingkungan</a:t>
            </a:r>
            <a:r>
              <a:rPr lang="en-US" dirty="0"/>
              <a:t> </a:t>
            </a:r>
            <a:r>
              <a:rPr lang="en-US" dirty="0" err="1"/>
              <a:t>dalam</a:t>
            </a:r>
            <a:r>
              <a:rPr lang="en-US" dirty="0"/>
              <a:t> </a:t>
            </a:r>
            <a:r>
              <a:rPr lang="en-US" dirty="0" err="1"/>
              <a:t>Sistem</a:t>
            </a:r>
            <a:r>
              <a:rPr lang="en-US" dirty="0"/>
              <a:t> </a:t>
            </a:r>
            <a:r>
              <a:rPr lang="en-US" dirty="0" err="1"/>
              <a:t>Jaringan</a:t>
            </a:r>
            <a:r>
              <a:rPr lang="en-US" dirty="0"/>
              <a:t> </a:t>
            </a:r>
            <a:r>
              <a:rPr lang="en-US" dirty="0" err="1"/>
              <a:t>Jalan</a:t>
            </a:r>
            <a:r>
              <a:rPr lang="en-US" dirty="0"/>
              <a:t> </a:t>
            </a:r>
            <a:r>
              <a:rPr lang="en-US" dirty="0" err="1"/>
              <a:t>Sekunder</a:t>
            </a:r>
            <a:r>
              <a:rPr lang="en-US" dirty="0"/>
              <a:t> </a:t>
            </a:r>
            <a:r>
              <a:rPr lang="en-US" dirty="0" err="1"/>
              <a:t>Pada</a:t>
            </a:r>
            <a:r>
              <a:rPr lang="en-US" dirty="0"/>
              <a:t> </a:t>
            </a:r>
            <a:r>
              <a:rPr lang="en-US" dirty="0" err="1"/>
              <a:t>Kondisi</a:t>
            </a:r>
            <a:r>
              <a:rPr lang="en-US" dirty="0"/>
              <a:t> </a:t>
            </a:r>
            <a:r>
              <a:rPr lang="en-US" dirty="0" err="1"/>
              <a:t>Keterbatasan</a:t>
            </a:r>
            <a:r>
              <a:rPr lang="en-US" dirty="0"/>
              <a:t> </a:t>
            </a:r>
            <a:r>
              <a:rPr lang="en-US" dirty="0" err="1"/>
              <a:t>Lahan</a:t>
            </a:r>
            <a:r>
              <a:rPr lang="en-US" dirty="0"/>
              <a:t>, Bahu </a:t>
            </a:r>
            <a:r>
              <a:rPr lang="en-US" dirty="0" err="1"/>
              <a:t>Jalan</a:t>
            </a:r>
            <a:r>
              <a:rPr lang="en-US" dirty="0"/>
              <a:t> </a:t>
            </a:r>
            <a:r>
              <a:rPr lang="en-US" dirty="0" err="1"/>
              <a:t>dapat</a:t>
            </a:r>
            <a:r>
              <a:rPr lang="en-US" dirty="0"/>
              <a:t> </a:t>
            </a:r>
            <a:r>
              <a:rPr lang="en-US" dirty="0" err="1"/>
              <a:t>dibuat</a:t>
            </a:r>
            <a:r>
              <a:rPr lang="en-US" dirty="0"/>
              <a:t> </a:t>
            </a:r>
            <a:r>
              <a:rPr lang="en-US" dirty="0" err="1"/>
              <a:t>Trotoar</a:t>
            </a:r>
            <a:r>
              <a:rPr lang="en-US" dirty="0"/>
              <a:t> (</a:t>
            </a:r>
            <a:r>
              <a:rPr lang="en-US" dirty="0" err="1"/>
              <a:t>Permen</a:t>
            </a:r>
            <a:r>
              <a:rPr lang="en-US" dirty="0"/>
              <a:t> PU No.19/PRT/M/2011)</a:t>
            </a:r>
            <a:endParaRPr lang="id-ID" dirty="0"/>
          </a:p>
        </p:txBody>
      </p:sp>
      <p:pic>
        <p:nvPicPr>
          <p:cNvPr id="7" name="Content Placeholder 6"/>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914901" y="568325"/>
            <a:ext cx="6361696" cy="5851525"/>
          </a:xfrm>
          <a:prstGeom prst="rect">
            <a:avLst/>
          </a:prstGeom>
          <a:noFill/>
          <a:ln>
            <a:noFill/>
          </a:ln>
        </p:spPr>
      </p:pic>
    </p:spTree>
    <p:extLst>
      <p:ext uri="{BB962C8B-B14F-4D97-AF65-F5344CB8AC3E}">
        <p14:creationId xmlns:p14="http://schemas.microsoft.com/office/powerpoint/2010/main" val="29898365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Konfigurasi</a:t>
            </a:r>
            <a:r>
              <a:rPr lang="en-US" dirty="0"/>
              <a:t> </a:t>
            </a:r>
            <a:r>
              <a:rPr lang="en-US" dirty="0" err="1"/>
              <a:t>Badan</a:t>
            </a:r>
            <a:r>
              <a:rPr lang="en-US" dirty="0"/>
              <a:t> </a:t>
            </a:r>
            <a:r>
              <a:rPr lang="en-US" dirty="0" err="1"/>
              <a:t>Jalan</a:t>
            </a:r>
            <a:endParaRPr lang="id-ID" dirty="0"/>
          </a:p>
        </p:txBody>
      </p:sp>
      <p:sp>
        <p:nvSpPr>
          <p:cNvPr id="4" name="Slide Number Placeholder 3"/>
          <p:cNvSpPr>
            <a:spLocks noGrp="1"/>
          </p:cNvSpPr>
          <p:nvPr>
            <p:ph type="sldNum" sz="quarter" idx="12"/>
          </p:nvPr>
        </p:nvSpPr>
        <p:spPr/>
        <p:txBody>
          <a:bodyPr/>
          <a:lstStyle/>
          <a:p>
            <a:fld id="{2AC27A5A-7290-4DE1-BA94-4BE8A8E57DCF}" type="slidenum">
              <a:rPr lang="en-US" smtClean="0"/>
              <a:t>33</a:t>
            </a:fld>
            <a:endParaRPr lang="en-US" dirty="0"/>
          </a:p>
        </p:txBody>
      </p:sp>
      <p:sp>
        <p:nvSpPr>
          <p:cNvPr id="6" name="Rectangle 5"/>
          <p:cNvSpPr/>
          <p:nvPr/>
        </p:nvSpPr>
        <p:spPr>
          <a:xfrm>
            <a:off x="370518" y="3832730"/>
            <a:ext cx="4838701" cy="1754326"/>
          </a:xfrm>
          <a:prstGeom prst="rect">
            <a:avLst/>
          </a:prstGeom>
          <a:solidFill>
            <a:schemeClr val="bg1"/>
          </a:solidFill>
        </p:spPr>
        <p:txBody>
          <a:bodyPr wrap="square">
            <a:spAutoFit/>
          </a:bodyPr>
          <a:lstStyle/>
          <a:p>
            <a:r>
              <a:rPr lang="en-US" dirty="0" err="1"/>
              <a:t>Gambar</a:t>
            </a:r>
            <a:r>
              <a:rPr lang="en-US" dirty="0"/>
              <a:t> 2.12:   </a:t>
            </a:r>
            <a:r>
              <a:rPr lang="en-US" dirty="0" err="1"/>
              <a:t>Konfigurasi</a:t>
            </a:r>
            <a:r>
              <a:rPr lang="en-US" dirty="0"/>
              <a:t> </a:t>
            </a:r>
            <a:r>
              <a:rPr lang="en-US" dirty="0" err="1"/>
              <a:t>Badan</a:t>
            </a:r>
            <a:r>
              <a:rPr lang="en-US" dirty="0"/>
              <a:t> </a:t>
            </a:r>
            <a:r>
              <a:rPr lang="en-US" dirty="0" err="1"/>
              <a:t>Jalan</a:t>
            </a:r>
            <a:r>
              <a:rPr lang="en-US" dirty="0"/>
              <a:t> Paling Kecil </a:t>
            </a:r>
            <a:r>
              <a:rPr lang="en-US" dirty="0" err="1"/>
              <a:t>Jalan</a:t>
            </a:r>
            <a:r>
              <a:rPr lang="en-US" dirty="0"/>
              <a:t> Kecil </a:t>
            </a:r>
            <a:r>
              <a:rPr lang="en-US" dirty="0" err="1"/>
              <a:t>Lingkungan</a:t>
            </a:r>
            <a:r>
              <a:rPr lang="en-US" dirty="0"/>
              <a:t> yang </a:t>
            </a:r>
            <a:r>
              <a:rPr lang="en-US" dirty="0" err="1"/>
              <a:t>Melayani</a:t>
            </a:r>
            <a:r>
              <a:rPr lang="en-US" dirty="0"/>
              <a:t> </a:t>
            </a:r>
            <a:r>
              <a:rPr lang="en-US" dirty="0" err="1"/>
              <a:t>Hanya</a:t>
            </a:r>
            <a:r>
              <a:rPr lang="en-US" dirty="0"/>
              <a:t> </a:t>
            </a:r>
            <a:r>
              <a:rPr lang="en-US" dirty="0" err="1"/>
              <a:t>Kendaraan</a:t>
            </a:r>
            <a:r>
              <a:rPr lang="en-US" dirty="0"/>
              <a:t> </a:t>
            </a:r>
            <a:r>
              <a:rPr lang="en-US" dirty="0" err="1"/>
              <a:t>Bermotor</a:t>
            </a:r>
            <a:r>
              <a:rPr lang="en-US" dirty="0"/>
              <a:t> </a:t>
            </a:r>
            <a:r>
              <a:rPr lang="en-US" dirty="0" err="1"/>
              <a:t>Roda</a:t>
            </a:r>
            <a:r>
              <a:rPr lang="en-US" dirty="0"/>
              <a:t> 2 (</a:t>
            </a:r>
            <a:r>
              <a:rPr lang="en-US" dirty="0" err="1"/>
              <a:t>Sepeda</a:t>
            </a:r>
            <a:r>
              <a:rPr lang="en-US" dirty="0"/>
              <a:t> Motor) (a) </a:t>
            </a:r>
            <a:r>
              <a:rPr lang="en-US" dirty="0" err="1"/>
              <a:t>tanpa</a:t>
            </a:r>
            <a:r>
              <a:rPr lang="en-US" dirty="0"/>
              <a:t> </a:t>
            </a:r>
            <a:r>
              <a:rPr lang="en-US" dirty="0" err="1"/>
              <a:t>trotoar</a:t>
            </a:r>
            <a:r>
              <a:rPr lang="en-US" dirty="0"/>
              <a:t>, (b) </a:t>
            </a:r>
            <a:r>
              <a:rPr lang="en-US" dirty="0" err="1"/>
              <a:t>Pada</a:t>
            </a:r>
            <a:r>
              <a:rPr lang="en-US" dirty="0"/>
              <a:t> </a:t>
            </a:r>
            <a:r>
              <a:rPr lang="en-US" dirty="0" err="1"/>
              <a:t>Kondisi</a:t>
            </a:r>
            <a:r>
              <a:rPr lang="en-US" dirty="0"/>
              <a:t> </a:t>
            </a:r>
            <a:r>
              <a:rPr lang="en-US" dirty="0" err="1"/>
              <a:t>Lahan</a:t>
            </a:r>
            <a:r>
              <a:rPr lang="en-US" dirty="0"/>
              <a:t> yang </a:t>
            </a:r>
            <a:r>
              <a:rPr lang="en-US" dirty="0" err="1"/>
              <a:t>Terbatas</a:t>
            </a:r>
            <a:r>
              <a:rPr lang="en-US" dirty="0"/>
              <a:t> Bahu </a:t>
            </a:r>
            <a:r>
              <a:rPr lang="en-US" dirty="0" err="1"/>
              <a:t>Jalan</a:t>
            </a:r>
            <a:r>
              <a:rPr lang="en-US" dirty="0"/>
              <a:t> </a:t>
            </a:r>
            <a:r>
              <a:rPr lang="en-US" dirty="0" err="1"/>
              <a:t>dapat</a:t>
            </a:r>
            <a:r>
              <a:rPr lang="en-US" dirty="0"/>
              <a:t> </a:t>
            </a:r>
            <a:r>
              <a:rPr lang="en-US" dirty="0" err="1"/>
              <a:t>Dipakai</a:t>
            </a:r>
            <a:r>
              <a:rPr lang="en-US" dirty="0"/>
              <a:t> </a:t>
            </a:r>
            <a:r>
              <a:rPr lang="en-US" dirty="0" err="1"/>
              <a:t>Trotoar</a:t>
            </a:r>
            <a:r>
              <a:rPr lang="en-US" dirty="0"/>
              <a:t> (</a:t>
            </a:r>
            <a:r>
              <a:rPr lang="en-US" dirty="0" err="1"/>
              <a:t>Permen</a:t>
            </a:r>
            <a:r>
              <a:rPr lang="en-US" dirty="0"/>
              <a:t> PU No.19/PRT/M/2011)</a:t>
            </a:r>
            <a:endParaRPr lang="id-ID" dirty="0"/>
          </a:p>
        </p:txBody>
      </p:sp>
      <p:pic>
        <p:nvPicPr>
          <p:cNvPr id="5" name="Content Placeholder 4"/>
          <p:cNvPicPr>
            <a:picLocks noGrp="1" noChangeAspect="1"/>
          </p:cNvPicPr>
          <p:nvPr>
            <p:ph idx="1"/>
          </p:nvPr>
        </p:nvPicPr>
        <p:blipFill>
          <a:blip r:embed="rId2"/>
          <a:stretch>
            <a:fillRect/>
          </a:stretch>
        </p:blipFill>
        <p:spPr>
          <a:xfrm>
            <a:off x="5209219" y="778393"/>
            <a:ext cx="5867736" cy="4829199"/>
          </a:xfrm>
          <a:prstGeom prst="rect">
            <a:avLst/>
          </a:prstGeom>
        </p:spPr>
      </p:pic>
    </p:spTree>
    <p:extLst>
      <p:ext uri="{BB962C8B-B14F-4D97-AF65-F5344CB8AC3E}">
        <p14:creationId xmlns:p14="http://schemas.microsoft.com/office/powerpoint/2010/main" val="15353565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559678"/>
            <a:ext cx="6896100" cy="4952492"/>
          </a:xfrm>
        </p:spPr>
        <p:txBody>
          <a:bodyPr/>
          <a:lstStyle/>
          <a:p>
            <a:r>
              <a:rPr lang="en-US" dirty="0" err="1"/>
              <a:t>Konfigurasi</a:t>
            </a:r>
            <a:r>
              <a:rPr lang="en-US" dirty="0"/>
              <a:t> </a:t>
            </a:r>
            <a:r>
              <a:rPr lang="en-US" dirty="0" err="1"/>
              <a:t>Badan</a:t>
            </a:r>
            <a:r>
              <a:rPr lang="en-US" dirty="0"/>
              <a:t> </a:t>
            </a:r>
            <a:r>
              <a:rPr lang="en-US" dirty="0" err="1"/>
              <a:t>Jalan</a:t>
            </a:r>
            <a:endParaRPr lang="id-ID" dirty="0"/>
          </a:p>
        </p:txBody>
      </p:sp>
      <p:sp>
        <p:nvSpPr>
          <p:cNvPr id="4" name="Slide Number Placeholder 3"/>
          <p:cNvSpPr>
            <a:spLocks noGrp="1"/>
          </p:cNvSpPr>
          <p:nvPr>
            <p:ph type="sldNum" sz="quarter" idx="12"/>
          </p:nvPr>
        </p:nvSpPr>
        <p:spPr/>
        <p:txBody>
          <a:bodyPr/>
          <a:lstStyle/>
          <a:p>
            <a:fld id="{2AC27A5A-7290-4DE1-BA94-4BE8A8E57DCF}" type="slidenum">
              <a:rPr lang="en-US" smtClean="0"/>
              <a:t>34</a:t>
            </a:fld>
            <a:endParaRPr lang="en-US" dirty="0"/>
          </a:p>
        </p:txBody>
      </p:sp>
      <p:sp>
        <p:nvSpPr>
          <p:cNvPr id="6" name="Rectangle 5"/>
          <p:cNvSpPr/>
          <p:nvPr/>
        </p:nvSpPr>
        <p:spPr>
          <a:xfrm>
            <a:off x="259602" y="5611495"/>
            <a:ext cx="11360898" cy="646331"/>
          </a:xfrm>
          <a:prstGeom prst="rect">
            <a:avLst/>
          </a:prstGeom>
          <a:solidFill>
            <a:schemeClr val="bg1"/>
          </a:solidFill>
        </p:spPr>
        <p:txBody>
          <a:bodyPr wrap="square">
            <a:spAutoFit/>
          </a:bodyPr>
          <a:lstStyle/>
          <a:p>
            <a:r>
              <a:rPr lang="en-US" dirty="0" err="1"/>
              <a:t>Gambar</a:t>
            </a:r>
            <a:r>
              <a:rPr lang="en-US" dirty="0"/>
              <a:t> 2.13: </a:t>
            </a:r>
            <a:r>
              <a:rPr lang="id-ID" dirty="0"/>
              <a:t>  Konfigurasi Badan Jalan Pada Jalan Bebas Hambatan dengan Ukuran Lebar Lajur Lalu Lintas, Median, dan Bahu Jalan Paling Kecil (Permen PU No.19/PRT/M/2011).</a:t>
            </a:r>
          </a:p>
        </p:txBody>
      </p:sp>
      <p:pic>
        <p:nvPicPr>
          <p:cNvPr id="7" name="Content Placeholder 6"/>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59603" y="1859332"/>
            <a:ext cx="11360898" cy="3652838"/>
          </a:xfrm>
          <a:prstGeom prst="rect">
            <a:avLst/>
          </a:prstGeom>
          <a:noFill/>
          <a:ln>
            <a:noFill/>
          </a:ln>
        </p:spPr>
      </p:pic>
    </p:spTree>
    <p:extLst>
      <p:ext uri="{BB962C8B-B14F-4D97-AF65-F5344CB8AC3E}">
        <p14:creationId xmlns:p14="http://schemas.microsoft.com/office/powerpoint/2010/main" val="253991783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602" y="331078"/>
            <a:ext cx="7417548" cy="4952492"/>
          </a:xfrm>
        </p:spPr>
        <p:txBody>
          <a:bodyPr/>
          <a:lstStyle/>
          <a:p>
            <a:r>
              <a:rPr lang="en-US" dirty="0" err="1"/>
              <a:t>Konfigurasi</a:t>
            </a:r>
            <a:r>
              <a:rPr lang="en-US" dirty="0"/>
              <a:t> </a:t>
            </a:r>
            <a:r>
              <a:rPr lang="en-US" dirty="0" err="1"/>
              <a:t>Badan</a:t>
            </a:r>
            <a:r>
              <a:rPr lang="en-US" dirty="0"/>
              <a:t> </a:t>
            </a:r>
            <a:r>
              <a:rPr lang="en-US" dirty="0" err="1"/>
              <a:t>Jalan</a:t>
            </a:r>
            <a:endParaRPr lang="id-ID" dirty="0"/>
          </a:p>
        </p:txBody>
      </p:sp>
      <p:sp>
        <p:nvSpPr>
          <p:cNvPr id="4" name="Slide Number Placeholder 3"/>
          <p:cNvSpPr>
            <a:spLocks noGrp="1"/>
          </p:cNvSpPr>
          <p:nvPr>
            <p:ph type="sldNum" sz="quarter" idx="12"/>
          </p:nvPr>
        </p:nvSpPr>
        <p:spPr/>
        <p:txBody>
          <a:bodyPr/>
          <a:lstStyle/>
          <a:p>
            <a:fld id="{2AC27A5A-7290-4DE1-BA94-4BE8A8E57DCF}" type="slidenum">
              <a:rPr lang="en-US" smtClean="0"/>
              <a:t>35</a:t>
            </a:fld>
            <a:endParaRPr lang="en-US" dirty="0"/>
          </a:p>
        </p:txBody>
      </p:sp>
      <p:sp>
        <p:nvSpPr>
          <p:cNvPr id="6" name="Rectangle 5"/>
          <p:cNvSpPr/>
          <p:nvPr/>
        </p:nvSpPr>
        <p:spPr>
          <a:xfrm>
            <a:off x="259602" y="5611495"/>
            <a:ext cx="11360898" cy="646331"/>
          </a:xfrm>
          <a:prstGeom prst="rect">
            <a:avLst/>
          </a:prstGeom>
          <a:solidFill>
            <a:schemeClr val="bg1"/>
          </a:solidFill>
        </p:spPr>
        <p:txBody>
          <a:bodyPr wrap="square">
            <a:spAutoFit/>
          </a:bodyPr>
          <a:lstStyle/>
          <a:p>
            <a:r>
              <a:rPr lang="en-US" dirty="0" err="1"/>
              <a:t>Gambar</a:t>
            </a:r>
            <a:r>
              <a:rPr lang="en-US" dirty="0"/>
              <a:t> 2.14:   </a:t>
            </a:r>
            <a:r>
              <a:rPr lang="en-US" dirty="0" err="1"/>
              <a:t>Konfigurasi</a:t>
            </a:r>
            <a:r>
              <a:rPr lang="en-US" dirty="0"/>
              <a:t> </a:t>
            </a:r>
            <a:r>
              <a:rPr lang="en-US" dirty="0" err="1"/>
              <a:t>Badan</a:t>
            </a:r>
            <a:r>
              <a:rPr lang="en-US" dirty="0"/>
              <a:t> </a:t>
            </a:r>
            <a:r>
              <a:rPr lang="en-US" dirty="0" err="1"/>
              <a:t>Jalan</a:t>
            </a:r>
            <a:r>
              <a:rPr lang="en-US" dirty="0"/>
              <a:t> </a:t>
            </a:r>
            <a:r>
              <a:rPr lang="en-US" dirty="0" err="1"/>
              <a:t>Pada</a:t>
            </a:r>
            <a:r>
              <a:rPr lang="en-US" dirty="0"/>
              <a:t> </a:t>
            </a:r>
            <a:r>
              <a:rPr lang="en-US" dirty="0" err="1"/>
              <a:t>Jalan</a:t>
            </a:r>
            <a:r>
              <a:rPr lang="en-US" dirty="0"/>
              <a:t> Raya Yang </a:t>
            </a:r>
            <a:r>
              <a:rPr lang="en-US" dirty="0" err="1"/>
              <a:t>Dilengkapi</a:t>
            </a:r>
            <a:r>
              <a:rPr lang="en-US" dirty="0"/>
              <a:t> </a:t>
            </a:r>
            <a:r>
              <a:rPr lang="en-US" dirty="0" err="1"/>
              <a:t>Jalur</a:t>
            </a:r>
            <a:r>
              <a:rPr lang="en-US" dirty="0"/>
              <a:t> </a:t>
            </a:r>
            <a:r>
              <a:rPr lang="en-US" dirty="0" err="1"/>
              <a:t>Lambat</a:t>
            </a:r>
            <a:r>
              <a:rPr lang="en-US" dirty="0"/>
              <a:t> (</a:t>
            </a:r>
            <a:r>
              <a:rPr lang="en-US" dirty="0" err="1"/>
              <a:t>Permen</a:t>
            </a:r>
            <a:r>
              <a:rPr lang="en-US" dirty="0"/>
              <a:t> PU No.19/PRT/M/2011)</a:t>
            </a:r>
            <a:endParaRPr lang="id-ID" dirty="0"/>
          </a:p>
        </p:txBody>
      </p:sp>
      <p:pic>
        <p:nvPicPr>
          <p:cNvPr id="8" name="Content Placeholder 7"/>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59602" y="1145129"/>
            <a:ext cx="11360898" cy="4462463"/>
          </a:xfrm>
          <a:prstGeom prst="rect">
            <a:avLst/>
          </a:prstGeom>
          <a:noFill/>
          <a:ln>
            <a:noFill/>
          </a:ln>
        </p:spPr>
      </p:pic>
    </p:spTree>
    <p:extLst>
      <p:ext uri="{BB962C8B-B14F-4D97-AF65-F5344CB8AC3E}">
        <p14:creationId xmlns:p14="http://schemas.microsoft.com/office/powerpoint/2010/main" val="312722140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2AC27A5A-7290-4DE1-BA94-4BE8A8E57DCF}" type="slidenum">
              <a:rPr lang="en-US" smtClean="0"/>
              <a:t>36</a:t>
            </a:fld>
            <a:endParaRPr lang="en-US" dirty="0"/>
          </a:p>
        </p:txBody>
      </p:sp>
      <p:pic>
        <p:nvPicPr>
          <p:cNvPr id="7" name="Content Placeholder 6"/>
          <p:cNvPicPr>
            <a:picLocks noGrp="1" noChangeAspect="1"/>
          </p:cNvPicPr>
          <p:nvPr>
            <p:ph idx="4294967295"/>
          </p:nvPr>
        </p:nvPicPr>
        <p:blipFill>
          <a:blip r:embed="rId2"/>
          <a:stretch>
            <a:fillRect/>
          </a:stretch>
        </p:blipFill>
        <p:spPr>
          <a:xfrm>
            <a:off x="1619250" y="484188"/>
            <a:ext cx="6248400" cy="41767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62141632"/>
      </p:ext>
    </p:extLst>
  </p:cSld>
  <p:clrMapOvr>
    <a:masterClrMapping/>
  </p:clrMapOvr>
</p:sld>
</file>

<file path=ppt/theme/theme1.xml><?xml version="1.0" encoding="utf-8"?>
<a:theme xmlns:a="http://schemas.openxmlformats.org/drawingml/2006/main" name="Headlines">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Cambria">
      <a:maj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Headlines">
      <a:fillStyleLst>
        <a:solidFill>
          <a:schemeClr val="phClr"/>
        </a:solidFill>
        <a:solidFill>
          <a:schemeClr val="phClr">
            <a:tint val="67000"/>
            <a:satMod val="105000"/>
          </a:schemeClr>
        </a:solidFill>
        <a:gradFill rotWithShape="1">
          <a:gsLst>
            <a:gs pos="0">
              <a:schemeClr val="phClr">
                <a:tint val="100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6350" cap="flat" cmpd="sng" algn="in">
          <a:solidFill>
            <a:schemeClr val="phClr"/>
          </a:solidFill>
          <a:prstDash val="solid"/>
        </a:ln>
        <a:ln w="12700" cap="flat" cmpd="sng" algn="in">
          <a:solidFill>
            <a:schemeClr val="phClr"/>
          </a:solidFill>
          <a:prstDash val="solid"/>
        </a:ln>
        <a:ln w="19050" cap="flat" cmpd="sng" algn="in">
          <a:solidFill>
            <a:schemeClr val="phClr">
              <a:satMod val="150000"/>
            </a:schemeClr>
          </a:solidFill>
          <a:prstDash val="solid"/>
        </a:ln>
      </a:lnStyleLst>
      <a:effectStyleLst>
        <a:effectStyle>
          <a:effectLst/>
        </a:effectStyle>
        <a:effectStyle>
          <a:effectLst/>
        </a:effectStyle>
        <a:effectStyle>
          <a:effectLst>
            <a:innerShdw blurRad="88900" dist="25400" dir="10800000">
              <a:srgbClr val="000000">
                <a:alpha val="25000"/>
              </a:srgbClr>
            </a:innerShdw>
            <a:outerShdw blurRad="25400" dist="25400" dir="5400000" rotWithShape="0">
              <a:srgbClr val="FFFFFF">
                <a:alpha val="1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Headlines" id="{3841520A-25F2-4EB8-BE4C-611DB5ABEED9}" vid="{12434FFF-CE4A-40FC-99FF-CA1400F2E6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Headlines</Template>
  <TotalTime>116</TotalTime>
  <Words>2998</Words>
  <Application>Microsoft Office PowerPoint</Application>
  <PresentationFormat>Custom</PresentationFormat>
  <Paragraphs>345</Paragraphs>
  <Slides>36</Slides>
  <Notes>0</Notes>
  <HiddenSlides>0</HiddenSlides>
  <MMClips>0</MMClips>
  <ScaleCrop>false</ScaleCrop>
  <HeadingPairs>
    <vt:vector size="4" baseType="variant">
      <vt:variant>
        <vt:lpstr>Theme</vt:lpstr>
      </vt:variant>
      <vt:variant>
        <vt:i4>1</vt:i4>
      </vt:variant>
      <vt:variant>
        <vt:lpstr>Slide Titles</vt:lpstr>
      </vt:variant>
      <vt:variant>
        <vt:i4>36</vt:i4>
      </vt:variant>
    </vt:vector>
  </HeadingPairs>
  <TitlesOfParts>
    <vt:vector size="37" baseType="lpstr">
      <vt:lpstr>Headlines</vt:lpstr>
      <vt:lpstr>Geometri Jalan Topik#2:  Regulasi Jalan</vt:lpstr>
      <vt:lpstr>PowerPoint Presentation</vt:lpstr>
      <vt:lpstr>Pengertian Jalan</vt:lpstr>
      <vt:lpstr>PowerPoint Presentation</vt:lpstr>
      <vt:lpstr>PowerPoint Presentation</vt:lpstr>
      <vt:lpstr>PowerPoint Presentation</vt:lpstr>
      <vt:lpstr>PowerPoint Presentation</vt:lpstr>
      <vt:lpstr>PowerPoint Presentation</vt:lpstr>
      <vt:lpstr>Pengelompokan Jalan Umum Berdasarkan System (Peraturan Pemerintah No. 34 Tahun 2006) </vt:lpstr>
      <vt:lpstr>Pengelompokan Jalan Umum Berdasarkan Fungsi (Peraturan Pemerintah No. 34 Tahun 2006) </vt:lpstr>
      <vt:lpstr>Pengelompokan Jalan Umum Berdasarkan Fungsi (Peraturan Pemerintah No. 34 Tahun 2006) </vt:lpstr>
      <vt:lpstr>Pengelompokan Jalan Umum Berdasarkan Fungsi (Peraturan Pemerintah No. 34 Tahun 2006) </vt:lpstr>
      <vt:lpstr>Pengelompokan Jalan Umum Berdasarkan Status (Peraturan Pemerintah No. 34 Tahun 2006) </vt:lpstr>
      <vt:lpstr>Pengelompokan Jalan Umum Berdasarkan Status (Peraturan Pemerintah No. 34 Tahun 2006) </vt:lpstr>
      <vt:lpstr>Pengelompokan Jalan Umum Berdasarkan Kelas (Peraturan Pemerintah No. 34 Tahun 2006) </vt:lpstr>
      <vt:lpstr>PowerPoint Presentation</vt:lpstr>
      <vt:lpstr>PowerPoint Presentation</vt:lpstr>
      <vt:lpstr>PowerPoint Presentation</vt:lpstr>
      <vt:lpstr>Lebar Jalan Khusus</vt:lpstr>
      <vt:lpstr>Bagian-Bagian Jalan (Undang Undang RI No.38 Tahun 2004 Tentang Jalan)</vt:lpstr>
      <vt:lpstr>Ruang Manfaat Jalan (Rumaja) (Permen PU No.19/PRT/M/2011)</vt:lpstr>
      <vt:lpstr>Ruang Milik Jalan (Rumija) (Permen PU No.19/PRT/M/2011)</vt:lpstr>
      <vt:lpstr>Ruang Pengawasan Jalan (Ruwasja) (Permen PU No.19/PRT/M/2011)</vt:lpstr>
      <vt:lpstr>Persyaratan Teknis dan Kriteria Perencanaan Jalan </vt:lpstr>
      <vt:lpstr>Lingkup Persyaratan Teknis Jalan (Permen PU No.19/PRT/M/2011)</vt:lpstr>
      <vt:lpstr>Perencanaan teknis akhir (final engineering design)</vt:lpstr>
      <vt:lpstr>Konfigurasi Badan Jalan</vt:lpstr>
      <vt:lpstr>Konfigurasi Badan Jalan</vt:lpstr>
      <vt:lpstr>Konfigurasi Badan Jalan</vt:lpstr>
      <vt:lpstr>Konfigurasi Badan Jalan</vt:lpstr>
      <vt:lpstr>Konfigurasi Badan Jalan</vt:lpstr>
      <vt:lpstr>Konfigurasi Badan Jalan</vt:lpstr>
      <vt:lpstr>Konfigurasi Badan Jalan</vt:lpstr>
      <vt:lpstr>Konfigurasi Badan Jalan</vt:lpstr>
      <vt:lpstr>Konfigurasi Badan Jalan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Jalan Raya 1 Topik#2: Regulasi Jalan</dc:title>
  <dc:creator>Tri Mulyono</dc:creator>
  <cp:lastModifiedBy>Windows User</cp:lastModifiedBy>
  <cp:revision>30</cp:revision>
  <dcterms:created xsi:type="dcterms:W3CDTF">2017-03-16T16:53:25Z</dcterms:created>
  <dcterms:modified xsi:type="dcterms:W3CDTF">2020-09-07T10:36:10Z</dcterms:modified>
</cp:coreProperties>
</file>