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7" r:id="rId2"/>
    <p:sldId id="350" r:id="rId3"/>
    <p:sldId id="351" r:id="rId4"/>
    <p:sldId id="349" r:id="rId5"/>
    <p:sldId id="352" r:id="rId6"/>
    <p:sldId id="263" r:id="rId7"/>
    <p:sldId id="353" r:id="rId8"/>
    <p:sldId id="259" r:id="rId9"/>
    <p:sldId id="260" r:id="rId10"/>
    <p:sldId id="261" r:id="rId11"/>
    <p:sldId id="265" r:id="rId12"/>
    <p:sldId id="266" r:id="rId13"/>
    <p:sldId id="267" r:id="rId14"/>
    <p:sldId id="268" r:id="rId15"/>
    <p:sldId id="269" r:id="rId16"/>
    <p:sldId id="341" r:id="rId17"/>
    <p:sldId id="271" r:id="rId18"/>
    <p:sldId id="319" r:id="rId19"/>
    <p:sldId id="274" r:id="rId20"/>
    <p:sldId id="273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354" r:id="rId31"/>
    <p:sldId id="355" r:id="rId32"/>
    <p:sldId id="284" r:id="rId33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470990552706619E-2"/>
          <c:y val="1.0689468503937007E-2"/>
          <c:w val="0.9642522663173877"/>
          <c:h val="0.973851131889763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1-51CC-4E33-A4AC-168F87B0225A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</c:spPr>
            <c:extLst>
              <c:ext xmlns:c16="http://schemas.microsoft.com/office/drawing/2014/chart" uri="{C3380CC4-5D6E-409C-BE32-E72D297353CC}">
                <c16:uniqueId val="{00000003-51CC-4E33-A4AC-168F87B0225A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</c:v>
                </c:pt>
                <c:pt idx="1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1CC-4E33-A4AC-168F87B022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7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470990552706619E-2"/>
          <c:y val="1.0689468503937007E-2"/>
          <c:w val="0.9642522663173877"/>
          <c:h val="0.973851131889763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1-4F35-4EAD-BE2F-B8AC210187A6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3-4F35-4EAD-BE2F-B8AC210187A6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</c:v>
                </c:pt>
                <c:pt idx="1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F35-4EAD-BE2F-B8AC210187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470990552706619E-2"/>
          <c:y val="1.0689468503937007E-2"/>
          <c:w val="0.9642522663173877"/>
          <c:h val="0.973851131889763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1-0E6B-44FC-87B3-21885767C57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3-0E6B-44FC-87B3-21885767C57F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</c:v>
                </c:pt>
                <c:pt idx="1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E6B-44FC-87B3-21885767C57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470990552706619E-2"/>
          <c:y val="1.0689468503937007E-2"/>
          <c:w val="0.9642522663173877"/>
          <c:h val="0.973851131889763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1-B684-4704-9FCF-0C4761B5570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3-B684-4704-9FCF-0C4761B55704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</c:v>
                </c:pt>
                <c:pt idx="1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684-4704-9FCF-0C4761B557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470990552706619E-2"/>
          <c:y val="1.0689468503937007E-2"/>
          <c:w val="0.9642522663173877"/>
          <c:h val="0.973851131889763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noFill/>
            </c:spPr>
            <c:extLst>
              <c:ext xmlns:c16="http://schemas.microsoft.com/office/drawing/2014/chart" uri="{C3380CC4-5D6E-409C-BE32-E72D297353CC}">
                <c16:uniqueId val="{00000001-8DFD-421C-A873-FB056F92D1B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3-8DFD-421C-A873-FB056F92D1BC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15</c:v>
                </c:pt>
                <c:pt idx="1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DFD-421C-A873-FB056F92D1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395F5-87F4-4136-9B6E-0FC5D88D77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949A78-D15D-4464-A420-C27B13D41A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BDD8B-80A5-48EE-A0A6-400E07879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6FCDF0-3F0A-49CF-B288-50D671EB3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751B2-AFB3-4A5D-A320-7E15699C5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65264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D5DCF-DA13-48BF-86E3-1603BE145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B93C6-9571-4FE1-AA61-C8D71D1DCB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D7B895-510E-4661-AA28-0477BCDDD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CC2163-CDD7-4EDE-8BA9-26BCD7B6D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7A09AB-5E7A-44F4-BD3A-ADC9811C5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9498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34139-B922-4347-BD45-0B88161AB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83BA34-1CC8-44CE-B832-D2BC2B1AF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7E82FE-C485-4FB6-A8B8-F46D4522E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00CEB-4766-44B8-B3F8-E7A247B45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17A6A4-F6A6-4D0D-9CA3-346C10C8E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1454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B1BCD-1E35-4D0D-B214-864C3489D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6A7FE6-7C13-4FA2-A002-E55BE7EEDE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D6CB3F-AE52-4A92-A57D-0B7D307777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1A5BE4-9E70-40B5-99B4-B4D95C708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7CF972-14C5-45EF-858A-D0D71ED6A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069208-65D3-4CC2-97EA-91B8BF89A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64789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9EE8A-0F9B-45DF-B4BC-2D984E21C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1EF6AD-2426-4A80-9D5C-F3D02D4EE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A3325A-D0D3-4D47-BAC7-FCE77A0B14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F26046-AEC8-4E18-BFFC-C468258FEC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2E0F3-77EF-4A14-B278-64FB97BCB0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46EB3A-DBAE-41B0-B4D0-550C48CBD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36CA6E-8E56-41A9-9299-63A5C7C25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54D9C9-E2BA-483E-B991-2E812B422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3117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CA340-2449-48FC-ADE9-8E4D1626A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67B6E6-53B6-492A-B6B4-D0FF5E230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ADF80A-3862-421A-8314-739AB07A2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F9BC9E-1D2E-4B0B-9301-33F903CF6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7552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3BFF0B-D482-4E7F-939C-E0B0F5069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F3B6E9-5BAB-4F9D-8A26-689DDBA1A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5A17B9-C057-43B3-9E31-590F6E07B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0816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68146-72C4-49FE-AD62-36FD2703F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1D22D-4DD3-4E52-925F-F828DC04B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4E5AEB-A94A-42BD-BEBD-AFA5FCC098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E35E18-4F7F-4975-9366-C1848014C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A7E6E6-3763-4917-B162-E3E3453A1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D2B2C-42C2-43B5-ACDD-E8EA269E3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6800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1F0FA-2DC6-4B33-A77E-52257E1AA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4B1C17-0A71-4776-9F49-F6D742055D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89572D-5D2B-4FFD-BE01-B6DA2BE98F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BB2E7B-0EC1-451A-9188-0E9866663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C0544B-81D9-4490-BB7D-905278587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871F5D-1BEF-4B22-934C-5AB287E9E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8840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7E9E7-0F4B-4AD6-9677-E0A4D4027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C59A42-71B6-4BD4-867D-D77E338A51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733B9F-D972-43AA-9C3B-E78A62331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0B73B-8A7D-4314-B837-8C1F21785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F5E62-9E61-4887-B140-E05FBBAAF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8335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55FFA3-245E-41FE-97D0-53A7A4164F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FADB38-5D8C-413C-8C71-129C5F1D2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BF88F6-1819-4CCF-8546-7E2B45437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E5A24-3A56-494B-9FF6-ABD2DA21B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79708-946F-42A9-B8D9-D44379A6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471796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1868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3934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21DB724-9006-424E-A191-C08CB17EE2CA}"/>
              </a:ext>
            </a:extLst>
          </p:cNvPr>
          <p:cNvSpPr/>
          <p:nvPr userDrawn="1"/>
        </p:nvSpPr>
        <p:spPr>
          <a:xfrm>
            <a:off x="462336" y="315931"/>
            <a:ext cx="3113070" cy="62261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13FB2FD4-D355-49C8-B7E0-BC49131F2FEA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682645" y="553565"/>
            <a:ext cx="2672453" cy="24053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73128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>
            <a:extLst>
              <a:ext uri="{FF2B5EF4-FFF2-40B4-BE49-F238E27FC236}">
                <a16:creationId xmlns:a16="http://schemas.microsoft.com/office/drawing/2014/main" id="{C0AD03F6-15F2-4D54-8634-F2FD4B876D5D}"/>
              </a:ext>
            </a:extLst>
          </p:cNvPr>
          <p:cNvSpPr/>
          <p:nvPr userDrawn="1"/>
        </p:nvSpPr>
        <p:spPr>
          <a:xfrm>
            <a:off x="0" y="1894646"/>
            <a:ext cx="12191999" cy="30687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A60AF8CF-91F6-47AF-9506-4473DAA9AA6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472612" y="504855"/>
            <a:ext cx="6441943" cy="5959540"/>
          </a:xfrm>
          <a:custGeom>
            <a:avLst/>
            <a:gdLst>
              <a:gd name="connsiteX0" fmla="*/ 3930341 w 6441943"/>
              <a:gd name="connsiteY0" fmla="*/ 5551462 h 5959540"/>
              <a:gd name="connsiteX1" fmla="*/ 3930470 w 6441943"/>
              <a:gd name="connsiteY1" fmla="*/ 5553792 h 5959540"/>
              <a:gd name="connsiteX2" fmla="*/ 3930728 w 6441943"/>
              <a:gd name="connsiteY2" fmla="*/ 5581396 h 5959540"/>
              <a:gd name="connsiteX3" fmla="*/ 3101215 w 6441943"/>
              <a:gd name="connsiteY3" fmla="*/ 5522950 h 5959540"/>
              <a:gd name="connsiteX4" fmla="*/ 3096254 w 6441943"/>
              <a:gd name="connsiteY4" fmla="*/ 5540606 h 5959540"/>
              <a:gd name="connsiteX5" fmla="*/ 3100089 w 6441943"/>
              <a:gd name="connsiteY5" fmla="*/ 5529112 h 5959540"/>
              <a:gd name="connsiteX6" fmla="*/ 3179633 w 6441943"/>
              <a:gd name="connsiteY6" fmla="*/ 5436354 h 5959540"/>
              <a:gd name="connsiteX7" fmla="*/ 3179855 w 6441943"/>
              <a:gd name="connsiteY7" fmla="*/ 5457522 h 5959540"/>
              <a:gd name="connsiteX8" fmla="*/ 3179738 w 6441943"/>
              <a:gd name="connsiteY8" fmla="*/ 5446344 h 5959540"/>
              <a:gd name="connsiteX9" fmla="*/ 3798364 w 6441943"/>
              <a:gd name="connsiteY9" fmla="*/ 5116122 h 5959540"/>
              <a:gd name="connsiteX10" fmla="*/ 3835318 w 6441943"/>
              <a:gd name="connsiteY10" fmla="*/ 5181705 h 5959540"/>
              <a:gd name="connsiteX11" fmla="*/ 3838161 w 6441943"/>
              <a:gd name="connsiteY11" fmla="*/ 5187944 h 5959540"/>
              <a:gd name="connsiteX12" fmla="*/ 3772668 w 6441943"/>
              <a:gd name="connsiteY12" fmla="*/ 5021018 h 5959540"/>
              <a:gd name="connsiteX13" fmla="*/ 3772670 w 6441943"/>
              <a:gd name="connsiteY13" fmla="*/ 5021035 h 5959540"/>
              <a:gd name="connsiteX14" fmla="*/ 3772673 w 6441943"/>
              <a:gd name="connsiteY14" fmla="*/ 5021047 h 5959540"/>
              <a:gd name="connsiteX15" fmla="*/ 3772670 w 6441943"/>
              <a:gd name="connsiteY15" fmla="*/ 5021034 h 5959540"/>
              <a:gd name="connsiteX16" fmla="*/ 3761032 w 6441943"/>
              <a:gd name="connsiteY16" fmla="*/ 4843434 h 5959540"/>
              <a:gd name="connsiteX17" fmla="*/ 3760631 w 6441943"/>
              <a:gd name="connsiteY17" fmla="*/ 4854130 h 5959540"/>
              <a:gd name="connsiteX18" fmla="*/ 3761287 w 6441943"/>
              <a:gd name="connsiteY18" fmla="*/ 4871798 h 5959540"/>
              <a:gd name="connsiteX19" fmla="*/ 3384337 w 6441943"/>
              <a:gd name="connsiteY19" fmla="*/ 3767524 h 5959540"/>
              <a:gd name="connsiteX20" fmla="*/ 3346103 w 6441943"/>
              <a:gd name="connsiteY20" fmla="*/ 3782585 h 5959540"/>
              <a:gd name="connsiteX21" fmla="*/ 3160723 w 6441943"/>
              <a:gd name="connsiteY21" fmla="*/ 3891497 h 5959540"/>
              <a:gd name="connsiteX22" fmla="*/ 2789975 w 6441943"/>
              <a:gd name="connsiteY22" fmla="*/ 4375909 h 5959540"/>
              <a:gd name="connsiteX23" fmla="*/ 2780135 w 6441943"/>
              <a:gd name="connsiteY23" fmla="*/ 4386371 h 5959540"/>
              <a:gd name="connsiteX24" fmla="*/ 2777987 w 6441943"/>
              <a:gd name="connsiteY24" fmla="*/ 4376117 h 5959540"/>
              <a:gd name="connsiteX25" fmla="*/ 2780259 w 6441943"/>
              <a:gd name="connsiteY25" fmla="*/ 4386964 h 5959540"/>
              <a:gd name="connsiteX26" fmla="*/ 2813776 w 6441943"/>
              <a:gd name="connsiteY26" fmla="*/ 4528044 h 5959540"/>
              <a:gd name="connsiteX27" fmla="*/ 2780260 w 6441943"/>
              <a:gd name="connsiteY27" fmla="*/ 4386966 h 5959540"/>
              <a:gd name="connsiteX28" fmla="*/ 2780140 w 6441943"/>
              <a:gd name="connsiteY28" fmla="*/ 4386393 h 5959540"/>
              <a:gd name="connsiteX29" fmla="*/ 2780260 w 6441943"/>
              <a:gd name="connsiteY29" fmla="*/ 4386964 h 5959540"/>
              <a:gd name="connsiteX30" fmla="*/ 2827406 w 6441943"/>
              <a:gd name="connsiteY30" fmla="*/ 4585415 h 5959540"/>
              <a:gd name="connsiteX31" fmla="*/ 2980344 w 6441943"/>
              <a:gd name="connsiteY31" fmla="*/ 4916780 h 5959540"/>
              <a:gd name="connsiteX32" fmla="*/ 3179627 w 6441943"/>
              <a:gd name="connsiteY32" fmla="*/ 5435843 h 5959540"/>
              <a:gd name="connsiteX33" fmla="*/ 3179738 w 6441943"/>
              <a:gd name="connsiteY33" fmla="*/ 5446344 h 5959540"/>
              <a:gd name="connsiteX34" fmla="*/ 3179858 w 6441943"/>
              <a:gd name="connsiteY34" fmla="*/ 5457884 h 5959540"/>
              <a:gd name="connsiteX35" fmla="*/ 3177050 w 6441943"/>
              <a:gd name="connsiteY35" fmla="*/ 5492431 h 5959540"/>
              <a:gd name="connsiteX36" fmla="*/ 2859847 w 6441943"/>
              <a:gd name="connsiteY36" fmla="*/ 5869169 h 5959540"/>
              <a:gd name="connsiteX37" fmla="*/ 2850578 w 6441943"/>
              <a:gd name="connsiteY37" fmla="*/ 5871485 h 5959540"/>
              <a:gd name="connsiteX38" fmla="*/ 2723128 w 6441943"/>
              <a:gd name="connsiteY38" fmla="*/ 5887707 h 5959540"/>
              <a:gd name="connsiteX39" fmla="*/ 2723137 w 6441943"/>
              <a:gd name="connsiteY39" fmla="*/ 5887707 h 5959540"/>
              <a:gd name="connsiteX40" fmla="*/ 2730081 w 6441943"/>
              <a:gd name="connsiteY40" fmla="*/ 5887707 h 5959540"/>
              <a:gd name="connsiteX41" fmla="*/ 3527214 w 6441943"/>
              <a:gd name="connsiteY41" fmla="*/ 5883072 h 5959540"/>
              <a:gd name="connsiteX42" fmla="*/ 3860898 w 6441943"/>
              <a:gd name="connsiteY42" fmla="*/ 5593415 h 5959540"/>
              <a:gd name="connsiteX43" fmla="*/ 3861133 w 6441943"/>
              <a:gd name="connsiteY43" fmla="*/ 5581911 h 5959540"/>
              <a:gd name="connsiteX44" fmla="*/ 3861133 w 6441943"/>
              <a:gd name="connsiteY44" fmla="*/ 5581912 h 5959540"/>
              <a:gd name="connsiteX45" fmla="*/ 3861134 w 6441943"/>
              <a:gd name="connsiteY45" fmla="*/ 5581911 h 5959540"/>
              <a:gd name="connsiteX46" fmla="*/ 3738082 w 6441943"/>
              <a:gd name="connsiteY46" fmla="*/ 5153139 h 5959540"/>
              <a:gd name="connsiteX47" fmla="*/ 3732433 w 6441943"/>
              <a:gd name="connsiteY47" fmla="*/ 5140760 h 5959540"/>
              <a:gd name="connsiteX48" fmla="*/ 3732384 w 6441943"/>
              <a:gd name="connsiteY48" fmla="*/ 5140652 h 5959540"/>
              <a:gd name="connsiteX49" fmla="*/ 3731127 w 6441943"/>
              <a:gd name="connsiteY49" fmla="*/ 5137087 h 5959540"/>
              <a:gd name="connsiteX50" fmla="*/ 3731128 w 6441943"/>
              <a:gd name="connsiteY50" fmla="*/ 5137089 h 5959540"/>
              <a:gd name="connsiteX51" fmla="*/ 3721174 w 6441943"/>
              <a:gd name="connsiteY51" fmla="*/ 5108858 h 5959540"/>
              <a:gd name="connsiteX52" fmla="*/ 3720583 w 6441943"/>
              <a:gd name="connsiteY52" fmla="*/ 5106469 h 5959540"/>
              <a:gd name="connsiteX53" fmla="*/ 3720154 w 6441943"/>
              <a:gd name="connsiteY53" fmla="*/ 5104735 h 5959540"/>
              <a:gd name="connsiteX54" fmla="*/ 3720155 w 6441943"/>
              <a:gd name="connsiteY54" fmla="*/ 5104739 h 5959540"/>
              <a:gd name="connsiteX55" fmla="*/ 3708063 w 6441943"/>
              <a:gd name="connsiteY55" fmla="*/ 5055829 h 5959540"/>
              <a:gd name="connsiteX56" fmla="*/ 3696662 w 6441943"/>
              <a:gd name="connsiteY56" fmla="*/ 4979636 h 5959540"/>
              <a:gd name="connsiteX57" fmla="*/ 3691720 w 6441943"/>
              <a:gd name="connsiteY57" fmla="*/ 4897282 h 5959540"/>
              <a:gd name="connsiteX58" fmla="*/ 3691720 w 6441943"/>
              <a:gd name="connsiteY58" fmla="*/ 4897290 h 5959540"/>
              <a:gd name="connsiteX59" fmla="*/ 3691169 w 6441943"/>
              <a:gd name="connsiteY59" fmla="*/ 4888099 h 5959540"/>
              <a:gd name="connsiteX60" fmla="*/ 3690584 w 6441943"/>
              <a:gd name="connsiteY60" fmla="*/ 4878351 h 5959540"/>
              <a:gd name="connsiteX61" fmla="*/ 3693440 w 6441943"/>
              <a:gd name="connsiteY61" fmla="*/ 4750059 h 5959540"/>
              <a:gd name="connsiteX62" fmla="*/ 3693439 w 6441943"/>
              <a:gd name="connsiteY62" fmla="*/ 4750071 h 5959540"/>
              <a:gd name="connsiteX63" fmla="*/ 3693440 w 6441943"/>
              <a:gd name="connsiteY63" fmla="*/ 4750058 h 5959540"/>
              <a:gd name="connsiteX64" fmla="*/ 3693440 w 6441943"/>
              <a:gd name="connsiteY64" fmla="*/ 4750048 h 5959540"/>
              <a:gd name="connsiteX65" fmla="*/ 3740401 w 6441943"/>
              <a:gd name="connsiteY65" fmla="*/ 4404670 h 5959540"/>
              <a:gd name="connsiteX66" fmla="*/ 3740571 w 6441943"/>
              <a:gd name="connsiteY66" fmla="*/ 4404435 h 5959540"/>
              <a:gd name="connsiteX67" fmla="*/ 3706071 w 6441943"/>
              <a:gd name="connsiteY67" fmla="*/ 4362586 h 5959540"/>
              <a:gd name="connsiteX68" fmla="*/ 3422570 w 6441943"/>
              <a:gd name="connsiteY68" fmla="*/ 3821979 h 5959540"/>
              <a:gd name="connsiteX69" fmla="*/ 3384337 w 6441943"/>
              <a:gd name="connsiteY69" fmla="*/ 3767524 h 5959540"/>
              <a:gd name="connsiteX70" fmla="*/ 2542383 w 6441943"/>
              <a:gd name="connsiteY70" fmla="*/ 3241413 h 5959540"/>
              <a:gd name="connsiteX71" fmla="*/ 2512260 w 6441943"/>
              <a:gd name="connsiteY71" fmla="*/ 3280805 h 5959540"/>
              <a:gd name="connsiteX72" fmla="*/ 2712294 w 6441943"/>
              <a:gd name="connsiteY72" fmla="*/ 4403775 h 5959540"/>
              <a:gd name="connsiteX73" fmla="*/ 2720978 w 6441943"/>
              <a:gd name="connsiteY73" fmla="*/ 4440058 h 5959540"/>
              <a:gd name="connsiteX74" fmla="*/ 2776921 w 6441943"/>
              <a:gd name="connsiteY74" fmla="*/ 4371033 h 5959540"/>
              <a:gd name="connsiteX75" fmla="*/ 2735259 w 6441943"/>
              <a:gd name="connsiteY75" fmla="*/ 4172222 h 5959540"/>
              <a:gd name="connsiteX76" fmla="*/ 2581778 w 6441943"/>
              <a:gd name="connsiteY76" fmla="*/ 3271536 h 5959540"/>
              <a:gd name="connsiteX77" fmla="*/ 2542383 w 6441943"/>
              <a:gd name="connsiteY77" fmla="*/ 3241413 h 5959540"/>
              <a:gd name="connsiteX78" fmla="*/ 2168787 w 6441943"/>
              <a:gd name="connsiteY78" fmla="*/ 3080089 h 5959540"/>
              <a:gd name="connsiteX79" fmla="*/ 2101741 w 6441943"/>
              <a:gd name="connsiteY79" fmla="*/ 3124488 h 5959540"/>
              <a:gd name="connsiteX80" fmla="*/ 1992831 w 6441943"/>
              <a:gd name="connsiteY80" fmla="*/ 3386337 h 5959540"/>
              <a:gd name="connsiteX81" fmla="*/ 1819037 w 6441943"/>
              <a:gd name="connsiteY81" fmla="*/ 3520738 h 5959540"/>
              <a:gd name="connsiteX82" fmla="*/ 1814402 w 6441943"/>
              <a:gd name="connsiteY82" fmla="*/ 3652819 h 5959540"/>
              <a:gd name="connsiteX83" fmla="*/ 1888554 w 6441943"/>
              <a:gd name="connsiteY83" fmla="*/ 3669041 h 5959540"/>
              <a:gd name="connsiteX84" fmla="*/ 1939533 w 6441943"/>
              <a:gd name="connsiteY84" fmla="*/ 3722337 h 5959540"/>
              <a:gd name="connsiteX85" fmla="*/ 2009051 w 6441943"/>
              <a:gd name="connsiteY85" fmla="*/ 3710752 h 5959540"/>
              <a:gd name="connsiteX86" fmla="*/ 2108693 w 6441943"/>
              <a:gd name="connsiteY86" fmla="*/ 3622696 h 5959540"/>
              <a:gd name="connsiteX87" fmla="*/ 2166623 w 6441943"/>
              <a:gd name="connsiteY87" fmla="*/ 3564764 h 5959540"/>
              <a:gd name="connsiteX88" fmla="*/ 2217603 w 6441943"/>
              <a:gd name="connsiteY88" fmla="*/ 3476709 h 5959540"/>
              <a:gd name="connsiteX89" fmla="*/ 2419204 w 6441943"/>
              <a:gd name="connsiteY89" fmla="*/ 3326089 h 5959540"/>
              <a:gd name="connsiteX90" fmla="*/ 2210652 w 6441943"/>
              <a:gd name="connsiteY90" fmla="*/ 3112903 h 5959540"/>
              <a:gd name="connsiteX91" fmla="*/ 2168787 w 6441943"/>
              <a:gd name="connsiteY91" fmla="*/ 3080089 h 5959540"/>
              <a:gd name="connsiteX92" fmla="*/ 4736448 w 6441943"/>
              <a:gd name="connsiteY92" fmla="*/ 2146033 h 5959540"/>
              <a:gd name="connsiteX93" fmla="*/ 4759619 w 6441943"/>
              <a:gd name="connsiteY93" fmla="*/ 2155880 h 5959540"/>
              <a:gd name="connsiteX94" fmla="*/ 4766572 w 6441943"/>
              <a:gd name="connsiteY94" fmla="*/ 2255523 h 5959540"/>
              <a:gd name="connsiteX95" fmla="*/ 4422563 w 6441943"/>
              <a:gd name="connsiteY95" fmla="*/ 2763414 h 5959540"/>
              <a:gd name="connsiteX96" fmla="*/ 4399870 w 6441943"/>
              <a:gd name="connsiteY96" fmla="*/ 2748805 h 5959540"/>
              <a:gd name="connsiteX97" fmla="*/ 4361056 w 6441943"/>
              <a:gd name="connsiteY97" fmla="*/ 2693480 h 5959540"/>
              <a:gd name="connsiteX98" fmla="*/ 4298489 w 6441943"/>
              <a:gd name="connsiteY98" fmla="*/ 2605425 h 5959540"/>
              <a:gd name="connsiteX99" fmla="*/ 4236902 w 6441943"/>
              <a:gd name="connsiteY99" fmla="*/ 2622045 h 5959540"/>
              <a:gd name="connsiteX100" fmla="*/ 4205003 w 6441943"/>
              <a:gd name="connsiteY100" fmla="*/ 2639946 h 5959540"/>
              <a:gd name="connsiteX101" fmla="*/ 4213619 w 6441943"/>
              <a:gd name="connsiteY101" fmla="*/ 2615853 h 5959540"/>
              <a:gd name="connsiteX102" fmla="*/ 4233606 w 6441943"/>
              <a:gd name="connsiteY102" fmla="*/ 2591522 h 5959540"/>
              <a:gd name="connsiteX103" fmla="*/ 4678517 w 6441943"/>
              <a:gd name="connsiteY103" fmla="*/ 2167467 h 5959540"/>
              <a:gd name="connsiteX104" fmla="*/ 4736448 w 6441943"/>
              <a:gd name="connsiteY104" fmla="*/ 2146033 h 5959540"/>
              <a:gd name="connsiteX105" fmla="*/ 2679023 w 6441943"/>
              <a:gd name="connsiteY105" fmla="*/ 1316748 h 5959540"/>
              <a:gd name="connsiteX106" fmla="*/ 2660196 w 6441943"/>
              <a:gd name="connsiteY106" fmla="*/ 1335577 h 5959540"/>
              <a:gd name="connsiteX107" fmla="*/ 2599948 w 6441943"/>
              <a:gd name="connsiteY107" fmla="*/ 1592789 h 5959540"/>
              <a:gd name="connsiteX108" fmla="*/ 2727395 w 6441943"/>
              <a:gd name="connsiteY108" fmla="*/ 1942694 h 5959540"/>
              <a:gd name="connsiteX109" fmla="*/ 2796913 w 6441943"/>
              <a:gd name="connsiteY109" fmla="*/ 2220763 h 5959540"/>
              <a:gd name="connsiteX110" fmla="*/ 2831673 w 6441943"/>
              <a:gd name="connsiteY110" fmla="*/ 2255521 h 5959540"/>
              <a:gd name="connsiteX111" fmla="*/ 2866430 w 6441943"/>
              <a:gd name="connsiteY111" fmla="*/ 2223079 h 5959540"/>
              <a:gd name="connsiteX112" fmla="*/ 2787644 w 6441943"/>
              <a:gd name="connsiteY112" fmla="*/ 1905618 h 5959540"/>
              <a:gd name="connsiteX113" fmla="*/ 2669465 w 6441943"/>
              <a:gd name="connsiteY113" fmla="*/ 1588155 h 5959540"/>
              <a:gd name="connsiteX114" fmla="*/ 2725077 w 6441943"/>
              <a:gd name="connsiteY114" fmla="*/ 1363383 h 5959540"/>
              <a:gd name="connsiteX115" fmla="*/ 2706541 w 6441943"/>
              <a:gd name="connsiteY115" fmla="*/ 1317039 h 5959540"/>
              <a:gd name="connsiteX116" fmla="*/ 2679023 w 6441943"/>
              <a:gd name="connsiteY116" fmla="*/ 1316748 h 5959540"/>
              <a:gd name="connsiteX117" fmla="*/ 3661900 w 6441943"/>
              <a:gd name="connsiteY117" fmla="*/ 43514 h 5959540"/>
              <a:gd name="connsiteX118" fmla="*/ 3700637 w 6441943"/>
              <a:gd name="connsiteY118" fmla="*/ 51823 h 5959540"/>
              <a:gd name="connsiteX119" fmla="*/ 3967122 w 6441943"/>
              <a:gd name="connsiteY119" fmla="*/ 290498 h 5959540"/>
              <a:gd name="connsiteX120" fmla="*/ 3955534 w 6441943"/>
              <a:gd name="connsiteY120" fmla="*/ 436486 h 5959540"/>
              <a:gd name="connsiteX121" fmla="*/ 3917409 w 6441943"/>
              <a:gd name="connsiteY121" fmla="*/ 423225 h 5959540"/>
              <a:gd name="connsiteX122" fmla="*/ 3915737 w 6441943"/>
              <a:gd name="connsiteY122" fmla="*/ 421250 h 5959540"/>
              <a:gd name="connsiteX123" fmla="*/ 3559208 w 6441943"/>
              <a:gd name="connsiteY123" fmla="*/ 129965 h 5959540"/>
              <a:gd name="connsiteX124" fmla="*/ 3496142 w 6441943"/>
              <a:gd name="connsiteY124" fmla="*/ 100266 h 5959540"/>
              <a:gd name="connsiteX125" fmla="*/ 3547157 w 6441943"/>
              <a:gd name="connsiteY125" fmla="*/ 71375 h 5959540"/>
              <a:gd name="connsiteX126" fmla="*/ 3661900 w 6441943"/>
              <a:gd name="connsiteY126" fmla="*/ 43514 h 5959540"/>
              <a:gd name="connsiteX127" fmla="*/ 3052075 w 6441943"/>
              <a:gd name="connsiteY127" fmla="*/ 570 h 5959540"/>
              <a:gd name="connsiteX128" fmla="*/ 3058764 w 6441943"/>
              <a:gd name="connsiteY128" fmla="*/ 841 h 5959540"/>
              <a:gd name="connsiteX129" fmla="*/ 3410334 w 6441943"/>
              <a:gd name="connsiteY129" fmla="*/ 59859 h 5959540"/>
              <a:gd name="connsiteX130" fmla="*/ 3496142 w 6441943"/>
              <a:gd name="connsiteY130" fmla="*/ 100266 h 5959540"/>
              <a:gd name="connsiteX131" fmla="*/ 3492399 w 6441943"/>
              <a:gd name="connsiteY131" fmla="*/ 102386 h 5959540"/>
              <a:gd name="connsiteX132" fmla="*/ 3429521 w 6441943"/>
              <a:gd name="connsiteY132" fmla="*/ 149148 h 5959540"/>
              <a:gd name="connsiteX133" fmla="*/ 3290487 w 6441943"/>
              <a:gd name="connsiteY133" fmla="*/ 283548 h 5959540"/>
              <a:gd name="connsiteX134" fmla="*/ 3306706 w 6441943"/>
              <a:gd name="connsiteY134" fmla="*/ 325258 h 5959540"/>
              <a:gd name="connsiteX135" fmla="*/ 3302072 w 6441943"/>
              <a:gd name="connsiteY135" fmla="*/ 366969 h 5959540"/>
              <a:gd name="connsiteX136" fmla="*/ 3248776 w 6441943"/>
              <a:gd name="connsiteY136" fmla="*/ 441121 h 5959540"/>
              <a:gd name="connsiteX137" fmla="*/ 3202431 w 6441943"/>
              <a:gd name="connsiteY137" fmla="*/ 448071 h 5959540"/>
              <a:gd name="connsiteX138" fmla="*/ 3163037 w 6441943"/>
              <a:gd name="connsiteY138" fmla="*/ 420264 h 5959540"/>
              <a:gd name="connsiteX139" fmla="*/ 3112058 w 6441943"/>
              <a:gd name="connsiteY139" fmla="*/ 431852 h 5959540"/>
              <a:gd name="connsiteX140" fmla="*/ 3024002 w 6441943"/>
              <a:gd name="connsiteY140" fmla="*/ 554664 h 5959540"/>
              <a:gd name="connsiteX141" fmla="*/ 2961438 w 6441943"/>
              <a:gd name="connsiteY141" fmla="*/ 594059 h 5959540"/>
              <a:gd name="connsiteX142" fmla="*/ 2609215 w 6441943"/>
              <a:gd name="connsiteY142" fmla="*/ 992625 h 5959540"/>
              <a:gd name="connsiteX143" fmla="*/ 2928997 w 6441943"/>
              <a:gd name="connsiteY143" fmla="*/ 1321673 h 5959540"/>
              <a:gd name="connsiteX144" fmla="*/ 3315975 w 6441943"/>
              <a:gd name="connsiteY144" fmla="*/ 992625 h 5959540"/>
              <a:gd name="connsiteX145" fmla="*/ 3253411 w 6441943"/>
              <a:gd name="connsiteY145" fmla="*/ 749313 h 5959540"/>
              <a:gd name="connsiteX146" fmla="*/ 3248776 w 6441943"/>
              <a:gd name="connsiteY146" fmla="*/ 698333 h 5959540"/>
              <a:gd name="connsiteX147" fmla="*/ 3334513 w 6441943"/>
              <a:gd name="connsiteY147" fmla="*/ 605644 h 5959540"/>
              <a:gd name="connsiteX148" fmla="*/ 3334513 w 6441943"/>
              <a:gd name="connsiteY148" fmla="*/ 559299 h 5959540"/>
              <a:gd name="connsiteX149" fmla="*/ 3304390 w 6441943"/>
              <a:gd name="connsiteY149" fmla="*/ 519907 h 5959540"/>
              <a:gd name="connsiteX150" fmla="*/ 3373907 w 6441943"/>
              <a:gd name="connsiteY150" fmla="*/ 434168 h 5959540"/>
              <a:gd name="connsiteX151" fmla="*/ 3415618 w 6441943"/>
              <a:gd name="connsiteY151" fmla="*/ 415630 h 5959540"/>
              <a:gd name="connsiteX152" fmla="*/ 3457328 w 6441943"/>
              <a:gd name="connsiteY152" fmla="*/ 445755 h 5959540"/>
              <a:gd name="connsiteX153" fmla="*/ 3508307 w 6441943"/>
              <a:gd name="connsiteY153" fmla="*/ 417948 h 5959540"/>
              <a:gd name="connsiteX154" fmla="*/ 3744666 w 6441943"/>
              <a:gd name="connsiteY154" fmla="*/ 271960 h 5959540"/>
              <a:gd name="connsiteX155" fmla="*/ 3902239 w 6441943"/>
              <a:gd name="connsiteY155" fmla="*/ 417948 h 5959540"/>
              <a:gd name="connsiteX156" fmla="*/ 3917409 w 6441943"/>
              <a:gd name="connsiteY156" fmla="*/ 423225 h 5959540"/>
              <a:gd name="connsiteX157" fmla="*/ 3928155 w 6441943"/>
              <a:gd name="connsiteY157" fmla="*/ 435919 h 5959540"/>
              <a:gd name="connsiteX158" fmla="*/ 3932365 w 6441943"/>
              <a:gd name="connsiteY158" fmla="*/ 441118 h 5959540"/>
              <a:gd name="connsiteX159" fmla="*/ 4226656 w 6441943"/>
              <a:gd name="connsiteY159" fmla="*/ 772485 h 5959540"/>
              <a:gd name="connsiteX160" fmla="*/ 4307758 w 6441943"/>
              <a:gd name="connsiteY160" fmla="*/ 1043602 h 5959540"/>
              <a:gd name="connsiteX161" fmla="*/ 4284586 w 6441943"/>
              <a:gd name="connsiteY161" fmla="*/ 1326305 h 5959540"/>
              <a:gd name="connsiteX162" fmla="*/ 4238241 w 6441943"/>
              <a:gd name="connsiteY162" fmla="*/ 1133975 h 5959540"/>
              <a:gd name="connsiteX163" fmla="*/ 4164089 w 6441943"/>
              <a:gd name="connsiteY163" fmla="*/ 1326305 h 5959540"/>
              <a:gd name="connsiteX164" fmla="*/ 4113110 w 6441943"/>
              <a:gd name="connsiteY164" fmla="*/ 1226665 h 5959540"/>
              <a:gd name="connsiteX165" fmla="*/ 4055180 w 6441943"/>
              <a:gd name="connsiteY165" fmla="*/ 1388872 h 5959540"/>
              <a:gd name="connsiteX166" fmla="*/ 4038958 w 6441943"/>
              <a:gd name="connsiteY166" fmla="*/ 1300817 h 5959540"/>
              <a:gd name="connsiteX167" fmla="*/ 3779426 w 6441943"/>
              <a:gd name="connsiteY167" fmla="*/ 1574252 h 5959540"/>
              <a:gd name="connsiteX168" fmla="*/ 3682102 w 6441943"/>
              <a:gd name="connsiteY168" fmla="*/ 1655354 h 5959540"/>
              <a:gd name="connsiteX169" fmla="*/ 3665882 w 6441943"/>
              <a:gd name="connsiteY169" fmla="*/ 1921839 h 5959540"/>
              <a:gd name="connsiteX170" fmla="*/ 3626488 w 6441943"/>
              <a:gd name="connsiteY170" fmla="*/ 1991356 h 5959540"/>
              <a:gd name="connsiteX171" fmla="*/ 3515260 w 6441943"/>
              <a:gd name="connsiteY171" fmla="*/ 2002941 h 5959540"/>
              <a:gd name="connsiteX172" fmla="*/ 3487453 w 6441943"/>
              <a:gd name="connsiteY172" fmla="*/ 2077093 h 5959540"/>
              <a:gd name="connsiteX173" fmla="*/ 3417936 w 6441943"/>
              <a:gd name="connsiteY173" fmla="*/ 2088680 h 5959540"/>
              <a:gd name="connsiteX174" fmla="*/ 3387813 w 6441943"/>
              <a:gd name="connsiteY174" fmla="*/ 2146610 h 5959540"/>
              <a:gd name="connsiteX175" fmla="*/ 3306708 w 6441943"/>
              <a:gd name="connsiteY175" fmla="*/ 2141976 h 5959540"/>
              <a:gd name="connsiteX176" fmla="*/ 3288170 w 6441943"/>
              <a:gd name="connsiteY176" fmla="*/ 2211493 h 5959540"/>
              <a:gd name="connsiteX177" fmla="*/ 3144501 w 6441943"/>
              <a:gd name="connsiteY177" fmla="*/ 2223080 h 5959540"/>
              <a:gd name="connsiteX178" fmla="*/ 3051811 w 6441943"/>
              <a:gd name="connsiteY178" fmla="*/ 2169783 h 5959540"/>
              <a:gd name="connsiteX179" fmla="*/ 2959121 w 6441943"/>
              <a:gd name="connsiteY179" fmla="*/ 2313452 h 5959540"/>
              <a:gd name="connsiteX180" fmla="*/ 3040226 w 6441943"/>
              <a:gd name="connsiteY180" fmla="*/ 2445536 h 5959540"/>
              <a:gd name="connsiteX181" fmla="*/ 3241825 w 6441943"/>
              <a:gd name="connsiteY181" fmla="*/ 2614694 h 5959540"/>
              <a:gd name="connsiteX182" fmla="*/ 3276585 w 6441943"/>
              <a:gd name="connsiteY182" fmla="*/ 2656404 h 5959540"/>
              <a:gd name="connsiteX183" fmla="*/ 3531482 w 6441943"/>
              <a:gd name="connsiteY183" fmla="*/ 2563714 h 5959540"/>
              <a:gd name="connsiteX184" fmla="*/ 3967124 w 6441943"/>
              <a:gd name="connsiteY184" fmla="*/ 2869591 h 5959540"/>
              <a:gd name="connsiteX185" fmla="*/ 4006516 w 6441943"/>
              <a:gd name="connsiteY185" fmla="*/ 2869591 h 5959540"/>
              <a:gd name="connsiteX186" fmla="*/ 4175677 w 6441943"/>
              <a:gd name="connsiteY186" fmla="*/ 2656404 h 5959540"/>
              <a:gd name="connsiteX187" fmla="*/ 4205003 w 6441943"/>
              <a:gd name="connsiteY187" fmla="*/ 2639946 h 5959540"/>
              <a:gd name="connsiteX188" fmla="*/ 4201345 w 6441943"/>
              <a:gd name="connsiteY188" fmla="*/ 2650177 h 5959540"/>
              <a:gd name="connsiteX189" fmla="*/ 4198846 w 6441943"/>
              <a:gd name="connsiteY189" fmla="*/ 2702749 h 5959540"/>
              <a:gd name="connsiteX190" fmla="*/ 4187261 w 6441943"/>
              <a:gd name="connsiteY190" fmla="*/ 2848737 h 5959540"/>
              <a:gd name="connsiteX191" fmla="*/ 4082983 w 6441943"/>
              <a:gd name="connsiteY191" fmla="*/ 2969234 h 5959540"/>
              <a:gd name="connsiteX192" fmla="*/ 4078349 w 6441943"/>
              <a:gd name="connsiteY192" fmla="*/ 3092046 h 5959540"/>
              <a:gd name="connsiteX193" fmla="*/ 4117743 w 6441943"/>
              <a:gd name="connsiteY193" fmla="*/ 3138391 h 5959540"/>
              <a:gd name="connsiteX194" fmla="*/ 4226653 w 6441943"/>
              <a:gd name="connsiteY194" fmla="*/ 3052654 h 5959540"/>
              <a:gd name="connsiteX195" fmla="*/ 4422563 w 6441943"/>
              <a:gd name="connsiteY195" fmla="*/ 2763414 h 5959540"/>
              <a:gd name="connsiteX196" fmla="*/ 4428835 w 6441943"/>
              <a:gd name="connsiteY196" fmla="*/ 2767452 h 5959540"/>
              <a:gd name="connsiteX197" fmla="*/ 4442159 w 6441943"/>
              <a:gd name="connsiteY197" fmla="*/ 2774585 h 5959540"/>
              <a:gd name="connsiteX198" fmla="*/ 4446793 w 6441943"/>
              <a:gd name="connsiteY198" fmla="*/ 2874225 h 5959540"/>
              <a:gd name="connsiteX199" fmla="*/ 4463015 w 6441943"/>
              <a:gd name="connsiteY199" fmla="*/ 2950695 h 5959540"/>
              <a:gd name="connsiteX200" fmla="*/ 4493138 w 6441943"/>
              <a:gd name="connsiteY200" fmla="*/ 3036432 h 5959540"/>
              <a:gd name="connsiteX201" fmla="*/ 4428255 w 6441943"/>
              <a:gd name="connsiteY201" fmla="*/ 3145344 h 5959540"/>
              <a:gd name="connsiteX202" fmla="*/ 4312393 w 6441943"/>
              <a:gd name="connsiteY202" fmla="*/ 3307551 h 5959540"/>
              <a:gd name="connsiteX203" fmla="*/ 4887070 w 6441943"/>
              <a:gd name="connsiteY203" fmla="*/ 3949429 h 5959540"/>
              <a:gd name="connsiteX204" fmla="*/ 4914877 w 6441943"/>
              <a:gd name="connsiteY204" fmla="*/ 4141759 h 5959540"/>
              <a:gd name="connsiteX205" fmla="*/ 4845359 w 6441943"/>
              <a:gd name="connsiteY205" fmla="*/ 4598258 h 5959540"/>
              <a:gd name="connsiteX206" fmla="*/ 5095622 w 6441943"/>
              <a:gd name="connsiteY206" fmla="*/ 4938892 h 5959540"/>
              <a:gd name="connsiteX207" fmla="*/ 5230022 w 6441943"/>
              <a:gd name="connsiteY207" fmla="*/ 4874009 h 5959540"/>
              <a:gd name="connsiteX208" fmla="*/ 5408451 w 6441943"/>
              <a:gd name="connsiteY208" fmla="*/ 4890228 h 5959540"/>
              <a:gd name="connsiteX209" fmla="*/ 5658714 w 6441943"/>
              <a:gd name="connsiteY209" fmla="*/ 4836933 h 5959540"/>
              <a:gd name="connsiteX210" fmla="*/ 5793114 w 6441943"/>
              <a:gd name="connsiteY210" fmla="*/ 4853155 h 5959540"/>
              <a:gd name="connsiteX211" fmla="*/ 5742135 w 6441943"/>
              <a:gd name="connsiteY211" fmla="*/ 4992190 h 5959540"/>
              <a:gd name="connsiteX212" fmla="*/ 5943734 w 6441943"/>
              <a:gd name="connsiteY212" fmla="*/ 4938892 h 5959540"/>
              <a:gd name="connsiteX213" fmla="*/ 6249610 w 6441943"/>
              <a:gd name="connsiteY213" fmla="*/ 4834614 h 5959540"/>
              <a:gd name="connsiteX214" fmla="*/ 6358521 w 6441943"/>
              <a:gd name="connsiteY214" fmla="*/ 4920354 h 5959540"/>
              <a:gd name="connsiteX215" fmla="*/ 6377059 w 6441943"/>
              <a:gd name="connsiteY215" fmla="*/ 4927304 h 5959540"/>
              <a:gd name="connsiteX216" fmla="*/ 6388645 w 6441943"/>
              <a:gd name="connsiteY216" fmla="*/ 4943526 h 5959540"/>
              <a:gd name="connsiteX217" fmla="*/ 6381694 w 6441943"/>
              <a:gd name="connsiteY217" fmla="*/ 4982918 h 5959540"/>
              <a:gd name="connsiteX218" fmla="*/ 6416451 w 6441943"/>
              <a:gd name="connsiteY218" fmla="*/ 5001456 h 5959540"/>
              <a:gd name="connsiteX219" fmla="*/ 6428039 w 6441943"/>
              <a:gd name="connsiteY219" fmla="*/ 5019994 h 5959540"/>
              <a:gd name="connsiteX220" fmla="*/ 6416451 w 6441943"/>
              <a:gd name="connsiteY220" fmla="*/ 5077926 h 5959540"/>
              <a:gd name="connsiteX221" fmla="*/ 6428039 w 6441943"/>
              <a:gd name="connsiteY221" fmla="*/ 5105733 h 5959540"/>
              <a:gd name="connsiteX222" fmla="*/ 6441943 w 6441943"/>
              <a:gd name="connsiteY222" fmla="*/ 5168298 h 5959540"/>
              <a:gd name="connsiteX223" fmla="*/ 6423405 w 6441943"/>
              <a:gd name="connsiteY223" fmla="*/ 5198423 h 5959540"/>
              <a:gd name="connsiteX224" fmla="*/ 6423405 w 6441943"/>
              <a:gd name="connsiteY224" fmla="*/ 5240133 h 5959540"/>
              <a:gd name="connsiteX225" fmla="*/ 6381694 w 6441943"/>
              <a:gd name="connsiteY225" fmla="*/ 5267940 h 5959540"/>
              <a:gd name="connsiteX226" fmla="*/ 6177777 w 6441943"/>
              <a:gd name="connsiteY226" fmla="*/ 5402341 h 5959540"/>
              <a:gd name="connsiteX227" fmla="*/ 5906658 w 6441943"/>
              <a:gd name="connsiteY227" fmla="*/ 5536741 h 5959540"/>
              <a:gd name="connsiteX228" fmla="*/ 5408451 w 6441943"/>
              <a:gd name="connsiteY228" fmla="*/ 5733708 h 5959540"/>
              <a:gd name="connsiteX229" fmla="*/ 5079402 w 6441943"/>
              <a:gd name="connsiteY229" fmla="*/ 5895915 h 5959540"/>
              <a:gd name="connsiteX230" fmla="*/ 4870850 w 6441943"/>
              <a:gd name="connsiteY230" fmla="*/ 5694314 h 5959540"/>
              <a:gd name="connsiteX231" fmla="*/ 4748035 w 6441943"/>
              <a:gd name="connsiteY231" fmla="*/ 5620162 h 5959540"/>
              <a:gd name="connsiteX232" fmla="*/ 4666933 w 6441943"/>
              <a:gd name="connsiteY232" fmla="*/ 5701264 h 5959540"/>
              <a:gd name="connsiteX233" fmla="*/ 4372641 w 6441943"/>
              <a:gd name="connsiteY233" fmla="*/ 5752243 h 5959540"/>
              <a:gd name="connsiteX234" fmla="*/ 4284586 w 6441943"/>
              <a:gd name="connsiteY234" fmla="*/ 5381484 h 5959540"/>
              <a:gd name="connsiteX235" fmla="*/ 3913827 w 6441943"/>
              <a:gd name="connsiteY235" fmla="*/ 4582036 h 5959540"/>
              <a:gd name="connsiteX236" fmla="*/ 3803568 w 6441943"/>
              <a:gd name="connsiteY236" fmla="*/ 4480852 h 5959540"/>
              <a:gd name="connsiteX237" fmla="*/ 3800007 w 6441943"/>
              <a:gd name="connsiteY237" fmla="*/ 4476532 h 5959540"/>
              <a:gd name="connsiteX238" fmla="*/ 3780527 w 6441943"/>
              <a:gd name="connsiteY238" fmla="*/ 4590443 h 5959540"/>
              <a:gd name="connsiteX239" fmla="*/ 3780525 w 6441943"/>
              <a:gd name="connsiteY239" fmla="*/ 4590467 h 5959540"/>
              <a:gd name="connsiteX240" fmla="*/ 3765094 w 6441943"/>
              <a:gd name="connsiteY240" fmla="*/ 4735131 h 5959540"/>
              <a:gd name="connsiteX241" fmla="*/ 3765092 w 6441943"/>
              <a:gd name="connsiteY241" fmla="*/ 4735183 h 5959540"/>
              <a:gd name="connsiteX242" fmla="*/ 3765094 w 6441943"/>
              <a:gd name="connsiteY242" fmla="*/ 4735132 h 5959540"/>
              <a:gd name="connsiteX243" fmla="*/ 3765902 w 6441943"/>
              <a:gd name="connsiteY243" fmla="*/ 4727558 h 5959540"/>
              <a:gd name="connsiteX244" fmla="*/ 3763880 w 6441943"/>
              <a:gd name="connsiteY244" fmla="*/ 4767502 h 5959540"/>
              <a:gd name="connsiteX245" fmla="*/ 3761087 w 6441943"/>
              <a:gd name="connsiteY245" fmla="*/ 4841968 h 5959540"/>
              <a:gd name="connsiteX246" fmla="*/ 3761604 w 6441943"/>
              <a:gd name="connsiteY246" fmla="*/ 4880319 h 5959540"/>
              <a:gd name="connsiteX247" fmla="*/ 3764152 w 6441943"/>
              <a:gd name="connsiteY247" fmla="*/ 4948933 h 5959540"/>
              <a:gd name="connsiteX248" fmla="*/ 3765139 w 6441943"/>
              <a:gd name="connsiteY248" fmla="*/ 4957284 h 5959540"/>
              <a:gd name="connsiteX249" fmla="*/ 3763636 w 6441943"/>
              <a:gd name="connsiteY249" fmla="*/ 4934981 h 5959540"/>
              <a:gd name="connsiteX250" fmla="*/ 3766230 w 6441943"/>
              <a:gd name="connsiteY250" fmla="*/ 4966518 h 5959540"/>
              <a:gd name="connsiteX251" fmla="*/ 3771090 w 6441943"/>
              <a:gd name="connsiteY251" fmla="*/ 5007656 h 5959540"/>
              <a:gd name="connsiteX252" fmla="*/ 3774769 w 6441943"/>
              <a:gd name="connsiteY252" fmla="*/ 5031180 h 5959540"/>
              <a:gd name="connsiteX253" fmla="*/ 3781007 w 6441943"/>
              <a:gd name="connsiteY253" fmla="*/ 5061338 h 5959540"/>
              <a:gd name="connsiteX254" fmla="*/ 3784037 w 6441943"/>
              <a:gd name="connsiteY254" fmla="*/ 5074110 h 5959540"/>
              <a:gd name="connsiteX255" fmla="*/ 3782356 w 6441943"/>
              <a:gd name="connsiteY255" fmla="*/ 5067859 h 5959540"/>
              <a:gd name="connsiteX256" fmla="*/ 3783197 w 6441943"/>
              <a:gd name="connsiteY256" fmla="*/ 5071928 h 5959540"/>
              <a:gd name="connsiteX257" fmla="*/ 3790925 w 6441943"/>
              <a:gd name="connsiteY257" fmla="*/ 5097158 h 5959540"/>
              <a:gd name="connsiteX258" fmla="*/ 3792279 w 6441943"/>
              <a:gd name="connsiteY258" fmla="*/ 5101288 h 5959540"/>
              <a:gd name="connsiteX259" fmla="*/ 3791572 w 6441943"/>
              <a:gd name="connsiteY259" fmla="*/ 5099273 h 5959540"/>
              <a:gd name="connsiteX260" fmla="*/ 3792746 w 6441943"/>
              <a:gd name="connsiteY260" fmla="*/ 5103106 h 5959540"/>
              <a:gd name="connsiteX261" fmla="*/ 3798331 w 6441943"/>
              <a:gd name="connsiteY261" fmla="*/ 5116063 h 5959540"/>
              <a:gd name="connsiteX262" fmla="*/ 3798364 w 6441943"/>
              <a:gd name="connsiteY262" fmla="*/ 5116122 h 5959540"/>
              <a:gd name="connsiteX263" fmla="*/ 3798347 w 6441943"/>
              <a:gd name="connsiteY263" fmla="*/ 5116093 h 5959540"/>
              <a:gd name="connsiteX264" fmla="*/ 3841530 w 6441943"/>
              <a:gd name="connsiteY264" fmla="*/ 5195336 h 5959540"/>
              <a:gd name="connsiteX265" fmla="*/ 3838161 w 6441943"/>
              <a:gd name="connsiteY265" fmla="*/ 5187944 h 5959540"/>
              <a:gd name="connsiteX266" fmla="*/ 3840723 w 6441943"/>
              <a:gd name="connsiteY266" fmla="*/ 5192568 h 5959540"/>
              <a:gd name="connsiteX267" fmla="*/ 3843401 w 6441943"/>
              <a:gd name="connsiteY267" fmla="*/ 5198769 h 5959540"/>
              <a:gd name="connsiteX268" fmla="*/ 3845921 w 6441943"/>
              <a:gd name="connsiteY268" fmla="*/ 5203395 h 5959540"/>
              <a:gd name="connsiteX269" fmla="*/ 3852185 w 6441943"/>
              <a:gd name="connsiteY269" fmla="*/ 5218716 h 5959540"/>
              <a:gd name="connsiteX270" fmla="*/ 3864731 w 6441943"/>
              <a:gd name="connsiteY270" fmla="*/ 5246247 h 5959540"/>
              <a:gd name="connsiteX271" fmla="*/ 3867285 w 6441943"/>
              <a:gd name="connsiteY271" fmla="*/ 5254086 h 5959540"/>
              <a:gd name="connsiteX272" fmla="*/ 3855237 w 6441943"/>
              <a:gd name="connsiteY272" fmla="*/ 5226182 h 5959540"/>
              <a:gd name="connsiteX273" fmla="*/ 3869801 w 6441943"/>
              <a:gd name="connsiteY273" fmla="*/ 5261806 h 5959540"/>
              <a:gd name="connsiteX274" fmla="*/ 3867285 w 6441943"/>
              <a:gd name="connsiteY274" fmla="*/ 5254086 h 5959540"/>
              <a:gd name="connsiteX275" fmla="*/ 3873002 w 6441943"/>
              <a:gd name="connsiteY275" fmla="*/ 5267325 h 5959540"/>
              <a:gd name="connsiteX276" fmla="*/ 3876971 w 6441943"/>
              <a:gd name="connsiteY276" fmla="*/ 5279345 h 5959540"/>
              <a:gd name="connsiteX277" fmla="*/ 3880558 w 6441943"/>
              <a:gd name="connsiteY277" fmla="*/ 5288119 h 5959540"/>
              <a:gd name="connsiteX278" fmla="*/ 3887016 w 6441943"/>
              <a:gd name="connsiteY278" fmla="*/ 5309765 h 5959540"/>
              <a:gd name="connsiteX279" fmla="*/ 3896534 w 6441943"/>
              <a:gd name="connsiteY279" fmla="*/ 5338590 h 5959540"/>
              <a:gd name="connsiteX280" fmla="*/ 3900713 w 6441943"/>
              <a:gd name="connsiteY280" fmla="*/ 5355679 h 5959540"/>
              <a:gd name="connsiteX281" fmla="*/ 3904278 w 6441943"/>
              <a:gd name="connsiteY281" fmla="*/ 5367630 h 5959540"/>
              <a:gd name="connsiteX282" fmla="*/ 3907819 w 6441943"/>
              <a:gd name="connsiteY282" fmla="*/ 5384732 h 5959540"/>
              <a:gd name="connsiteX283" fmla="*/ 3912682 w 6441943"/>
              <a:gd name="connsiteY283" fmla="*/ 5404615 h 5959540"/>
              <a:gd name="connsiteX284" fmla="*/ 3916297 w 6441943"/>
              <a:gd name="connsiteY284" fmla="*/ 5425687 h 5959540"/>
              <a:gd name="connsiteX285" fmla="*/ 3919119 w 6441943"/>
              <a:gd name="connsiteY285" fmla="*/ 5439319 h 5959540"/>
              <a:gd name="connsiteX286" fmla="*/ 3920656 w 6441943"/>
              <a:gd name="connsiteY286" fmla="*/ 5451099 h 5959540"/>
              <a:gd name="connsiteX287" fmla="*/ 3922811 w 6441943"/>
              <a:gd name="connsiteY287" fmla="*/ 5463655 h 5959540"/>
              <a:gd name="connsiteX288" fmla="*/ 3923396 w 6441943"/>
              <a:gd name="connsiteY288" fmla="*/ 5469029 h 5959540"/>
              <a:gd name="connsiteX289" fmla="*/ 3922100 w 6441943"/>
              <a:gd name="connsiteY289" fmla="*/ 5462160 h 5959540"/>
              <a:gd name="connsiteX290" fmla="*/ 3925391 w 6441943"/>
              <a:gd name="connsiteY290" fmla="*/ 5487370 h 5959540"/>
              <a:gd name="connsiteX291" fmla="*/ 3923396 w 6441943"/>
              <a:gd name="connsiteY291" fmla="*/ 5469029 h 5959540"/>
              <a:gd name="connsiteX292" fmla="*/ 3923846 w 6441943"/>
              <a:gd name="connsiteY292" fmla="*/ 5471418 h 5959540"/>
              <a:gd name="connsiteX293" fmla="*/ 3925984 w 6441943"/>
              <a:gd name="connsiteY293" fmla="*/ 5491912 h 5959540"/>
              <a:gd name="connsiteX294" fmla="*/ 3927116 w 6441943"/>
              <a:gd name="connsiteY294" fmla="*/ 5500582 h 5959540"/>
              <a:gd name="connsiteX295" fmla="*/ 3927510 w 6441943"/>
              <a:gd name="connsiteY295" fmla="*/ 5506529 h 5959540"/>
              <a:gd name="connsiteX296" fmla="*/ 3928283 w 6441943"/>
              <a:gd name="connsiteY296" fmla="*/ 5513946 h 5959540"/>
              <a:gd name="connsiteX297" fmla="*/ 3927561 w 6441943"/>
              <a:gd name="connsiteY297" fmla="*/ 5507308 h 5959540"/>
              <a:gd name="connsiteX298" fmla="*/ 3929661 w 6441943"/>
              <a:gd name="connsiteY298" fmla="*/ 5539050 h 5959540"/>
              <a:gd name="connsiteX299" fmla="*/ 3928286 w 6441943"/>
              <a:gd name="connsiteY299" fmla="*/ 5513976 h 5959540"/>
              <a:gd name="connsiteX300" fmla="*/ 3930307 w 6441943"/>
              <a:gd name="connsiteY300" fmla="*/ 5548810 h 5959540"/>
              <a:gd name="connsiteX301" fmla="*/ 3930341 w 6441943"/>
              <a:gd name="connsiteY301" fmla="*/ 5551457 h 5959540"/>
              <a:gd name="connsiteX302" fmla="*/ 3930341 w 6441943"/>
              <a:gd name="connsiteY302" fmla="*/ 5551462 h 5959540"/>
              <a:gd name="connsiteX303" fmla="*/ 3930341 w 6441943"/>
              <a:gd name="connsiteY303" fmla="*/ 5551461 h 5959540"/>
              <a:gd name="connsiteX304" fmla="*/ 3930728 w 6441943"/>
              <a:gd name="connsiteY304" fmla="*/ 5581396 h 5959540"/>
              <a:gd name="connsiteX305" fmla="*/ 3930415 w 6441943"/>
              <a:gd name="connsiteY305" fmla="*/ 5595734 h 5959540"/>
              <a:gd name="connsiteX306" fmla="*/ 3531849 w 6441943"/>
              <a:gd name="connsiteY306" fmla="*/ 5952590 h 5959540"/>
              <a:gd name="connsiteX307" fmla="*/ 3527214 w 6441943"/>
              <a:gd name="connsiteY307" fmla="*/ 5952590 h 5959540"/>
              <a:gd name="connsiteX308" fmla="*/ 2732397 w 6441943"/>
              <a:gd name="connsiteY308" fmla="*/ 5959540 h 5959540"/>
              <a:gd name="connsiteX309" fmla="*/ 2579459 w 6441943"/>
              <a:gd name="connsiteY309" fmla="*/ 5906245 h 5959540"/>
              <a:gd name="connsiteX310" fmla="*/ 2597129 w 6441943"/>
              <a:gd name="connsiteY310" fmla="*/ 5859320 h 5959540"/>
              <a:gd name="connsiteX311" fmla="*/ 2603445 w 6441943"/>
              <a:gd name="connsiteY311" fmla="*/ 5855368 h 5959540"/>
              <a:gd name="connsiteX312" fmla="*/ 2607725 w 6441943"/>
              <a:gd name="connsiteY312" fmla="*/ 5850306 h 5959540"/>
              <a:gd name="connsiteX313" fmla="*/ 2644327 w 6441943"/>
              <a:gd name="connsiteY313" fmla="*/ 5829784 h 5959540"/>
              <a:gd name="connsiteX314" fmla="*/ 2644342 w 6441943"/>
              <a:gd name="connsiteY314" fmla="*/ 5829774 h 5959540"/>
              <a:gd name="connsiteX315" fmla="*/ 2648977 w 6441943"/>
              <a:gd name="connsiteY315" fmla="*/ 5827458 h 5959540"/>
              <a:gd name="connsiteX316" fmla="*/ 2838991 w 6441943"/>
              <a:gd name="connsiteY316" fmla="*/ 5804286 h 5959540"/>
              <a:gd name="connsiteX317" fmla="*/ 2924459 w 6441943"/>
              <a:gd name="connsiteY317" fmla="*/ 5760242 h 5959540"/>
              <a:gd name="connsiteX318" fmla="*/ 2939190 w 6441943"/>
              <a:gd name="connsiteY318" fmla="*/ 5750127 h 5959540"/>
              <a:gd name="connsiteX319" fmla="*/ 2928157 w 6441943"/>
              <a:gd name="connsiteY319" fmla="*/ 5758336 h 5959540"/>
              <a:gd name="connsiteX320" fmla="*/ 2933138 w 6441943"/>
              <a:gd name="connsiteY320" fmla="*/ 5755769 h 5959540"/>
              <a:gd name="connsiteX321" fmla="*/ 2945690 w 6441943"/>
              <a:gd name="connsiteY321" fmla="*/ 5745664 h 5959540"/>
              <a:gd name="connsiteX322" fmla="*/ 2939190 w 6441943"/>
              <a:gd name="connsiteY322" fmla="*/ 5750127 h 5959540"/>
              <a:gd name="connsiteX323" fmla="*/ 2951805 w 6441943"/>
              <a:gd name="connsiteY323" fmla="*/ 5740741 h 5959540"/>
              <a:gd name="connsiteX324" fmla="*/ 2991960 w 6441943"/>
              <a:gd name="connsiteY324" fmla="*/ 5708411 h 5959540"/>
              <a:gd name="connsiteX325" fmla="*/ 2999083 w 6441943"/>
              <a:gd name="connsiteY325" fmla="*/ 5701683 h 5959540"/>
              <a:gd name="connsiteX326" fmla="*/ 2995389 w 6441943"/>
              <a:gd name="connsiteY326" fmla="*/ 5705651 h 5959540"/>
              <a:gd name="connsiteX327" fmla="*/ 3002574 w 6441943"/>
              <a:gd name="connsiteY327" fmla="*/ 5699865 h 5959540"/>
              <a:gd name="connsiteX328" fmla="*/ 3007940 w 6441943"/>
              <a:gd name="connsiteY328" fmla="*/ 5693316 h 5959540"/>
              <a:gd name="connsiteX329" fmla="*/ 2999083 w 6441943"/>
              <a:gd name="connsiteY329" fmla="*/ 5701683 h 5959540"/>
              <a:gd name="connsiteX330" fmla="*/ 3015770 w 6441943"/>
              <a:gd name="connsiteY330" fmla="*/ 5683760 h 5959540"/>
              <a:gd name="connsiteX331" fmla="*/ 3043765 w 6441943"/>
              <a:gd name="connsiteY331" fmla="*/ 5649590 h 5959540"/>
              <a:gd name="connsiteX332" fmla="*/ 3058504 w 6441943"/>
              <a:gd name="connsiteY332" fmla="*/ 5626794 h 5959540"/>
              <a:gd name="connsiteX333" fmla="*/ 3076362 w 6441943"/>
              <a:gd name="connsiteY333" fmla="*/ 5593489 h 5959540"/>
              <a:gd name="connsiteX334" fmla="*/ 3085707 w 6441943"/>
              <a:gd name="connsiteY334" fmla="*/ 5572196 h 5959540"/>
              <a:gd name="connsiteX335" fmla="*/ 3079581 w 6441943"/>
              <a:gd name="connsiteY335" fmla="*/ 5587486 h 5959540"/>
              <a:gd name="connsiteX336" fmla="*/ 3082303 w 6441943"/>
              <a:gd name="connsiteY336" fmla="*/ 5582409 h 5959540"/>
              <a:gd name="connsiteX337" fmla="*/ 3085724 w 6441943"/>
              <a:gd name="connsiteY337" fmla="*/ 5572159 h 5959540"/>
              <a:gd name="connsiteX338" fmla="*/ 3085707 w 6441943"/>
              <a:gd name="connsiteY338" fmla="*/ 5572196 h 5959540"/>
              <a:gd name="connsiteX339" fmla="*/ 3085731 w 6441943"/>
              <a:gd name="connsiteY339" fmla="*/ 5572137 h 5959540"/>
              <a:gd name="connsiteX340" fmla="*/ 3094935 w 6441943"/>
              <a:gd name="connsiteY340" fmla="*/ 5544559 h 5959540"/>
              <a:gd name="connsiteX341" fmla="*/ 3107378 w 6441943"/>
              <a:gd name="connsiteY341" fmla="*/ 5488445 h 5959540"/>
              <a:gd name="connsiteX342" fmla="*/ 3106519 w 6441943"/>
              <a:gd name="connsiteY342" fmla="*/ 5493901 h 5959540"/>
              <a:gd name="connsiteX343" fmla="*/ 3108152 w 6441943"/>
              <a:gd name="connsiteY343" fmla="*/ 5484955 h 5959540"/>
              <a:gd name="connsiteX344" fmla="*/ 3107378 w 6441943"/>
              <a:gd name="connsiteY344" fmla="*/ 5488445 h 5959540"/>
              <a:gd name="connsiteX345" fmla="*/ 3108324 w 6441943"/>
              <a:gd name="connsiteY345" fmla="*/ 5482442 h 5959540"/>
              <a:gd name="connsiteX346" fmla="*/ 3110246 w 6441943"/>
              <a:gd name="connsiteY346" fmla="*/ 5454019 h 5959540"/>
              <a:gd name="connsiteX347" fmla="*/ 3110110 w 6441943"/>
              <a:gd name="connsiteY347" fmla="*/ 5440477 h 5959540"/>
              <a:gd name="connsiteX348" fmla="*/ 3110110 w 6441943"/>
              <a:gd name="connsiteY348" fmla="*/ 5438161 h 5959540"/>
              <a:gd name="connsiteX349" fmla="*/ 3110110 w 6441943"/>
              <a:gd name="connsiteY349" fmla="*/ 5435843 h 5959540"/>
              <a:gd name="connsiteX350" fmla="*/ 2924730 w 6441943"/>
              <a:gd name="connsiteY350" fmla="*/ 4960809 h 5959540"/>
              <a:gd name="connsiteX351" fmla="*/ 2922412 w 6441943"/>
              <a:gd name="connsiteY351" fmla="*/ 4958490 h 5959540"/>
              <a:gd name="connsiteX352" fmla="*/ 2760204 w 6441943"/>
              <a:gd name="connsiteY352" fmla="*/ 4603953 h 5959540"/>
              <a:gd name="connsiteX353" fmla="*/ 2722191 w 6441943"/>
              <a:gd name="connsiteY353" fmla="*/ 4445126 h 5959540"/>
              <a:gd name="connsiteX354" fmla="*/ 2698632 w 6441943"/>
              <a:gd name="connsiteY354" fmla="*/ 4468138 h 5959540"/>
              <a:gd name="connsiteX355" fmla="*/ 2627756 w 6441943"/>
              <a:gd name="connsiteY355" fmla="*/ 4524104 h 5959540"/>
              <a:gd name="connsiteX356" fmla="*/ 2565190 w 6441943"/>
              <a:gd name="connsiteY356" fmla="*/ 4679360 h 5959540"/>
              <a:gd name="connsiteX357" fmla="*/ 2542017 w 6441943"/>
              <a:gd name="connsiteY357" fmla="*/ 4904132 h 5959540"/>
              <a:gd name="connsiteX358" fmla="*/ 2518845 w 6441943"/>
              <a:gd name="connsiteY358" fmla="*/ 5066339 h 5959540"/>
              <a:gd name="connsiteX359" fmla="*/ 2495672 w 6441943"/>
              <a:gd name="connsiteY359" fmla="*/ 5198423 h 5959540"/>
              <a:gd name="connsiteX360" fmla="*/ 2442377 w 6441943"/>
              <a:gd name="connsiteY360" fmla="*/ 5237815 h 5959540"/>
              <a:gd name="connsiteX361" fmla="*/ 2402982 w 6441943"/>
              <a:gd name="connsiteY361" fmla="*/ 5400022 h 5959540"/>
              <a:gd name="connsiteX362" fmla="*/ 2270901 w 6441943"/>
              <a:gd name="connsiteY362" fmla="*/ 5439417 h 5959540"/>
              <a:gd name="connsiteX363" fmla="*/ 2148085 w 6441943"/>
              <a:gd name="connsiteY363" fmla="*/ 5492712 h 5959540"/>
              <a:gd name="connsiteX364" fmla="*/ 1969659 w 6441943"/>
              <a:gd name="connsiteY364" fmla="*/ 5631747 h 5959540"/>
              <a:gd name="connsiteX365" fmla="*/ 1730981 w 6441943"/>
              <a:gd name="connsiteY365" fmla="*/ 5800907 h 5959540"/>
              <a:gd name="connsiteX366" fmla="*/ 827256 w 6441943"/>
              <a:gd name="connsiteY366" fmla="*/ 5893597 h 5959540"/>
              <a:gd name="connsiteX367" fmla="*/ 340634 w 6441943"/>
              <a:gd name="connsiteY367" fmla="*/ 5274893 h 5959540"/>
              <a:gd name="connsiteX368" fmla="*/ 148304 w 6441943"/>
              <a:gd name="connsiteY368" fmla="*/ 5298066 h 5959540"/>
              <a:gd name="connsiteX369" fmla="*/ 62564 w 6441943"/>
              <a:gd name="connsiteY369" fmla="*/ 4850836 h 5959540"/>
              <a:gd name="connsiteX370" fmla="*/ 139035 w 6441943"/>
              <a:gd name="connsiteY370" fmla="*/ 4341042 h 5959540"/>
              <a:gd name="connsiteX371" fmla="*/ 6951 w 6441943"/>
              <a:gd name="connsiteY371" fmla="*/ 4579717 h 5959540"/>
              <a:gd name="connsiteX372" fmla="*/ 122813 w 6441943"/>
              <a:gd name="connsiteY372" fmla="*/ 4109318 h 5959540"/>
              <a:gd name="connsiteX373" fmla="*/ 0 w 6441943"/>
              <a:gd name="connsiteY373" fmla="*/ 4287745 h 5959540"/>
              <a:gd name="connsiteX374" fmla="*/ 76468 w 6441943"/>
              <a:gd name="connsiteY374" fmla="*/ 3738559 h 5959540"/>
              <a:gd name="connsiteX375" fmla="*/ 139035 w 6441943"/>
              <a:gd name="connsiteY375" fmla="*/ 3390972 h 5959540"/>
              <a:gd name="connsiteX376" fmla="*/ 23173 w 6441943"/>
              <a:gd name="connsiteY376" fmla="*/ 3499881 h 5959540"/>
              <a:gd name="connsiteX377" fmla="*/ 308193 w 6441943"/>
              <a:gd name="connsiteY377" fmla="*/ 2811661 h 5959540"/>
              <a:gd name="connsiteX378" fmla="*/ 203918 w 6441943"/>
              <a:gd name="connsiteY378" fmla="*/ 2839468 h 5959540"/>
              <a:gd name="connsiteX379" fmla="*/ 495891 w 6441943"/>
              <a:gd name="connsiteY379" fmla="*/ 2582252 h 5959540"/>
              <a:gd name="connsiteX380" fmla="*/ 780911 w 6441943"/>
              <a:gd name="connsiteY380" fmla="*/ 2102584 h 5959540"/>
              <a:gd name="connsiteX381" fmla="*/ 1035808 w 6441943"/>
              <a:gd name="connsiteY381" fmla="*/ 1646085 h 5959540"/>
              <a:gd name="connsiteX382" fmla="*/ 1622072 w 6441943"/>
              <a:gd name="connsiteY382" fmla="*/ 1235934 h 5959540"/>
              <a:gd name="connsiteX383" fmla="*/ 2039176 w 6441943"/>
              <a:gd name="connsiteY383" fmla="*/ 974084 h 5959540"/>
              <a:gd name="connsiteX384" fmla="*/ 3052075 w 6441943"/>
              <a:gd name="connsiteY384" fmla="*/ 570 h 5959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</a:cxnLst>
            <a:rect l="l" t="t" r="r" b="b"/>
            <a:pathLst>
              <a:path w="6441943" h="5959540">
                <a:moveTo>
                  <a:pt x="3930341" y="5551462"/>
                </a:moveTo>
                <a:lnTo>
                  <a:pt x="3930470" y="5553792"/>
                </a:lnTo>
                <a:cubicBezTo>
                  <a:pt x="3930801" y="5565128"/>
                  <a:pt x="3930811" y="5574426"/>
                  <a:pt x="3930728" y="5581396"/>
                </a:cubicBezTo>
                <a:close/>
                <a:moveTo>
                  <a:pt x="3101215" y="5522950"/>
                </a:moveTo>
                <a:lnTo>
                  <a:pt x="3096254" y="5540606"/>
                </a:lnTo>
                <a:lnTo>
                  <a:pt x="3100089" y="5529112"/>
                </a:lnTo>
                <a:close/>
                <a:moveTo>
                  <a:pt x="3179633" y="5436354"/>
                </a:moveTo>
                <a:lnTo>
                  <a:pt x="3179855" y="5457522"/>
                </a:lnTo>
                <a:lnTo>
                  <a:pt x="3179738" y="5446344"/>
                </a:lnTo>
                <a:close/>
                <a:moveTo>
                  <a:pt x="3798364" y="5116122"/>
                </a:moveTo>
                <a:lnTo>
                  <a:pt x="3835318" y="5181705"/>
                </a:lnTo>
                <a:lnTo>
                  <a:pt x="3838161" y="5187944"/>
                </a:lnTo>
                <a:close/>
                <a:moveTo>
                  <a:pt x="3772668" y="5021018"/>
                </a:moveTo>
                <a:lnTo>
                  <a:pt x="3772670" y="5021035"/>
                </a:lnTo>
                <a:lnTo>
                  <a:pt x="3772673" y="5021047"/>
                </a:lnTo>
                <a:lnTo>
                  <a:pt x="3772670" y="5021034"/>
                </a:lnTo>
                <a:close/>
                <a:moveTo>
                  <a:pt x="3761032" y="4843434"/>
                </a:moveTo>
                <a:lnTo>
                  <a:pt x="3760631" y="4854130"/>
                </a:lnTo>
                <a:lnTo>
                  <a:pt x="3761287" y="4871798"/>
                </a:lnTo>
                <a:close/>
                <a:moveTo>
                  <a:pt x="3384337" y="3767524"/>
                </a:moveTo>
                <a:cubicBezTo>
                  <a:pt x="3365220" y="3769262"/>
                  <a:pt x="3346103" y="3782585"/>
                  <a:pt x="3346103" y="3782585"/>
                </a:cubicBezTo>
                <a:cubicBezTo>
                  <a:pt x="3269632" y="3759413"/>
                  <a:pt x="3160723" y="3891497"/>
                  <a:pt x="3160723" y="3891497"/>
                </a:cubicBezTo>
                <a:cubicBezTo>
                  <a:pt x="2998516" y="4130753"/>
                  <a:pt x="2876227" y="4281745"/>
                  <a:pt x="2789975" y="4375909"/>
                </a:cubicBezTo>
                <a:lnTo>
                  <a:pt x="2780135" y="4386371"/>
                </a:lnTo>
                <a:lnTo>
                  <a:pt x="2777987" y="4376117"/>
                </a:lnTo>
                <a:lnTo>
                  <a:pt x="2780259" y="4386964"/>
                </a:lnTo>
                <a:lnTo>
                  <a:pt x="2813776" y="4528044"/>
                </a:lnTo>
                <a:lnTo>
                  <a:pt x="2780260" y="4386966"/>
                </a:lnTo>
                <a:lnTo>
                  <a:pt x="2780140" y="4386393"/>
                </a:lnTo>
                <a:lnTo>
                  <a:pt x="2780260" y="4386964"/>
                </a:lnTo>
                <a:cubicBezTo>
                  <a:pt x="2795688" y="4456554"/>
                  <a:pt x="2811475" y="4523428"/>
                  <a:pt x="2827406" y="4585415"/>
                </a:cubicBezTo>
                <a:cubicBezTo>
                  <a:pt x="2827406" y="4585415"/>
                  <a:pt x="2887654" y="4784698"/>
                  <a:pt x="2980344" y="4916780"/>
                </a:cubicBezTo>
                <a:cubicBezTo>
                  <a:pt x="2996564" y="4937636"/>
                  <a:pt x="3186578" y="5183264"/>
                  <a:pt x="3179627" y="5435843"/>
                </a:cubicBezTo>
                <a:lnTo>
                  <a:pt x="3179738" y="5446344"/>
                </a:lnTo>
                <a:lnTo>
                  <a:pt x="3179858" y="5457884"/>
                </a:lnTo>
                <a:lnTo>
                  <a:pt x="3177050" y="5492431"/>
                </a:lnTo>
                <a:cubicBezTo>
                  <a:pt x="3165083" y="5587080"/>
                  <a:pt x="3108227" y="5771590"/>
                  <a:pt x="2859847" y="5869169"/>
                </a:cubicBezTo>
                <a:lnTo>
                  <a:pt x="2850578" y="5871485"/>
                </a:lnTo>
                <a:lnTo>
                  <a:pt x="2723128" y="5887707"/>
                </a:lnTo>
                <a:lnTo>
                  <a:pt x="2723137" y="5887707"/>
                </a:lnTo>
                <a:lnTo>
                  <a:pt x="2730081" y="5887707"/>
                </a:lnTo>
                <a:lnTo>
                  <a:pt x="3527214" y="5883072"/>
                </a:lnTo>
                <a:cubicBezTo>
                  <a:pt x="3557337" y="5878438"/>
                  <a:pt x="3860898" y="5834409"/>
                  <a:pt x="3860898" y="5593415"/>
                </a:cubicBezTo>
                <a:lnTo>
                  <a:pt x="3861133" y="5581911"/>
                </a:lnTo>
                <a:lnTo>
                  <a:pt x="3861133" y="5581912"/>
                </a:lnTo>
                <a:lnTo>
                  <a:pt x="3861134" y="5581911"/>
                </a:lnTo>
                <a:cubicBezTo>
                  <a:pt x="3861513" y="5533312"/>
                  <a:pt x="3855683" y="5339677"/>
                  <a:pt x="3738082" y="5153139"/>
                </a:cubicBezTo>
                <a:lnTo>
                  <a:pt x="3732433" y="5140760"/>
                </a:lnTo>
                <a:lnTo>
                  <a:pt x="3732384" y="5140652"/>
                </a:lnTo>
                <a:lnTo>
                  <a:pt x="3731127" y="5137087"/>
                </a:lnTo>
                <a:lnTo>
                  <a:pt x="3731128" y="5137089"/>
                </a:lnTo>
                <a:lnTo>
                  <a:pt x="3721174" y="5108858"/>
                </a:lnTo>
                <a:lnTo>
                  <a:pt x="3720583" y="5106469"/>
                </a:lnTo>
                <a:lnTo>
                  <a:pt x="3720154" y="5104735"/>
                </a:lnTo>
                <a:lnTo>
                  <a:pt x="3720155" y="5104739"/>
                </a:lnTo>
                <a:lnTo>
                  <a:pt x="3708063" y="5055829"/>
                </a:lnTo>
                <a:cubicBezTo>
                  <a:pt x="3703777" y="5034399"/>
                  <a:pt x="3699776" y="5009108"/>
                  <a:pt x="3696662" y="4979636"/>
                </a:cubicBezTo>
                <a:lnTo>
                  <a:pt x="3691720" y="4897282"/>
                </a:lnTo>
                <a:lnTo>
                  <a:pt x="3691720" y="4897290"/>
                </a:lnTo>
                <a:lnTo>
                  <a:pt x="3691169" y="4888099"/>
                </a:lnTo>
                <a:lnTo>
                  <a:pt x="3690584" y="4878351"/>
                </a:lnTo>
                <a:lnTo>
                  <a:pt x="3693440" y="4750059"/>
                </a:lnTo>
                <a:lnTo>
                  <a:pt x="3693439" y="4750071"/>
                </a:lnTo>
                <a:lnTo>
                  <a:pt x="3693440" y="4750058"/>
                </a:lnTo>
                <a:lnTo>
                  <a:pt x="3693440" y="4750048"/>
                </a:lnTo>
                <a:cubicBezTo>
                  <a:pt x="3699125" y="4655077"/>
                  <a:pt x="3713173" y="4540808"/>
                  <a:pt x="3740401" y="4404670"/>
                </a:cubicBezTo>
                <a:lnTo>
                  <a:pt x="3740571" y="4404435"/>
                </a:lnTo>
                <a:lnTo>
                  <a:pt x="3706071" y="4362586"/>
                </a:lnTo>
                <a:cubicBezTo>
                  <a:pt x="3524240" y="4115257"/>
                  <a:pt x="3422570" y="3821979"/>
                  <a:pt x="3422570" y="3821979"/>
                </a:cubicBezTo>
                <a:cubicBezTo>
                  <a:pt x="3422570" y="3775635"/>
                  <a:pt x="3403453" y="3765786"/>
                  <a:pt x="3384337" y="3767524"/>
                </a:cubicBezTo>
                <a:close/>
                <a:moveTo>
                  <a:pt x="2542383" y="3241413"/>
                </a:moveTo>
                <a:cubicBezTo>
                  <a:pt x="2523845" y="3243729"/>
                  <a:pt x="2509942" y="3262267"/>
                  <a:pt x="2512260" y="3280805"/>
                </a:cubicBezTo>
                <a:cubicBezTo>
                  <a:pt x="2512260" y="3288915"/>
                  <a:pt x="2602741" y="3912654"/>
                  <a:pt x="2712294" y="4403775"/>
                </a:cubicBezTo>
                <a:lnTo>
                  <a:pt x="2720978" y="4440058"/>
                </a:lnTo>
                <a:lnTo>
                  <a:pt x="2776921" y="4371033"/>
                </a:lnTo>
                <a:lnTo>
                  <a:pt x="2735259" y="4172222"/>
                </a:lnTo>
                <a:cubicBezTo>
                  <a:pt x="2648253" y="3735131"/>
                  <a:pt x="2581778" y="3278488"/>
                  <a:pt x="2581778" y="3271536"/>
                </a:cubicBezTo>
                <a:cubicBezTo>
                  <a:pt x="2579459" y="3252998"/>
                  <a:pt x="2560921" y="3239095"/>
                  <a:pt x="2542383" y="3241413"/>
                </a:cubicBezTo>
                <a:close/>
                <a:moveTo>
                  <a:pt x="2168787" y="3080089"/>
                </a:moveTo>
                <a:cubicBezTo>
                  <a:pt x="2151815" y="3079410"/>
                  <a:pt x="2129548" y="3089729"/>
                  <a:pt x="2101741" y="3124488"/>
                </a:cubicBezTo>
                <a:cubicBezTo>
                  <a:pt x="2101741" y="3124488"/>
                  <a:pt x="2057714" y="3316820"/>
                  <a:pt x="1992831" y="3386337"/>
                </a:cubicBezTo>
                <a:cubicBezTo>
                  <a:pt x="1992831" y="3386337"/>
                  <a:pt x="1951121" y="3474393"/>
                  <a:pt x="1819037" y="3520738"/>
                </a:cubicBezTo>
                <a:lnTo>
                  <a:pt x="1814402" y="3652819"/>
                </a:lnTo>
                <a:lnTo>
                  <a:pt x="1888554" y="3669041"/>
                </a:lnTo>
                <a:lnTo>
                  <a:pt x="1939533" y="3722337"/>
                </a:lnTo>
                <a:cubicBezTo>
                  <a:pt x="1939533" y="3722337"/>
                  <a:pt x="1981244" y="3757097"/>
                  <a:pt x="2009051" y="3710752"/>
                </a:cubicBezTo>
                <a:cubicBezTo>
                  <a:pt x="2009051" y="3710752"/>
                  <a:pt x="2009051" y="3615743"/>
                  <a:pt x="2108693" y="3622696"/>
                </a:cubicBezTo>
                <a:cubicBezTo>
                  <a:pt x="2108693" y="3622696"/>
                  <a:pt x="2161989" y="3629647"/>
                  <a:pt x="2166623" y="3564764"/>
                </a:cubicBezTo>
                <a:cubicBezTo>
                  <a:pt x="2166623" y="3564764"/>
                  <a:pt x="2159673" y="3523054"/>
                  <a:pt x="2217603" y="3476709"/>
                </a:cubicBezTo>
                <a:lnTo>
                  <a:pt x="2419204" y="3326089"/>
                </a:lnTo>
                <a:cubicBezTo>
                  <a:pt x="2419204" y="3326089"/>
                  <a:pt x="2215287" y="3159247"/>
                  <a:pt x="2210652" y="3112903"/>
                </a:cubicBezTo>
                <a:cubicBezTo>
                  <a:pt x="2210652" y="3112903"/>
                  <a:pt x="2197074" y="3081221"/>
                  <a:pt x="2168787" y="3080089"/>
                </a:cubicBezTo>
                <a:close/>
                <a:moveTo>
                  <a:pt x="4736448" y="2146033"/>
                </a:moveTo>
                <a:cubicBezTo>
                  <a:pt x="4750930" y="2148349"/>
                  <a:pt x="4759619" y="2155880"/>
                  <a:pt x="4759619" y="2155880"/>
                </a:cubicBezTo>
                <a:cubicBezTo>
                  <a:pt x="4824502" y="2197591"/>
                  <a:pt x="4766572" y="2255523"/>
                  <a:pt x="4766572" y="2255523"/>
                </a:cubicBezTo>
                <a:lnTo>
                  <a:pt x="4422563" y="2763414"/>
                </a:lnTo>
                <a:lnTo>
                  <a:pt x="4399870" y="2748805"/>
                </a:lnTo>
                <a:cubicBezTo>
                  <a:pt x="4379015" y="2733453"/>
                  <a:pt x="4358739" y="2713177"/>
                  <a:pt x="4361056" y="2693480"/>
                </a:cubicBezTo>
                <a:cubicBezTo>
                  <a:pt x="4361056" y="2693480"/>
                  <a:pt x="4395814" y="2593840"/>
                  <a:pt x="4298489" y="2605425"/>
                </a:cubicBezTo>
                <a:cubicBezTo>
                  <a:pt x="4298489" y="2605425"/>
                  <a:pt x="4285455" y="2598909"/>
                  <a:pt x="4236902" y="2622045"/>
                </a:cubicBezTo>
                <a:lnTo>
                  <a:pt x="4205003" y="2639946"/>
                </a:lnTo>
                <a:lnTo>
                  <a:pt x="4213619" y="2615853"/>
                </a:lnTo>
                <a:cubicBezTo>
                  <a:pt x="4223178" y="2598474"/>
                  <a:pt x="4233606" y="2591522"/>
                  <a:pt x="4233606" y="2591522"/>
                </a:cubicBezTo>
                <a:lnTo>
                  <a:pt x="4678517" y="2167467"/>
                </a:lnTo>
                <a:cubicBezTo>
                  <a:pt x="4701690" y="2146612"/>
                  <a:pt x="4721965" y="2143716"/>
                  <a:pt x="4736448" y="2146033"/>
                </a:cubicBezTo>
                <a:close/>
                <a:moveTo>
                  <a:pt x="2679023" y="1316748"/>
                </a:moveTo>
                <a:cubicBezTo>
                  <a:pt x="2670623" y="1319935"/>
                  <a:pt x="2663672" y="1326308"/>
                  <a:pt x="2660196" y="1335577"/>
                </a:cubicBezTo>
                <a:cubicBezTo>
                  <a:pt x="2657878" y="1342527"/>
                  <a:pt x="2595313" y="1488515"/>
                  <a:pt x="2599948" y="1592789"/>
                </a:cubicBezTo>
                <a:cubicBezTo>
                  <a:pt x="2599948" y="1599742"/>
                  <a:pt x="2616167" y="1785122"/>
                  <a:pt x="2727395" y="1942694"/>
                </a:cubicBezTo>
                <a:cubicBezTo>
                  <a:pt x="2729714" y="1942694"/>
                  <a:pt x="2801547" y="2063191"/>
                  <a:pt x="2796913" y="2220763"/>
                </a:cubicBezTo>
                <a:cubicBezTo>
                  <a:pt x="2796913" y="2239301"/>
                  <a:pt x="2810816" y="2255521"/>
                  <a:pt x="2831673" y="2255521"/>
                </a:cubicBezTo>
                <a:cubicBezTo>
                  <a:pt x="2850210" y="2255521"/>
                  <a:pt x="2866430" y="2241617"/>
                  <a:pt x="2866430" y="2223079"/>
                </a:cubicBezTo>
                <a:cubicBezTo>
                  <a:pt x="2871064" y="2044653"/>
                  <a:pt x="2792278" y="1912569"/>
                  <a:pt x="2787644" y="1905618"/>
                </a:cubicBezTo>
                <a:cubicBezTo>
                  <a:pt x="2685685" y="1761949"/>
                  <a:pt x="2669465" y="1588155"/>
                  <a:pt x="2669465" y="1588155"/>
                </a:cubicBezTo>
                <a:cubicBezTo>
                  <a:pt x="2667147" y="1500100"/>
                  <a:pt x="2725077" y="1365699"/>
                  <a:pt x="2725077" y="1363383"/>
                </a:cubicBezTo>
                <a:cubicBezTo>
                  <a:pt x="2732030" y="1344845"/>
                  <a:pt x="2725077" y="1323989"/>
                  <a:pt x="2706541" y="1317039"/>
                </a:cubicBezTo>
                <a:cubicBezTo>
                  <a:pt x="2697272" y="1313562"/>
                  <a:pt x="2687424" y="1313562"/>
                  <a:pt x="2679023" y="1316748"/>
                </a:cubicBezTo>
                <a:close/>
                <a:moveTo>
                  <a:pt x="3661900" y="43514"/>
                </a:moveTo>
                <a:cubicBezTo>
                  <a:pt x="3687603" y="44654"/>
                  <a:pt x="3700637" y="51823"/>
                  <a:pt x="3700637" y="51823"/>
                </a:cubicBezTo>
                <a:cubicBezTo>
                  <a:pt x="3916142" y="151464"/>
                  <a:pt x="3967122" y="290498"/>
                  <a:pt x="3967122" y="290498"/>
                </a:cubicBezTo>
                <a:lnTo>
                  <a:pt x="3955534" y="436486"/>
                </a:lnTo>
                <a:lnTo>
                  <a:pt x="3917409" y="423225"/>
                </a:lnTo>
                <a:lnTo>
                  <a:pt x="3915737" y="421250"/>
                </a:lnTo>
                <a:cubicBezTo>
                  <a:pt x="3871963" y="370741"/>
                  <a:pt x="3744044" y="234060"/>
                  <a:pt x="3559208" y="129965"/>
                </a:cubicBezTo>
                <a:lnTo>
                  <a:pt x="3496142" y="100266"/>
                </a:lnTo>
                <a:lnTo>
                  <a:pt x="3547157" y="71375"/>
                </a:lnTo>
                <a:cubicBezTo>
                  <a:pt x="3597828" y="47261"/>
                  <a:pt x="3636198" y="42373"/>
                  <a:pt x="3661900" y="43514"/>
                </a:cubicBezTo>
                <a:close/>
                <a:moveTo>
                  <a:pt x="3052075" y="570"/>
                </a:moveTo>
                <a:cubicBezTo>
                  <a:pt x="3056474" y="660"/>
                  <a:pt x="3058764" y="841"/>
                  <a:pt x="3058764" y="841"/>
                </a:cubicBezTo>
                <a:cubicBezTo>
                  <a:pt x="3186213" y="-4952"/>
                  <a:pt x="3304537" y="19669"/>
                  <a:pt x="3410334" y="59859"/>
                </a:cubicBezTo>
                <a:lnTo>
                  <a:pt x="3496142" y="100266"/>
                </a:lnTo>
                <a:lnTo>
                  <a:pt x="3492399" y="102386"/>
                </a:lnTo>
                <a:cubicBezTo>
                  <a:pt x="3472788" y="115186"/>
                  <a:pt x="3451825" y="130610"/>
                  <a:pt x="3429521" y="149148"/>
                </a:cubicBezTo>
                <a:lnTo>
                  <a:pt x="3290487" y="283548"/>
                </a:lnTo>
                <a:lnTo>
                  <a:pt x="3306706" y="325258"/>
                </a:lnTo>
                <a:lnTo>
                  <a:pt x="3302072" y="366969"/>
                </a:lnTo>
                <a:lnTo>
                  <a:pt x="3248776" y="441121"/>
                </a:lnTo>
                <a:lnTo>
                  <a:pt x="3202431" y="448071"/>
                </a:lnTo>
                <a:lnTo>
                  <a:pt x="3163037" y="420264"/>
                </a:lnTo>
                <a:cubicBezTo>
                  <a:pt x="3163037" y="420264"/>
                  <a:pt x="3135230" y="401726"/>
                  <a:pt x="3112058" y="431852"/>
                </a:cubicBezTo>
                <a:lnTo>
                  <a:pt x="3024002" y="554664"/>
                </a:lnTo>
                <a:cubicBezTo>
                  <a:pt x="3024002" y="554664"/>
                  <a:pt x="3012417" y="589424"/>
                  <a:pt x="2961438" y="594059"/>
                </a:cubicBezTo>
                <a:cubicBezTo>
                  <a:pt x="2961438" y="594059"/>
                  <a:pt x="2595314" y="589424"/>
                  <a:pt x="2609215" y="992625"/>
                </a:cubicBezTo>
                <a:cubicBezTo>
                  <a:pt x="2609215" y="992625"/>
                  <a:pt x="2604583" y="1298501"/>
                  <a:pt x="2928997" y="1321673"/>
                </a:cubicBezTo>
                <a:cubicBezTo>
                  <a:pt x="2928997" y="1321673"/>
                  <a:pt x="3281218" y="1328624"/>
                  <a:pt x="3315975" y="992625"/>
                </a:cubicBezTo>
                <a:cubicBezTo>
                  <a:pt x="3315975" y="992625"/>
                  <a:pt x="3339147" y="846637"/>
                  <a:pt x="3253411" y="749313"/>
                </a:cubicBezTo>
                <a:cubicBezTo>
                  <a:pt x="3253411" y="749313"/>
                  <a:pt x="3225604" y="719190"/>
                  <a:pt x="3248776" y="698333"/>
                </a:cubicBezTo>
                <a:lnTo>
                  <a:pt x="3334513" y="605644"/>
                </a:lnTo>
                <a:cubicBezTo>
                  <a:pt x="3334513" y="605644"/>
                  <a:pt x="3350735" y="594059"/>
                  <a:pt x="3334513" y="559299"/>
                </a:cubicBezTo>
                <a:lnTo>
                  <a:pt x="3304390" y="519907"/>
                </a:lnTo>
                <a:lnTo>
                  <a:pt x="3373907" y="434168"/>
                </a:lnTo>
                <a:lnTo>
                  <a:pt x="3415618" y="415630"/>
                </a:lnTo>
                <a:lnTo>
                  <a:pt x="3457328" y="445755"/>
                </a:lnTo>
                <a:cubicBezTo>
                  <a:pt x="3457328" y="445755"/>
                  <a:pt x="3441106" y="457340"/>
                  <a:pt x="3508307" y="417948"/>
                </a:cubicBezTo>
                <a:lnTo>
                  <a:pt x="3744666" y="271960"/>
                </a:lnTo>
                <a:lnTo>
                  <a:pt x="3902239" y="417948"/>
                </a:lnTo>
                <a:lnTo>
                  <a:pt x="3917409" y="423225"/>
                </a:lnTo>
                <a:lnTo>
                  <a:pt x="3928155" y="435919"/>
                </a:lnTo>
                <a:cubicBezTo>
                  <a:pt x="3930944" y="439308"/>
                  <a:pt x="3932365" y="441118"/>
                  <a:pt x="3932365" y="441118"/>
                </a:cubicBezTo>
                <a:cubicBezTo>
                  <a:pt x="4034323" y="429533"/>
                  <a:pt x="4226656" y="772485"/>
                  <a:pt x="4226656" y="772485"/>
                </a:cubicBezTo>
                <a:cubicBezTo>
                  <a:pt x="4273001" y="839684"/>
                  <a:pt x="4307758" y="1043602"/>
                  <a:pt x="4307758" y="1043602"/>
                </a:cubicBezTo>
                <a:cubicBezTo>
                  <a:pt x="4349469" y="1194224"/>
                  <a:pt x="4284586" y="1326305"/>
                  <a:pt x="4284586" y="1326305"/>
                </a:cubicBezTo>
                <a:cubicBezTo>
                  <a:pt x="4335565" y="1117754"/>
                  <a:pt x="4238241" y="1133975"/>
                  <a:pt x="4238241" y="1133975"/>
                </a:cubicBezTo>
                <a:cubicBezTo>
                  <a:pt x="4240560" y="1215078"/>
                  <a:pt x="4164089" y="1326305"/>
                  <a:pt x="4164089" y="1326305"/>
                </a:cubicBezTo>
                <a:cubicBezTo>
                  <a:pt x="4171042" y="1233616"/>
                  <a:pt x="4113110" y="1226665"/>
                  <a:pt x="4113110" y="1226665"/>
                </a:cubicBezTo>
                <a:cubicBezTo>
                  <a:pt x="4113110" y="1349478"/>
                  <a:pt x="4055180" y="1388872"/>
                  <a:pt x="4055180" y="1388872"/>
                </a:cubicBezTo>
                <a:cubicBezTo>
                  <a:pt x="4085303" y="1323990"/>
                  <a:pt x="4038958" y="1300817"/>
                  <a:pt x="4038958" y="1300817"/>
                </a:cubicBezTo>
                <a:cubicBezTo>
                  <a:pt x="3981028" y="1453755"/>
                  <a:pt x="3779426" y="1574252"/>
                  <a:pt x="3779426" y="1574252"/>
                </a:cubicBezTo>
                <a:cubicBezTo>
                  <a:pt x="3712227" y="1615962"/>
                  <a:pt x="3682102" y="1655354"/>
                  <a:pt x="3682102" y="1655354"/>
                </a:cubicBezTo>
                <a:cubicBezTo>
                  <a:pt x="3647345" y="1713287"/>
                  <a:pt x="3665882" y="1921839"/>
                  <a:pt x="3665882" y="1921839"/>
                </a:cubicBezTo>
                <a:cubicBezTo>
                  <a:pt x="3668199" y="1995991"/>
                  <a:pt x="3626488" y="1991356"/>
                  <a:pt x="3626488" y="1991356"/>
                </a:cubicBezTo>
                <a:lnTo>
                  <a:pt x="3515260" y="2002941"/>
                </a:lnTo>
                <a:cubicBezTo>
                  <a:pt x="3510626" y="2088680"/>
                  <a:pt x="3487453" y="2077093"/>
                  <a:pt x="3487453" y="2077093"/>
                </a:cubicBezTo>
                <a:cubicBezTo>
                  <a:pt x="3429523" y="2060873"/>
                  <a:pt x="3417936" y="2088680"/>
                  <a:pt x="3417936" y="2088680"/>
                </a:cubicBezTo>
                <a:cubicBezTo>
                  <a:pt x="3417936" y="2135025"/>
                  <a:pt x="3387813" y="2146610"/>
                  <a:pt x="3387813" y="2146610"/>
                </a:cubicBezTo>
                <a:cubicBezTo>
                  <a:pt x="3346103" y="2165148"/>
                  <a:pt x="3306708" y="2141976"/>
                  <a:pt x="3306708" y="2141976"/>
                </a:cubicBezTo>
                <a:cubicBezTo>
                  <a:pt x="3295123" y="2172101"/>
                  <a:pt x="3288170" y="2211493"/>
                  <a:pt x="3288170" y="2211493"/>
                </a:cubicBezTo>
                <a:cubicBezTo>
                  <a:pt x="3230240" y="2304183"/>
                  <a:pt x="3144501" y="2223080"/>
                  <a:pt x="3144501" y="2223080"/>
                </a:cubicBezTo>
                <a:cubicBezTo>
                  <a:pt x="3109744" y="2162832"/>
                  <a:pt x="3051811" y="2169783"/>
                  <a:pt x="3051811" y="2169783"/>
                </a:cubicBezTo>
                <a:cubicBezTo>
                  <a:pt x="2942902" y="2190639"/>
                  <a:pt x="2959121" y="2313452"/>
                  <a:pt x="2959121" y="2313452"/>
                </a:cubicBezTo>
                <a:cubicBezTo>
                  <a:pt x="2959121" y="2429314"/>
                  <a:pt x="3040226" y="2445536"/>
                  <a:pt x="3040226" y="2445536"/>
                </a:cubicBezTo>
                <a:lnTo>
                  <a:pt x="3241825" y="2614694"/>
                </a:lnTo>
                <a:lnTo>
                  <a:pt x="3276585" y="2656404"/>
                </a:lnTo>
                <a:cubicBezTo>
                  <a:pt x="3410985" y="2540542"/>
                  <a:pt x="3531482" y="2563714"/>
                  <a:pt x="3531482" y="2563714"/>
                </a:cubicBezTo>
                <a:cubicBezTo>
                  <a:pt x="3867482" y="2596156"/>
                  <a:pt x="3967124" y="2869591"/>
                  <a:pt x="3967124" y="2869591"/>
                </a:cubicBezTo>
                <a:lnTo>
                  <a:pt x="4006516" y="2869591"/>
                </a:lnTo>
                <a:cubicBezTo>
                  <a:pt x="4041276" y="2783854"/>
                  <a:pt x="4175677" y="2656404"/>
                  <a:pt x="4175677" y="2656404"/>
                </a:cubicBezTo>
                <a:lnTo>
                  <a:pt x="4205003" y="2639946"/>
                </a:lnTo>
                <a:lnTo>
                  <a:pt x="4201345" y="2650177"/>
                </a:lnTo>
                <a:cubicBezTo>
                  <a:pt x="4198412" y="2664515"/>
                  <a:pt x="4197108" y="2681894"/>
                  <a:pt x="4198846" y="2702749"/>
                </a:cubicBezTo>
                <a:cubicBezTo>
                  <a:pt x="4198846" y="2702749"/>
                  <a:pt x="4240556" y="2783854"/>
                  <a:pt x="4187261" y="2848737"/>
                </a:cubicBezTo>
                <a:lnTo>
                  <a:pt x="4082983" y="2969234"/>
                </a:lnTo>
                <a:cubicBezTo>
                  <a:pt x="4082983" y="2969234"/>
                  <a:pt x="4036638" y="3031798"/>
                  <a:pt x="4078349" y="3092046"/>
                </a:cubicBezTo>
                <a:lnTo>
                  <a:pt x="4117743" y="3138391"/>
                </a:lnTo>
                <a:cubicBezTo>
                  <a:pt x="4117743" y="3138391"/>
                  <a:pt x="4147866" y="3177786"/>
                  <a:pt x="4226653" y="3052654"/>
                </a:cubicBezTo>
                <a:lnTo>
                  <a:pt x="4422563" y="2763414"/>
                </a:lnTo>
                <a:lnTo>
                  <a:pt x="4428835" y="2767452"/>
                </a:lnTo>
                <a:cubicBezTo>
                  <a:pt x="4436801" y="2771978"/>
                  <a:pt x="4442159" y="2774585"/>
                  <a:pt x="4442159" y="2774585"/>
                </a:cubicBezTo>
                <a:cubicBezTo>
                  <a:pt x="4488504" y="2774585"/>
                  <a:pt x="4446793" y="2874225"/>
                  <a:pt x="4446793" y="2874225"/>
                </a:cubicBezTo>
                <a:cubicBezTo>
                  <a:pt x="4432890" y="2904350"/>
                  <a:pt x="4463015" y="2950695"/>
                  <a:pt x="4463015" y="2950695"/>
                </a:cubicBezTo>
                <a:cubicBezTo>
                  <a:pt x="4527898" y="2978502"/>
                  <a:pt x="4493138" y="3036432"/>
                  <a:pt x="4493138" y="3036432"/>
                </a:cubicBezTo>
                <a:cubicBezTo>
                  <a:pt x="4446793" y="3071192"/>
                  <a:pt x="4428255" y="3145344"/>
                  <a:pt x="4428255" y="3145344"/>
                </a:cubicBezTo>
                <a:cubicBezTo>
                  <a:pt x="4386545" y="3265841"/>
                  <a:pt x="4312393" y="3307551"/>
                  <a:pt x="4312393" y="3307551"/>
                </a:cubicBezTo>
                <a:cubicBezTo>
                  <a:pt x="4578877" y="3516103"/>
                  <a:pt x="4887070" y="3949429"/>
                  <a:pt x="4887070" y="3949429"/>
                </a:cubicBezTo>
                <a:cubicBezTo>
                  <a:pt x="4907926" y="4056020"/>
                  <a:pt x="4914877" y="4141759"/>
                  <a:pt x="4914877" y="4141759"/>
                </a:cubicBezTo>
                <a:cubicBezTo>
                  <a:pt x="4910242" y="4382753"/>
                  <a:pt x="4845359" y="4598258"/>
                  <a:pt x="4845359" y="4598258"/>
                </a:cubicBezTo>
                <a:cubicBezTo>
                  <a:pt x="4898657" y="4776685"/>
                  <a:pt x="5095622" y="4938892"/>
                  <a:pt x="5095622" y="4938892"/>
                </a:cubicBezTo>
                <a:cubicBezTo>
                  <a:pt x="5160505" y="4880959"/>
                  <a:pt x="5230022" y="4874009"/>
                  <a:pt x="5230022" y="4874009"/>
                </a:cubicBezTo>
                <a:cubicBezTo>
                  <a:pt x="5320396" y="4885594"/>
                  <a:pt x="5408451" y="4890228"/>
                  <a:pt x="5408451" y="4890228"/>
                </a:cubicBezTo>
                <a:cubicBezTo>
                  <a:pt x="5554436" y="4899500"/>
                  <a:pt x="5658714" y="4836933"/>
                  <a:pt x="5658714" y="4836933"/>
                </a:cubicBezTo>
                <a:cubicBezTo>
                  <a:pt x="5765307" y="4776685"/>
                  <a:pt x="5793114" y="4853155"/>
                  <a:pt x="5793114" y="4853155"/>
                </a:cubicBezTo>
                <a:cubicBezTo>
                  <a:pt x="5816286" y="4911085"/>
                  <a:pt x="5742135" y="4992190"/>
                  <a:pt x="5742135" y="4992190"/>
                </a:cubicBezTo>
                <a:cubicBezTo>
                  <a:pt x="5832506" y="4989871"/>
                  <a:pt x="5943734" y="4938892"/>
                  <a:pt x="5943734" y="4938892"/>
                </a:cubicBezTo>
                <a:cubicBezTo>
                  <a:pt x="6048011" y="4864740"/>
                  <a:pt x="6249610" y="4834614"/>
                  <a:pt x="6249610" y="4834614"/>
                </a:cubicBezTo>
                <a:cubicBezTo>
                  <a:pt x="6377059" y="4799857"/>
                  <a:pt x="6358521" y="4920354"/>
                  <a:pt x="6358521" y="4920354"/>
                </a:cubicBezTo>
                <a:lnTo>
                  <a:pt x="6377059" y="4927304"/>
                </a:lnTo>
                <a:lnTo>
                  <a:pt x="6388645" y="4943526"/>
                </a:lnTo>
                <a:lnTo>
                  <a:pt x="6381694" y="4982918"/>
                </a:lnTo>
                <a:lnTo>
                  <a:pt x="6416451" y="5001456"/>
                </a:lnTo>
                <a:lnTo>
                  <a:pt x="6428039" y="5019994"/>
                </a:lnTo>
                <a:lnTo>
                  <a:pt x="6416451" y="5077926"/>
                </a:lnTo>
                <a:lnTo>
                  <a:pt x="6428039" y="5105733"/>
                </a:lnTo>
                <a:lnTo>
                  <a:pt x="6441943" y="5168298"/>
                </a:lnTo>
                <a:lnTo>
                  <a:pt x="6423405" y="5198423"/>
                </a:lnTo>
                <a:lnTo>
                  <a:pt x="6423405" y="5240133"/>
                </a:lnTo>
                <a:lnTo>
                  <a:pt x="6381694" y="5267940"/>
                </a:lnTo>
                <a:cubicBezTo>
                  <a:pt x="6316811" y="5291113"/>
                  <a:pt x="6177777" y="5402341"/>
                  <a:pt x="6177777" y="5402341"/>
                </a:cubicBezTo>
                <a:cubicBezTo>
                  <a:pt x="6075818" y="5513568"/>
                  <a:pt x="5906658" y="5536741"/>
                  <a:pt x="5906658" y="5536741"/>
                </a:cubicBezTo>
                <a:cubicBezTo>
                  <a:pt x="5605416" y="5578451"/>
                  <a:pt x="5408451" y="5733708"/>
                  <a:pt x="5408451" y="5733708"/>
                </a:cubicBezTo>
                <a:cubicBezTo>
                  <a:pt x="5223072" y="5937623"/>
                  <a:pt x="5079402" y="5895915"/>
                  <a:pt x="5079402" y="5895915"/>
                </a:cubicBezTo>
                <a:cubicBezTo>
                  <a:pt x="4928780" y="5898231"/>
                  <a:pt x="4870850" y="5694314"/>
                  <a:pt x="4870850" y="5694314"/>
                </a:cubicBezTo>
                <a:cubicBezTo>
                  <a:pt x="4856947" y="5546010"/>
                  <a:pt x="4748035" y="5620162"/>
                  <a:pt x="4748035" y="5620162"/>
                </a:cubicBezTo>
                <a:lnTo>
                  <a:pt x="4666933" y="5701264"/>
                </a:lnTo>
                <a:cubicBezTo>
                  <a:pt x="4534848" y="5851886"/>
                  <a:pt x="4372641" y="5752243"/>
                  <a:pt x="4372641" y="5752243"/>
                </a:cubicBezTo>
                <a:cubicBezTo>
                  <a:pt x="4254463" y="5682726"/>
                  <a:pt x="4284586" y="5381484"/>
                  <a:pt x="4284586" y="5381484"/>
                </a:cubicBezTo>
                <a:cubicBezTo>
                  <a:pt x="4191896" y="4994506"/>
                  <a:pt x="3913827" y="4582036"/>
                  <a:pt x="3913827" y="4582036"/>
                </a:cubicBezTo>
                <a:cubicBezTo>
                  <a:pt x="3875013" y="4552202"/>
                  <a:pt x="3838227" y="4517950"/>
                  <a:pt x="3803568" y="4480852"/>
                </a:cubicBezTo>
                <a:lnTo>
                  <a:pt x="3800007" y="4476532"/>
                </a:lnTo>
                <a:lnTo>
                  <a:pt x="3780527" y="4590443"/>
                </a:lnTo>
                <a:lnTo>
                  <a:pt x="3780525" y="4590467"/>
                </a:lnTo>
                <a:lnTo>
                  <a:pt x="3765094" y="4735131"/>
                </a:lnTo>
                <a:lnTo>
                  <a:pt x="3765092" y="4735183"/>
                </a:lnTo>
                <a:lnTo>
                  <a:pt x="3765094" y="4735132"/>
                </a:lnTo>
                <a:lnTo>
                  <a:pt x="3765902" y="4727558"/>
                </a:lnTo>
                <a:lnTo>
                  <a:pt x="3763880" y="4767502"/>
                </a:lnTo>
                <a:lnTo>
                  <a:pt x="3761087" y="4841968"/>
                </a:lnTo>
                <a:lnTo>
                  <a:pt x="3761604" y="4880319"/>
                </a:lnTo>
                <a:lnTo>
                  <a:pt x="3764152" y="4948933"/>
                </a:lnTo>
                <a:lnTo>
                  <a:pt x="3765139" y="4957284"/>
                </a:lnTo>
                <a:lnTo>
                  <a:pt x="3763636" y="4934981"/>
                </a:lnTo>
                <a:lnTo>
                  <a:pt x="3766230" y="4966518"/>
                </a:lnTo>
                <a:lnTo>
                  <a:pt x="3771090" y="5007656"/>
                </a:lnTo>
                <a:lnTo>
                  <a:pt x="3774769" y="5031180"/>
                </a:lnTo>
                <a:lnTo>
                  <a:pt x="3781007" y="5061338"/>
                </a:lnTo>
                <a:lnTo>
                  <a:pt x="3784037" y="5074110"/>
                </a:lnTo>
                <a:lnTo>
                  <a:pt x="3782356" y="5067859"/>
                </a:lnTo>
                <a:lnTo>
                  <a:pt x="3783197" y="5071928"/>
                </a:lnTo>
                <a:lnTo>
                  <a:pt x="3790925" y="5097158"/>
                </a:lnTo>
                <a:lnTo>
                  <a:pt x="3792279" y="5101288"/>
                </a:lnTo>
                <a:lnTo>
                  <a:pt x="3791572" y="5099273"/>
                </a:lnTo>
                <a:lnTo>
                  <a:pt x="3792746" y="5103106"/>
                </a:lnTo>
                <a:cubicBezTo>
                  <a:pt x="3795435" y="5110379"/>
                  <a:pt x="3797462" y="5114615"/>
                  <a:pt x="3798331" y="5116063"/>
                </a:cubicBezTo>
                <a:lnTo>
                  <a:pt x="3798364" y="5116122"/>
                </a:lnTo>
                <a:lnTo>
                  <a:pt x="3798347" y="5116093"/>
                </a:lnTo>
                <a:lnTo>
                  <a:pt x="3841530" y="5195336"/>
                </a:lnTo>
                <a:lnTo>
                  <a:pt x="3838161" y="5187944"/>
                </a:lnTo>
                <a:lnTo>
                  <a:pt x="3840723" y="5192568"/>
                </a:lnTo>
                <a:lnTo>
                  <a:pt x="3843401" y="5198769"/>
                </a:lnTo>
                <a:lnTo>
                  <a:pt x="3845921" y="5203395"/>
                </a:lnTo>
                <a:lnTo>
                  <a:pt x="3852185" y="5218716"/>
                </a:lnTo>
                <a:lnTo>
                  <a:pt x="3864731" y="5246247"/>
                </a:lnTo>
                <a:lnTo>
                  <a:pt x="3867285" y="5254086"/>
                </a:lnTo>
                <a:lnTo>
                  <a:pt x="3855237" y="5226182"/>
                </a:lnTo>
                <a:lnTo>
                  <a:pt x="3869801" y="5261806"/>
                </a:lnTo>
                <a:lnTo>
                  <a:pt x="3867285" y="5254086"/>
                </a:lnTo>
                <a:lnTo>
                  <a:pt x="3873002" y="5267325"/>
                </a:lnTo>
                <a:lnTo>
                  <a:pt x="3876971" y="5279345"/>
                </a:lnTo>
                <a:lnTo>
                  <a:pt x="3880558" y="5288119"/>
                </a:lnTo>
                <a:lnTo>
                  <a:pt x="3887016" y="5309765"/>
                </a:lnTo>
                <a:lnTo>
                  <a:pt x="3896534" y="5338590"/>
                </a:lnTo>
                <a:lnTo>
                  <a:pt x="3900713" y="5355679"/>
                </a:lnTo>
                <a:lnTo>
                  <a:pt x="3904278" y="5367630"/>
                </a:lnTo>
                <a:lnTo>
                  <a:pt x="3907819" y="5384732"/>
                </a:lnTo>
                <a:lnTo>
                  <a:pt x="3912682" y="5404615"/>
                </a:lnTo>
                <a:lnTo>
                  <a:pt x="3916297" y="5425687"/>
                </a:lnTo>
                <a:lnTo>
                  <a:pt x="3919119" y="5439319"/>
                </a:lnTo>
                <a:lnTo>
                  <a:pt x="3920656" y="5451099"/>
                </a:lnTo>
                <a:lnTo>
                  <a:pt x="3922811" y="5463655"/>
                </a:lnTo>
                <a:lnTo>
                  <a:pt x="3923396" y="5469029"/>
                </a:lnTo>
                <a:lnTo>
                  <a:pt x="3922100" y="5462160"/>
                </a:lnTo>
                <a:lnTo>
                  <a:pt x="3925391" y="5487370"/>
                </a:lnTo>
                <a:lnTo>
                  <a:pt x="3923396" y="5469029"/>
                </a:lnTo>
                <a:lnTo>
                  <a:pt x="3923846" y="5471418"/>
                </a:lnTo>
                <a:lnTo>
                  <a:pt x="3925984" y="5491912"/>
                </a:lnTo>
                <a:lnTo>
                  <a:pt x="3927116" y="5500582"/>
                </a:lnTo>
                <a:lnTo>
                  <a:pt x="3927510" y="5506529"/>
                </a:lnTo>
                <a:lnTo>
                  <a:pt x="3928283" y="5513946"/>
                </a:lnTo>
                <a:lnTo>
                  <a:pt x="3927561" y="5507308"/>
                </a:lnTo>
                <a:lnTo>
                  <a:pt x="3929661" y="5539050"/>
                </a:lnTo>
                <a:lnTo>
                  <a:pt x="3928286" y="5513976"/>
                </a:lnTo>
                <a:lnTo>
                  <a:pt x="3930307" y="5548810"/>
                </a:lnTo>
                <a:lnTo>
                  <a:pt x="3930341" y="5551457"/>
                </a:lnTo>
                <a:lnTo>
                  <a:pt x="3930341" y="5551462"/>
                </a:lnTo>
                <a:lnTo>
                  <a:pt x="3930341" y="5551461"/>
                </a:lnTo>
                <a:lnTo>
                  <a:pt x="3930728" y="5581396"/>
                </a:lnTo>
                <a:cubicBezTo>
                  <a:pt x="3930633" y="5589361"/>
                  <a:pt x="3930415" y="5594286"/>
                  <a:pt x="3930415" y="5595734"/>
                </a:cubicBezTo>
                <a:cubicBezTo>
                  <a:pt x="3930415" y="5841362"/>
                  <a:pt x="3670884" y="5936368"/>
                  <a:pt x="3531849" y="5952590"/>
                </a:cubicBezTo>
                <a:lnTo>
                  <a:pt x="3527214" y="5952590"/>
                </a:lnTo>
                <a:lnTo>
                  <a:pt x="2732397" y="5959540"/>
                </a:lnTo>
                <a:cubicBezTo>
                  <a:pt x="2642026" y="5957224"/>
                  <a:pt x="2588728" y="5947955"/>
                  <a:pt x="2579459" y="5906245"/>
                </a:cubicBezTo>
                <a:cubicBezTo>
                  <a:pt x="2575984" y="5887707"/>
                  <a:pt x="2584095" y="5872066"/>
                  <a:pt x="2597129" y="5859320"/>
                </a:cubicBezTo>
                <a:lnTo>
                  <a:pt x="2603445" y="5855368"/>
                </a:lnTo>
                <a:lnTo>
                  <a:pt x="2607725" y="5850306"/>
                </a:lnTo>
                <a:lnTo>
                  <a:pt x="2644327" y="5829784"/>
                </a:lnTo>
                <a:lnTo>
                  <a:pt x="2644342" y="5829774"/>
                </a:lnTo>
                <a:lnTo>
                  <a:pt x="2648977" y="5827458"/>
                </a:lnTo>
                <a:lnTo>
                  <a:pt x="2838991" y="5804286"/>
                </a:lnTo>
                <a:lnTo>
                  <a:pt x="2924459" y="5760242"/>
                </a:lnTo>
                <a:lnTo>
                  <a:pt x="2939190" y="5750127"/>
                </a:lnTo>
                <a:lnTo>
                  <a:pt x="2928157" y="5758336"/>
                </a:lnTo>
                <a:lnTo>
                  <a:pt x="2933138" y="5755769"/>
                </a:lnTo>
                <a:lnTo>
                  <a:pt x="2945690" y="5745664"/>
                </a:lnTo>
                <a:lnTo>
                  <a:pt x="2939190" y="5750127"/>
                </a:lnTo>
                <a:lnTo>
                  <a:pt x="2951805" y="5740741"/>
                </a:lnTo>
                <a:lnTo>
                  <a:pt x="2991960" y="5708411"/>
                </a:lnTo>
                <a:lnTo>
                  <a:pt x="2999083" y="5701683"/>
                </a:lnTo>
                <a:lnTo>
                  <a:pt x="2995389" y="5705651"/>
                </a:lnTo>
                <a:lnTo>
                  <a:pt x="3002574" y="5699865"/>
                </a:lnTo>
                <a:lnTo>
                  <a:pt x="3007940" y="5693316"/>
                </a:lnTo>
                <a:lnTo>
                  <a:pt x="2999083" y="5701683"/>
                </a:lnTo>
                <a:lnTo>
                  <a:pt x="3015770" y="5683760"/>
                </a:lnTo>
                <a:lnTo>
                  <a:pt x="3043765" y="5649590"/>
                </a:lnTo>
                <a:lnTo>
                  <a:pt x="3058504" y="5626794"/>
                </a:lnTo>
                <a:lnTo>
                  <a:pt x="3076362" y="5593489"/>
                </a:lnTo>
                <a:lnTo>
                  <a:pt x="3085707" y="5572196"/>
                </a:lnTo>
                <a:lnTo>
                  <a:pt x="3079581" y="5587486"/>
                </a:lnTo>
                <a:lnTo>
                  <a:pt x="3082303" y="5582409"/>
                </a:lnTo>
                <a:lnTo>
                  <a:pt x="3085724" y="5572159"/>
                </a:lnTo>
                <a:lnTo>
                  <a:pt x="3085707" y="5572196"/>
                </a:lnTo>
                <a:lnTo>
                  <a:pt x="3085731" y="5572137"/>
                </a:lnTo>
                <a:lnTo>
                  <a:pt x="3094935" y="5544559"/>
                </a:lnTo>
                <a:lnTo>
                  <a:pt x="3107378" y="5488445"/>
                </a:lnTo>
                <a:lnTo>
                  <a:pt x="3106519" y="5493901"/>
                </a:lnTo>
                <a:lnTo>
                  <a:pt x="3108152" y="5484955"/>
                </a:lnTo>
                <a:lnTo>
                  <a:pt x="3107378" y="5488445"/>
                </a:lnTo>
                <a:lnTo>
                  <a:pt x="3108324" y="5482442"/>
                </a:lnTo>
                <a:lnTo>
                  <a:pt x="3110246" y="5454019"/>
                </a:lnTo>
                <a:cubicBezTo>
                  <a:pt x="3110364" y="5446379"/>
                  <a:pt x="3110110" y="5441636"/>
                  <a:pt x="3110110" y="5440477"/>
                </a:cubicBezTo>
                <a:lnTo>
                  <a:pt x="3110110" y="5438161"/>
                </a:lnTo>
                <a:lnTo>
                  <a:pt x="3110110" y="5435843"/>
                </a:lnTo>
                <a:cubicBezTo>
                  <a:pt x="3117060" y="5204118"/>
                  <a:pt x="2927046" y="4963125"/>
                  <a:pt x="2924730" y="4960809"/>
                </a:cubicBezTo>
                <a:lnTo>
                  <a:pt x="2922412" y="4958490"/>
                </a:lnTo>
                <a:cubicBezTo>
                  <a:pt x="2822771" y="4817139"/>
                  <a:pt x="2762523" y="4613222"/>
                  <a:pt x="2760204" y="4603953"/>
                </a:cubicBezTo>
                <a:lnTo>
                  <a:pt x="2722191" y="4445126"/>
                </a:lnTo>
                <a:lnTo>
                  <a:pt x="2698632" y="4468138"/>
                </a:lnTo>
                <a:cubicBezTo>
                  <a:pt x="2650567" y="4512048"/>
                  <a:pt x="2627756" y="4524104"/>
                  <a:pt x="2627756" y="4524104"/>
                </a:cubicBezTo>
                <a:cubicBezTo>
                  <a:pt x="2542017" y="4563498"/>
                  <a:pt x="2565190" y="4679360"/>
                  <a:pt x="2565190" y="4679360"/>
                </a:cubicBezTo>
                <a:cubicBezTo>
                  <a:pt x="2604584" y="4880959"/>
                  <a:pt x="2542017" y="4904132"/>
                  <a:pt x="2542017" y="4904132"/>
                </a:cubicBezTo>
                <a:cubicBezTo>
                  <a:pt x="2465549" y="4943526"/>
                  <a:pt x="2518845" y="5066339"/>
                  <a:pt x="2518845" y="5066339"/>
                </a:cubicBezTo>
                <a:cubicBezTo>
                  <a:pt x="2588362" y="5205376"/>
                  <a:pt x="2495672" y="5198423"/>
                  <a:pt x="2495672" y="5198423"/>
                </a:cubicBezTo>
                <a:lnTo>
                  <a:pt x="2442377" y="5237815"/>
                </a:lnTo>
                <a:lnTo>
                  <a:pt x="2402982" y="5400022"/>
                </a:lnTo>
                <a:lnTo>
                  <a:pt x="2270901" y="5439417"/>
                </a:lnTo>
                <a:lnTo>
                  <a:pt x="2148085" y="5492712"/>
                </a:lnTo>
                <a:cubicBezTo>
                  <a:pt x="2016004" y="5654919"/>
                  <a:pt x="1969659" y="5631747"/>
                  <a:pt x="1969659" y="5631747"/>
                </a:cubicBezTo>
                <a:cubicBezTo>
                  <a:pt x="1916361" y="5715170"/>
                  <a:pt x="1730981" y="5800907"/>
                  <a:pt x="1730981" y="5800907"/>
                </a:cubicBezTo>
                <a:cubicBezTo>
                  <a:pt x="1422789" y="5932989"/>
                  <a:pt x="827256" y="5893597"/>
                  <a:pt x="827256" y="5893597"/>
                </a:cubicBezTo>
                <a:cubicBezTo>
                  <a:pt x="287339" y="5777734"/>
                  <a:pt x="340634" y="5274893"/>
                  <a:pt x="340634" y="5274893"/>
                </a:cubicBezTo>
                <a:lnTo>
                  <a:pt x="148304" y="5298066"/>
                </a:lnTo>
                <a:cubicBezTo>
                  <a:pt x="139035" y="5075608"/>
                  <a:pt x="62564" y="4850836"/>
                  <a:pt x="62564" y="4850836"/>
                </a:cubicBezTo>
                <a:cubicBezTo>
                  <a:pt x="139035" y="4741925"/>
                  <a:pt x="139035" y="4341042"/>
                  <a:pt x="139035" y="4341042"/>
                </a:cubicBezTo>
                <a:cubicBezTo>
                  <a:pt x="46345" y="4371165"/>
                  <a:pt x="6951" y="4579717"/>
                  <a:pt x="6951" y="4579717"/>
                </a:cubicBezTo>
                <a:cubicBezTo>
                  <a:pt x="-9269" y="4440683"/>
                  <a:pt x="122813" y="4109318"/>
                  <a:pt x="122813" y="4109318"/>
                </a:cubicBezTo>
                <a:cubicBezTo>
                  <a:pt x="62564" y="4257622"/>
                  <a:pt x="0" y="4287745"/>
                  <a:pt x="0" y="4287745"/>
                </a:cubicBezTo>
                <a:cubicBezTo>
                  <a:pt x="99641" y="4000406"/>
                  <a:pt x="76468" y="3738559"/>
                  <a:pt x="76468" y="3738559"/>
                </a:cubicBezTo>
                <a:cubicBezTo>
                  <a:pt x="62564" y="3536957"/>
                  <a:pt x="139035" y="3390972"/>
                  <a:pt x="139035" y="3390972"/>
                </a:cubicBezTo>
                <a:cubicBezTo>
                  <a:pt x="92690" y="3400241"/>
                  <a:pt x="23173" y="3499881"/>
                  <a:pt x="23173" y="3499881"/>
                </a:cubicBezTo>
                <a:cubicBezTo>
                  <a:pt x="69518" y="3159247"/>
                  <a:pt x="308193" y="2811661"/>
                  <a:pt x="308193" y="2811661"/>
                </a:cubicBezTo>
                <a:cubicBezTo>
                  <a:pt x="252579" y="2811661"/>
                  <a:pt x="220137" y="2827880"/>
                  <a:pt x="203918" y="2839468"/>
                </a:cubicBezTo>
                <a:lnTo>
                  <a:pt x="495891" y="2582252"/>
                </a:lnTo>
                <a:cubicBezTo>
                  <a:pt x="665048" y="2433949"/>
                  <a:pt x="780911" y="2102584"/>
                  <a:pt x="780911" y="2102584"/>
                </a:cubicBezTo>
                <a:cubicBezTo>
                  <a:pt x="880553" y="1847687"/>
                  <a:pt x="1035808" y="1646085"/>
                  <a:pt x="1035808" y="1646085"/>
                </a:cubicBezTo>
                <a:cubicBezTo>
                  <a:pt x="1290705" y="1305452"/>
                  <a:pt x="1622072" y="1235934"/>
                  <a:pt x="1622072" y="1235934"/>
                </a:cubicBezTo>
                <a:cubicBezTo>
                  <a:pt x="2022954" y="1106168"/>
                  <a:pt x="2039176" y="974084"/>
                  <a:pt x="2039176" y="974084"/>
                </a:cubicBezTo>
                <a:cubicBezTo>
                  <a:pt x="2445418" y="18221"/>
                  <a:pt x="2986079" y="-788"/>
                  <a:pt x="3052075" y="57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91D611D-C3B2-4C58-878D-5AC2D7575591}"/>
              </a:ext>
            </a:extLst>
          </p:cNvPr>
          <p:cNvSpPr/>
          <p:nvPr/>
        </p:nvSpPr>
        <p:spPr>
          <a:xfrm>
            <a:off x="2337312" y="3415880"/>
            <a:ext cx="46345" cy="46345"/>
          </a:xfrm>
          <a:custGeom>
            <a:avLst/>
            <a:gdLst>
              <a:gd name="connsiteX0" fmla="*/ 7144 w 19050"/>
              <a:gd name="connsiteY0" fmla="*/ 11906 h 19050"/>
              <a:gd name="connsiteX1" fmla="*/ 11906 w 19050"/>
              <a:gd name="connsiteY1" fmla="*/ 7144 h 19050"/>
              <a:gd name="connsiteX2" fmla="*/ 7144 w 19050"/>
              <a:gd name="connsiteY2" fmla="*/ 11906 h 1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050" h="19050">
                <a:moveTo>
                  <a:pt x="7144" y="11906"/>
                </a:moveTo>
                <a:lnTo>
                  <a:pt x="11906" y="7144"/>
                </a:lnTo>
                <a:cubicBezTo>
                  <a:pt x="9049" y="10001"/>
                  <a:pt x="7144" y="11906"/>
                  <a:pt x="7144" y="11906"/>
                </a:cubicBezTo>
                <a:close/>
              </a:path>
            </a:pathLst>
          </a:custGeom>
          <a:solidFill>
            <a:srgbClr val="A3807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0476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Images &amp;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77D0EB80-5ACB-4B75-B1FE-BC47C43D1404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4616" y="-10133"/>
            <a:ext cx="12196616" cy="357051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  <p:sp>
        <p:nvSpPr>
          <p:cNvPr id="30" name="Picture Placeholder 9">
            <a:extLst>
              <a:ext uri="{FF2B5EF4-FFF2-40B4-BE49-F238E27FC236}">
                <a16:creationId xmlns:a16="http://schemas.microsoft.com/office/drawing/2014/main" id="{C2375C0B-9A4C-42FF-991E-CA66F2BCF79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30616" y="1740800"/>
            <a:ext cx="2025659" cy="3511142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301852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6716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4EF0B0-5A03-474C-B97A-0D22EA92C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F65A4A-EEA6-47FA-BA5D-5132540D5D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8ADE8-E063-4A2C-A69C-C1871414FD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C7672-BA7C-45E5-AAED-D22AF4447349}" type="datetimeFigureOut">
              <a:rPr lang="id-ID" smtClean="0"/>
              <a:t>08/09/2020</a:t>
            </a:fld>
            <a:endParaRPr lang="id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A3B75B-15B5-4C9D-BBFC-8D09B52C80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B2FE46-2C3F-4742-B70B-C9C53D0E89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202B7-0B6A-4468-8418-5F9AE097F76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1108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ee-powerpoint-templates-design.com/" TargetMode="Externa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view/mbharyono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pml19002@stdmail.ump.edu.my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image" Target="../media/image7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7F82C53E-6891-4695-A1B4-3BB471D7FA35}"/>
              </a:ext>
            </a:extLst>
          </p:cNvPr>
          <p:cNvSpPr txBox="1"/>
          <p:nvPr/>
        </p:nvSpPr>
        <p:spPr>
          <a:xfrm>
            <a:off x="6929962" y="2120086"/>
            <a:ext cx="5096276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5400" dirty="0" err="1">
                <a:solidFill>
                  <a:schemeClr val="bg1"/>
                </a:solidFill>
                <a:latin typeface="+mj-lt"/>
              </a:rPr>
              <a:t>Statistik</a:t>
            </a:r>
            <a:r>
              <a:rPr lang="en-US" sz="5400" dirty="0">
                <a:solidFill>
                  <a:schemeClr val="bg1"/>
                </a:solidFill>
                <a:latin typeface="+mj-lt"/>
              </a:rPr>
              <a:t> dan </a:t>
            </a:r>
            <a:r>
              <a:rPr lang="en-US" sz="5400" dirty="0" err="1">
                <a:solidFill>
                  <a:schemeClr val="bg1"/>
                </a:solidFill>
                <a:latin typeface="+mj-lt"/>
              </a:rPr>
              <a:t>Probabilitas</a:t>
            </a:r>
            <a:endParaRPr lang="ko-KR" altLang="en-US" sz="54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1D76FB9-48AC-45CA-8F0D-FD198B4F22AE}"/>
              </a:ext>
            </a:extLst>
          </p:cNvPr>
          <p:cNvSpPr txBox="1"/>
          <p:nvPr/>
        </p:nvSpPr>
        <p:spPr>
          <a:xfrm>
            <a:off x="6728388" y="5604382"/>
            <a:ext cx="5096214" cy="6669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Muhammad Budi </a:t>
            </a:r>
            <a:r>
              <a:rPr lang="en-US" altLang="ko-KR" sz="1867" dirty="0" err="1">
                <a:solidFill>
                  <a:schemeClr val="bg1"/>
                </a:solidFill>
                <a:cs typeface="Arial" pitchFamily="34" charset="0"/>
              </a:rPr>
              <a:t>haryono</a:t>
            </a:r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, ST., MT </a:t>
            </a:r>
          </a:p>
          <a:p>
            <a:pPr algn="r"/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dan </a:t>
            </a:r>
            <a:r>
              <a:rPr lang="en-US" altLang="ko-KR" sz="1867" dirty="0" err="1">
                <a:solidFill>
                  <a:schemeClr val="bg1"/>
                </a:solidFill>
                <a:cs typeface="Arial" pitchFamily="34" charset="0"/>
              </a:rPr>
              <a:t>Ir.Agus</a:t>
            </a:r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 Nugroho, </a:t>
            </a:r>
            <a:r>
              <a:rPr lang="en-US" altLang="ko-KR" sz="1867" dirty="0" err="1">
                <a:solidFill>
                  <a:schemeClr val="bg1"/>
                </a:solidFill>
                <a:cs typeface="Arial" pitchFamily="34" charset="0"/>
              </a:rPr>
              <a:t>SPd</a:t>
            </a:r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., MT., </a:t>
            </a:r>
            <a:r>
              <a:rPr lang="en-US" altLang="ko-KR" sz="1867" dirty="0" err="1">
                <a:solidFill>
                  <a:schemeClr val="bg1"/>
                </a:solidFill>
                <a:cs typeface="Arial" pitchFamily="34" charset="0"/>
              </a:rPr>
              <a:t>P.Eng</a:t>
            </a:r>
            <a:endParaRPr lang="ko-KR" altLang="en-US" sz="1867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6" name="TextBox 15">
            <a:hlinkClick r:id="rId2"/>
            <a:extLst>
              <a:ext uri="{FF2B5EF4-FFF2-40B4-BE49-F238E27FC236}">
                <a16:creationId xmlns:a16="http://schemas.microsoft.com/office/drawing/2014/main" id="{CF639353-2FBF-45AF-BF9B-02441FCB654D}"/>
              </a:ext>
            </a:extLst>
          </p:cNvPr>
          <p:cNvSpPr txBox="1"/>
          <p:nvPr/>
        </p:nvSpPr>
        <p:spPr>
          <a:xfrm>
            <a:off x="6761286" y="6521617"/>
            <a:ext cx="50962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 dirty="0">
                <a:solidFill>
                  <a:schemeClr val="bg1"/>
                </a:solidFill>
                <a:cs typeface="Arial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http://www.free-powerpoint-templates-design.com</a:t>
            </a:r>
            <a:endParaRPr lang="ko-KR" altLang="en-US" sz="1000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AD83F1F-01A6-4770-A392-70BCE11EAD65}"/>
              </a:ext>
            </a:extLst>
          </p:cNvPr>
          <p:cNvGrpSpPr/>
          <p:nvPr/>
        </p:nvGrpSpPr>
        <p:grpSpPr>
          <a:xfrm>
            <a:off x="10155379" y="397168"/>
            <a:ext cx="1684599" cy="413563"/>
            <a:chOff x="864753" y="5755727"/>
            <a:chExt cx="1544830" cy="413563"/>
          </a:xfrm>
        </p:grpSpPr>
        <p:sp>
          <p:nvSpPr>
            <p:cNvPr id="18" name="Rounded Rectangle 7">
              <a:extLst>
                <a:ext uri="{FF2B5EF4-FFF2-40B4-BE49-F238E27FC236}">
                  <a16:creationId xmlns:a16="http://schemas.microsoft.com/office/drawing/2014/main" id="{3DA76FC9-6F8E-448B-B29C-815ADED43958}"/>
                </a:ext>
              </a:extLst>
            </p:cNvPr>
            <p:cNvSpPr/>
            <p:nvPr/>
          </p:nvSpPr>
          <p:spPr>
            <a:xfrm>
              <a:off x="864753" y="5755727"/>
              <a:ext cx="1544830" cy="413563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0"/>
              </a:schemeClr>
            </a:solidFill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EABBF5F-0B3A-47A8-BE93-EF342D612650}"/>
                </a:ext>
              </a:extLst>
            </p:cNvPr>
            <p:cNvSpPr/>
            <p:nvPr/>
          </p:nvSpPr>
          <p:spPr>
            <a:xfrm>
              <a:off x="1584900" y="5839450"/>
              <a:ext cx="493113" cy="238870"/>
            </a:xfrm>
            <a:custGeom>
              <a:avLst/>
              <a:gdLst>
                <a:gd name="connsiteX0" fmla="*/ 208619 w 476008"/>
                <a:gd name="connsiteY0" fmla="*/ 31142 h 184091"/>
                <a:gd name="connsiteX1" fmla="*/ 208619 w 476008"/>
                <a:gd name="connsiteY1" fmla="*/ 83381 h 184091"/>
                <a:gd name="connsiteX2" fmla="*/ 228962 w 476008"/>
                <a:gd name="connsiteY2" fmla="*/ 83381 h 184091"/>
                <a:gd name="connsiteX3" fmla="*/ 258347 w 476008"/>
                <a:gd name="connsiteY3" fmla="*/ 80493 h 184091"/>
                <a:gd name="connsiteX4" fmla="*/ 269962 w 476008"/>
                <a:gd name="connsiteY4" fmla="*/ 71452 h 184091"/>
                <a:gd name="connsiteX5" fmla="*/ 274169 w 476008"/>
                <a:gd name="connsiteY5" fmla="*/ 57136 h 184091"/>
                <a:gd name="connsiteX6" fmla="*/ 268267 w 476008"/>
                <a:gd name="connsiteY6" fmla="*/ 40560 h 184091"/>
                <a:gd name="connsiteX7" fmla="*/ 253324 w 476008"/>
                <a:gd name="connsiteY7" fmla="*/ 32398 h 184091"/>
                <a:gd name="connsiteX8" fmla="*/ 226576 w 476008"/>
                <a:gd name="connsiteY8" fmla="*/ 31142 h 184091"/>
                <a:gd name="connsiteX9" fmla="*/ 37169 w 476008"/>
                <a:gd name="connsiteY9" fmla="*/ 31142 h 184091"/>
                <a:gd name="connsiteX10" fmla="*/ 37169 w 476008"/>
                <a:gd name="connsiteY10" fmla="*/ 83381 h 184091"/>
                <a:gd name="connsiteX11" fmla="*/ 57512 w 476008"/>
                <a:gd name="connsiteY11" fmla="*/ 83381 h 184091"/>
                <a:gd name="connsiteX12" fmla="*/ 86897 w 476008"/>
                <a:gd name="connsiteY12" fmla="*/ 80493 h 184091"/>
                <a:gd name="connsiteX13" fmla="*/ 98512 w 476008"/>
                <a:gd name="connsiteY13" fmla="*/ 71452 h 184091"/>
                <a:gd name="connsiteX14" fmla="*/ 102719 w 476008"/>
                <a:gd name="connsiteY14" fmla="*/ 57136 h 184091"/>
                <a:gd name="connsiteX15" fmla="*/ 96817 w 476008"/>
                <a:gd name="connsiteY15" fmla="*/ 40560 h 184091"/>
                <a:gd name="connsiteX16" fmla="*/ 81874 w 476008"/>
                <a:gd name="connsiteY16" fmla="*/ 32398 h 184091"/>
                <a:gd name="connsiteX17" fmla="*/ 55126 w 476008"/>
                <a:gd name="connsiteY17" fmla="*/ 31142 h 184091"/>
                <a:gd name="connsiteX18" fmla="*/ 329714 w 476008"/>
                <a:gd name="connsiteY18" fmla="*/ 0 h 184091"/>
                <a:gd name="connsiteX19" fmla="*/ 476008 w 476008"/>
                <a:gd name="connsiteY19" fmla="*/ 0 h 184091"/>
                <a:gd name="connsiteX20" fmla="*/ 476008 w 476008"/>
                <a:gd name="connsiteY20" fmla="*/ 31142 h 184091"/>
                <a:gd name="connsiteX21" fmla="*/ 421509 w 476008"/>
                <a:gd name="connsiteY21" fmla="*/ 31142 h 184091"/>
                <a:gd name="connsiteX22" fmla="*/ 421509 w 476008"/>
                <a:gd name="connsiteY22" fmla="*/ 184091 h 184091"/>
                <a:gd name="connsiteX23" fmla="*/ 384339 w 476008"/>
                <a:gd name="connsiteY23" fmla="*/ 184091 h 184091"/>
                <a:gd name="connsiteX24" fmla="*/ 384339 w 476008"/>
                <a:gd name="connsiteY24" fmla="*/ 31142 h 184091"/>
                <a:gd name="connsiteX25" fmla="*/ 329714 w 476008"/>
                <a:gd name="connsiteY25" fmla="*/ 31142 h 184091"/>
                <a:gd name="connsiteX26" fmla="*/ 171450 w 476008"/>
                <a:gd name="connsiteY26" fmla="*/ 0 h 184091"/>
                <a:gd name="connsiteX27" fmla="*/ 231097 w 476008"/>
                <a:gd name="connsiteY27" fmla="*/ 0 h 184091"/>
                <a:gd name="connsiteX28" fmla="*/ 275299 w 476008"/>
                <a:gd name="connsiteY28" fmla="*/ 2763 h 184091"/>
                <a:gd name="connsiteX29" fmla="*/ 301795 w 476008"/>
                <a:gd name="connsiteY29" fmla="*/ 20783 h 184091"/>
                <a:gd name="connsiteX30" fmla="*/ 312469 w 476008"/>
                <a:gd name="connsiteY30" fmla="*/ 56634 h 184091"/>
                <a:gd name="connsiteX31" fmla="*/ 306316 w 476008"/>
                <a:gd name="connsiteY31" fmla="*/ 85139 h 184091"/>
                <a:gd name="connsiteX32" fmla="*/ 290682 w 476008"/>
                <a:gd name="connsiteY32" fmla="*/ 103285 h 184091"/>
                <a:gd name="connsiteX33" fmla="*/ 271406 w 476008"/>
                <a:gd name="connsiteY33" fmla="*/ 112012 h 184091"/>
                <a:gd name="connsiteX34" fmla="*/ 232855 w 476008"/>
                <a:gd name="connsiteY34" fmla="*/ 114649 h 184091"/>
                <a:gd name="connsiteX35" fmla="*/ 208619 w 476008"/>
                <a:gd name="connsiteY35" fmla="*/ 114649 h 184091"/>
                <a:gd name="connsiteX36" fmla="*/ 208619 w 476008"/>
                <a:gd name="connsiteY36" fmla="*/ 184091 h 184091"/>
                <a:gd name="connsiteX37" fmla="*/ 171450 w 476008"/>
                <a:gd name="connsiteY37" fmla="*/ 184091 h 184091"/>
                <a:gd name="connsiteX38" fmla="*/ 0 w 476008"/>
                <a:gd name="connsiteY38" fmla="*/ 0 h 184091"/>
                <a:gd name="connsiteX39" fmla="*/ 59647 w 476008"/>
                <a:gd name="connsiteY39" fmla="*/ 0 h 184091"/>
                <a:gd name="connsiteX40" fmla="*/ 103849 w 476008"/>
                <a:gd name="connsiteY40" fmla="*/ 2763 h 184091"/>
                <a:gd name="connsiteX41" fmla="*/ 130345 w 476008"/>
                <a:gd name="connsiteY41" fmla="*/ 20783 h 184091"/>
                <a:gd name="connsiteX42" fmla="*/ 141019 w 476008"/>
                <a:gd name="connsiteY42" fmla="*/ 56634 h 184091"/>
                <a:gd name="connsiteX43" fmla="*/ 134866 w 476008"/>
                <a:gd name="connsiteY43" fmla="*/ 85139 h 184091"/>
                <a:gd name="connsiteX44" fmla="*/ 119232 w 476008"/>
                <a:gd name="connsiteY44" fmla="*/ 103285 h 184091"/>
                <a:gd name="connsiteX45" fmla="*/ 99956 w 476008"/>
                <a:gd name="connsiteY45" fmla="*/ 112012 h 184091"/>
                <a:gd name="connsiteX46" fmla="*/ 61405 w 476008"/>
                <a:gd name="connsiteY46" fmla="*/ 114649 h 184091"/>
                <a:gd name="connsiteX47" fmla="*/ 37169 w 476008"/>
                <a:gd name="connsiteY47" fmla="*/ 114649 h 184091"/>
                <a:gd name="connsiteX48" fmla="*/ 37169 w 476008"/>
                <a:gd name="connsiteY48" fmla="*/ 184091 h 184091"/>
                <a:gd name="connsiteX49" fmla="*/ 0 w 476008"/>
                <a:gd name="connsiteY49" fmla="*/ 184091 h 184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76008" h="184091">
                  <a:moveTo>
                    <a:pt x="208619" y="31142"/>
                  </a:moveTo>
                  <a:lnTo>
                    <a:pt x="208619" y="83381"/>
                  </a:lnTo>
                  <a:lnTo>
                    <a:pt x="228962" y="83381"/>
                  </a:lnTo>
                  <a:cubicBezTo>
                    <a:pt x="243613" y="83381"/>
                    <a:pt x="253407" y="82418"/>
                    <a:pt x="258347" y="80493"/>
                  </a:cubicBezTo>
                  <a:cubicBezTo>
                    <a:pt x="263286" y="78567"/>
                    <a:pt x="267158" y="75554"/>
                    <a:pt x="269962" y="71452"/>
                  </a:cubicBezTo>
                  <a:cubicBezTo>
                    <a:pt x="272767" y="67350"/>
                    <a:pt x="274169" y="62578"/>
                    <a:pt x="274169" y="57136"/>
                  </a:cubicBezTo>
                  <a:cubicBezTo>
                    <a:pt x="274169" y="50439"/>
                    <a:pt x="272202" y="44914"/>
                    <a:pt x="268267" y="40560"/>
                  </a:cubicBezTo>
                  <a:cubicBezTo>
                    <a:pt x="264332" y="36207"/>
                    <a:pt x="259351" y="33486"/>
                    <a:pt x="253324" y="32398"/>
                  </a:cubicBezTo>
                  <a:cubicBezTo>
                    <a:pt x="248887" y="31561"/>
                    <a:pt x="239971" y="31142"/>
                    <a:pt x="226576" y="31142"/>
                  </a:cubicBezTo>
                  <a:close/>
                  <a:moveTo>
                    <a:pt x="37169" y="31142"/>
                  </a:moveTo>
                  <a:lnTo>
                    <a:pt x="37169" y="83381"/>
                  </a:lnTo>
                  <a:lnTo>
                    <a:pt x="57512" y="83381"/>
                  </a:lnTo>
                  <a:cubicBezTo>
                    <a:pt x="72163" y="83381"/>
                    <a:pt x="81957" y="82418"/>
                    <a:pt x="86897" y="80493"/>
                  </a:cubicBezTo>
                  <a:cubicBezTo>
                    <a:pt x="91836" y="78567"/>
                    <a:pt x="95708" y="75554"/>
                    <a:pt x="98512" y="71452"/>
                  </a:cubicBezTo>
                  <a:cubicBezTo>
                    <a:pt x="101317" y="67350"/>
                    <a:pt x="102719" y="62578"/>
                    <a:pt x="102719" y="57136"/>
                  </a:cubicBezTo>
                  <a:cubicBezTo>
                    <a:pt x="102719" y="50439"/>
                    <a:pt x="100752" y="44914"/>
                    <a:pt x="96817" y="40560"/>
                  </a:cubicBezTo>
                  <a:cubicBezTo>
                    <a:pt x="92882" y="36207"/>
                    <a:pt x="87901" y="33486"/>
                    <a:pt x="81874" y="32398"/>
                  </a:cubicBezTo>
                  <a:cubicBezTo>
                    <a:pt x="77437" y="31561"/>
                    <a:pt x="68521" y="31142"/>
                    <a:pt x="55126" y="31142"/>
                  </a:cubicBezTo>
                  <a:close/>
                  <a:moveTo>
                    <a:pt x="329714" y="0"/>
                  </a:moveTo>
                  <a:lnTo>
                    <a:pt x="476008" y="0"/>
                  </a:lnTo>
                  <a:lnTo>
                    <a:pt x="476008" y="31142"/>
                  </a:lnTo>
                  <a:lnTo>
                    <a:pt x="421509" y="31142"/>
                  </a:lnTo>
                  <a:lnTo>
                    <a:pt x="421509" y="184091"/>
                  </a:lnTo>
                  <a:lnTo>
                    <a:pt x="384339" y="184091"/>
                  </a:lnTo>
                  <a:lnTo>
                    <a:pt x="384339" y="31142"/>
                  </a:lnTo>
                  <a:lnTo>
                    <a:pt x="329714" y="31142"/>
                  </a:lnTo>
                  <a:close/>
                  <a:moveTo>
                    <a:pt x="171450" y="0"/>
                  </a:moveTo>
                  <a:lnTo>
                    <a:pt x="231097" y="0"/>
                  </a:lnTo>
                  <a:cubicBezTo>
                    <a:pt x="253700" y="0"/>
                    <a:pt x="268434" y="921"/>
                    <a:pt x="275299" y="2763"/>
                  </a:cubicBezTo>
                  <a:cubicBezTo>
                    <a:pt x="285847" y="5525"/>
                    <a:pt x="294679" y="11532"/>
                    <a:pt x="301795" y="20783"/>
                  </a:cubicBezTo>
                  <a:cubicBezTo>
                    <a:pt x="308911" y="30033"/>
                    <a:pt x="312469" y="41984"/>
                    <a:pt x="312469" y="56634"/>
                  </a:cubicBezTo>
                  <a:cubicBezTo>
                    <a:pt x="312469" y="67936"/>
                    <a:pt x="310418" y="77437"/>
                    <a:pt x="306316" y="85139"/>
                  </a:cubicBezTo>
                  <a:cubicBezTo>
                    <a:pt x="302214" y="92841"/>
                    <a:pt x="297002" y="98889"/>
                    <a:pt x="290682" y="103285"/>
                  </a:cubicBezTo>
                  <a:cubicBezTo>
                    <a:pt x="284361" y="107680"/>
                    <a:pt x="277936" y="110589"/>
                    <a:pt x="271406" y="112012"/>
                  </a:cubicBezTo>
                  <a:cubicBezTo>
                    <a:pt x="262532" y="113770"/>
                    <a:pt x="249682" y="114649"/>
                    <a:pt x="232855" y="114649"/>
                  </a:cubicBezTo>
                  <a:lnTo>
                    <a:pt x="208619" y="114649"/>
                  </a:lnTo>
                  <a:lnTo>
                    <a:pt x="208619" y="184091"/>
                  </a:lnTo>
                  <a:lnTo>
                    <a:pt x="171450" y="184091"/>
                  </a:lnTo>
                  <a:close/>
                  <a:moveTo>
                    <a:pt x="0" y="0"/>
                  </a:moveTo>
                  <a:lnTo>
                    <a:pt x="59647" y="0"/>
                  </a:lnTo>
                  <a:cubicBezTo>
                    <a:pt x="82250" y="0"/>
                    <a:pt x="96984" y="921"/>
                    <a:pt x="103849" y="2763"/>
                  </a:cubicBezTo>
                  <a:cubicBezTo>
                    <a:pt x="114397" y="5525"/>
                    <a:pt x="123229" y="11532"/>
                    <a:pt x="130345" y="20783"/>
                  </a:cubicBezTo>
                  <a:cubicBezTo>
                    <a:pt x="137461" y="30033"/>
                    <a:pt x="141019" y="41984"/>
                    <a:pt x="141019" y="56634"/>
                  </a:cubicBezTo>
                  <a:cubicBezTo>
                    <a:pt x="141019" y="67936"/>
                    <a:pt x="138968" y="77437"/>
                    <a:pt x="134866" y="85139"/>
                  </a:cubicBezTo>
                  <a:cubicBezTo>
                    <a:pt x="130764" y="92841"/>
                    <a:pt x="125552" y="98889"/>
                    <a:pt x="119232" y="103285"/>
                  </a:cubicBezTo>
                  <a:cubicBezTo>
                    <a:pt x="112911" y="107680"/>
                    <a:pt x="106486" y="110589"/>
                    <a:pt x="99956" y="112012"/>
                  </a:cubicBezTo>
                  <a:cubicBezTo>
                    <a:pt x="91082" y="113770"/>
                    <a:pt x="78232" y="114649"/>
                    <a:pt x="61405" y="114649"/>
                  </a:cubicBezTo>
                  <a:lnTo>
                    <a:pt x="37169" y="114649"/>
                  </a:lnTo>
                  <a:lnTo>
                    <a:pt x="37169" y="184091"/>
                  </a:lnTo>
                  <a:lnTo>
                    <a:pt x="0" y="1840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8D1FB72-49EC-4514-BBA8-3CD381DCC848}"/>
                </a:ext>
              </a:extLst>
            </p:cNvPr>
            <p:cNvSpPr/>
            <p:nvPr/>
          </p:nvSpPr>
          <p:spPr>
            <a:xfrm>
              <a:off x="1095829" y="5851239"/>
              <a:ext cx="164495" cy="228600"/>
            </a:xfrm>
            <a:custGeom>
              <a:avLst/>
              <a:gdLst>
                <a:gd name="connsiteX0" fmla="*/ 0 w 164495"/>
                <a:gd name="connsiteY0" fmla="*/ 208038 h 212876"/>
                <a:gd name="connsiteX1" fmla="*/ 79828 w 164495"/>
                <a:gd name="connsiteY1" fmla="*/ 0 h 212876"/>
                <a:gd name="connsiteX2" fmla="*/ 164495 w 164495"/>
                <a:gd name="connsiteY2" fmla="*/ 212876 h 212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495" h="212876">
                  <a:moveTo>
                    <a:pt x="0" y="208038"/>
                  </a:moveTo>
                  <a:lnTo>
                    <a:pt x="79828" y="0"/>
                  </a:lnTo>
                  <a:lnTo>
                    <a:pt x="164495" y="212876"/>
                  </a:lnTo>
                </a:path>
              </a:pathLst>
            </a:cu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81A4A54-B74C-411D-B94A-D5F117D6335D}"/>
                </a:ext>
              </a:extLst>
            </p:cNvPr>
            <p:cNvSpPr/>
            <p:nvPr/>
          </p:nvSpPr>
          <p:spPr>
            <a:xfrm>
              <a:off x="1301554" y="5851239"/>
              <a:ext cx="101600" cy="228600"/>
            </a:xfrm>
            <a:custGeom>
              <a:avLst/>
              <a:gdLst>
                <a:gd name="connsiteX0" fmla="*/ 4838 w 101600"/>
                <a:gd name="connsiteY0" fmla="*/ 0 h 220133"/>
                <a:gd name="connsiteX1" fmla="*/ 0 w 101600"/>
                <a:gd name="connsiteY1" fmla="*/ 220133 h 220133"/>
                <a:gd name="connsiteX2" fmla="*/ 101600 w 101600"/>
                <a:gd name="connsiteY2" fmla="*/ 220133 h 22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1600" h="220133">
                  <a:moveTo>
                    <a:pt x="4838" y="0"/>
                  </a:moveTo>
                  <a:lnTo>
                    <a:pt x="0" y="220133"/>
                  </a:lnTo>
                  <a:lnTo>
                    <a:pt x="101600" y="220133"/>
                  </a:lnTo>
                </a:path>
              </a:pathLst>
            </a:cu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8508BBA-DD40-43EA-972A-8D3840D4A6AB}"/>
                </a:ext>
              </a:extLst>
            </p:cNvPr>
            <p:cNvSpPr/>
            <p:nvPr/>
          </p:nvSpPr>
          <p:spPr>
            <a:xfrm>
              <a:off x="1444384" y="5851239"/>
              <a:ext cx="101600" cy="228600"/>
            </a:xfrm>
            <a:custGeom>
              <a:avLst/>
              <a:gdLst>
                <a:gd name="connsiteX0" fmla="*/ 4838 w 101600"/>
                <a:gd name="connsiteY0" fmla="*/ 0 h 220133"/>
                <a:gd name="connsiteX1" fmla="*/ 0 w 101600"/>
                <a:gd name="connsiteY1" fmla="*/ 220133 h 220133"/>
                <a:gd name="connsiteX2" fmla="*/ 101600 w 101600"/>
                <a:gd name="connsiteY2" fmla="*/ 220133 h 22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1600" h="220133">
                  <a:moveTo>
                    <a:pt x="4838" y="0"/>
                  </a:moveTo>
                  <a:lnTo>
                    <a:pt x="0" y="220133"/>
                  </a:lnTo>
                  <a:lnTo>
                    <a:pt x="101600" y="220133"/>
                  </a:lnTo>
                </a:path>
              </a:pathLst>
            </a:cu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94475DA-19AD-44B4-AC8F-E50F7BB549AF}"/>
                </a:ext>
              </a:extLst>
            </p:cNvPr>
            <p:cNvSpPr/>
            <p:nvPr/>
          </p:nvSpPr>
          <p:spPr>
            <a:xfrm>
              <a:off x="2040716" y="6018447"/>
              <a:ext cx="200512" cy="61391"/>
            </a:xfrm>
            <a:custGeom>
              <a:avLst/>
              <a:gdLst>
                <a:gd name="connsiteX0" fmla="*/ 0 w 253314"/>
                <a:gd name="connsiteY0" fmla="*/ 61903 h 77558"/>
                <a:gd name="connsiteX1" fmla="*/ 14375 w 253314"/>
                <a:gd name="connsiteY1" fmla="*/ 61903 h 77558"/>
                <a:gd name="connsiteX2" fmla="*/ 14375 w 253314"/>
                <a:gd name="connsiteY2" fmla="*/ 76279 h 77558"/>
                <a:gd name="connsiteX3" fmla="*/ 0 w 253314"/>
                <a:gd name="connsiteY3" fmla="*/ 76279 h 77558"/>
                <a:gd name="connsiteX4" fmla="*/ 138233 w 253314"/>
                <a:gd name="connsiteY4" fmla="*/ 12944 h 77558"/>
                <a:gd name="connsiteX5" fmla="*/ 123141 w 253314"/>
                <a:gd name="connsiteY5" fmla="*/ 19364 h 77558"/>
                <a:gd name="connsiteX6" fmla="*/ 117411 w 253314"/>
                <a:gd name="connsiteY6" fmla="*/ 38728 h 77558"/>
                <a:gd name="connsiteX7" fmla="*/ 123294 w 253314"/>
                <a:gd name="connsiteY7" fmla="*/ 58041 h 77558"/>
                <a:gd name="connsiteX8" fmla="*/ 138233 w 253314"/>
                <a:gd name="connsiteY8" fmla="*/ 64615 h 77558"/>
                <a:gd name="connsiteX9" fmla="*/ 153095 w 253314"/>
                <a:gd name="connsiteY9" fmla="*/ 58092 h 77558"/>
                <a:gd name="connsiteX10" fmla="*/ 158902 w 253314"/>
                <a:gd name="connsiteY10" fmla="*/ 38523 h 77558"/>
                <a:gd name="connsiteX11" fmla="*/ 153248 w 253314"/>
                <a:gd name="connsiteY11" fmla="*/ 19287 h 77558"/>
                <a:gd name="connsiteX12" fmla="*/ 138233 w 253314"/>
                <a:gd name="connsiteY12" fmla="*/ 12944 h 77558"/>
                <a:gd name="connsiteX13" fmla="*/ 180872 w 253314"/>
                <a:gd name="connsiteY13" fmla="*/ 1279 h 77558"/>
                <a:gd name="connsiteX14" fmla="*/ 203536 w 253314"/>
                <a:gd name="connsiteY14" fmla="*/ 1279 h 77558"/>
                <a:gd name="connsiteX15" fmla="*/ 217144 w 253314"/>
                <a:gd name="connsiteY15" fmla="*/ 52439 h 77558"/>
                <a:gd name="connsiteX16" fmla="*/ 230599 w 253314"/>
                <a:gd name="connsiteY16" fmla="*/ 1279 h 77558"/>
                <a:gd name="connsiteX17" fmla="*/ 253314 w 253314"/>
                <a:gd name="connsiteY17" fmla="*/ 1279 h 77558"/>
                <a:gd name="connsiteX18" fmla="*/ 253314 w 253314"/>
                <a:gd name="connsiteY18" fmla="*/ 76279 h 77558"/>
                <a:gd name="connsiteX19" fmla="*/ 239245 w 253314"/>
                <a:gd name="connsiteY19" fmla="*/ 76279 h 77558"/>
                <a:gd name="connsiteX20" fmla="*/ 239245 w 253314"/>
                <a:gd name="connsiteY20" fmla="*/ 17241 h 77558"/>
                <a:gd name="connsiteX21" fmla="*/ 224358 w 253314"/>
                <a:gd name="connsiteY21" fmla="*/ 76279 h 77558"/>
                <a:gd name="connsiteX22" fmla="*/ 209778 w 253314"/>
                <a:gd name="connsiteY22" fmla="*/ 76279 h 77558"/>
                <a:gd name="connsiteX23" fmla="*/ 194941 w 253314"/>
                <a:gd name="connsiteY23" fmla="*/ 17241 h 77558"/>
                <a:gd name="connsiteX24" fmla="*/ 194941 w 253314"/>
                <a:gd name="connsiteY24" fmla="*/ 76279 h 77558"/>
                <a:gd name="connsiteX25" fmla="*/ 180872 w 253314"/>
                <a:gd name="connsiteY25" fmla="*/ 76279 h 77558"/>
                <a:gd name="connsiteX26" fmla="*/ 138080 w 253314"/>
                <a:gd name="connsiteY26" fmla="*/ 0 h 77558"/>
                <a:gd name="connsiteX27" fmla="*/ 164606 w 253314"/>
                <a:gd name="connsiteY27" fmla="*/ 10283 h 77558"/>
                <a:gd name="connsiteX28" fmla="*/ 174556 w 253314"/>
                <a:gd name="connsiteY28" fmla="*/ 38882 h 77558"/>
                <a:gd name="connsiteX29" fmla="*/ 164683 w 253314"/>
                <a:gd name="connsiteY29" fmla="*/ 67301 h 77558"/>
                <a:gd name="connsiteX30" fmla="*/ 138284 w 253314"/>
                <a:gd name="connsiteY30" fmla="*/ 77558 h 77558"/>
                <a:gd name="connsiteX31" fmla="*/ 111681 w 253314"/>
                <a:gd name="connsiteY31" fmla="*/ 67352 h 77558"/>
                <a:gd name="connsiteX32" fmla="*/ 101807 w 253314"/>
                <a:gd name="connsiteY32" fmla="*/ 39240 h 77558"/>
                <a:gd name="connsiteX33" fmla="*/ 105235 w 253314"/>
                <a:gd name="connsiteY33" fmla="*/ 20004 h 77558"/>
                <a:gd name="connsiteX34" fmla="*/ 112218 w 253314"/>
                <a:gd name="connsiteY34" fmla="*/ 9721 h 77558"/>
                <a:gd name="connsiteX35" fmla="*/ 121913 w 253314"/>
                <a:gd name="connsiteY35" fmla="*/ 2967 h 77558"/>
                <a:gd name="connsiteX36" fmla="*/ 138080 w 253314"/>
                <a:gd name="connsiteY36" fmla="*/ 0 h 77558"/>
                <a:gd name="connsiteX37" fmla="*/ 61112 w 253314"/>
                <a:gd name="connsiteY37" fmla="*/ 0 h 77558"/>
                <a:gd name="connsiteX38" fmla="*/ 83469 w 253314"/>
                <a:gd name="connsiteY38" fmla="*/ 8135 h 77558"/>
                <a:gd name="connsiteX39" fmla="*/ 91143 w 253314"/>
                <a:gd name="connsiteY39" fmla="*/ 21948 h 77558"/>
                <a:gd name="connsiteX40" fmla="*/ 76153 w 253314"/>
                <a:gd name="connsiteY40" fmla="*/ 25529 h 77558"/>
                <a:gd name="connsiteX41" fmla="*/ 70602 w 253314"/>
                <a:gd name="connsiteY41" fmla="*/ 16320 h 77558"/>
                <a:gd name="connsiteX42" fmla="*/ 60345 w 253314"/>
                <a:gd name="connsiteY42" fmla="*/ 12944 h 77558"/>
                <a:gd name="connsiteX43" fmla="*/ 46813 w 253314"/>
                <a:gd name="connsiteY43" fmla="*/ 18929 h 77558"/>
                <a:gd name="connsiteX44" fmla="*/ 41620 w 253314"/>
                <a:gd name="connsiteY44" fmla="*/ 38319 h 77558"/>
                <a:gd name="connsiteX45" fmla="*/ 46736 w 253314"/>
                <a:gd name="connsiteY45" fmla="*/ 58578 h 77558"/>
                <a:gd name="connsiteX46" fmla="*/ 60038 w 253314"/>
                <a:gd name="connsiteY46" fmla="*/ 64615 h 77558"/>
                <a:gd name="connsiteX47" fmla="*/ 70423 w 253314"/>
                <a:gd name="connsiteY47" fmla="*/ 60778 h 77558"/>
                <a:gd name="connsiteX48" fmla="*/ 76665 w 253314"/>
                <a:gd name="connsiteY48" fmla="*/ 48704 h 77558"/>
                <a:gd name="connsiteX49" fmla="*/ 91348 w 253314"/>
                <a:gd name="connsiteY49" fmla="*/ 53360 h 77558"/>
                <a:gd name="connsiteX50" fmla="*/ 80118 w 253314"/>
                <a:gd name="connsiteY50" fmla="*/ 71598 h 77558"/>
                <a:gd name="connsiteX51" fmla="*/ 60191 w 253314"/>
                <a:gd name="connsiteY51" fmla="*/ 77558 h 77558"/>
                <a:gd name="connsiteX52" fmla="*/ 35635 w 253314"/>
                <a:gd name="connsiteY52" fmla="*/ 67352 h 77558"/>
                <a:gd name="connsiteX53" fmla="*/ 26017 w 253314"/>
                <a:gd name="connsiteY53" fmla="*/ 39444 h 77558"/>
                <a:gd name="connsiteX54" fmla="*/ 35686 w 253314"/>
                <a:gd name="connsiteY54" fmla="*/ 10360 h 77558"/>
                <a:gd name="connsiteX55" fmla="*/ 61112 w 253314"/>
                <a:gd name="connsiteY55" fmla="*/ 0 h 77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253314" h="77558">
                  <a:moveTo>
                    <a:pt x="0" y="61903"/>
                  </a:moveTo>
                  <a:lnTo>
                    <a:pt x="14375" y="61903"/>
                  </a:lnTo>
                  <a:lnTo>
                    <a:pt x="14375" y="76279"/>
                  </a:lnTo>
                  <a:lnTo>
                    <a:pt x="0" y="76279"/>
                  </a:lnTo>
                  <a:close/>
                  <a:moveTo>
                    <a:pt x="138233" y="12944"/>
                  </a:moveTo>
                  <a:cubicBezTo>
                    <a:pt x="131992" y="12944"/>
                    <a:pt x="126961" y="15084"/>
                    <a:pt x="123141" y="19364"/>
                  </a:cubicBezTo>
                  <a:cubicBezTo>
                    <a:pt x="119321" y="23644"/>
                    <a:pt x="117411" y="30099"/>
                    <a:pt x="117411" y="38728"/>
                  </a:cubicBezTo>
                  <a:cubicBezTo>
                    <a:pt x="117411" y="47221"/>
                    <a:pt x="119372" y="53658"/>
                    <a:pt x="123294" y="58041"/>
                  </a:cubicBezTo>
                  <a:cubicBezTo>
                    <a:pt x="127217" y="62423"/>
                    <a:pt x="132196" y="64615"/>
                    <a:pt x="138233" y="64615"/>
                  </a:cubicBezTo>
                  <a:cubicBezTo>
                    <a:pt x="144270" y="64615"/>
                    <a:pt x="149224" y="62441"/>
                    <a:pt x="153095" y="58092"/>
                  </a:cubicBezTo>
                  <a:cubicBezTo>
                    <a:pt x="156966" y="53743"/>
                    <a:pt x="158902" y="47221"/>
                    <a:pt x="158902" y="38523"/>
                  </a:cubicBezTo>
                  <a:cubicBezTo>
                    <a:pt x="158902" y="29929"/>
                    <a:pt x="157017" y="23517"/>
                    <a:pt x="153248" y="19287"/>
                  </a:cubicBezTo>
                  <a:cubicBezTo>
                    <a:pt x="149480" y="15058"/>
                    <a:pt x="144475" y="12944"/>
                    <a:pt x="138233" y="12944"/>
                  </a:cubicBezTo>
                  <a:close/>
                  <a:moveTo>
                    <a:pt x="180872" y="1279"/>
                  </a:moveTo>
                  <a:lnTo>
                    <a:pt x="203536" y="1279"/>
                  </a:lnTo>
                  <a:lnTo>
                    <a:pt x="217144" y="52439"/>
                  </a:lnTo>
                  <a:lnTo>
                    <a:pt x="230599" y="1279"/>
                  </a:lnTo>
                  <a:lnTo>
                    <a:pt x="253314" y="1279"/>
                  </a:lnTo>
                  <a:lnTo>
                    <a:pt x="253314" y="76279"/>
                  </a:lnTo>
                  <a:lnTo>
                    <a:pt x="239245" y="76279"/>
                  </a:lnTo>
                  <a:lnTo>
                    <a:pt x="239245" y="17241"/>
                  </a:lnTo>
                  <a:lnTo>
                    <a:pt x="224358" y="76279"/>
                  </a:lnTo>
                  <a:lnTo>
                    <a:pt x="209778" y="76279"/>
                  </a:lnTo>
                  <a:lnTo>
                    <a:pt x="194941" y="17241"/>
                  </a:lnTo>
                  <a:lnTo>
                    <a:pt x="194941" y="76279"/>
                  </a:lnTo>
                  <a:lnTo>
                    <a:pt x="180872" y="76279"/>
                  </a:lnTo>
                  <a:close/>
                  <a:moveTo>
                    <a:pt x="138080" y="0"/>
                  </a:moveTo>
                  <a:cubicBezTo>
                    <a:pt x="149130" y="0"/>
                    <a:pt x="157972" y="3428"/>
                    <a:pt x="164606" y="10283"/>
                  </a:cubicBezTo>
                  <a:cubicBezTo>
                    <a:pt x="171240" y="17139"/>
                    <a:pt x="174556" y="26671"/>
                    <a:pt x="174556" y="38882"/>
                  </a:cubicBezTo>
                  <a:cubicBezTo>
                    <a:pt x="174556" y="50989"/>
                    <a:pt x="171265" y="60462"/>
                    <a:pt x="164683" y="67301"/>
                  </a:cubicBezTo>
                  <a:cubicBezTo>
                    <a:pt x="158100" y="74139"/>
                    <a:pt x="149301" y="77558"/>
                    <a:pt x="138284" y="77558"/>
                  </a:cubicBezTo>
                  <a:cubicBezTo>
                    <a:pt x="127131" y="77558"/>
                    <a:pt x="118264" y="74156"/>
                    <a:pt x="111681" y="67352"/>
                  </a:cubicBezTo>
                  <a:cubicBezTo>
                    <a:pt x="105099" y="60548"/>
                    <a:pt x="101807" y="51177"/>
                    <a:pt x="101807" y="39240"/>
                  </a:cubicBezTo>
                  <a:cubicBezTo>
                    <a:pt x="101807" y="31600"/>
                    <a:pt x="102950" y="25188"/>
                    <a:pt x="105235" y="20004"/>
                  </a:cubicBezTo>
                  <a:cubicBezTo>
                    <a:pt x="106940" y="16184"/>
                    <a:pt x="109268" y="12756"/>
                    <a:pt x="112218" y="9721"/>
                  </a:cubicBezTo>
                  <a:cubicBezTo>
                    <a:pt x="115169" y="6685"/>
                    <a:pt x="118400" y="4434"/>
                    <a:pt x="121913" y="2967"/>
                  </a:cubicBezTo>
                  <a:cubicBezTo>
                    <a:pt x="126586" y="989"/>
                    <a:pt x="131975" y="0"/>
                    <a:pt x="138080" y="0"/>
                  </a:cubicBezTo>
                  <a:close/>
                  <a:moveTo>
                    <a:pt x="61112" y="0"/>
                  </a:moveTo>
                  <a:cubicBezTo>
                    <a:pt x="70287" y="0"/>
                    <a:pt x="77739" y="2712"/>
                    <a:pt x="83469" y="8135"/>
                  </a:cubicBezTo>
                  <a:cubicBezTo>
                    <a:pt x="86880" y="11341"/>
                    <a:pt x="89438" y="15945"/>
                    <a:pt x="91143" y="21948"/>
                  </a:cubicBezTo>
                  <a:lnTo>
                    <a:pt x="76153" y="25529"/>
                  </a:lnTo>
                  <a:cubicBezTo>
                    <a:pt x="75266" y="21641"/>
                    <a:pt x="73416" y="18571"/>
                    <a:pt x="70602" y="16320"/>
                  </a:cubicBezTo>
                  <a:cubicBezTo>
                    <a:pt x="67788" y="14069"/>
                    <a:pt x="64369" y="12944"/>
                    <a:pt x="60345" y="12944"/>
                  </a:cubicBezTo>
                  <a:cubicBezTo>
                    <a:pt x="54785" y="12944"/>
                    <a:pt x="50275" y="14939"/>
                    <a:pt x="46813" y="18929"/>
                  </a:cubicBezTo>
                  <a:cubicBezTo>
                    <a:pt x="43351" y="22920"/>
                    <a:pt x="41620" y="29383"/>
                    <a:pt x="41620" y="38319"/>
                  </a:cubicBezTo>
                  <a:cubicBezTo>
                    <a:pt x="41620" y="47800"/>
                    <a:pt x="43326" y="54553"/>
                    <a:pt x="46736" y="58578"/>
                  </a:cubicBezTo>
                  <a:cubicBezTo>
                    <a:pt x="50147" y="62603"/>
                    <a:pt x="54581" y="64615"/>
                    <a:pt x="60038" y="64615"/>
                  </a:cubicBezTo>
                  <a:cubicBezTo>
                    <a:pt x="64062" y="64615"/>
                    <a:pt x="67524" y="63336"/>
                    <a:pt x="70423" y="60778"/>
                  </a:cubicBezTo>
                  <a:cubicBezTo>
                    <a:pt x="73322" y="58220"/>
                    <a:pt x="75403" y="54195"/>
                    <a:pt x="76665" y="48704"/>
                  </a:cubicBezTo>
                  <a:lnTo>
                    <a:pt x="91348" y="53360"/>
                  </a:lnTo>
                  <a:cubicBezTo>
                    <a:pt x="89097" y="61545"/>
                    <a:pt x="85353" y="67625"/>
                    <a:pt x="80118" y="71598"/>
                  </a:cubicBezTo>
                  <a:cubicBezTo>
                    <a:pt x="74883" y="75572"/>
                    <a:pt x="68240" y="77558"/>
                    <a:pt x="60191" y="77558"/>
                  </a:cubicBezTo>
                  <a:cubicBezTo>
                    <a:pt x="50232" y="77558"/>
                    <a:pt x="42047" y="74156"/>
                    <a:pt x="35635" y="67352"/>
                  </a:cubicBezTo>
                  <a:cubicBezTo>
                    <a:pt x="29223" y="60548"/>
                    <a:pt x="26017" y="51245"/>
                    <a:pt x="26017" y="39444"/>
                  </a:cubicBezTo>
                  <a:cubicBezTo>
                    <a:pt x="26017" y="26961"/>
                    <a:pt x="29240" y="17267"/>
                    <a:pt x="35686" y="10360"/>
                  </a:cubicBezTo>
                  <a:cubicBezTo>
                    <a:pt x="42132" y="3453"/>
                    <a:pt x="50607" y="0"/>
                    <a:pt x="611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 dirty="0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262CEF64-2367-4387-8785-545E1812E43F}"/>
              </a:ext>
            </a:extLst>
          </p:cNvPr>
          <p:cNvSpPr txBox="1"/>
          <p:nvPr/>
        </p:nvSpPr>
        <p:spPr>
          <a:xfrm>
            <a:off x="7989250" y="4276842"/>
            <a:ext cx="411943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2000" dirty="0">
                <a:solidFill>
                  <a:schemeClr val="bg1"/>
                </a:solidFill>
              </a:rPr>
              <a:t>Peranan statistik dan penerapannya di bidang teknik, Metode pemecahan masalah secara statistic</a:t>
            </a:r>
          </a:p>
        </p:txBody>
      </p:sp>
    </p:spTree>
    <p:extLst>
      <p:ext uri="{BB962C8B-B14F-4D97-AF65-F5344CB8AC3E}">
        <p14:creationId xmlns:p14="http://schemas.microsoft.com/office/powerpoint/2010/main" val="3438049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자유형: 도형 16">
            <a:extLst>
              <a:ext uri="{FF2B5EF4-FFF2-40B4-BE49-F238E27FC236}">
                <a16:creationId xmlns:a16="http://schemas.microsoft.com/office/drawing/2014/main" id="{3204CE1A-7D1C-4C60-B0E6-9B2023364081}"/>
              </a:ext>
            </a:extLst>
          </p:cNvPr>
          <p:cNvSpPr>
            <a:spLocks noChangeAspect="1"/>
          </p:cNvSpPr>
          <p:nvPr/>
        </p:nvSpPr>
        <p:spPr>
          <a:xfrm>
            <a:off x="-15691" y="1466112"/>
            <a:ext cx="2399364" cy="2698677"/>
          </a:xfrm>
          <a:custGeom>
            <a:avLst/>
            <a:gdLst>
              <a:gd name="connsiteX0" fmla="*/ 1376433 w 2765122"/>
              <a:gd name="connsiteY0" fmla="*/ 2257187 h 3110058"/>
              <a:gd name="connsiteX1" fmla="*/ 1145400 w 2765122"/>
              <a:gd name="connsiteY1" fmla="*/ 2354829 h 3110058"/>
              <a:gd name="connsiteX2" fmla="*/ 1036105 w 2765122"/>
              <a:gd name="connsiteY2" fmla="*/ 2389775 h 3110058"/>
              <a:gd name="connsiteX3" fmla="*/ 1040146 w 2765122"/>
              <a:gd name="connsiteY3" fmla="*/ 2406930 h 3110058"/>
              <a:gd name="connsiteX4" fmla="*/ 1382560 w 2765122"/>
              <a:gd name="connsiteY4" fmla="*/ 2894301 h 3110058"/>
              <a:gd name="connsiteX5" fmla="*/ 1724974 w 2765122"/>
              <a:gd name="connsiteY5" fmla="*/ 2406930 h 3110058"/>
              <a:gd name="connsiteX6" fmla="*/ 1726723 w 2765122"/>
              <a:gd name="connsiteY6" fmla="*/ 2399874 h 3110058"/>
              <a:gd name="connsiteX7" fmla="*/ 1605728 w 2765122"/>
              <a:gd name="connsiteY7" fmla="*/ 2358846 h 3110058"/>
              <a:gd name="connsiteX8" fmla="*/ 1795887 w 2765122"/>
              <a:gd name="connsiteY8" fmla="*/ 2033026 h 3110058"/>
              <a:gd name="connsiteX9" fmla="*/ 1694075 w 2765122"/>
              <a:gd name="connsiteY9" fmla="*/ 2094586 h 3110058"/>
              <a:gd name="connsiteX10" fmla="*/ 1578650 w 2765122"/>
              <a:gd name="connsiteY10" fmla="*/ 2155153 h 3110058"/>
              <a:gd name="connsiteX11" fmla="*/ 1618821 w 2765122"/>
              <a:gd name="connsiteY11" fmla="*/ 2173994 h 3110058"/>
              <a:gd name="connsiteX12" fmla="*/ 1763952 w 2765122"/>
              <a:gd name="connsiteY12" fmla="*/ 2229138 h 3110058"/>
              <a:gd name="connsiteX13" fmla="*/ 1791432 w 2765122"/>
              <a:gd name="connsiteY13" fmla="*/ 2076334 h 3110058"/>
              <a:gd name="connsiteX14" fmla="*/ 969005 w 2765122"/>
              <a:gd name="connsiteY14" fmla="*/ 2030800 h 3110058"/>
              <a:gd name="connsiteX15" fmla="*/ 973688 w 2765122"/>
              <a:gd name="connsiteY15" fmla="*/ 2076334 h 3110058"/>
              <a:gd name="connsiteX16" fmla="*/ 997942 w 2765122"/>
              <a:gd name="connsiteY16" fmla="*/ 2219324 h 3110058"/>
              <a:gd name="connsiteX17" fmla="*/ 1135534 w 2765122"/>
              <a:gd name="connsiteY17" fmla="*/ 2169774 h 3110058"/>
              <a:gd name="connsiteX18" fmla="*/ 1176026 w 2765122"/>
              <a:gd name="connsiteY18" fmla="*/ 2151638 h 3110058"/>
              <a:gd name="connsiteX19" fmla="*/ 1061678 w 2765122"/>
              <a:gd name="connsiteY19" fmla="*/ 2089068 h 3110058"/>
              <a:gd name="connsiteX20" fmla="*/ 2270995 w 2765122"/>
              <a:gd name="connsiteY20" fmla="*/ 1682607 h 3110058"/>
              <a:gd name="connsiteX21" fmla="*/ 2193789 w 2765122"/>
              <a:gd name="connsiteY21" fmla="*/ 1749541 h 3110058"/>
              <a:gd name="connsiteX22" fmla="*/ 2080535 w 2765122"/>
              <a:gd name="connsiteY22" fmla="*/ 1839120 h 3110058"/>
              <a:gd name="connsiteX23" fmla="*/ 1988274 w 2765122"/>
              <a:gd name="connsiteY23" fmla="*/ 1905861 h 3110058"/>
              <a:gd name="connsiteX24" fmla="*/ 1956628 w 2765122"/>
              <a:gd name="connsiteY24" fmla="*/ 2160317 h 3110058"/>
              <a:gd name="connsiteX25" fmla="*/ 1929983 w 2765122"/>
              <a:gd name="connsiteY25" fmla="*/ 2282840 h 3110058"/>
              <a:gd name="connsiteX26" fmla="*/ 2032699 w 2765122"/>
              <a:gd name="connsiteY26" fmla="*/ 2311732 h 3110058"/>
              <a:gd name="connsiteX27" fmla="*/ 2530541 w 2765122"/>
              <a:gd name="connsiteY27" fmla="*/ 2244806 h 3110058"/>
              <a:gd name="connsiteX28" fmla="*/ 2289139 w 2765122"/>
              <a:gd name="connsiteY28" fmla="*/ 1700285 h 3110058"/>
              <a:gd name="connsiteX29" fmla="*/ 491768 w 2765122"/>
              <a:gd name="connsiteY29" fmla="*/ 1666932 h 3110058"/>
              <a:gd name="connsiteX30" fmla="*/ 473585 w 2765122"/>
              <a:gd name="connsiteY30" fmla="*/ 1684439 h 3110058"/>
              <a:gd name="connsiteX31" fmla="*/ 222717 w 2765122"/>
              <a:gd name="connsiteY31" fmla="*/ 2224664 h 3110058"/>
              <a:gd name="connsiteX32" fmla="*/ 719315 w 2765122"/>
              <a:gd name="connsiteY32" fmla="*/ 2300269 h 3110058"/>
              <a:gd name="connsiteX33" fmla="*/ 831176 w 2765122"/>
              <a:gd name="connsiteY33" fmla="*/ 2270901 h 3110058"/>
              <a:gd name="connsiteX34" fmla="*/ 808495 w 2765122"/>
              <a:gd name="connsiteY34" fmla="*/ 2160317 h 3110058"/>
              <a:gd name="connsiteX35" fmla="*/ 776012 w 2765122"/>
              <a:gd name="connsiteY35" fmla="*/ 1899134 h 3110058"/>
              <a:gd name="connsiteX36" fmla="*/ 679735 w 2765122"/>
              <a:gd name="connsiteY36" fmla="*/ 1826895 h 3110058"/>
              <a:gd name="connsiteX37" fmla="*/ 502637 w 2765122"/>
              <a:gd name="connsiteY37" fmla="*/ 1677612 h 3110058"/>
              <a:gd name="connsiteX38" fmla="*/ 2001099 w 2765122"/>
              <a:gd name="connsiteY38" fmla="*/ 1443878 h 3110058"/>
              <a:gd name="connsiteX39" fmla="*/ 2005588 w 2765122"/>
              <a:gd name="connsiteY39" fmla="*/ 1555029 h 3110058"/>
              <a:gd name="connsiteX40" fmla="*/ 2000712 w 2765122"/>
              <a:gd name="connsiteY40" fmla="*/ 1675767 h 3110058"/>
              <a:gd name="connsiteX41" fmla="*/ 2038461 w 2765122"/>
              <a:gd name="connsiteY41" fmla="*/ 1648469 h 3110058"/>
              <a:gd name="connsiteX42" fmla="*/ 2130505 w 2765122"/>
              <a:gd name="connsiteY42" fmla="*/ 1573751 h 3110058"/>
              <a:gd name="connsiteX43" fmla="*/ 2143759 w 2765122"/>
              <a:gd name="connsiteY43" fmla="*/ 1562074 h 3110058"/>
              <a:gd name="connsiteX44" fmla="*/ 2039991 w 2765122"/>
              <a:gd name="connsiteY44" fmla="*/ 1473050 h 3110058"/>
              <a:gd name="connsiteX45" fmla="*/ 764411 w 2765122"/>
              <a:gd name="connsiteY45" fmla="*/ 1434288 h 3110058"/>
              <a:gd name="connsiteX46" fmla="*/ 726661 w 2765122"/>
              <a:gd name="connsiteY46" fmla="*/ 1461587 h 3110058"/>
              <a:gd name="connsiteX47" fmla="*/ 634617 w 2765122"/>
              <a:gd name="connsiteY47" fmla="*/ 1536305 h 3110058"/>
              <a:gd name="connsiteX48" fmla="*/ 621360 w 2765122"/>
              <a:gd name="connsiteY48" fmla="*/ 1547985 h 3110058"/>
              <a:gd name="connsiteX49" fmla="*/ 725129 w 2765122"/>
              <a:gd name="connsiteY49" fmla="*/ 1637009 h 3110058"/>
              <a:gd name="connsiteX50" fmla="*/ 764024 w 2765122"/>
              <a:gd name="connsiteY50" fmla="*/ 1666183 h 3110058"/>
              <a:gd name="connsiteX51" fmla="*/ 759534 w 2765122"/>
              <a:gd name="connsiteY51" fmla="*/ 1555029 h 3110058"/>
              <a:gd name="connsiteX52" fmla="*/ 1386966 w 2765122"/>
              <a:gd name="connsiteY52" fmla="*/ 1049980 h 3110058"/>
              <a:gd name="connsiteX53" fmla="*/ 1160689 w 2765122"/>
              <a:gd name="connsiteY53" fmla="*/ 1170734 h 3110058"/>
              <a:gd name="connsiteX54" fmla="*/ 947211 w 2765122"/>
              <a:gd name="connsiteY54" fmla="*/ 1303680 h 3110058"/>
              <a:gd name="connsiteX55" fmla="*/ 938816 w 2765122"/>
              <a:gd name="connsiteY55" fmla="*/ 1555028 h 3110058"/>
              <a:gd name="connsiteX56" fmla="*/ 947046 w 2765122"/>
              <a:gd name="connsiteY56" fmla="*/ 1801432 h 3110058"/>
              <a:gd name="connsiteX57" fmla="*/ 1154015 w 2765122"/>
              <a:gd name="connsiteY57" fmla="*/ 1935392 h 3110058"/>
              <a:gd name="connsiteX58" fmla="*/ 1378151 w 2765122"/>
              <a:gd name="connsiteY58" fmla="*/ 2060078 h 3110058"/>
              <a:gd name="connsiteX59" fmla="*/ 1604433 w 2765122"/>
              <a:gd name="connsiteY59" fmla="*/ 1939321 h 3110058"/>
              <a:gd name="connsiteX60" fmla="*/ 1817909 w 2765122"/>
              <a:gd name="connsiteY60" fmla="*/ 1806377 h 3110058"/>
              <a:gd name="connsiteX61" fmla="*/ 1826304 w 2765122"/>
              <a:gd name="connsiteY61" fmla="*/ 1555028 h 3110058"/>
              <a:gd name="connsiteX62" fmla="*/ 1818074 w 2765122"/>
              <a:gd name="connsiteY62" fmla="*/ 1308628 h 3110058"/>
              <a:gd name="connsiteX63" fmla="*/ 1611105 w 2765122"/>
              <a:gd name="connsiteY63" fmla="*/ 1174667 h 3110058"/>
              <a:gd name="connsiteX64" fmla="*/ 1767179 w 2765122"/>
              <a:gd name="connsiteY64" fmla="*/ 890733 h 3110058"/>
              <a:gd name="connsiteX65" fmla="*/ 1629589 w 2765122"/>
              <a:gd name="connsiteY65" fmla="*/ 940281 h 3110058"/>
              <a:gd name="connsiteX66" fmla="*/ 1589093 w 2765122"/>
              <a:gd name="connsiteY66" fmla="*/ 958419 h 3110058"/>
              <a:gd name="connsiteX67" fmla="*/ 1703444 w 2765122"/>
              <a:gd name="connsiteY67" fmla="*/ 1020991 h 3110058"/>
              <a:gd name="connsiteX68" fmla="*/ 1796116 w 2765122"/>
              <a:gd name="connsiteY68" fmla="*/ 1079257 h 3110058"/>
              <a:gd name="connsiteX69" fmla="*/ 1791432 w 2765122"/>
              <a:gd name="connsiteY69" fmla="*/ 1033723 h 3110058"/>
              <a:gd name="connsiteX70" fmla="*/ 1001168 w 2765122"/>
              <a:gd name="connsiteY70" fmla="*/ 880921 h 3110058"/>
              <a:gd name="connsiteX71" fmla="*/ 973688 w 2765122"/>
              <a:gd name="connsiteY71" fmla="*/ 1033723 h 3110058"/>
              <a:gd name="connsiteX72" fmla="*/ 969233 w 2765122"/>
              <a:gd name="connsiteY72" fmla="*/ 1077033 h 3110058"/>
              <a:gd name="connsiteX73" fmla="*/ 1071048 w 2765122"/>
              <a:gd name="connsiteY73" fmla="*/ 1015472 h 3110058"/>
              <a:gd name="connsiteX74" fmla="*/ 1186470 w 2765122"/>
              <a:gd name="connsiteY74" fmla="*/ 954907 h 3110058"/>
              <a:gd name="connsiteX75" fmla="*/ 1146299 w 2765122"/>
              <a:gd name="connsiteY75" fmla="*/ 936065 h 3110058"/>
              <a:gd name="connsiteX76" fmla="*/ 2296662 w 2765122"/>
              <a:gd name="connsiteY76" fmla="*/ 783036 h 3110058"/>
              <a:gd name="connsiteX77" fmla="*/ 2045808 w 2765122"/>
              <a:gd name="connsiteY77" fmla="*/ 809787 h 3110058"/>
              <a:gd name="connsiteX78" fmla="*/ 1933945 w 2765122"/>
              <a:gd name="connsiteY78" fmla="*/ 839155 h 3110058"/>
              <a:gd name="connsiteX79" fmla="*/ 1956628 w 2765122"/>
              <a:gd name="connsiteY79" fmla="*/ 949742 h 3110058"/>
              <a:gd name="connsiteX80" fmla="*/ 1989111 w 2765122"/>
              <a:gd name="connsiteY80" fmla="*/ 1210925 h 3110058"/>
              <a:gd name="connsiteX81" fmla="*/ 2085387 w 2765122"/>
              <a:gd name="connsiteY81" fmla="*/ 1283163 h 3110058"/>
              <a:gd name="connsiteX82" fmla="*/ 2262485 w 2765122"/>
              <a:gd name="connsiteY82" fmla="*/ 1432446 h 3110058"/>
              <a:gd name="connsiteX83" fmla="*/ 2273353 w 2765122"/>
              <a:gd name="connsiteY83" fmla="*/ 1443125 h 3110058"/>
              <a:gd name="connsiteX84" fmla="*/ 2291537 w 2765122"/>
              <a:gd name="connsiteY84" fmla="*/ 1425616 h 3110058"/>
              <a:gd name="connsiteX85" fmla="*/ 2542406 w 2765122"/>
              <a:gd name="connsiteY85" fmla="*/ 885391 h 3110058"/>
              <a:gd name="connsiteX86" fmla="*/ 2296662 w 2765122"/>
              <a:gd name="connsiteY86" fmla="*/ 783036 h 3110058"/>
              <a:gd name="connsiteX87" fmla="*/ 482072 w 2765122"/>
              <a:gd name="connsiteY87" fmla="*/ 767202 h 3110058"/>
              <a:gd name="connsiteX88" fmla="*/ 234579 w 2765122"/>
              <a:gd name="connsiteY88" fmla="*/ 865253 h 3110058"/>
              <a:gd name="connsiteX89" fmla="*/ 475981 w 2765122"/>
              <a:gd name="connsiteY89" fmla="*/ 1409774 h 3110058"/>
              <a:gd name="connsiteX90" fmla="*/ 494126 w 2765122"/>
              <a:gd name="connsiteY90" fmla="*/ 1427453 h 3110058"/>
              <a:gd name="connsiteX91" fmla="*/ 571333 w 2765122"/>
              <a:gd name="connsiteY91" fmla="*/ 1360517 h 3110058"/>
              <a:gd name="connsiteX92" fmla="*/ 684587 w 2765122"/>
              <a:gd name="connsiteY92" fmla="*/ 1270938 h 3110058"/>
              <a:gd name="connsiteX93" fmla="*/ 776848 w 2765122"/>
              <a:gd name="connsiteY93" fmla="*/ 1204197 h 3110058"/>
              <a:gd name="connsiteX94" fmla="*/ 808495 w 2765122"/>
              <a:gd name="connsiteY94" fmla="*/ 949742 h 3110058"/>
              <a:gd name="connsiteX95" fmla="*/ 835139 w 2765122"/>
              <a:gd name="connsiteY95" fmla="*/ 827220 h 3110058"/>
              <a:gd name="connsiteX96" fmla="*/ 732420 w 2765122"/>
              <a:gd name="connsiteY96" fmla="*/ 798327 h 3110058"/>
              <a:gd name="connsiteX97" fmla="*/ 482072 w 2765122"/>
              <a:gd name="connsiteY97" fmla="*/ 767202 h 3110058"/>
              <a:gd name="connsiteX98" fmla="*/ 1382560 w 2765122"/>
              <a:gd name="connsiteY98" fmla="*/ 215755 h 3110058"/>
              <a:gd name="connsiteX99" fmla="*/ 1040146 w 2765122"/>
              <a:gd name="connsiteY99" fmla="*/ 703126 h 3110058"/>
              <a:gd name="connsiteX100" fmla="*/ 1038397 w 2765122"/>
              <a:gd name="connsiteY100" fmla="*/ 710184 h 3110058"/>
              <a:gd name="connsiteX101" fmla="*/ 1159394 w 2765122"/>
              <a:gd name="connsiteY101" fmla="*/ 751212 h 3110058"/>
              <a:gd name="connsiteX102" fmla="*/ 1388689 w 2765122"/>
              <a:gd name="connsiteY102" fmla="*/ 852872 h 3110058"/>
              <a:gd name="connsiteX103" fmla="*/ 1619722 w 2765122"/>
              <a:gd name="connsiteY103" fmla="*/ 755229 h 3110058"/>
              <a:gd name="connsiteX104" fmla="*/ 1729016 w 2765122"/>
              <a:gd name="connsiteY104" fmla="*/ 720284 h 3110058"/>
              <a:gd name="connsiteX105" fmla="*/ 1724974 w 2765122"/>
              <a:gd name="connsiteY105" fmla="*/ 703126 h 3110058"/>
              <a:gd name="connsiteX106" fmla="*/ 1382560 w 2765122"/>
              <a:gd name="connsiteY106" fmla="*/ 215755 h 3110058"/>
              <a:gd name="connsiteX107" fmla="*/ 1382561 w 2765122"/>
              <a:gd name="connsiteY107" fmla="*/ 0 h 3110058"/>
              <a:gd name="connsiteX108" fmla="*/ 1863319 w 2765122"/>
              <a:gd name="connsiteY108" fmla="*/ 565886 h 3110058"/>
              <a:gd name="connsiteX109" fmla="*/ 1892754 w 2765122"/>
              <a:gd name="connsiteY109" fmla="*/ 669221 h 3110058"/>
              <a:gd name="connsiteX110" fmla="*/ 1998805 w 2765122"/>
              <a:gd name="connsiteY110" fmla="*/ 644109 h 3110058"/>
              <a:gd name="connsiteX111" fmla="*/ 2729256 w 2765122"/>
              <a:gd name="connsiteY111" fmla="*/ 777515 h 3110058"/>
              <a:gd name="connsiteX112" fmla="*/ 2479563 w 2765122"/>
              <a:gd name="connsiteY112" fmla="*/ 1476806 h 3110058"/>
              <a:gd name="connsiteX113" fmla="*/ 2396868 w 2765122"/>
              <a:gd name="connsiteY113" fmla="*/ 1564493 h 3110058"/>
              <a:gd name="connsiteX114" fmla="*/ 2415853 w 2765122"/>
              <a:gd name="connsiteY114" fmla="*/ 1583149 h 3110058"/>
              <a:gd name="connsiteX115" fmla="*/ 2715481 w 2765122"/>
              <a:gd name="connsiteY115" fmla="*/ 2355928 h 3110058"/>
              <a:gd name="connsiteX116" fmla="*/ 1982813 w 2765122"/>
              <a:gd name="connsiteY116" fmla="*/ 2476565 h 3110058"/>
              <a:gd name="connsiteX117" fmla="*/ 1890625 w 2765122"/>
              <a:gd name="connsiteY117" fmla="*/ 2453030 h 3110058"/>
              <a:gd name="connsiteX118" fmla="*/ 1863319 w 2765122"/>
              <a:gd name="connsiteY118" fmla="*/ 2544172 h 3110058"/>
              <a:gd name="connsiteX119" fmla="*/ 1382561 w 2765122"/>
              <a:gd name="connsiteY119" fmla="*/ 3110058 h 3110058"/>
              <a:gd name="connsiteX120" fmla="*/ 901803 w 2765122"/>
              <a:gd name="connsiteY120" fmla="*/ 2544172 h 3110058"/>
              <a:gd name="connsiteX121" fmla="*/ 872368 w 2765122"/>
              <a:gd name="connsiteY121" fmla="*/ 2440837 h 3110058"/>
              <a:gd name="connsiteX122" fmla="*/ 766317 w 2765122"/>
              <a:gd name="connsiteY122" fmla="*/ 2465949 h 3110058"/>
              <a:gd name="connsiteX123" fmla="*/ 35866 w 2765122"/>
              <a:gd name="connsiteY123" fmla="*/ 2332544 h 3110058"/>
              <a:gd name="connsiteX124" fmla="*/ 285559 w 2765122"/>
              <a:gd name="connsiteY124" fmla="*/ 1633252 h 3110058"/>
              <a:gd name="connsiteX125" fmla="*/ 368254 w 2765122"/>
              <a:gd name="connsiteY125" fmla="*/ 1545565 h 3110058"/>
              <a:gd name="connsiteX126" fmla="*/ 349269 w 2765122"/>
              <a:gd name="connsiteY126" fmla="*/ 1526910 h 3110058"/>
              <a:gd name="connsiteX127" fmla="*/ 49641 w 2765122"/>
              <a:gd name="connsiteY127" fmla="*/ 754130 h 3110058"/>
              <a:gd name="connsiteX128" fmla="*/ 782309 w 2765122"/>
              <a:gd name="connsiteY128" fmla="*/ 633493 h 3110058"/>
              <a:gd name="connsiteX129" fmla="*/ 874497 w 2765122"/>
              <a:gd name="connsiteY129" fmla="*/ 657029 h 3110058"/>
              <a:gd name="connsiteX130" fmla="*/ 901803 w 2765122"/>
              <a:gd name="connsiteY130" fmla="*/ 565886 h 3110058"/>
              <a:gd name="connsiteX131" fmla="*/ 1382561 w 2765122"/>
              <a:gd name="connsiteY131" fmla="*/ 0 h 3110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2765122" h="3110058">
                <a:moveTo>
                  <a:pt x="1376433" y="2257187"/>
                </a:moveTo>
                <a:lnTo>
                  <a:pt x="1145400" y="2354829"/>
                </a:lnTo>
                <a:lnTo>
                  <a:pt x="1036105" y="2389775"/>
                </a:lnTo>
                <a:lnTo>
                  <a:pt x="1040146" y="2406930"/>
                </a:lnTo>
                <a:cubicBezTo>
                  <a:pt x="1121535" y="2704580"/>
                  <a:pt x="1244707" y="2894301"/>
                  <a:pt x="1382560" y="2894301"/>
                </a:cubicBezTo>
                <a:cubicBezTo>
                  <a:pt x="1520414" y="2894301"/>
                  <a:pt x="1643585" y="2704580"/>
                  <a:pt x="1724974" y="2406930"/>
                </a:cubicBezTo>
                <a:lnTo>
                  <a:pt x="1726723" y="2399874"/>
                </a:lnTo>
                <a:lnTo>
                  <a:pt x="1605728" y="2358846"/>
                </a:lnTo>
                <a:close/>
                <a:moveTo>
                  <a:pt x="1795887" y="2033026"/>
                </a:moveTo>
                <a:lnTo>
                  <a:pt x="1694075" y="2094586"/>
                </a:lnTo>
                <a:lnTo>
                  <a:pt x="1578650" y="2155153"/>
                </a:lnTo>
                <a:lnTo>
                  <a:pt x="1618821" y="2173994"/>
                </a:lnTo>
                <a:lnTo>
                  <a:pt x="1763952" y="2229138"/>
                </a:lnTo>
                <a:lnTo>
                  <a:pt x="1791432" y="2076334"/>
                </a:lnTo>
                <a:close/>
                <a:moveTo>
                  <a:pt x="969005" y="2030800"/>
                </a:moveTo>
                <a:lnTo>
                  <a:pt x="973688" y="2076334"/>
                </a:lnTo>
                <a:lnTo>
                  <a:pt x="997942" y="2219324"/>
                </a:lnTo>
                <a:lnTo>
                  <a:pt x="1135534" y="2169774"/>
                </a:lnTo>
                <a:lnTo>
                  <a:pt x="1176026" y="2151638"/>
                </a:lnTo>
                <a:lnTo>
                  <a:pt x="1061678" y="2089068"/>
                </a:lnTo>
                <a:close/>
                <a:moveTo>
                  <a:pt x="2270995" y="1682607"/>
                </a:moveTo>
                <a:lnTo>
                  <a:pt x="2193789" y="1749541"/>
                </a:lnTo>
                <a:cubicBezTo>
                  <a:pt x="2157450" y="1779622"/>
                  <a:pt x="2119670" y="1809519"/>
                  <a:pt x="2080535" y="1839120"/>
                </a:cubicBezTo>
                <a:lnTo>
                  <a:pt x="1988274" y="1905861"/>
                </a:lnTo>
                <a:lnTo>
                  <a:pt x="1956628" y="2160317"/>
                </a:lnTo>
                <a:lnTo>
                  <a:pt x="1929983" y="2282840"/>
                </a:lnTo>
                <a:lnTo>
                  <a:pt x="2032699" y="2311732"/>
                </a:lnTo>
                <a:cubicBezTo>
                  <a:pt x="2281801" y="2367725"/>
                  <a:pt x="2467430" y="2349840"/>
                  <a:pt x="2530541" y="2244806"/>
                </a:cubicBezTo>
                <a:cubicBezTo>
                  <a:pt x="2601541" y="2126643"/>
                  <a:pt x="2502356" y="1923350"/>
                  <a:pt x="2289139" y="1700285"/>
                </a:cubicBezTo>
                <a:close/>
                <a:moveTo>
                  <a:pt x="491768" y="1666932"/>
                </a:moveTo>
                <a:lnTo>
                  <a:pt x="473585" y="1684439"/>
                </a:lnTo>
                <a:cubicBezTo>
                  <a:pt x="256508" y="1903749"/>
                  <a:pt x="153790" y="2105280"/>
                  <a:pt x="222717" y="2224664"/>
                </a:cubicBezTo>
                <a:cubicBezTo>
                  <a:pt x="283985" y="2330784"/>
                  <a:pt x="469273" y="2351906"/>
                  <a:pt x="719315" y="2300269"/>
                </a:cubicBezTo>
                <a:lnTo>
                  <a:pt x="831176" y="2270901"/>
                </a:lnTo>
                <a:lnTo>
                  <a:pt x="808495" y="2160317"/>
                </a:lnTo>
                <a:lnTo>
                  <a:pt x="776012" y="1899134"/>
                </a:lnTo>
                <a:lnTo>
                  <a:pt x="679735" y="1826895"/>
                </a:lnTo>
                <a:cubicBezTo>
                  <a:pt x="616990" y="1777691"/>
                  <a:pt x="557836" y="1727770"/>
                  <a:pt x="502637" y="1677612"/>
                </a:cubicBezTo>
                <a:close/>
                <a:moveTo>
                  <a:pt x="2001099" y="1443878"/>
                </a:moveTo>
                <a:lnTo>
                  <a:pt x="2005588" y="1555029"/>
                </a:lnTo>
                <a:lnTo>
                  <a:pt x="2000712" y="1675767"/>
                </a:lnTo>
                <a:lnTo>
                  <a:pt x="2038461" y="1648469"/>
                </a:lnTo>
                <a:cubicBezTo>
                  <a:pt x="2070345" y="1623579"/>
                  <a:pt x="2101053" y="1598643"/>
                  <a:pt x="2130505" y="1573751"/>
                </a:cubicBezTo>
                <a:lnTo>
                  <a:pt x="2143759" y="1562074"/>
                </a:lnTo>
                <a:lnTo>
                  <a:pt x="2039991" y="1473050"/>
                </a:lnTo>
                <a:close/>
                <a:moveTo>
                  <a:pt x="764411" y="1434288"/>
                </a:moveTo>
                <a:lnTo>
                  <a:pt x="726661" y="1461587"/>
                </a:lnTo>
                <a:cubicBezTo>
                  <a:pt x="694778" y="1486477"/>
                  <a:pt x="664070" y="1511412"/>
                  <a:pt x="634617" y="1536305"/>
                </a:cubicBezTo>
                <a:lnTo>
                  <a:pt x="621360" y="1547985"/>
                </a:lnTo>
                <a:lnTo>
                  <a:pt x="725129" y="1637009"/>
                </a:lnTo>
                <a:lnTo>
                  <a:pt x="764024" y="1666183"/>
                </a:lnTo>
                <a:lnTo>
                  <a:pt x="759534" y="1555029"/>
                </a:lnTo>
                <a:close/>
                <a:moveTo>
                  <a:pt x="1386966" y="1049980"/>
                </a:moveTo>
                <a:lnTo>
                  <a:pt x="1160689" y="1170734"/>
                </a:lnTo>
                <a:lnTo>
                  <a:pt x="947211" y="1303680"/>
                </a:lnTo>
                <a:lnTo>
                  <a:pt x="938816" y="1555028"/>
                </a:lnTo>
                <a:lnTo>
                  <a:pt x="947046" y="1801432"/>
                </a:lnTo>
                <a:lnTo>
                  <a:pt x="1154015" y="1935392"/>
                </a:lnTo>
                <a:lnTo>
                  <a:pt x="1378151" y="2060078"/>
                </a:lnTo>
                <a:lnTo>
                  <a:pt x="1604433" y="1939321"/>
                </a:lnTo>
                <a:lnTo>
                  <a:pt x="1817909" y="1806377"/>
                </a:lnTo>
                <a:lnTo>
                  <a:pt x="1826304" y="1555028"/>
                </a:lnTo>
                <a:lnTo>
                  <a:pt x="1818074" y="1308628"/>
                </a:lnTo>
                <a:lnTo>
                  <a:pt x="1611105" y="1174667"/>
                </a:lnTo>
                <a:close/>
                <a:moveTo>
                  <a:pt x="1767179" y="890733"/>
                </a:moveTo>
                <a:lnTo>
                  <a:pt x="1629589" y="940281"/>
                </a:lnTo>
                <a:lnTo>
                  <a:pt x="1589093" y="958419"/>
                </a:lnTo>
                <a:lnTo>
                  <a:pt x="1703444" y="1020991"/>
                </a:lnTo>
                <a:lnTo>
                  <a:pt x="1796116" y="1079257"/>
                </a:lnTo>
                <a:lnTo>
                  <a:pt x="1791432" y="1033723"/>
                </a:lnTo>
                <a:close/>
                <a:moveTo>
                  <a:pt x="1001168" y="880921"/>
                </a:moveTo>
                <a:lnTo>
                  <a:pt x="973688" y="1033723"/>
                </a:lnTo>
                <a:lnTo>
                  <a:pt x="969233" y="1077033"/>
                </a:lnTo>
                <a:lnTo>
                  <a:pt x="1071048" y="1015472"/>
                </a:lnTo>
                <a:lnTo>
                  <a:pt x="1186470" y="954907"/>
                </a:lnTo>
                <a:lnTo>
                  <a:pt x="1146299" y="936065"/>
                </a:lnTo>
                <a:close/>
                <a:moveTo>
                  <a:pt x="2296662" y="783036"/>
                </a:moveTo>
                <a:cubicBezTo>
                  <a:pt x="2224233" y="781291"/>
                  <a:pt x="2139574" y="790423"/>
                  <a:pt x="2045808" y="809787"/>
                </a:cubicBezTo>
                <a:lnTo>
                  <a:pt x="1933945" y="839155"/>
                </a:lnTo>
                <a:lnTo>
                  <a:pt x="1956628" y="949742"/>
                </a:lnTo>
                <a:lnTo>
                  <a:pt x="1989111" y="1210925"/>
                </a:lnTo>
                <a:lnTo>
                  <a:pt x="2085387" y="1283163"/>
                </a:lnTo>
                <a:cubicBezTo>
                  <a:pt x="2148132" y="1332368"/>
                  <a:pt x="2207286" y="1382289"/>
                  <a:pt x="2262485" y="1432446"/>
                </a:cubicBezTo>
                <a:lnTo>
                  <a:pt x="2273353" y="1443125"/>
                </a:lnTo>
                <a:lnTo>
                  <a:pt x="2291537" y="1425616"/>
                </a:lnTo>
                <a:cubicBezTo>
                  <a:pt x="2508615" y="1206306"/>
                  <a:pt x="2611333" y="1004776"/>
                  <a:pt x="2542406" y="885391"/>
                </a:cubicBezTo>
                <a:cubicBezTo>
                  <a:pt x="2504113" y="819067"/>
                  <a:pt x="2417375" y="785944"/>
                  <a:pt x="2296662" y="783036"/>
                </a:cubicBezTo>
                <a:close/>
                <a:moveTo>
                  <a:pt x="482072" y="767202"/>
                </a:moveTo>
                <a:cubicBezTo>
                  <a:pt x="361326" y="768003"/>
                  <a:pt x="274023" y="799606"/>
                  <a:pt x="234579" y="865253"/>
                </a:cubicBezTo>
                <a:cubicBezTo>
                  <a:pt x="163579" y="983417"/>
                  <a:pt x="262764" y="1186709"/>
                  <a:pt x="475981" y="1409774"/>
                </a:cubicBezTo>
                <a:lnTo>
                  <a:pt x="494126" y="1427453"/>
                </a:lnTo>
                <a:lnTo>
                  <a:pt x="571333" y="1360517"/>
                </a:lnTo>
                <a:cubicBezTo>
                  <a:pt x="607672" y="1330436"/>
                  <a:pt x="645452" y="1300540"/>
                  <a:pt x="684587" y="1270938"/>
                </a:cubicBezTo>
                <a:lnTo>
                  <a:pt x="776848" y="1204197"/>
                </a:lnTo>
                <a:lnTo>
                  <a:pt x="808495" y="949742"/>
                </a:lnTo>
                <a:lnTo>
                  <a:pt x="835139" y="827220"/>
                </a:lnTo>
                <a:lnTo>
                  <a:pt x="732420" y="798327"/>
                </a:lnTo>
                <a:cubicBezTo>
                  <a:pt x="639007" y="777329"/>
                  <a:pt x="554520" y="766721"/>
                  <a:pt x="482072" y="767202"/>
                </a:cubicBezTo>
                <a:close/>
                <a:moveTo>
                  <a:pt x="1382560" y="215755"/>
                </a:moveTo>
                <a:cubicBezTo>
                  <a:pt x="1244707" y="215755"/>
                  <a:pt x="1121535" y="405476"/>
                  <a:pt x="1040146" y="703126"/>
                </a:cubicBezTo>
                <a:lnTo>
                  <a:pt x="1038397" y="710184"/>
                </a:lnTo>
                <a:lnTo>
                  <a:pt x="1159394" y="751212"/>
                </a:lnTo>
                <a:lnTo>
                  <a:pt x="1388689" y="852872"/>
                </a:lnTo>
                <a:lnTo>
                  <a:pt x="1619722" y="755229"/>
                </a:lnTo>
                <a:lnTo>
                  <a:pt x="1729016" y="720284"/>
                </a:lnTo>
                <a:lnTo>
                  <a:pt x="1724974" y="703126"/>
                </a:lnTo>
                <a:cubicBezTo>
                  <a:pt x="1643585" y="405476"/>
                  <a:pt x="1520414" y="215755"/>
                  <a:pt x="1382560" y="215755"/>
                </a:cubicBezTo>
                <a:close/>
                <a:moveTo>
                  <a:pt x="1382561" y="0"/>
                </a:moveTo>
                <a:cubicBezTo>
                  <a:pt x="1576111" y="0"/>
                  <a:pt x="1749046" y="220285"/>
                  <a:pt x="1863319" y="565886"/>
                </a:cubicBezTo>
                <a:lnTo>
                  <a:pt x="1892754" y="669221"/>
                </a:lnTo>
                <a:lnTo>
                  <a:pt x="1998805" y="644109"/>
                </a:lnTo>
                <a:cubicBezTo>
                  <a:pt x="2355240" y="570272"/>
                  <a:pt x="2632481" y="609896"/>
                  <a:pt x="2729256" y="777515"/>
                </a:cubicBezTo>
                <a:cubicBezTo>
                  <a:pt x="2826030" y="945133"/>
                  <a:pt x="2721726" y="1205043"/>
                  <a:pt x="2479563" y="1476806"/>
                </a:cubicBezTo>
                <a:lnTo>
                  <a:pt x="2396868" y="1564493"/>
                </a:lnTo>
                <a:lnTo>
                  <a:pt x="2415853" y="1583149"/>
                </a:lnTo>
                <a:cubicBezTo>
                  <a:pt x="2697403" y="1884053"/>
                  <a:pt x="2823474" y="2176199"/>
                  <a:pt x="2715481" y="2355928"/>
                </a:cubicBezTo>
                <a:cubicBezTo>
                  <a:pt x="2615796" y="2521833"/>
                  <a:pt x="2337906" y="2556612"/>
                  <a:pt x="1982813" y="2476565"/>
                </a:cubicBezTo>
                <a:lnTo>
                  <a:pt x="1890625" y="2453030"/>
                </a:lnTo>
                <a:lnTo>
                  <a:pt x="1863319" y="2544172"/>
                </a:lnTo>
                <a:cubicBezTo>
                  <a:pt x="1749047" y="2889773"/>
                  <a:pt x="1576111" y="3110058"/>
                  <a:pt x="1382561" y="3110058"/>
                </a:cubicBezTo>
                <a:cubicBezTo>
                  <a:pt x="1189012" y="3110058"/>
                  <a:pt x="1016076" y="2889773"/>
                  <a:pt x="901803" y="2544172"/>
                </a:cubicBezTo>
                <a:lnTo>
                  <a:pt x="872368" y="2440837"/>
                </a:lnTo>
                <a:lnTo>
                  <a:pt x="766317" y="2465949"/>
                </a:lnTo>
                <a:cubicBezTo>
                  <a:pt x="409882" y="2539787"/>
                  <a:pt x="132641" y="2500163"/>
                  <a:pt x="35866" y="2332544"/>
                </a:cubicBezTo>
                <a:cubicBezTo>
                  <a:pt x="-60908" y="2164925"/>
                  <a:pt x="43396" y="1905015"/>
                  <a:pt x="285559" y="1633252"/>
                </a:cubicBezTo>
                <a:lnTo>
                  <a:pt x="368254" y="1545565"/>
                </a:lnTo>
                <a:lnTo>
                  <a:pt x="349269" y="1526910"/>
                </a:lnTo>
                <a:cubicBezTo>
                  <a:pt x="67719" y="1226005"/>
                  <a:pt x="-58351" y="933860"/>
                  <a:pt x="49641" y="754130"/>
                </a:cubicBezTo>
                <a:cubicBezTo>
                  <a:pt x="149326" y="588226"/>
                  <a:pt x="427216" y="553446"/>
                  <a:pt x="782309" y="633493"/>
                </a:cubicBezTo>
                <a:lnTo>
                  <a:pt x="874497" y="657029"/>
                </a:lnTo>
                <a:lnTo>
                  <a:pt x="901803" y="565886"/>
                </a:lnTo>
                <a:cubicBezTo>
                  <a:pt x="1016076" y="220285"/>
                  <a:pt x="1189012" y="0"/>
                  <a:pt x="1382561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DAB7448-0F97-41F6-82E6-03CB11D94D6E}"/>
              </a:ext>
            </a:extLst>
          </p:cNvPr>
          <p:cNvSpPr/>
          <p:nvPr/>
        </p:nvSpPr>
        <p:spPr>
          <a:xfrm>
            <a:off x="3667331" y="220156"/>
            <a:ext cx="83020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Meet Our </a:t>
            </a:r>
            <a:r>
              <a:rPr lang="en-US" altLang="ko-KR" sz="5400" dirty="0">
                <a:solidFill>
                  <a:schemeClr val="accent1"/>
                </a:solidFill>
                <a:latin typeface="+mj-lt"/>
              </a:rPr>
              <a:t>Team</a:t>
            </a:r>
            <a:endParaRPr lang="ko-KR" altLang="en-US" sz="5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E5F208-4FF9-45B9-8E27-E2A19B4D45E8}"/>
              </a:ext>
            </a:extLst>
          </p:cNvPr>
          <p:cNvSpPr/>
          <p:nvPr/>
        </p:nvSpPr>
        <p:spPr>
          <a:xfrm>
            <a:off x="3380197" y="1143486"/>
            <a:ext cx="8544671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D5E85EE-E8D1-4C85-AC30-452902EBD60A}"/>
              </a:ext>
            </a:extLst>
          </p:cNvPr>
          <p:cNvGrpSpPr/>
          <p:nvPr/>
        </p:nvGrpSpPr>
        <p:grpSpPr>
          <a:xfrm>
            <a:off x="703191" y="3845379"/>
            <a:ext cx="2569044" cy="694345"/>
            <a:chOff x="487437" y="3845379"/>
            <a:chExt cx="2569044" cy="69434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EBBA8DA-64D1-4031-9F30-5FD18AC37A6F}"/>
                </a:ext>
              </a:extLst>
            </p:cNvPr>
            <p:cNvSpPr txBox="1"/>
            <p:nvPr/>
          </p:nvSpPr>
          <p:spPr>
            <a:xfrm>
              <a:off x="884759" y="3845379"/>
              <a:ext cx="1995737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altLang="ko-KR" sz="1400" dirty="0">
                  <a:solidFill>
                    <a:schemeClr val="bg1"/>
                  </a:solidFill>
                </a:rPr>
                <a:t>/Muhammad Budi </a:t>
              </a:r>
              <a:r>
                <a:rPr lang="en-US" altLang="ko-KR" sz="1400" dirty="0" err="1">
                  <a:solidFill>
                    <a:schemeClr val="bg1"/>
                  </a:solidFill>
                </a:rPr>
                <a:t>Haryono</a:t>
              </a:r>
              <a:endParaRPr lang="ko-KR" alt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24" name="Rounded Rectangle 3">
              <a:extLst>
                <a:ext uri="{FF2B5EF4-FFF2-40B4-BE49-F238E27FC236}">
                  <a16:creationId xmlns:a16="http://schemas.microsoft.com/office/drawing/2014/main" id="{7611771C-E2FC-4EAD-BC22-2EAE5AC498C0}"/>
                </a:ext>
              </a:extLst>
            </p:cNvPr>
            <p:cNvSpPr/>
            <p:nvPr/>
          </p:nvSpPr>
          <p:spPr>
            <a:xfrm>
              <a:off x="573285" y="3951249"/>
              <a:ext cx="311477" cy="311477"/>
            </a:xfrm>
            <a:custGeom>
              <a:avLst/>
              <a:gdLst/>
              <a:ahLst/>
              <a:cxnLst/>
              <a:rect l="l" t="t" r="r" b="b"/>
              <a:pathLst>
                <a:path w="3960000" h="3960000">
                  <a:moveTo>
                    <a:pt x="2841893" y="181064"/>
                  </a:moveTo>
                  <a:cubicBezTo>
                    <a:pt x="2485731" y="190239"/>
                    <a:pt x="2106781" y="339266"/>
                    <a:pt x="2105790" y="859562"/>
                  </a:cubicBezTo>
                  <a:lnTo>
                    <a:pt x="2106860" y="863292"/>
                  </a:lnTo>
                  <a:lnTo>
                    <a:pt x="2106860" y="1248172"/>
                  </a:lnTo>
                  <a:lnTo>
                    <a:pt x="1691968" y="1248172"/>
                  </a:lnTo>
                  <a:lnTo>
                    <a:pt x="1691968" y="1824236"/>
                  </a:lnTo>
                  <a:lnTo>
                    <a:pt x="2106860" y="1824236"/>
                  </a:lnTo>
                  <a:lnTo>
                    <a:pt x="2106860" y="3779396"/>
                  </a:lnTo>
                  <a:lnTo>
                    <a:pt x="2754932" y="3779396"/>
                  </a:lnTo>
                  <a:lnTo>
                    <a:pt x="2754932" y="1824236"/>
                  </a:lnTo>
                  <a:lnTo>
                    <a:pt x="3305869" y="1813665"/>
                  </a:lnTo>
                  <a:lnTo>
                    <a:pt x="3348152" y="1248172"/>
                  </a:lnTo>
                  <a:lnTo>
                    <a:pt x="2754932" y="1248172"/>
                  </a:lnTo>
                  <a:lnTo>
                    <a:pt x="2754932" y="907124"/>
                  </a:lnTo>
                  <a:cubicBezTo>
                    <a:pt x="2746287" y="682909"/>
                    <a:pt x="3148643" y="674567"/>
                    <a:pt x="3369037" y="759137"/>
                  </a:cubicBezTo>
                  <a:cubicBezTo>
                    <a:pt x="3391941" y="611142"/>
                    <a:pt x="3398988" y="447290"/>
                    <a:pt x="3443034" y="304580"/>
                  </a:cubicBezTo>
                  <a:cubicBezTo>
                    <a:pt x="3382140" y="251394"/>
                    <a:pt x="3118909" y="173928"/>
                    <a:pt x="2841893" y="181064"/>
                  </a:cubicBezTo>
                  <a:close/>
                  <a:moveTo>
                    <a:pt x="308009" y="0"/>
                  </a:moveTo>
                  <a:lnTo>
                    <a:pt x="3651991" y="0"/>
                  </a:lnTo>
                  <a:cubicBezTo>
                    <a:pt x="3822100" y="0"/>
                    <a:pt x="3960000" y="137900"/>
                    <a:pt x="3960000" y="308009"/>
                  </a:cubicBezTo>
                  <a:lnTo>
                    <a:pt x="3960000" y="3651991"/>
                  </a:lnTo>
                  <a:cubicBezTo>
                    <a:pt x="3960000" y="3822100"/>
                    <a:pt x="3822100" y="3960000"/>
                    <a:pt x="3651991" y="3960000"/>
                  </a:cubicBezTo>
                  <a:lnTo>
                    <a:pt x="308009" y="3960000"/>
                  </a:lnTo>
                  <a:cubicBezTo>
                    <a:pt x="137900" y="3960000"/>
                    <a:pt x="0" y="3822100"/>
                    <a:pt x="0" y="3651991"/>
                  </a:cubicBezTo>
                  <a:lnTo>
                    <a:pt x="0" y="308009"/>
                  </a:lnTo>
                  <a:cubicBezTo>
                    <a:pt x="0" y="137900"/>
                    <a:pt x="137900" y="0"/>
                    <a:pt x="3080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bg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B06FA5B-727A-46AC-AA68-05B905D84637}"/>
                </a:ext>
              </a:extLst>
            </p:cNvPr>
            <p:cNvSpPr txBox="1"/>
            <p:nvPr/>
          </p:nvSpPr>
          <p:spPr>
            <a:xfrm>
              <a:off x="487437" y="4262725"/>
              <a:ext cx="25690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31" name="Rectangle 38">
            <a:extLst>
              <a:ext uri="{FF2B5EF4-FFF2-40B4-BE49-F238E27FC236}">
                <a16:creationId xmlns:a16="http://schemas.microsoft.com/office/drawing/2014/main" id="{386D6DF4-B173-4C81-BF84-E9BEFF31A8DF}"/>
              </a:ext>
            </a:extLst>
          </p:cNvPr>
          <p:cNvSpPr/>
          <p:nvPr/>
        </p:nvSpPr>
        <p:spPr>
          <a:xfrm>
            <a:off x="614391" y="3056843"/>
            <a:ext cx="27407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Muhammad Budi </a:t>
            </a:r>
            <a:r>
              <a:rPr lang="en-US" altLang="ko-KR" b="1" dirty="0" err="1">
                <a:solidFill>
                  <a:schemeClr val="bg1"/>
                </a:solidFill>
              </a:rPr>
              <a:t>Haryono</a:t>
            </a:r>
            <a:r>
              <a:rPr lang="en-US" altLang="ko-KR" b="1" dirty="0">
                <a:solidFill>
                  <a:schemeClr val="bg1"/>
                </a:solidFill>
              </a:rPr>
              <a:t>, ST., MT</a:t>
            </a:r>
          </a:p>
        </p:txBody>
      </p:sp>
      <p:sp>
        <p:nvSpPr>
          <p:cNvPr id="32" name="Text Placeholder 27">
            <a:extLst>
              <a:ext uri="{FF2B5EF4-FFF2-40B4-BE49-F238E27FC236}">
                <a16:creationId xmlns:a16="http://schemas.microsoft.com/office/drawing/2014/main" id="{C7EB72D5-28A8-4AAC-A3F5-1B0827FFF174}"/>
              </a:ext>
            </a:extLst>
          </p:cNvPr>
          <p:cNvSpPr txBox="1">
            <a:spLocks/>
          </p:cNvSpPr>
          <p:nvPr/>
        </p:nvSpPr>
        <p:spPr>
          <a:xfrm>
            <a:off x="3999111" y="1616600"/>
            <a:ext cx="7510244" cy="43204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32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Muhammad Budi </a:t>
            </a:r>
            <a:r>
              <a:rPr lang="en-US" altLang="ko-K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Haryono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ST., MT</a:t>
            </a:r>
          </a:p>
        </p:txBody>
      </p:sp>
      <p:sp>
        <p:nvSpPr>
          <p:cNvPr id="34" name="Text Placeholder 27">
            <a:extLst>
              <a:ext uri="{FF2B5EF4-FFF2-40B4-BE49-F238E27FC236}">
                <a16:creationId xmlns:a16="http://schemas.microsoft.com/office/drawing/2014/main" id="{A56CB5C3-C456-4D2F-B7D7-C4E9CB971027}"/>
              </a:ext>
            </a:extLst>
          </p:cNvPr>
          <p:cNvSpPr txBox="1">
            <a:spLocks/>
          </p:cNvSpPr>
          <p:nvPr/>
        </p:nvSpPr>
        <p:spPr>
          <a:xfrm>
            <a:off x="3977016" y="2307343"/>
            <a:ext cx="2302139" cy="288032"/>
          </a:xfrm>
          <a:prstGeom prst="rect">
            <a:avLst/>
          </a:prstGeom>
        </p:spPr>
        <p:txBody>
          <a:bodyPr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Education</a:t>
            </a:r>
          </a:p>
        </p:txBody>
      </p:sp>
      <p:sp>
        <p:nvSpPr>
          <p:cNvPr id="35" name="직사각형 22">
            <a:extLst>
              <a:ext uri="{FF2B5EF4-FFF2-40B4-BE49-F238E27FC236}">
                <a16:creationId xmlns:a16="http://schemas.microsoft.com/office/drawing/2014/main" id="{F154CAEB-00DE-41E5-AC97-92F616653EB8}"/>
              </a:ext>
            </a:extLst>
          </p:cNvPr>
          <p:cNvSpPr/>
          <p:nvPr/>
        </p:nvSpPr>
        <p:spPr>
          <a:xfrm>
            <a:off x="3977017" y="2636440"/>
            <a:ext cx="566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2013 ~ 2014 </a:t>
            </a:r>
            <a:r>
              <a:rPr lang="en-US" dirty="0"/>
              <a:t>ST (Universitas </a:t>
            </a:r>
            <a:r>
              <a:rPr lang="en-US" dirty="0" err="1"/>
              <a:t>Pancasakti</a:t>
            </a:r>
            <a:r>
              <a:rPr lang="en-US" dirty="0"/>
              <a:t> </a:t>
            </a:r>
            <a:r>
              <a:rPr lang="en-US" dirty="0" err="1"/>
              <a:t>Tegal</a:t>
            </a:r>
            <a:r>
              <a:rPr lang="en-US" dirty="0"/>
              <a:t>)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dirty="0"/>
              <a:t>Department of Mechanical Engineering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직사각형 5">
            <a:extLst>
              <a:ext uri="{FF2B5EF4-FFF2-40B4-BE49-F238E27FC236}">
                <a16:creationId xmlns:a16="http://schemas.microsoft.com/office/drawing/2014/main" id="{7DBE5570-32CF-4373-9DAE-20CEDBE816B7}"/>
              </a:ext>
            </a:extLst>
          </p:cNvPr>
          <p:cNvSpPr/>
          <p:nvPr/>
        </p:nvSpPr>
        <p:spPr>
          <a:xfrm>
            <a:off x="3977017" y="3304918"/>
            <a:ext cx="56660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2014 ~ 2016 MT (</a:t>
            </a:r>
            <a:r>
              <a:rPr lang="en-US" dirty="0"/>
              <a:t>UNDIP)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dirty="0"/>
              <a:t>Dept of Mechanical Engineering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" name="직사각형 24">
            <a:extLst>
              <a:ext uri="{FF2B5EF4-FFF2-40B4-BE49-F238E27FC236}">
                <a16:creationId xmlns:a16="http://schemas.microsoft.com/office/drawing/2014/main" id="{7CA0E9F4-19CB-4A2A-9CE5-5DE012C2DB86}"/>
              </a:ext>
            </a:extLst>
          </p:cNvPr>
          <p:cNvSpPr/>
          <p:nvPr/>
        </p:nvSpPr>
        <p:spPr>
          <a:xfrm>
            <a:off x="3977015" y="3904991"/>
            <a:ext cx="794785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2018 ~ present  PhD student ( Beijing Institute of Tech)</a:t>
            </a:r>
          </a:p>
          <a:p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School of Material Science ad Engineering.</a:t>
            </a:r>
          </a:p>
          <a:p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Research Major: </a:t>
            </a:r>
            <a:r>
              <a:rPr lang="en-US" dirty="0"/>
              <a:t>Plastic waste recycle, Composite, Metal and Alloys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660CB93A-C070-4D26-95D3-8D75E7E5C3AF}"/>
              </a:ext>
            </a:extLst>
          </p:cNvPr>
          <p:cNvSpPr/>
          <p:nvPr/>
        </p:nvSpPr>
        <p:spPr>
          <a:xfrm rot="20329094">
            <a:off x="2301517" y="4814125"/>
            <a:ext cx="1313719" cy="1889023"/>
          </a:xfrm>
          <a:custGeom>
            <a:avLst/>
            <a:gdLst>
              <a:gd name="connsiteX0" fmla="*/ 695461 w 1313719"/>
              <a:gd name="connsiteY0" fmla="*/ 52104 h 1889023"/>
              <a:gd name="connsiteX1" fmla="*/ 756028 w 1313719"/>
              <a:gd name="connsiteY1" fmla="*/ 143479 h 1889023"/>
              <a:gd name="connsiteX2" fmla="*/ 756028 w 1313719"/>
              <a:gd name="connsiteY2" fmla="*/ 581374 h 1889023"/>
              <a:gd name="connsiteX3" fmla="*/ 656860 w 1313719"/>
              <a:gd name="connsiteY3" fmla="*/ 680542 h 1889023"/>
              <a:gd name="connsiteX4" fmla="*/ 557693 w 1313719"/>
              <a:gd name="connsiteY4" fmla="*/ 581374 h 1889023"/>
              <a:gd name="connsiteX5" fmla="*/ 557693 w 1313719"/>
              <a:gd name="connsiteY5" fmla="*/ 143479 h 1889023"/>
              <a:gd name="connsiteX6" fmla="*/ 656861 w 1313719"/>
              <a:gd name="connsiteY6" fmla="*/ 44311 h 1889023"/>
              <a:gd name="connsiteX7" fmla="*/ 695461 w 1313719"/>
              <a:gd name="connsiteY7" fmla="*/ 52104 h 1889023"/>
              <a:gd name="connsiteX8" fmla="*/ 914790 w 1313719"/>
              <a:gd name="connsiteY8" fmla="*/ 24077 h 1889023"/>
              <a:gd name="connsiteX9" fmla="*/ 1313719 w 1313719"/>
              <a:gd name="connsiteY9" fmla="*/ 574253 h 1889023"/>
              <a:gd name="connsiteX10" fmla="*/ 1313719 w 1313719"/>
              <a:gd name="connsiteY10" fmla="*/ 934013 h 1889023"/>
              <a:gd name="connsiteX11" fmla="*/ 943645 w 1313719"/>
              <a:gd name="connsiteY11" fmla="*/ 1889023 h 1889023"/>
              <a:gd name="connsiteX12" fmla="*/ 903 w 1313719"/>
              <a:gd name="connsiteY12" fmla="*/ 1523703 h 1889023"/>
              <a:gd name="connsiteX13" fmla="*/ 2 w 1313719"/>
              <a:gd name="connsiteY13" fmla="*/ 1514763 h 1889023"/>
              <a:gd name="connsiteX14" fmla="*/ 2 w 1313719"/>
              <a:gd name="connsiteY14" fmla="*/ 946345 h 1889023"/>
              <a:gd name="connsiteX15" fmla="*/ 0 w 1313719"/>
              <a:gd name="connsiteY15" fmla="*/ 946345 h 1889023"/>
              <a:gd name="connsiteX16" fmla="*/ 0 w 1313719"/>
              <a:gd name="connsiteY16" fmla="*/ 574253 h 1889023"/>
              <a:gd name="connsiteX17" fmla="*/ 507032 w 1313719"/>
              <a:gd name="connsiteY17" fmla="*/ 0 h 1889023"/>
              <a:gd name="connsiteX18" fmla="*/ 507032 w 1313719"/>
              <a:gd name="connsiteY18" fmla="*/ 758051 h 1889023"/>
              <a:gd name="connsiteX19" fmla="*/ 601651 w 1313719"/>
              <a:gd name="connsiteY19" fmla="*/ 882932 h 1889023"/>
              <a:gd name="connsiteX20" fmla="*/ 601651 w 1313719"/>
              <a:gd name="connsiteY20" fmla="*/ 1148096 h 1889023"/>
              <a:gd name="connsiteX21" fmla="*/ 659159 w 1313719"/>
              <a:gd name="connsiteY21" fmla="*/ 1205606 h 1889023"/>
              <a:gd name="connsiteX22" fmla="*/ 716669 w 1313719"/>
              <a:gd name="connsiteY22" fmla="*/ 1148096 h 1889023"/>
              <a:gd name="connsiteX23" fmla="*/ 716669 w 1313719"/>
              <a:gd name="connsiteY23" fmla="*/ 883114 h 1889023"/>
              <a:gd name="connsiteX24" fmla="*/ 811872 w 1313719"/>
              <a:gd name="connsiteY24" fmla="*/ 758051 h 1889023"/>
              <a:gd name="connsiteX25" fmla="*/ 811873 w 1313719"/>
              <a:gd name="connsiteY25" fmla="*/ 791 h 1889023"/>
              <a:gd name="connsiteX26" fmla="*/ 914790 w 1313719"/>
              <a:gd name="connsiteY26" fmla="*/ 24077 h 1889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313719" h="1889023">
                <a:moveTo>
                  <a:pt x="695461" y="52104"/>
                </a:moveTo>
                <a:cubicBezTo>
                  <a:pt x="731054" y="67158"/>
                  <a:pt x="756028" y="102402"/>
                  <a:pt x="756028" y="143479"/>
                </a:cubicBezTo>
                <a:lnTo>
                  <a:pt x="756028" y="581374"/>
                </a:lnTo>
                <a:cubicBezTo>
                  <a:pt x="756028" y="636143"/>
                  <a:pt x="711629" y="680542"/>
                  <a:pt x="656860" y="680542"/>
                </a:cubicBezTo>
                <a:cubicBezTo>
                  <a:pt x="602092" y="680542"/>
                  <a:pt x="557693" y="636143"/>
                  <a:pt x="557693" y="581374"/>
                </a:cubicBezTo>
                <a:lnTo>
                  <a:pt x="557693" y="143479"/>
                </a:lnTo>
                <a:cubicBezTo>
                  <a:pt x="557693" y="88710"/>
                  <a:pt x="602091" y="44311"/>
                  <a:pt x="656861" y="44311"/>
                </a:cubicBezTo>
                <a:cubicBezTo>
                  <a:pt x="670553" y="44311"/>
                  <a:pt x="683597" y="47086"/>
                  <a:pt x="695461" y="52104"/>
                </a:cubicBezTo>
                <a:close/>
                <a:moveTo>
                  <a:pt x="914790" y="24077"/>
                </a:moveTo>
                <a:cubicBezTo>
                  <a:pt x="1146436" y="99467"/>
                  <a:pt x="1313719" y="317325"/>
                  <a:pt x="1313719" y="574253"/>
                </a:cubicBezTo>
                <a:lnTo>
                  <a:pt x="1313719" y="934013"/>
                </a:lnTo>
                <a:lnTo>
                  <a:pt x="943645" y="1889023"/>
                </a:lnTo>
                <a:lnTo>
                  <a:pt x="903" y="1523703"/>
                </a:lnTo>
                <a:lnTo>
                  <a:pt x="2" y="1514763"/>
                </a:lnTo>
                <a:lnTo>
                  <a:pt x="2" y="946345"/>
                </a:lnTo>
                <a:lnTo>
                  <a:pt x="0" y="946345"/>
                </a:lnTo>
                <a:lnTo>
                  <a:pt x="0" y="574253"/>
                </a:lnTo>
                <a:cubicBezTo>
                  <a:pt x="0" y="278824"/>
                  <a:pt x="221172" y="35057"/>
                  <a:pt x="507032" y="0"/>
                </a:cubicBezTo>
                <a:lnTo>
                  <a:pt x="507032" y="758051"/>
                </a:lnTo>
                <a:cubicBezTo>
                  <a:pt x="507032" y="817622"/>
                  <a:pt x="546943" y="867870"/>
                  <a:pt x="601651" y="882932"/>
                </a:cubicBezTo>
                <a:lnTo>
                  <a:pt x="601651" y="1148096"/>
                </a:lnTo>
                <a:cubicBezTo>
                  <a:pt x="601651" y="1179857"/>
                  <a:pt x="627398" y="1205606"/>
                  <a:pt x="659159" y="1205606"/>
                </a:cubicBezTo>
                <a:cubicBezTo>
                  <a:pt x="690922" y="1205605"/>
                  <a:pt x="716669" y="1179857"/>
                  <a:pt x="716669" y="1148096"/>
                </a:cubicBezTo>
                <a:lnTo>
                  <a:pt x="716669" y="883114"/>
                </a:lnTo>
                <a:cubicBezTo>
                  <a:pt x="771673" y="868232"/>
                  <a:pt x="811873" y="817836"/>
                  <a:pt x="811872" y="758051"/>
                </a:cubicBezTo>
                <a:lnTo>
                  <a:pt x="811873" y="791"/>
                </a:lnTo>
                <a:cubicBezTo>
                  <a:pt x="847292" y="5445"/>
                  <a:pt x="881698" y="13307"/>
                  <a:pt x="914790" y="24077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2B9408-0E29-4C00-AEE8-982DA41DD31D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/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55D05DD-420F-4A95-8667-51E1A7B44B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153" y="534477"/>
            <a:ext cx="2386477" cy="2467500"/>
          </a:xfrm>
          <a:prstGeom prst="rect">
            <a:avLst/>
          </a:prstGeom>
        </p:spPr>
      </p:pic>
      <p:sp>
        <p:nvSpPr>
          <p:cNvPr id="19" name="Text Placeholder 27">
            <a:extLst>
              <a:ext uri="{FF2B5EF4-FFF2-40B4-BE49-F238E27FC236}">
                <a16:creationId xmlns:a16="http://schemas.microsoft.com/office/drawing/2014/main" id="{8A2457B1-B298-4466-833E-8B136A99FC7E}"/>
              </a:ext>
            </a:extLst>
          </p:cNvPr>
          <p:cNvSpPr txBox="1">
            <a:spLocks/>
          </p:cNvSpPr>
          <p:nvPr/>
        </p:nvSpPr>
        <p:spPr>
          <a:xfrm>
            <a:off x="3977015" y="4913383"/>
            <a:ext cx="3641249" cy="288032"/>
          </a:xfrm>
          <a:prstGeom prst="rect">
            <a:avLst/>
          </a:prstGeom>
        </p:spPr>
        <p:txBody>
          <a:bodyPr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Award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C29A1D2-5675-471B-AADD-633892B737CA}"/>
              </a:ext>
            </a:extLst>
          </p:cNvPr>
          <p:cNvSpPr txBox="1"/>
          <p:nvPr/>
        </p:nvSpPr>
        <p:spPr>
          <a:xfrm>
            <a:off x="3977015" y="5332527"/>
            <a:ext cx="67024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Post Graduate Research Grant-</a:t>
            </a:r>
            <a:r>
              <a:rPr lang="en-US" dirty="0" err="1"/>
              <a:t>Undip</a:t>
            </a:r>
            <a:r>
              <a:rPr lang="en-US" dirty="0"/>
              <a:t> (2015-2016)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China scholarship (PhD) (2018-2022)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Best Undergraduate- UPS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Tegal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(2014)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Graduation of honors </a:t>
            </a:r>
            <a:r>
              <a:rPr lang="en-US" b="0" i="0" u="none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Diponegoro</a:t>
            </a:r>
            <a:r>
              <a:rPr lang="en-US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University (2016</a:t>
            </a:r>
            <a:r>
              <a:rPr lang="en-US" b="0" i="0" u="none" strike="noStrike" dirty="0">
                <a:effectLst/>
                <a:latin typeface="Open Sans"/>
              </a:rPr>
              <a:t>)</a:t>
            </a:r>
            <a:endParaRPr lang="id-ID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AD11823-1459-49ED-AC8D-68C20CE27508}"/>
              </a:ext>
            </a:extLst>
          </p:cNvPr>
          <p:cNvSpPr txBox="1"/>
          <p:nvPr/>
        </p:nvSpPr>
        <p:spPr>
          <a:xfrm>
            <a:off x="672815" y="4507641"/>
            <a:ext cx="268316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Home: </a:t>
            </a:r>
            <a:r>
              <a:rPr lang="en-US" sz="1400" dirty="0" err="1">
                <a:solidFill>
                  <a:schemeClr val="bg1"/>
                </a:solidFill>
              </a:rPr>
              <a:t>Gatot</a:t>
            </a:r>
            <a:r>
              <a:rPr lang="en-US" sz="1400" dirty="0">
                <a:solidFill>
                  <a:schemeClr val="bg1"/>
                </a:solidFill>
              </a:rPr>
              <a:t> Subroto N98, </a:t>
            </a:r>
            <a:r>
              <a:rPr lang="en-US" sz="1400" dirty="0" err="1">
                <a:solidFill>
                  <a:schemeClr val="bg1"/>
                </a:solidFill>
              </a:rPr>
              <a:t>Slawi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Kulon</a:t>
            </a:r>
            <a:r>
              <a:rPr lang="en-US" sz="1400" dirty="0">
                <a:solidFill>
                  <a:schemeClr val="bg1"/>
                </a:solidFill>
              </a:rPr>
              <a:t>, </a:t>
            </a:r>
            <a:r>
              <a:rPr lang="en-US" sz="1400" dirty="0" err="1">
                <a:solidFill>
                  <a:schemeClr val="bg1"/>
                </a:solidFill>
              </a:rPr>
              <a:t>Slawi</a:t>
            </a:r>
            <a:r>
              <a:rPr lang="en-US" sz="1400" dirty="0">
                <a:solidFill>
                  <a:schemeClr val="bg1"/>
                </a:solidFill>
              </a:rPr>
              <a:t>, </a:t>
            </a:r>
            <a:r>
              <a:rPr lang="en-US" sz="1400" dirty="0" err="1">
                <a:solidFill>
                  <a:schemeClr val="bg1"/>
                </a:solidFill>
              </a:rPr>
              <a:t>Kabupaten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Tegal</a:t>
            </a:r>
            <a:endParaRPr lang="en-US" sz="1400" dirty="0">
              <a:solidFill>
                <a:schemeClr val="bg1"/>
              </a:solidFill>
            </a:endParaRPr>
          </a:p>
          <a:p>
            <a:r>
              <a:rPr lang="en-US" sz="1400" dirty="0" err="1">
                <a:solidFill>
                  <a:schemeClr val="bg1"/>
                </a:solidFill>
              </a:rPr>
              <a:t>Wa</a:t>
            </a:r>
            <a:r>
              <a:rPr lang="en-US" sz="1400" dirty="0">
                <a:solidFill>
                  <a:schemeClr val="bg1"/>
                </a:solidFill>
              </a:rPr>
              <a:t>: +8615510131167</a:t>
            </a:r>
          </a:p>
          <a:p>
            <a:r>
              <a:rPr lang="en-US" sz="1400" dirty="0">
                <a:solidFill>
                  <a:schemeClr val="bg1"/>
                </a:solidFill>
              </a:rPr>
              <a:t>Telp: 089685144427</a:t>
            </a:r>
          </a:p>
          <a:p>
            <a:r>
              <a:rPr lang="en-US" sz="1400" dirty="0">
                <a:solidFill>
                  <a:schemeClr val="bg1"/>
                </a:solidFill>
              </a:rPr>
              <a:t>More: </a:t>
            </a:r>
            <a:r>
              <a:rPr lang="id-ID" sz="14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https://sites.google.com/view/mbharyono</a:t>
            </a:r>
            <a:endParaRPr lang="id-ID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78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CEDB26A-F87B-4F28-895C-AF2EEAEDC785}"/>
              </a:ext>
            </a:extLst>
          </p:cNvPr>
          <p:cNvPicPr>
            <a:picLocks noGrp="1" noChangeAspect="1"/>
          </p:cNvPicPr>
          <p:nvPr>
            <p:ph type="pic" sz="quarter" idx="41"/>
          </p:nvPr>
        </p:nvPicPr>
        <p:blipFill rotWithShape="1">
          <a:blip r:embed="rId2"/>
          <a:srcRect t="16216" b="16216"/>
          <a:stretch/>
        </p:blipFill>
        <p:spPr/>
      </p:pic>
      <p:sp>
        <p:nvSpPr>
          <p:cNvPr id="6" name="Rectangle 38">
            <a:extLst>
              <a:ext uri="{FF2B5EF4-FFF2-40B4-BE49-F238E27FC236}">
                <a16:creationId xmlns:a16="http://schemas.microsoft.com/office/drawing/2014/main" id="{4FAEA58C-758B-45E0-844C-ED6085797BE0}"/>
              </a:ext>
            </a:extLst>
          </p:cNvPr>
          <p:cNvSpPr/>
          <p:nvPr/>
        </p:nvSpPr>
        <p:spPr>
          <a:xfrm>
            <a:off x="614391" y="3056843"/>
            <a:ext cx="27407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id-ID" sz="1800" b="1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Ir. Agus Nugroho, B.Ed.,M.Eng.,P.Eng</a:t>
            </a:r>
            <a:endParaRPr lang="en-US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0C62C47-FED4-4967-8758-03A53CC45342}"/>
              </a:ext>
            </a:extLst>
          </p:cNvPr>
          <p:cNvGrpSpPr/>
          <p:nvPr/>
        </p:nvGrpSpPr>
        <p:grpSpPr>
          <a:xfrm>
            <a:off x="703191" y="3951249"/>
            <a:ext cx="2569044" cy="588475"/>
            <a:chOff x="487437" y="3951249"/>
            <a:chExt cx="2569044" cy="588475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0905C69-BD47-41A9-949A-D26804625CEF}"/>
                </a:ext>
              </a:extLst>
            </p:cNvPr>
            <p:cNvSpPr txBox="1"/>
            <p:nvPr/>
          </p:nvSpPr>
          <p:spPr>
            <a:xfrm>
              <a:off x="884759" y="3953100"/>
              <a:ext cx="1995737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altLang="ko-KR" sz="1400" dirty="0">
                  <a:solidFill>
                    <a:schemeClr val="bg1"/>
                  </a:solidFill>
                </a:rPr>
                <a:t>/</a:t>
              </a:r>
              <a:r>
                <a:rPr lang="en-US" altLang="ko-KR" sz="1400" dirty="0" err="1">
                  <a:solidFill>
                    <a:schemeClr val="bg1"/>
                  </a:solidFill>
                </a:rPr>
                <a:t>Agus</a:t>
              </a:r>
              <a:r>
                <a:rPr lang="en-US" altLang="ko-KR" sz="1400" dirty="0">
                  <a:solidFill>
                    <a:schemeClr val="bg1"/>
                  </a:solidFill>
                </a:rPr>
                <a:t> Nugroho</a:t>
              </a:r>
              <a:endParaRPr lang="ko-KR" alt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9" name="Rounded Rectangle 3">
              <a:extLst>
                <a:ext uri="{FF2B5EF4-FFF2-40B4-BE49-F238E27FC236}">
                  <a16:creationId xmlns:a16="http://schemas.microsoft.com/office/drawing/2014/main" id="{06D59F76-E9EF-4B26-AC40-664D4F8C72E4}"/>
                </a:ext>
              </a:extLst>
            </p:cNvPr>
            <p:cNvSpPr/>
            <p:nvPr/>
          </p:nvSpPr>
          <p:spPr>
            <a:xfrm>
              <a:off x="573285" y="3951249"/>
              <a:ext cx="311477" cy="311477"/>
            </a:xfrm>
            <a:custGeom>
              <a:avLst/>
              <a:gdLst/>
              <a:ahLst/>
              <a:cxnLst/>
              <a:rect l="l" t="t" r="r" b="b"/>
              <a:pathLst>
                <a:path w="3960000" h="3960000">
                  <a:moveTo>
                    <a:pt x="2841893" y="181064"/>
                  </a:moveTo>
                  <a:cubicBezTo>
                    <a:pt x="2485731" y="190239"/>
                    <a:pt x="2106781" y="339266"/>
                    <a:pt x="2105790" y="859562"/>
                  </a:cubicBezTo>
                  <a:lnTo>
                    <a:pt x="2106860" y="863292"/>
                  </a:lnTo>
                  <a:lnTo>
                    <a:pt x="2106860" y="1248172"/>
                  </a:lnTo>
                  <a:lnTo>
                    <a:pt x="1691968" y="1248172"/>
                  </a:lnTo>
                  <a:lnTo>
                    <a:pt x="1691968" y="1824236"/>
                  </a:lnTo>
                  <a:lnTo>
                    <a:pt x="2106860" y="1824236"/>
                  </a:lnTo>
                  <a:lnTo>
                    <a:pt x="2106860" y="3779396"/>
                  </a:lnTo>
                  <a:lnTo>
                    <a:pt x="2754932" y="3779396"/>
                  </a:lnTo>
                  <a:lnTo>
                    <a:pt x="2754932" y="1824236"/>
                  </a:lnTo>
                  <a:lnTo>
                    <a:pt x="3305869" y="1813665"/>
                  </a:lnTo>
                  <a:lnTo>
                    <a:pt x="3348152" y="1248172"/>
                  </a:lnTo>
                  <a:lnTo>
                    <a:pt x="2754932" y="1248172"/>
                  </a:lnTo>
                  <a:lnTo>
                    <a:pt x="2754932" y="907124"/>
                  </a:lnTo>
                  <a:cubicBezTo>
                    <a:pt x="2746287" y="682909"/>
                    <a:pt x="3148643" y="674567"/>
                    <a:pt x="3369037" y="759137"/>
                  </a:cubicBezTo>
                  <a:cubicBezTo>
                    <a:pt x="3391941" y="611142"/>
                    <a:pt x="3398988" y="447290"/>
                    <a:pt x="3443034" y="304580"/>
                  </a:cubicBezTo>
                  <a:cubicBezTo>
                    <a:pt x="3382140" y="251394"/>
                    <a:pt x="3118909" y="173928"/>
                    <a:pt x="2841893" y="181064"/>
                  </a:cubicBezTo>
                  <a:close/>
                  <a:moveTo>
                    <a:pt x="308009" y="0"/>
                  </a:moveTo>
                  <a:lnTo>
                    <a:pt x="3651991" y="0"/>
                  </a:lnTo>
                  <a:cubicBezTo>
                    <a:pt x="3822100" y="0"/>
                    <a:pt x="3960000" y="137900"/>
                    <a:pt x="3960000" y="308009"/>
                  </a:cubicBezTo>
                  <a:lnTo>
                    <a:pt x="3960000" y="3651991"/>
                  </a:lnTo>
                  <a:cubicBezTo>
                    <a:pt x="3960000" y="3822100"/>
                    <a:pt x="3822100" y="3960000"/>
                    <a:pt x="3651991" y="3960000"/>
                  </a:cubicBezTo>
                  <a:lnTo>
                    <a:pt x="308009" y="3960000"/>
                  </a:lnTo>
                  <a:cubicBezTo>
                    <a:pt x="137900" y="3960000"/>
                    <a:pt x="0" y="3822100"/>
                    <a:pt x="0" y="3651991"/>
                  </a:cubicBezTo>
                  <a:lnTo>
                    <a:pt x="0" y="308009"/>
                  </a:lnTo>
                  <a:cubicBezTo>
                    <a:pt x="0" y="137900"/>
                    <a:pt x="137900" y="0"/>
                    <a:pt x="3080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>
                <a:solidFill>
                  <a:schemeClr val="bg1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5CE5A8D-BFEC-48AC-BFD8-C4BFD335A691}"/>
                </a:ext>
              </a:extLst>
            </p:cNvPr>
            <p:cNvSpPr txBox="1"/>
            <p:nvPr/>
          </p:nvSpPr>
          <p:spPr>
            <a:xfrm>
              <a:off x="487437" y="4262725"/>
              <a:ext cx="256904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2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20C0155A-4AA0-428D-B342-70ACC2A67EAC}"/>
              </a:ext>
            </a:extLst>
          </p:cNvPr>
          <p:cNvSpPr txBox="1"/>
          <p:nvPr/>
        </p:nvSpPr>
        <p:spPr>
          <a:xfrm>
            <a:off x="682645" y="3996111"/>
            <a:ext cx="254345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id-ID" sz="1600" b="0" i="0" u="none" strike="noStrike" baseline="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endParaRPr lang="id-ID" sz="1600" b="0" i="0" u="none" strike="noStrike" baseline="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r>
              <a:rPr lang="id-ID" sz="1600" b="0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</a:rPr>
              <a:t> WhatsApp: +6285602288758 </a:t>
            </a:r>
          </a:p>
          <a:p>
            <a:r>
              <a:rPr lang="it-IT" sz="1600" b="0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</a:rPr>
              <a:t>E-mail: </a:t>
            </a:r>
            <a:r>
              <a:rPr lang="it-IT" sz="1600" b="0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pml19002@stdmail.ump.edu.my</a:t>
            </a:r>
            <a:r>
              <a:rPr lang="it-IT" sz="1600" b="0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</a:rPr>
              <a:t>,</a:t>
            </a:r>
          </a:p>
          <a:p>
            <a:r>
              <a:rPr lang="it-IT" sz="1600" b="0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</a:rPr>
              <a:t> Private E-mail: ir.agusnug@gmail.com </a:t>
            </a:r>
            <a:endParaRPr lang="id-ID" sz="1600" dirty="0">
              <a:solidFill>
                <a:schemeClr val="bg1"/>
              </a:solidFill>
            </a:endParaRPr>
          </a:p>
        </p:txBody>
      </p:sp>
      <p:sp>
        <p:nvSpPr>
          <p:cNvPr id="14" name="직사각형 3">
            <a:extLst>
              <a:ext uri="{FF2B5EF4-FFF2-40B4-BE49-F238E27FC236}">
                <a16:creationId xmlns:a16="http://schemas.microsoft.com/office/drawing/2014/main" id="{B2DB03CA-EE25-4A54-B010-296FE467D1E7}"/>
              </a:ext>
            </a:extLst>
          </p:cNvPr>
          <p:cNvSpPr/>
          <p:nvPr/>
        </p:nvSpPr>
        <p:spPr>
          <a:xfrm>
            <a:off x="3667331" y="220156"/>
            <a:ext cx="83020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Meet Our </a:t>
            </a:r>
            <a:r>
              <a:rPr lang="en-US" altLang="ko-KR" sz="5400" dirty="0">
                <a:solidFill>
                  <a:schemeClr val="accent1"/>
                </a:solidFill>
                <a:latin typeface="+mj-lt"/>
              </a:rPr>
              <a:t>Team</a:t>
            </a:r>
            <a:endParaRPr lang="ko-KR" altLang="en-US" sz="5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7F3622D-E3EB-4698-8CFC-29D2853FBF61}"/>
              </a:ext>
            </a:extLst>
          </p:cNvPr>
          <p:cNvSpPr/>
          <p:nvPr/>
        </p:nvSpPr>
        <p:spPr>
          <a:xfrm>
            <a:off x="3380197" y="1143486"/>
            <a:ext cx="8544671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0540BE8-715E-4EF1-BDD7-21C52D4075D4}"/>
              </a:ext>
            </a:extLst>
          </p:cNvPr>
          <p:cNvSpPr txBox="1"/>
          <p:nvPr/>
        </p:nvSpPr>
        <p:spPr>
          <a:xfrm>
            <a:off x="3792984" y="1332325"/>
            <a:ext cx="8131884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id-ID" sz="1600" b="1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Ir. Agus Nugroho, B.Ed.,M.Eng.,P.Eng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ST (</a:t>
            </a:r>
            <a:r>
              <a:rPr lang="id-ID" sz="16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Universitas Negeri Semarang, Mechanical Engineering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MT (UNDIP- Dept of Mechanical Engineering- 2013 to 2015).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PhD (</a:t>
            </a:r>
            <a:r>
              <a:rPr lang="id-ID" sz="16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Universiti Malaysia Pahang (UMP)</a:t>
            </a:r>
            <a:r>
              <a:rPr lang="en-US" sz="16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- Faculty of Mechanical &amp; Automotive Engineering Technology)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Research Major: Material</a:t>
            </a:r>
          </a:p>
          <a:p>
            <a:pPr marL="0" indent="0"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Award:</a:t>
            </a:r>
            <a:endParaRPr lang="id-ID" sz="1600" b="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60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Research Grant, Universitas Negeri Semarang, Semarang, 2015</a:t>
            </a:r>
            <a:endParaRPr lang="id-ID" sz="160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60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Research Grant, Universitas Negeri Semarang, Semarang, 2016</a:t>
            </a:r>
            <a:endParaRPr lang="id-ID" sz="160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60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Research Grant, Universitas Negeri Semarang, Semarang, 2017 </a:t>
            </a:r>
            <a:endParaRPr lang="id-ID" sz="160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60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Research Grant, Universitas Negeri Semarang, Semarang, 2018 </a:t>
            </a:r>
            <a:endParaRPr lang="id-ID" sz="160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60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Overseas Short Course – Vocational Education, Mechanical Engineering. Ministry of Higher Education and Research Grant of Republic of Indonesia in Southern Taiwan University of Science and Technology, </a:t>
            </a:r>
            <a:r>
              <a:rPr lang="en-US" sz="1600" i="0" u="none" strike="noStrike" baseline="0" dirty="0" err="1">
                <a:latin typeface="Arial" panose="020B0604020202020204" pitchFamily="34" charset="0"/>
                <a:cs typeface="Arial" panose="020B0604020202020204" pitchFamily="34" charset="0"/>
              </a:rPr>
              <a:t>Nantai</a:t>
            </a:r>
            <a:r>
              <a:rPr lang="en-US" sz="160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, Yongkang, Republic of China (ROC). </a:t>
            </a:r>
            <a:r>
              <a:rPr lang="id-ID" sz="160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Year 2017 </a:t>
            </a:r>
            <a:endParaRPr lang="id-ID" sz="160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60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Guest Lecturer – Kaolinite Material Nanoparticles Syntesis and Its Analysis, November 2018. Universiti Malaysia Pahang (UMP), Malaysia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60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Doctoral Research Scheme - </a:t>
            </a:r>
            <a:r>
              <a:rPr lang="en-US" sz="1600" i="0" u="none" strike="noStrike" baseline="0" dirty="0" err="1">
                <a:latin typeface="Arial" panose="020B0604020202020204" pitchFamily="34" charset="0"/>
                <a:cs typeface="Arial" panose="020B0604020202020204" pitchFamily="34" charset="0"/>
              </a:rPr>
              <a:t>Universiti</a:t>
            </a:r>
            <a:r>
              <a:rPr lang="en-US" sz="160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 Malaysia Pahang (UMP), Malaysia. </a:t>
            </a:r>
            <a:r>
              <a:rPr lang="id-ID" sz="160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Year 2019 - present </a:t>
            </a:r>
            <a:endParaRPr lang="id-ID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774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669105-CB0F-4983-99E6-A80C8B66427F}"/>
              </a:ext>
            </a:extLst>
          </p:cNvPr>
          <p:cNvSpPr txBox="1"/>
          <p:nvPr/>
        </p:nvSpPr>
        <p:spPr>
          <a:xfrm>
            <a:off x="2402159" y="838220"/>
            <a:ext cx="3163373" cy="74642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ts val="4900"/>
              </a:lnSpc>
            </a:pPr>
            <a:r>
              <a:rPr lang="en-US" altLang="ko-KR" sz="5400" b="1" dirty="0">
                <a:solidFill>
                  <a:schemeClr val="accent3"/>
                </a:solidFill>
                <a:cs typeface="Arial" pitchFamily="34" charset="0"/>
              </a:rPr>
              <a:t>Outline</a:t>
            </a:r>
            <a:endParaRPr lang="en-US" sz="4800" b="1" dirty="0">
              <a:solidFill>
                <a:schemeClr val="accent3"/>
              </a:solidFill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140712F-FC83-445F-B944-5EB1E598C9AE}"/>
              </a:ext>
            </a:extLst>
          </p:cNvPr>
          <p:cNvGrpSpPr/>
          <p:nvPr/>
        </p:nvGrpSpPr>
        <p:grpSpPr>
          <a:xfrm>
            <a:off x="6700688" y="1282418"/>
            <a:ext cx="5012892" cy="584775"/>
            <a:chOff x="6626470" y="1884559"/>
            <a:chExt cx="5012892" cy="584775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38BD834-09E2-46F2-89F6-8B322FC08232}"/>
                </a:ext>
              </a:extLst>
            </p:cNvPr>
            <p:cNvSpPr txBox="1"/>
            <p:nvPr/>
          </p:nvSpPr>
          <p:spPr>
            <a:xfrm>
              <a:off x="7454630" y="1915336"/>
              <a:ext cx="4184732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800" b="1" dirty="0" err="1">
                  <a:solidFill>
                    <a:schemeClr val="bg1"/>
                  </a:solidFill>
                  <a:cs typeface="Arial" pitchFamily="34" charset="0"/>
                </a:rPr>
                <a:t>Variabel</a:t>
              </a:r>
              <a:r>
                <a:rPr lang="en-US" altLang="ko-KR" sz="2800" b="1" dirty="0">
                  <a:solidFill>
                    <a:schemeClr val="bg1"/>
                  </a:solidFill>
                  <a:cs typeface="Arial" pitchFamily="34" charset="0"/>
                </a:rPr>
                <a:t> </a:t>
              </a:r>
              <a:r>
                <a:rPr lang="en-US" altLang="ko-KR" sz="2800" b="1" dirty="0" err="1">
                  <a:solidFill>
                    <a:schemeClr val="bg1"/>
                  </a:solidFill>
                  <a:cs typeface="Arial" pitchFamily="34" charset="0"/>
                </a:rPr>
                <a:t>Penelitian</a:t>
              </a:r>
              <a:endParaRPr lang="ko-KR" altLang="en-US" sz="28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2BB98E8-4C33-44A6-AA84-C24039CCFA6F}"/>
                </a:ext>
              </a:extLst>
            </p:cNvPr>
            <p:cNvSpPr txBox="1"/>
            <p:nvPr/>
          </p:nvSpPr>
          <p:spPr>
            <a:xfrm>
              <a:off x="6626470" y="1884559"/>
              <a:ext cx="981106" cy="58477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bg1"/>
                  </a:solidFill>
                  <a:cs typeface="Arial" pitchFamily="34" charset="0"/>
                </a:rPr>
                <a:t>02</a:t>
              </a:r>
              <a:endParaRPr lang="ko-KR" altLang="en-US" sz="3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C34C18B-00FD-416B-BB1A-ADF93EDF3F3B}"/>
              </a:ext>
            </a:extLst>
          </p:cNvPr>
          <p:cNvGrpSpPr/>
          <p:nvPr/>
        </p:nvGrpSpPr>
        <p:grpSpPr>
          <a:xfrm>
            <a:off x="6700688" y="1888777"/>
            <a:ext cx="5012892" cy="1396216"/>
            <a:chOff x="6626470" y="2054421"/>
            <a:chExt cx="5012892" cy="1396216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9BF85FC-CB9F-48CC-97AD-24B8EB0149E1}"/>
                </a:ext>
              </a:extLst>
            </p:cNvPr>
            <p:cNvSpPr txBox="1"/>
            <p:nvPr/>
          </p:nvSpPr>
          <p:spPr>
            <a:xfrm>
              <a:off x="7454630" y="2065642"/>
              <a:ext cx="4184732" cy="138499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sz="2800" dirty="0">
                  <a:solidFill>
                    <a:schemeClr val="bg1"/>
                  </a:solidFill>
                </a:rPr>
                <a:t>Peran statistic dan </a:t>
              </a:r>
              <a:r>
                <a:rPr lang="en-US" sz="2800" dirty="0" err="1">
                  <a:solidFill>
                    <a:schemeClr val="bg1"/>
                  </a:solidFill>
                </a:rPr>
                <a:t>penerapannya</a:t>
              </a:r>
              <a:r>
                <a:rPr lang="en-US" sz="2800" dirty="0">
                  <a:solidFill>
                    <a:schemeClr val="bg1"/>
                  </a:solidFill>
                </a:rPr>
                <a:t> </a:t>
              </a:r>
              <a:r>
                <a:rPr lang="en-US" sz="2800" dirty="0" err="1">
                  <a:solidFill>
                    <a:schemeClr val="bg1"/>
                  </a:solidFill>
                </a:rPr>
                <a:t>dibidang</a:t>
              </a:r>
              <a:r>
                <a:rPr lang="en-US" sz="2800" dirty="0">
                  <a:solidFill>
                    <a:schemeClr val="bg1"/>
                  </a:solidFill>
                </a:rPr>
                <a:t> Teknik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2E1452F-F7C5-4578-B19C-4A14A1B26C8B}"/>
                </a:ext>
              </a:extLst>
            </p:cNvPr>
            <p:cNvSpPr txBox="1"/>
            <p:nvPr/>
          </p:nvSpPr>
          <p:spPr>
            <a:xfrm>
              <a:off x="6626470" y="2054421"/>
              <a:ext cx="981106" cy="58477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bg1"/>
                  </a:solidFill>
                  <a:cs typeface="Arial" pitchFamily="34" charset="0"/>
                </a:rPr>
                <a:t>03</a:t>
              </a:r>
              <a:endParaRPr lang="ko-KR" altLang="en-US" sz="3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0C3BA0C-6C6D-4734-A5DA-5BF5FF9719BC}"/>
              </a:ext>
            </a:extLst>
          </p:cNvPr>
          <p:cNvGrpSpPr/>
          <p:nvPr/>
        </p:nvGrpSpPr>
        <p:grpSpPr>
          <a:xfrm>
            <a:off x="6624215" y="3222264"/>
            <a:ext cx="5089365" cy="994154"/>
            <a:chOff x="6482385" y="3135759"/>
            <a:chExt cx="5089365" cy="99415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F76D16D-BF18-43EF-9AF7-F44F3D563A0E}"/>
                </a:ext>
              </a:extLst>
            </p:cNvPr>
            <p:cNvSpPr txBox="1"/>
            <p:nvPr/>
          </p:nvSpPr>
          <p:spPr>
            <a:xfrm>
              <a:off x="7387018" y="3175806"/>
              <a:ext cx="4184732" cy="954107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sz="2800" dirty="0" err="1">
                  <a:solidFill>
                    <a:schemeClr val="bg1"/>
                  </a:solidFill>
                </a:rPr>
                <a:t>Metode</a:t>
              </a:r>
              <a:r>
                <a:rPr lang="en-US" sz="2800" dirty="0">
                  <a:solidFill>
                    <a:schemeClr val="bg1"/>
                  </a:solidFill>
                </a:rPr>
                <a:t> </a:t>
              </a:r>
              <a:r>
                <a:rPr lang="en-US" sz="2800" dirty="0" err="1">
                  <a:solidFill>
                    <a:schemeClr val="bg1"/>
                  </a:solidFill>
                </a:rPr>
                <a:t>pemecahan</a:t>
              </a:r>
              <a:r>
                <a:rPr lang="en-US" sz="2800" dirty="0">
                  <a:solidFill>
                    <a:schemeClr val="bg1"/>
                  </a:solidFill>
                </a:rPr>
                <a:t> </a:t>
              </a:r>
              <a:r>
                <a:rPr lang="en-US" sz="2800" dirty="0" err="1">
                  <a:solidFill>
                    <a:schemeClr val="bg1"/>
                  </a:solidFill>
                </a:rPr>
                <a:t>masalah</a:t>
              </a:r>
              <a:r>
                <a:rPr lang="en-US" sz="2800" dirty="0">
                  <a:solidFill>
                    <a:schemeClr val="bg1"/>
                  </a:solidFill>
                </a:rPr>
                <a:t> </a:t>
              </a:r>
              <a:r>
                <a:rPr lang="en-US" sz="2800" dirty="0" err="1">
                  <a:solidFill>
                    <a:schemeClr val="bg1"/>
                  </a:solidFill>
                </a:rPr>
                <a:t>secara</a:t>
              </a:r>
              <a:r>
                <a:rPr lang="en-US" sz="2800" dirty="0">
                  <a:solidFill>
                    <a:schemeClr val="bg1"/>
                  </a:solidFill>
                </a:rPr>
                <a:t> </a:t>
              </a:r>
              <a:r>
                <a:rPr lang="en-US" sz="2800" dirty="0" err="1">
                  <a:solidFill>
                    <a:schemeClr val="bg1"/>
                  </a:solidFill>
                </a:rPr>
                <a:t>statistik</a:t>
              </a:r>
              <a:endParaRPr lang="id-ID" sz="2800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09C452E-68D3-4C74-8A4E-0EBFDEF40F5D}"/>
                </a:ext>
              </a:extLst>
            </p:cNvPr>
            <p:cNvSpPr txBox="1"/>
            <p:nvPr/>
          </p:nvSpPr>
          <p:spPr>
            <a:xfrm>
              <a:off x="6482385" y="3135759"/>
              <a:ext cx="981106" cy="58477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bg1"/>
                  </a:solidFill>
                  <a:cs typeface="Arial" pitchFamily="34" charset="0"/>
                </a:rPr>
                <a:t>04</a:t>
              </a:r>
              <a:endParaRPr lang="ko-KR" altLang="en-US" sz="3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5E848E-A974-439C-AFED-596F42435111}"/>
              </a:ext>
            </a:extLst>
          </p:cNvPr>
          <p:cNvGrpSpPr/>
          <p:nvPr/>
        </p:nvGrpSpPr>
        <p:grpSpPr>
          <a:xfrm>
            <a:off x="6700688" y="720936"/>
            <a:ext cx="5012892" cy="584775"/>
            <a:chOff x="6626470" y="720936"/>
            <a:chExt cx="5012892" cy="584775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07582D1-C7E7-41E1-BF7A-D9460BAE7556}"/>
                </a:ext>
              </a:extLst>
            </p:cNvPr>
            <p:cNvSpPr txBox="1"/>
            <p:nvPr/>
          </p:nvSpPr>
          <p:spPr>
            <a:xfrm>
              <a:off x="7454630" y="751713"/>
              <a:ext cx="4184732" cy="523220"/>
            </a:xfrm>
            <a:prstGeom prst="rect">
              <a:avLst/>
            </a:prstGeom>
            <a:noFill/>
          </p:spPr>
          <p:txBody>
            <a:bodyPr wrap="square" lIns="108000" rIns="108000" rtlCol="0" anchor="ctr">
              <a:spAutoFit/>
            </a:bodyPr>
            <a:lstStyle/>
            <a:p>
              <a:r>
                <a:rPr lang="en-US" sz="2800" dirty="0" err="1">
                  <a:solidFill>
                    <a:schemeClr val="bg1"/>
                  </a:solidFill>
                </a:rPr>
                <a:t>Pengertian</a:t>
              </a:r>
              <a:r>
                <a:rPr lang="en-US" sz="2800" dirty="0">
                  <a:solidFill>
                    <a:schemeClr val="bg1"/>
                  </a:solidFill>
                </a:rPr>
                <a:t> </a:t>
              </a:r>
              <a:r>
                <a:rPr lang="en-US" sz="2800" dirty="0" err="1">
                  <a:solidFill>
                    <a:schemeClr val="bg1"/>
                  </a:solidFill>
                </a:rPr>
                <a:t>Penelitian</a:t>
              </a:r>
              <a:endParaRPr lang="en-US" sz="2800" dirty="0">
                <a:solidFill>
                  <a:schemeClr val="bg1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9D53A5A-B18B-4EDC-BA10-843AF3775AB4}"/>
                </a:ext>
              </a:extLst>
            </p:cNvPr>
            <p:cNvSpPr txBox="1"/>
            <p:nvPr/>
          </p:nvSpPr>
          <p:spPr>
            <a:xfrm>
              <a:off x="6626470" y="720936"/>
              <a:ext cx="981106" cy="584775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pPr algn="ctr"/>
              <a:r>
                <a:rPr lang="en-US" altLang="ko-KR" sz="3200" b="1" dirty="0">
                  <a:solidFill>
                    <a:schemeClr val="bg1"/>
                  </a:solidFill>
                  <a:cs typeface="Arial" pitchFamily="34" charset="0"/>
                </a:rPr>
                <a:t>01</a:t>
              </a:r>
              <a:endParaRPr lang="ko-KR" altLang="en-US" sz="32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9384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B0F4BC7-B8BA-4602-9E6B-C6CE47E079E6}"/>
              </a:ext>
            </a:extLst>
          </p:cNvPr>
          <p:cNvSpPr txBox="1">
            <a:spLocks/>
          </p:cNvSpPr>
          <p:nvPr/>
        </p:nvSpPr>
        <p:spPr>
          <a:xfrm>
            <a:off x="6203385" y="648289"/>
            <a:ext cx="5988615" cy="1944216"/>
          </a:xfrm>
          <a:prstGeom prst="rect">
            <a:avLst/>
          </a:prstGeom>
          <a:noFill/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sz="4800" dirty="0" err="1"/>
              <a:t>Pengertian</a:t>
            </a:r>
            <a:r>
              <a:rPr lang="en-US" sz="4800" dirty="0"/>
              <a:t> </a:t>
            </a:r>
            <a:r>
              <a:rPr lang="en-US" sz="4800" dirty="0" err="1"/>
              <a:t>Penelitian</a:t>
            </a:r>
            <a:endParaRPr lang="en-US" altLang="ko-KR" sz="36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15" name="Group 16">
            <a:extLst>
              <a:ext uri="{FF2B5EF4-FFF2-40B4-BE49-F238E27FC236}">
                <a16:creationId xmlns:a16="http://schemas.microsoft.com/office/drawing/2014/main" id="{AF760E9B-F437-4BCF-80D4-FC80206C9117}"/>
              </a:ext>
            </a:extLst>
          </p:cNvPr>
          <p:cNvGrpSpPr/>
          <p:nvPr/>
        </p:nvGrpSpPr>
        <p:grpSpPr>
          <a:xfrm>
            <a:off x="6203385" y="2071315"/>
            <a:ext cx="5836215" cy="1209143"/>
            <a:chOff x="755576" y="2985717"/>
            <a:chExt cx="3092136" cy="787676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B409856-0A99-448C-BE6C-1E10FDF4C836}"/>
                </a:ext>
              </a:extLst>
            </p:cNvPr>
            <p:cNvSpPr txBox="1"/>
            <p:nvPr/>
          </p:nvSpPr>
          <p:spPr>
            <a:xfrm>
              <a:off x="755576" y="2991459"/>
              <a:ext cx="3092136" cy="7819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400" dirty="0" err="1">
                  <a:solidFill>
                    <a:schemeClr val="bg1"/>
                  </a:solidFill>
                </a:rPr>
                <a:t>Penelitian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merupakan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cara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ilmiah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untuk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mendapatkan</a:t>
              </a:r>
              <a:r>
                <a:rPr lang="en-US" sz="2400" dirty="0">
                  <a:solidFill>
                    <a:schemeClr val="bg1"/>
                  </a:solidFill>
                </a:rPr>
                <a:t> data </a:t>
              </a:r>
              <a:r>
                <a:rPr lang="en-US" sz="2400" dirty="0" err="1">
                  <a:solidFill>
                    <a:schemeClr val="bg1"/>
                  </a:solidFill>
                </a:rPr>
                <a:t>dengan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tujuan</a:t>
              </a:r>
              <a:r>
                <a:rPr lang="en-US" sz="2400" dirty="0">
                  <a:solidFill>
                    <a:schemeClr val="bg1"/>
                  </a:solidFill>
                </a:rPr>
                <a:t> dan </a:t>
              </a:r>
              <a:r>
                <a:rPr lang="en-US" sz="2400" dirty="0" err="1">
                  <a:solidFill>
                    <a:schemeClr val="bg1"/>
                  </a:solidFill>
                </a:rPr>
                <a:t>kegunaan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tertentu</a:t>
              </a:r>
              <a:r>
                <a:rPr lang="en-US" sz="2400" dirty="0">
                  <a:solidFill>
                    <a:schemeClr val="bg1"/>
                  </a:solidFill>
                </a:rPr>
                <a:t>.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1E0863C-06E7-4CF7-B650-284851284913}"/>
                </a:ext>
              </a:extLst>
            </p:cNvPr>
            <p:cNvSpPr txBox="1"/>
            <p:nvPr/>
          </p:nvSpPr>
          <p:spPr>
            <a:xfrm>
              <a:off x="755576" y="2985717"/>
              <a:ext cx="3092136" cy="3608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ko-KR" altLang="en-US" sz="20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55E9ED-7A6D-4935-BA02-23902590D171}"/>
              </a:ext>
            </a:extLst>
          </p:cNvPr>
          <p:cNvSpPr>
            <a:spLocks noGrp="1"/>
          </p:cNvSpPr>
          <p:nvPr>
            <p:ph type="pic" idx="12"/>
          </p:nvPr>
        </p:nvSpPr>
        <p:spPr/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2ADB19-0AC2-4583-B29D-E10E7FD198C1}"/>
              </a:ext>
            </a:extLst>
          </p:cNvPr>
          <p:cNvSpPr txBox="1"/>
          <p:nvPr/>
        </p:nvSpPr>
        <p:spPr>
          <a:xfrm>
            <a:off x="6203385" y="3429015"/>
            <a:ext cx="62357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</a:rPr>
              <a:t>Empat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hal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perlu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dipahami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tentang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penelitian</a:t>
            </a:r>
            <a:r>
              <a:rPr lang="en-US" sz="2400" dirty="0">
                <a:solidFill>
                  <a:schemeClr val="bg1"/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bg1"/>
                </a:solidFill>
              </a:rPr>
              <a:t>Cara </a:t>
            </a:r>
            <a:r>
              <a:rPr lang="en-US" sz="2400" dirty="0" err="1">
                <a:solidFill>
                  <a:schemeClr val="bg1"/>
                </a:solidFill>
              </a:rPr>
              <a:t>ilmiah</a:t>
            </a:r>
            <a:r>
              <a:rPr lang="en-US" sz="2400" dirty="0">
                <a:solidFill>
                  <a:schemeClr val="bg1"/>
                </a:solidFill>
              </a:rPr>
              <a:t> (</a:t>
            </a:r>
            <a:r>
              <a:rPr lang="en-US" sz="2400" dirty="0" err="1">
                <a:solidFill>
                  <a:schemeClr val="bg1"/>
                </a:solidFill>
              </a:rPr>
              <a:t>rasional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empiris</a:t>
            </a:r>
            <a:r>
              <a:rPr lang="en-US" sz="2400" dirty="0">
                <a:solidFill>
                  <a:schemeClr val="bg1"/>
                </a:solidFill>
              </a:rPr>
              <a:t> dan statis)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bg1"/>
                </a:solidFill>
              </a:rPr>
              <a:t>Data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err="1"/>
              <a:t>Tujuan</a:t>
            </a:r>
            <a:endParaRPr lang="en-US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err="1"/>
              <a:t>Kegunaan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752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4FC34-75D1-439A-BC83-6E49B55DBC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614" y="490253"/>
            <a:ext cx="4190631" cy="3211735"/>
          </a:xfr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000" dirty="0" err="1"/>
              <a:t>Rasional</a:t>
            </a:r>
            <a:r>
              <a:rPr lang="en-US" sz="2000" dirty="0"/>
              <a:t>: </a:t>
            </a:r>
            <a:r>
              <a:rPr lang="en-US" sz="2000" dirty="0" err="1"/>
              <a:t>penelitian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cara</a:t>
            </a:r>
            <a:r>
              <a:rPr lang="en-US" sz="2000" dirty="0"/>
              <a:t> yang </a:t>
            </a:r>
            <a:r>
              <a:rPr lang="en-US" sz="2000" dirty="0" err="1"/>
              <a:t>masuk</a:t>
            </a:r>
            <a:r>
              <a:rPr lang="en-US" sz="2000" dirty="0"/>
              <a:t> </a:t>
            </a:r>
            <a:r>
              <a:rPr lang="en-US" sz="2000" dirty="0" err="1"/>
              <a:t>akal</a:t>
            </a:r>
            <a:r>
              <a:rPr lang="en-US" sz="2000" dirty="0"/>
              <a:t>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terjangkau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penalaran</a:t>
            </a:r>
            <a:r>
              <a:rPr lang="en-US" sz="2000" dirty="0"/>
              <a:t> </a:t>
            </a:r>
            <a:r>
              <a:rPr lang="en-US" sz="2000" dirty="0" err="1"/>
              <a:t>manusia</a:t>
            </a:r>
            <a:endParaRPr lang="en-US" sz="2000" dirty="0"/>
          </a:p>
          <a:p>
            <a:r>
              <a:rPr lang="en-US" sz="2000" dirty="0" err="1"/>
              <a:t>Empiris</a:t>
            </a:r>
            <a:r>
              <a:rPr lang="en-US" sz="2000" dirty="0"/>
              <a:t>: </a:t>
            </a:r>
            <a:r>
              <a:rPr lang="en-US" sz="2000" dirty="0" err="1"/>
              <a:t>cara-cara</a:t>
            </a:r>
            <a:r>
              <a:rPr lang="en-US" sz="2000" dirty="0"/>
              <a:t> </a:t>
            </a:r>
            <a:r>
              <a:rPr lang="en-US" sz="2000" dirty="0" err="1"/>
              <a:t>penelitian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diamati</a:t>
            </a:r>
            <a:r>
              <a:rPr lang="en-US" sz="2000" dirty="0"/>
              <a:t> </a:t>
            </a:r>
            <a:r>
              <a:rPr lang="en-US" sz="2000" dirty="0" err="1"/>
              <a:t>manusia</a:t>
            </a:r>
            <a:r>
              <a:rPr lang="en-US" sz="2000" dirty="0"/>
              <a:t> </a:t>
            </a:r>
            <a:r>
              <a:rPr lang="en-US" sz="2000" dirty="0" err="1"/>
              <a:t>sehingga</a:t>
            </a:r>
            <a:r>
              <a:rPr lang="en-US" sz="2000" dirty="0"/>
              <a:t> orang lain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mengamati</a:t>
            </a:r>
            <a:r>
              <a:rPr lang="en-US" sz="2000" dirty="0"/>
              <a:t> dan </a:t>
            </a:r>
            <a:r>
              <a:rPr lang="en-US" sz="2000" dirty="0" err="1"/>
              <a:t>mengetahui</a:t>
            </a:r>
            <a:r>
              <a:rPr lang="en-US" sz="2000" dirty="0"/>
              <a:t> </a:t>
            </a:r>
            <a:r>
              <a:rPr lang="en-US" sz="2000" dirty="0" err="1"/>
              <a:t>cara-cara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endParaRPr lang="en-US" sz="2000" dirty="0"/>
          </a:p>
          <a:p>
            <a:r>
              <a:rPr lang="en-US" sz="2000" dirty="0" err="1"/>
              <a:t>Sistematis</a:t>
            </a:r>
            <a:r>
              <a:rPr lang="en-US" sz="2000" dirty="0"/>
              <a:t>: </a:t>
            </a:r>
            <a:r>
              <a:rPr lang="en-US" sz="2000" dirty="0" err="1"/>
              <a:t>menggunakan</a:t>
            </a:r>
            <a:r>
              <a:rPr lang="en-US" sz="2000" dirty="0"/>
              <a:t> Langkah-Langkah </a:t>
            </a:r>
            <a:r>
              <a:rPr lang="en-US" sz="2000" dirty="0" err="1"/>
              <a:t>tertentu</a:t>
            </a:r>
            <a:r>
              <a:rPr lang="en-US" sz="2000" dirty="0"/>
              <a:t> yang </a:t>
            </a:r>
            <a:r>
              <a:rPr lang="en-US" sz="2000" dirty="0" err="1"/>
              <a:t>besifat</a:t>
            </a:r>
            <a:r>
              <a:rPr lang="en-US" sz="2000" dirty="0"/>
              <a:t> </a:t>
            </a:r>
            <a:r>
              <a:rPr lang="en-US" sz="2000" dirty="0" err="1"/>
              <a:t>logis</a:t>
            </a:r>
            <a:endParaRPr lang="id-ID" sz="2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3A778F-2E68-4B17-8479-05E1B62B29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437" t="48285" r="50849" b="10939"/>
          <a:stretch/>
        </p:blipFill>
        <p:spPr>
          <a:xfrm>
            <a:off x="426128" y="3614913"/>
            <a:ext cx="4128117" cy="28085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3E5993-8ED9-498B-99DB-9EA33B62F2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535" t="15533" r="15825" b="9904"/>
          <a:stretch/>
        </p:blipFill>
        <p:spPr>
          <a:xfrm>
            <a:off x="8437458" y="391608"/>
            <a:ext cx="3648378" cy="454862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CE0D4B7-806A-4D60-9181-E1D4FED8AD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18771" r="21432" b="10421"/>
          <a:stretch/>
        </p:blipFill>
        <p:spPr>
          <a:xfrm>
            <a:off x="4616758" y="490253"/>
            <a:ext cx="3758187" cy="523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445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E6519DDB-38A0-4B4D-ADD4-5E599AD59E70}"/>
              </a:ext>
            </a:extLst>
          </p:cNvPr>
          <p:cNvGrpSpPr/>
          <p:nvPr/>
        </p:nvGrpSpPr>
        <p:grpSpPr>
          <a:xfrm>
            <a:off x="4400600" y="1269000"/>
            <a:ext cx="6094520" cy="4320000"/>
            <a:chOff x="947187" y="1825265"/>
            <a:chExt cx="6094520" cy="4320000"/>
          </a:xfrm>
        </p:grpSpPr>
        <p:graphicFrame>
          <p:nvGraphicFramePr>
            <p:cNvPr id="5" name="Chart 4">
              <a:extLst>
                <a:ext uri="{FF2B5EF4-FFF2-40B4-BE49-F238E27FC236}">
                  <a16:creationId xmlns:a16="http://schemas.microsoft.com/office/drawing/2014/main" id="{BA3BED86-DB3B-42BE-B3FA-F13868354BC4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014217848"/>
                </p:ext>
              </p:extLst>
            </p:nvPr>
          </p:nvGraphicFramePr>
          <p:xfrm>
            <a:off x="981688" y="1825265"/>
            <a:ext cx="4320000" cy="432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6" name="Group 110">
              <a:extLst>
                <a:ext uri="{FF2B5EF4-FFF2-40B4-BE49-F238E27FC236}">
                  <a16:creationId xmlns:a16="http://schemas.microsoft.com/office/drawing/2014/main" id="{90CE58E5-0AD7-4E46-8DB2-547120D27309}"/>
                </a:ext>
              </a:extLst>
            </p:cNvPr>
            <p:cNvGrpSpPr/>
            <p:nvPr/>
          </p:nvGrpSpPr>
          <p:grpSpPr>
            <a:xfrm>
              <a:off x="2713997" y="3470097"/>
              <a:ext cx="855384" cy="945203"/>
              <a:chOff x="4835382" y="73243"/>
              <a:chExt cx="2920830" cy="3227535"/>
            </a:xfrm>
            <a:solidFill>
              <a:schemeClr val="accent6"/>
            </a:solidFill>
          </p:grpSpPr>
          <p:sp>
            <p:nvSpPr>
              <p:cNvPr id="7" name="Freeform 111">
                <a:extLst>
                  <a:ext uri="{FF2B5EF4-FFF2-40B4-BE49-F238E27FC236}">
                    <a16:creationId xmlns:a16="http://schemas.microsoft.com/office/drawing/2014/main" id="{DE0FFB4F-7458-428C-BFC1-57CB9CDC2DA8}"/>
                  </a:ext>
                </a:extLst>
              </p:cNvPr>
              <p:cNvSpPr/>
              <p:nvPr/>
            </p:nvSpPr>
            <p:spPr>
              <a:xfrm>
                <a:off x="4835382" y="73243"/>
                <a:ext cx="2920830" cy="3227535"/>
              </a:xfrm>
              <a:custGeom>
                <a:avLst/>
                <a:gdLst>
                  <a:gd name="connsiteX0" fmla="*/ 3030279 w 4784651"/>
                  <a:gd name="connsiteY0" fmla="*/ 0 h 5890437"/>
                  <a:gd name="connsiteX1" fmla="*/ 765544 w 4784651"/>
                  <a:gd name="connsiteY1" fmla="*/ 1935126 h 5890437"/>
                  <a:gd name="connsiteX2" fmla="*/ 0 w 4784651"/>
                  <a:gd name="connsiteY2" fmla="*/ 3051544 h 5890437"/>
                  <a:gd name="connsiteX3" fmla="*/ 510363 w 4784651"/>
                  <a:gd name="connsiteY3" fmla="*/ 3327991 h 5890437"/>
                  <a:gd name="connsiteX4" fmla="*/ 297711 w 4784651"/>
                  <a:gd name="connsiteY4" fmla="*/ 3657600 h 5890437"/>
                  <a:gd name="connsiteX5" fmla="*/ 489097 w 4784651"/>
                  <a:gd name="connsiteY5" fmla="*/ 3870251 h 5890437"/>
                  <a:gd name="connsiteX6" fmla="*/ 372139 w 4784651"/>
                  <a:gd name="connsiteY6" fmla="*/ 4061637 h 5890437"/>
                  <a:gd name="connsiteX7" fmla="*/ 563525 w 4784651"/>
                  <a:gd name="connsiteY7" fmla="*/ 4316819 h 5890437"/>
                  <a:gd name="connsiteX8" fmla="*/ 499730 w 4784651"/>
                  <a:gd name="connsiteY8" fmla="*/ 4976037 h 5890437"/>
                  <a:gd name="connsiteX9" fmla="*/ 1754372 w 4784651"/>
                  <a:gd name="connsiteY9" fmla="*/ 5199321 h 5890437"/>
                  <a:gd name="connsiteX10" fmla="*/ 1945758 w 4784651"/>
                  <a:gd name="connsiteY10" fmla="*/ 5890437 h 5890437"/>
                  <a:gd name="connsiteX11" fmla="*/ 4784651 w 4784651"/>
                  <a:gd name="connsiteY11" fmla="*/ 5858540 h 5890437"/>
                  <a:gd name="connsiteX12" fmla="*/ 4561367 w 4784651"/>
                  <a:gd name="connsiteY12" fmla="*/ 4189228 h 5890437"/>
                  <a:gd name="connsiteX13" fmla="*/ 3030279 w 4784651"/>
                  <a:gd name="connsiteY13" fmla="*/ 0 h 5890437"/>
                  <a:gd name="connsiteX0" fmla="*/ 3030279 w 4784651"/>
                  <a:gd name="connsiteY0" fmla="*/ 114 h 5890551"/>
                  <a:gd name="connsiteX1" fmla="*/ 765544 w 4784651"/>
                  <a:gd name="connsiteY1" fmla="*/ 1935240 h 5890551"/>
                  <a:gd name="connsiteX2" fmla="*/ 0 w 4784651"/>
                  <a:gd name="connsiteY2" fmla="*/ 3051658 h 5890551"/>
                  <a:gd name="connsiteX3" fmla="*/ 510363 w 4784651"/>
                  <a:gd name="connsiteY3" fmla="*/ 3328105 h 5890551"/>
                  <a:gd name="connsiteX4" fmla="*/ 297711 w 4784651"/>
                  <a:gd name="connsiteY4" fmla="*/ 3657714 h 5890551"/>
                  <a:gd name="connsiteX5" fmla="*/ 489097 w 4784651"/>
                  <a:gd name="connsiteY5" fmla="*/ 3870365 h 5890551"/>
                  <a:gd name="connsiteX6" fmla="*/ 372139 w 4784651"/>
                  <a:gd name="connsiteY6" fmla="*/ 4061751 h 5890551"/>
                  <a:gd name="connsiteX7" fmla="*/ 563525 w 4784651"/>
                  <a:gd name="connsiteY7" fmla="*/ 4316933 h 5890551"/>
                  <a:gd name="connsiteX8" fmla="*/ 499730 w 4784651"/>
                  <a:gd name="connsiteY8" fmla="*/ 4976151 h 5890551"/>
                  <a:gd name="connsiteX9" fmla="*/ 1754372 w 4784651"/>
                  <a:gd name="connsiteY9" fmla="*/ 5199435 h 5890551"/>
                  <a:gd name="connsiteX10" fmla="*/ 1945758 w 4784651"/>
                  <a:gd name="connsiteY10" fmla="*/ 5890551 h 5890551"/>
                  <a:gd name="connsiteX11" fmla="*/ 4784651 w 4784651"/>
                  <a:gd name="connsiteY11" fmla="*/ 5858654 h 5890551"/>
                  <a:gd name="connsiteX12" fmla="*/ 4561367 w 4784651"/>
                  <a:gd name="connsiteY12" fmla="*/ 4189342 h 5890551"/>
                  <a:gd name="connsiteX13" fmla="*/ 3030279 w 4784651"/>
                  <a:gd name="connsiteY13" fmla="*/ 114 h 5890551"/>
                  <a:gd name="connsiteX0" fmla="*/ 3030279 w 4784651"/>
                  <a:gd name="connsiteY0" fmla="*/ 398 h 5890835"/>
                  <a:gd name="connsiteX1" fmla="*/ 765544 w 4784651"/>
                  <a:gd name="connsiteY1" fmla="*/ 1935524 h 5890835"/>
                  <a:gd name="connsiteX2" fmla="*/ 0 w 4784651"/>
                  <a:gd name="connsiteY2" fmla="*/ 3051942 h 5890835"/>
                  <a:gd name="connsiteX3" fmla="*/ 510363 w 4784651"/>
                  <a:gd name="connsiteY3" fmla="*/ 3328389 h 5890835"/>
                  <a:gd name="connsiteX4" fmla="*/ 297711 w 4784651"/>
                  <a:gd name="connsiteY4" fmla="*/ 3657998 h 5890835"/>
                  <a:gd name="connsiteX5" fmla="*/ 489097 w 4784651"/>
                  <a:gd name="connsiteY5" fmla="*/ 3870649 h 5890835"/>
                  <a:gd name="connsiteX6" fmla="*/ 372139 w 4784651"/>
                  <a:gd name="connsiteY6" fmla="*/ 4062035 h 5890835"/>
                  <a:gd name="connsiteX7" fmla="*/ 563525 w 4784651"/>
                  <a:gd name="connsiteY7" fmla="*/ 4317217 h 5890835"/>
                  <a:gd name="connsiteX8" fmla="*/ 499730 w 4784651"/>
                  <a:gd name="connsiteY8" fmla="*/ 4976435 h 5890835"/>
                  <a:gd name="connsiteX9" fmla="*/ 1754372 w 4784651"/>
                  <a:gd name="connsiteY9" fmla="*/ 5199719 h 5890835"/>
                  <a:gd name="connsiteX10" fmla="*/ 1945758 w 4784651"/>
                  <a:gd name="connsiteY10" fmla="*/ 5890835 h 5890835"/>
                  <a:gd name="connsiteX11" fmla="*/ 4784651 w 4784651"/>
                  <a:gd name="connsiteY11" fmla="*/ 5858938 h 5890835"/>
                  <a:gd name="connsiteX12" fmla="*/ 4561367 w 4784651"/>
                  <a:gd name="connsiteY12" fmla="*/ 4189626 h 5890835"/>
                  <a:gd name="connsiteX13" fmla="*/ 3030279 w 4784651"/>
                  <a:gd name="connsiteY13" fmla="*/ 398 h 5890835"/>
                  <a:gd name="connsiteX0" fmla="*/ 3030279 w 5042277"/>
                  <a:gd name="connsiteY0" fmla="*/ 663 h 5891100"/>
                  <a:gd name="connsiteX1" fmla="*/ 765544 w 5042277"/>
                  <a:gd name="connsiteY1" fmla="*/ 1935789 h 5891100"/>
                  <a:gd name="connsiteX2" fmla="*/ 0 w 5042277"/>
                  <a:gd name="connsiteY2" fmla="*/ 3052207 h 5891100"/>
                  <a:gd name="connsiteX3" fmla="*/ 510363 w 5042277"/>
                  <a:gd name="connsiteY3" fmla="*/ 3328654 h 5891100"/>
                  <a:gd name="connsiteX4" fmla="*/ 297711 w 5042277"/>
                  <a:gd name="connsiteY4" fmla="*/ 3658263 h 5891100"/>
                  <a:gd name="connsiteX5" fmla="*/ 489097 w 5042277"/>
                  <a:gd name="connsiteY5" fmla="*/ 3870914 h 5891100"/>
                  <a:gd name="connsiteX6" fmla="*/ 372139 w 5042277"/>
                  <a:gd name="connsiteY6" fmla="*/ 4062300 h 5891100"/>
                  <a:gd name="connsiteX7" fmla="*/ 563525 w 5042277"/>
                  <a:gd name="connsiteY7" fmla="*/ 4317482 h 5891100"/>
                  <a:gd name="connsiteX8" fmla="*/ 499730 w 5042277"/>
                  <a:gd name="connsiteY8" fmla="*/ 4976700 h 5891100"/>
                  <a:gd name="connsiteX9" fmla="*/ 1754372 w 5042277"/>
                  <a:gd name="connsiteY9" fmla="*/ 5199984 h 5891100"/>
                  <a:gd name="connsiteX10" fmla="*/ 1945758 w 5042277"/>
                  <a:gd name="connsiteY10" fmla="*/ 5891100 h 5891100"/>
                  <a:gd name="connsiteX11" fmla="*/ 4784651 w 5042277"/>
                  <a:gd name="connsiteY11" fmla="*/ 5859203 h 5891100"/>
                  <a:gd name="connsiteX12" fmla="*/ 4561367 w 5042277"/>
                  <a:gd name="connsiteY12" fmla="*/ 4189891 h 5891100"/>
                  <a:gd name="connsiteX13" fmla="*/ 3030279 w 5042277"/>
                  <a:gd name="connsiteY13" fmla="*/ 663 h 5891100"/>
                  <a:gd name="connsiteX0" fmla="*/ 3030279 w 5316637"/>
                  <a:gd name="connsiteY0" fmla="*/ 1079 h 5891516"/>
                  <a:gd name="connsiteX1" fmla="*/ 765544 w 5316637"/>
                  <a:gd name="connsiteY1" fmla="*/ 1936205 h 5891516"/>
                  <a:gd name="connsiteX2" fmla="*/ 0 w 5316637"/>
                  <a:gd name="connsiteY2" fmla="*/ 3052623 h 5891516"/>
                  <a:gd name="connsiteX3" fmla="*/ 510363 w 5316637"/>
                  <a:gd name="connsiteY3" fmla="*/ 3329070 h 5891516"/>
                  <a:gd name="connsiteX4" fmla="*/ 297711 w 5316637"/>
                  <a:gd name="connsiteY4" fmla="*/ 3658679 h 5891516"/>
                  <a:gd name="connsiteX5" fmla="*/ 489097 w 5316637"/>
                  <a:gd name="connsiteY5" fmla="*/ 3871330 h 5891516"/>
                  <a:gd name="connsiteX6" fmla="*/ 372139 w 5316637"/>
                  <a:gd name="connsiteY6" fmla="*/ 4062716 h 5891516"/>
                  <a:gd name="connsiteX7" fmla="*/ 563525 w 5316637"/>
                  <a:gd name="connsiteY7" fmla="*/ 4317898 h 5891516"/>
                  <a:gd name="connsiteX8" fmla="*/ 499730 w 5316637"/>
                  <a:gd name="connsiteY8" fmla="*/ 4977116 h 5891516"/>
                  <a:gd name="connsiteX9" fmla="*/ 1754372 w 5316637"/>
                  <a:gd name="connsiteY9" fmla="*/ 5200400 h 5891516"/>
                  <a:gd name="connsiteX10" fmla="*/ 1945758 w 5316637"/>
                  <a:gd name="connsiteY10" fmla="*/ 5891516 h 5891516"/>
                  <a:gd name="connsiteX11" fmla="*/ 4784651 w 5316637"/>
                  <a:gd name="connsiteY11" fmla="*/ 5859619 h 5891516"/>
                  <a:gd name="connsiteX12" fmla="*/ 4890977 w 5316637"/>
                  <a:gd name="connsiteY12" fmla="*/ 3520456 h 5891516"/>
                  <a:gd name="connsiteX13" fmla="*/ 3030279 w 5316637"/>
                  <a:gd name="connsiteY13" fmla="*/ 1079 h 5891516"/>
                  <a:gd name="connsiteX0" fmla="*/ 3030279 w 5338934"/>
                  <a:gd name="connsiteY0" fmla="*/ 561 h 5890998"/>
                  <a:gd name="connsiteX1" fmla="*/ 765544 w 5338934"/>
                  <a:gd name="connsiteY1" fmla="*/ 1935687 h 5890998"/>
                  <a:gd name="connsiteX2" fmla="*/ 0 w 5338934"/>
                  <a:gd name="connsiteY2" fmla="*/ 3052105 h 5890998"/>
                  <a:gd name="connsiteX3" fmla="*/ 510363 w 5338934"/>
                  <a:gd name="connsiteY3" fmla="*/ 3328552 h 5890998"/>
                  <a:gd name="connsiteX4" fmla="*/ 297711 w 5338934"/>
                  <a:gd name="connsiteY4" fmla="*/ 3658161 h 5890998"/>
                  <a:gd name="connsiteX5" fmla="*/ 489097 w 5338934"/>
                  <a:gd name="connsiteY5" fmla="*/ 3870812 h 5890998"/>
                  <a:gd name="connsiteX6" fmla="*/ 372139 w 5338934"/>
                  <a:gd name="connsiteY6" fmla="*/ 4062198 h 5890998"/>
                  <a:gd name="connsiteX7" fmla="*/ 563525 w 5338934"/>
                  <a:gd name="connsiteY7" fmla="*/ 4317380 h 5890998"/>
                  <a:gd name="connsiteX8" fmla="*/ 499730 w 5338934"/>
                  <a:gd name="connsiteY8" fmla="*/ 4976598 h 5890998"/>
                  <a:gd name="connsiteX9" fmla="*/ 1754372 w 5338934"/>
                  <a:gd name="connsiteY9" fmla="*/ 5199882 h 5890998"/>
                  <a:gd name="connsiteX10" fmla="*/ 1945758 w 5338934"/>
                  <a:gd name="connsiteY10" fmla="*/ 5890998 h 5890998"/>
                  <a:gd name="connsiteX11" fmla="*/ 4784651 w 5338934"/>
                  <a:gd name="connsiteY11" fmla="*/ 5859101 h 5890998"/>
                  <a:gd name="connsiteX12" fmla="*/ 4890977 w 5338934"/>
                  <a:gd name="connsiteY12" fmla="*/ 3519938 h 5890998"/>
                  <a:gd name="connsiteX13" fmla="*/ 3030279 w 5338934"/>
                  <a:gd name="connsiteY13" fmla="*/ 561 h 5890998"/>
                  <a:gd name="connsiteX0" fmla="*/ 3030279 w 5381346"/>
                  <a:gd name="connsiteY0" fmla="*/ 115 h 5890552"/>
                  <a:gd name="connsiteX1" fmla="*/ 765544 w 5381346"/>
                  <a:gd name="connsiteY1" fmla="*/ 1935241 h 5890552"/>
                  <a:gd name="connsiteX2" fmla="*/ 0 w 5381346"/>
                  <a:gd name="connsiteY2" fmla="*/ 3051659 h 5890552"/>
                  <a:gd name="connsiteX3" fmla="*/ 510363 w 5381346"/>
                  <a:gd name="connsiteY3" fmla="*/ 3328106 h 5890552"/>
                  <a:gd name="connsiteX4" fmla="*/ 297711 w 5381346"/>
                  <a:gd name="connsiteY4" fmla="*/ 3657715 h 5890552"/>
                  <a:gd name="connsiteX5" fmla="*/ 489097 w 5381346"/>
                  <a:gd name="connsiteY5" fmla="*/ 3870366 h 5890552"/>
                  <a:gd name="connsiteX6" fmla="*/ 372139 w 5381346"/>
                  <a:gd name="connsiteY6" fmla="*/ 4061752 h 5890552"/>
                  <a:gd name="connsiteX7" fmla="*/ 563525 w 5381346"/>
                  <a:gd name="connsiteY7" fmla="*/ 4316934 h 5890552"/>
                  <a:gd name="connsiteX8" fmla="*/ 499730 w 5381346"/>
                  <a:gd name="connsiteY8" fmla="*/ 4976152 h 5890552"/>
                  <a:gd name="connsiteX9" fmla="*/ 1754372 w 5381346"/>
                  <a:gd name="connsiteY9" fmla="*/ 5199436 h 5890552"/>
                  <a:gd name="connsiteX10" fmla="*/ 1945758 w 5381346"/>
                  <a:gd name="connsiteY10" fmla="*/ 5890552 h 5890552"/>
                  <a:gd name="connsiteX11" fmla="*/ 4784651 w 5381346"/>
                  <a:gd name="connsiteY11" fmla="*/ 5858655 h 5890552"/>
                  <a:gd name="connsiteX12" fmla="*/ 4890977 w 5381346"/>
                  <a:gd name="connsiteY12" fmla="*/ 3519492 h 5890552"/>
                  <a:gd name="connsiteX13" fmla="*/ 3030279 w 5381346"/>
                  <a:gd name="connsiteY13" fmla="*/ 115 h 5890552"/>
                  <a:gd name="connsiteX0" fmla="*/ 3030279 w 5381346"/>
                  <a:gd name="connsiteY0" fmla="*/ 115 h 5890552"/>
                  <a:gd name="connsiteX1" fmla="*/ 765544 w 5381346"/>
                  <a:gd name="connsiteY1" fmla="*/ 1935241 h 5890552"/>
                  <a:gd name="connsiteX2" fmla="*/ 0 w 5381346"/>
                  <a:gd name="connsiteY2" fmla="*/ 3051659 h 5890552"/>
                  <a:gd name="connsiteX3" fmla="*/ 510363 w 5381346"/>
                  <a:gd name="connsiteY3" fmla="*/ 3328106 h 5890552"/>
                  <a:gd name="connsiteX4" fmla="*/ 297711 w 5381346"/>
                  <a:gd name="connsiteY4" fmla="*/ 3657715 h 5890552"/>
                  <a:gd name="connsiteX5" fmla="*/ 489097 w 5381346"/>
                  <a:gd name="connsiteY5" fmla="*/ 3870366 h 5890552"/>
                  <a:gd name="connsiteX6" fmla="*/ 372139 w 5381346"/>
                  <a:gd name="connsiteY6" fmla="*/ 4061752 h 5890552"/>
                  <a:gd name="connsiteX7" fmla="*/ 563525 w 5381346"/>
                  <a:gd name="connsiteY7" fmla="*/ 4316934 h 5890552"/>
                  <a:gd name="connsiteX8" fmla="*/ 499730 w 5381346"/>
                  <a:gd name="connsiteY8" fmla="*/ 4976152 h 5890552"/>
                  <a:gd name="connsiteX9" fmla="*/ 1754372 w 5381346"/>
                  <a:gd name="connsiteY9" fmla="*/ 5199436 h 5890552"/>
                  <a:gd name="connsiteX10" fmla="*/ 1945758 w 5381346"/>
                  <a:gd name="connsiteY10" fmla="*/ 5890552 h 5890552"/>
                  <a:gd name="connsiteX11" fmla="*/ 4784651 w 5381346"/>
                  <a:gd name="connsiteY11" fmla="*/ 5858655 h 5890552"/>
                  <a:gd name="connsiteX12" fmla="*/ 4890977 w 5381346"/>
                  <a:gd name="connsiteY12" fmla="*/ 3519492 h 5890552"/>
                  <a:gd name="connsiteX13" fmla="*/ 3030279 w 5381346"/>
                  <a:gd name="connsiteY13" fmla="*/ 115 h 5890552"/>
                  <a:gd name="connsiteX0" fmla="*/ 3030279 w 5381346"/>
                  <a:gd name="connsiteY0" fmla="*/ 115 h 5890552"/>
                  <a:gd name="connsiteX1" fmla="*/ 765544 w 5381346"/>
                  <a:gd name="connsiteY1" fmla="*/ 1935241 h 5890552"/>
                  <a:gd name="connsiteX2" fmla="*/ 0 w 5381346"/>
                  <a:gd name="connsiteY2" fmla="*/ 3051659 h 5890552"/>
                  <a:gd name="connsiteX3" fmla="*/ 510363 w 5381346"/>
                  <a:gd name="connsiteY3" fmla="*/ 3328106 h 5890552"/>
                  <a:gd name="connsiteX4" fmla="*/ 297711 w 5381346"/>
                  <a:gd name="connsiteY4" fmla="*/ 3657715 h 5890552"/>
                  <a:gd name="connsiteX5" fmla="*/ 489097 w 5381346"/>
                  <a:gd name="connsiteY5" fmla="*/ 3870366 h 5890552"/>
                  <a:gd name="connsiteX6" fmla="*/ 372139 w 5381346"/>
                  <a:gd name="connsiteY6" fmla="*/ 4061752 h 5890552"/>
                  <a:gd name="connsiteX7" fmla="*/ 563525 w 5381346"/>
                  <a:gd name="connsiteY7" fmla="*/ 4316934 h 5890552"/>
                  <a:gd name="connsiteX8" fmla="*/ 499730 w 5381346"/>
                  <a:gd name="connsiteY8" fmla="*/ 4976152 h 5890552"/>
                  <a:gd name="connsiteX9" fmla="*/ 1754372 w 5381346"/>
                  <a:gd name="connsiteY9" fmla="*/ 5199436 h 5890552"/>
                  <a:gd name="connsiteX10" fmla="*/ 1945758 w 5381346"/>
                  <a:gd name="connsiteY10" fmla="*/ 5890552 h 5890552"/>
                  <a:gd name="connsiteX11" fmla="*/ 4784651 w 5381346"/>
                  <a:gd name="connsiteY11" fmla="*/ 5858655 h 5890552"/>
                  <a:gd name="connsiteX12" fmla="*/ 4890977 w 5381346"/>
                  <a:gd name="connsiteY12" fmla="*/ 3519492 h 5890552"/>
                  <a:gd name="connsiteX13" fmla="*/ 3030279 w 5381346"/>
                  <a:gd name="connsiteY13" fmla="*/ 115 h 5890552"/>
                  <a:gd name="connsiteX0" fmla="*/ 3030279 w 5381346"/>
                  <a:gd name="connsiteY0" fmla="*/ 115 h 5890552"/>
                  <a:gd name="connsiteX1" fmla="*/ 765544 w 5381346"/>
                  <a:gd name="connsiteY1" fmla="*/ 1935241 h 5890552"/>
                  <a:gd name="connsiteX2" fmla="*/ 0 w 5381346"/>
                  <a:gd name="connsiteY2" fmla="*/ 3051659 h 5890552"/>
                  <a:gd name="connsiteX3" fmla="*/ 510363 w 5381346"/>
                  <a:gd name="connsiteY3" fmla="*/ 3328106 h 5890552"/>
                  <a:gd name="connsiteX4" fmla="*/ 297711 w 5381346"/>
                  <a:gd name="connsiteY4" fmla="*/ 3657715 h 5890552"/>
                  <a:gd name="connsiteX5" fmla="*/ 489097 w 5381346"/>
                  <a:gd name="connsiteY5" fmla="*/ 3870366 h 5890552"/>
                  <a:gd name="connsiteX6" fmla="*/ 372139 w 5381346"/>
                  <a:gd name="connsiteY6" fmla="*/ 4061752 h 5890552"/>
                  <a:gd name="connsiteX7" fmla="*/ 563525 w 5381346"/>
                  <a:gd name="connsiteY7" fmla="*/ 4316934 h 5890552"/>
                  <a:gd name="connsiteX8" fmla="*/ 499730 w 5381346"/>
                  <a:gd name="connsiteY8" fmla="*/ 4976152 h 5890552"/>
                  <a:gd name="connsiteX9" fmla="*/ 1754372 w 5381346"/>
                  <a:gd name="connsiteY9" fmla="*/ 5199436 h 5890552"/>
                  <a:gd name="connsiteX10" fmla="*/ 1945758 w 5381346"/>
                  <a:gd name="connsiteY10" fmla="*/ 5890552 h 5890552"/>
                  <a:gd name="connsiteX11" fmla="*/ 4784651 w 5381346"/>
                  <a:gd name="connsiteY11" fmla="*/ 5858655 h 5890552"/>
                  <a:gd name="connsiteX12" fmla="*/ 4890977 w 5381346"/>
                  <a:gd name="connsiteY12" fmla="*/ 3519492 h 5890552"/>
                  <a:gd name="connsiteX13" fmla="*/ 3030279 w 5381346"/>
                  <a:gd name="connsiteY13" fmla="*/ 115 h 5890552"/>
                  <a:gd name="connsiteX0" fmla="*/ 3030279 w 5381346"/>
                  <a:gd name="connsiteY0" fmla="*/ 115 h 5890552"/>
                  <a:gd name="connsiteX1" fmla="*/ 765544 w 5381346"/>
                  <a:gd name="connsiteY1" fmla="*/ 1935241 h 5890552"/>
                  <a:gd name="connsiteX2" fmla="*/ 0 w 5381346"/>
                  <a:gd name="connsiteY2" fmla="*/ 3051659 h 5890552"/>
                  <a:gd name="connsiteX3" fmla="*/ 510363 w 5381346"/>
                  <a:gd name="connsiteY3" fmla="*/ 3328106 h 5890552"/>
                  <a:gd name="connsiteX4" fmla="*/ 297711 w 5381346"/>
                  <a:gd name="connsiteY4" fmla="*/ 3657715 h 5890552"/>
                  <a:gd name="connsiteX5" fmla="*/ 489097 w 5381346"/>
                  <a:gd name="connsiteY5" fmla="*/ 3870366 h 5890552"/>
                  <a:gd name="connsiteX6" fmla="*/ 372139 w 5381346"/>
                  <a:gd name="connsiteY6" fmla="*/ 4061752 h 5890552"/>
                  <a:gd name="connsiteX7" fmla="*/ 563525 w 5381346"/>
                  <a:gd name="connsiteY7" fmla="*/ 4316934 h 5890552"/>
                  <a:gd name="connsiteX8" fmla="*/ 499730 w 5381346"/>
                  <a:gd name="connsiteY8" fmla="*/ 4976152 h 5890552"/>
                  <a:gd name="connsiteX9" fmla="*/ 1754372 w 5381346"/>
                  <a:gd name="connsiteY9" fmla="*/ 5199436 h 5890552"/>
                  <a:gd name="connsiteX10" fmla="*/ 1945758 w 5381346"/>
                  <a:gd name="connsiteY10" fmla="*/ 5890552 h 5890552"/>
                  <a:gd name="connsiteX11" fmla="*/ 4784651 w 5381346"/>
                  <a:gd name="connsiteY11" fmla="*/ 5858655 h 5890552"/>
                  <a:gd name="connsiteX12" fmla="*/ 4890977 w 5381346"/>
                  <a:gd name="connsiteY12" fmla="*/ 3519492 h 5890552"/>
                  <a:gd name="connsiteX13" fmla="*/ 3030279 w 5381346"/>
                  <a:gd name="connsiteY13" fmla="*/ 115 h 5890552"/>
                  <a:gd name="connsiteX0" fmla="*/ 3030279 w 5381346"/>
                  <a:gd name="connsiteY0" fmla="*/ 175 h 5890612"/>
                  <a:gd name="connsiteX1" fmla="*/ 765544 w 5381346"/>
                  <a:gd name="connsiteY1" fmla="*/ 1935301 h 5890612"/>
                  <a:gd name="connsiteX2" fmla="*/ 0 w 5381346"/>
                  <a:gd name="connsiteY2" fmla="*/ 3051719 h 5890612"/>
                  <a:gd name="connsiteX3" fmla="*/ 510363 w 5381346"/>
                  <a:gd name="connsiteY3" fmla="*/ 3328166 h 5890612"/>
                  <a:gd name="connsiteX4" fmla="*/ 297711 w 5381346"/>
                  <a:gd name="connsiteY4" fmla="*/ 3657775 h 5890612"/>
                  <a:gd name="connsiteX5" fmla="*/ 489097 w 5381346"/>
                  <a:gd name="connsiteY5" fmla="*/ 3870426 h 5890612"/>
                  <a:gd name="connsiteX6" fmla="*/ 372139 w 5381346"/>
                  <a:gd name="connsiteY6" fmla="*/ 4061812 h 5890612"/>
                  <a:gd name="connsiteX7" fmla="*/ 563525 w 5381346"/>
                  <a:gd name="connsiteY7" fmla="*/ 4316994 h 5890612"/>
                  <a:gd name="connsiteX8" fmla="*/ 499730 w 5381346"/>
                  <a:gd name="connsiteY8" fmla="*/ 4976212 h 5890612"/>
                  <a:gd name="connsiteX9" fmla="*/ 1754372 w 5381346"/>
                  <a:gd name="connsiteY9" fmla="*/ 5199496 h 5890612"/>
                  <a:gd name="connsiteX10" fmla="*/ 1945758 w 5381346"/>
                  <a:gd name="connsiteY10" fmla="*/ 5890612 h 5890612"/>
                  <a:gd name="connsiteX11" fmla="*/ 4784651 w 5381346"/>
                  <a:gd name="connsiteY11" fmla="*/ 5858715 h 5890612"/>
                  <a:gd name="connsiteX12" fmla="*/ 4890977 w 5381346"/>
                  <a:gd name="connsiteY12" fmla="*/ 3519552 h 5890612"/>
                  <a:gd name="connsiteX13" fmla="*/ 3030279 w 5381346"/>
                  <a:gd name="connsiteY13" fmla="*/ 175 h 5890612"/>
                  <a:gd name="connsiteX0" fmla="*/ 3030279 w 5381346"/>
                  <a:gd name="connsiteY0" fmla="*/ 1733 h 5892170"/>
                  <a:gd name="connsiteX1" fmla="*/ 0 w 5381346"/>
                  <a:gd name="connsiteY1" fmla="*/ 3053277 h 5892170"/>
                  <a:gd name="connsiteX2" fmla="*/ 510363 w 5381346"/>
                  <a:gd name="connsiteY2" fmla="*/ 3329724 h 5892170"/>
                  <a:gd name="connsiteX3" fmla="*/ 297711 w 5381346"/>
                  <a:gd name="connsiteY3" fmla="*/ 3659333 h 5892170"/>
                  <a:gd name="connsiteX4" fmla="*/ 489097 w 5381346"/>
                  <a:gd name="connsiteY4" fmla="*/ 3871984 h 5892170"/>
                  <a:gd name="connsiteX5" fmla="*/ 372139 w 5381346"/>
                  <a:gd name="connsiteY5" fmla="*/ 4063370 h 5892170"/>
                  <a:gd name="connsiteX6" fmla="*/ 563525 w 5381346"/>
                  <a:gd name="connsiteY6" fmla="*/ 4318552 h 5892170"/>
                  <a:gd name="connsiteX7" fmla="*/ 499730 w 5381346"/>
                  <a:gd name="connsiteY7" fmla="*/ 4977770 h 5892170"/>
                  <a:gd name="connsiteX8" fmla="*/ 1754372 w 5381346"/>
                  <a:gd name="connsiteY8" fmla="*/ 5201054 h 5892170"/>
                  <a:gd name="connsiteX9" fmla="*/ 1945758 w 5381346"/>
                  <a:gd name="connsiteY9" fmla="*/ 5892170 h 5892170"/>
                  <a:gd name="connsiteX10" fmla="*/ 4784651 w 5381346"/>
                  <a:gd name="connsiteY10" fmla="*/ 5860273 h 5892170"/>
                  <a:gd name="connsiteX11" fmla="*/ 4890977 w 5381346"/>
                  <a:gd name="connsiteY11" fmla="*/ 3521110 h 5892170"/>
                  <a:gd name="connsiteX12" fmla="*/ 3030279 w 5381346"/>
                  <a:gd name="connsiteY12" fmla="*/ 1733 h 5892170"/>
                  <a:gd name="connsiteX0" fmla="*/ 3030279 w 5381346"/>
                  <a:gd name="connsiteY0" fmla="*/ 4 h 5890441"/>
                  <a:gd name="connsiteX1" fmla="*/ 0 w 5381346"/>
                  <a:gd name="connsiteY1" fmla="*/ 3051548 h 5890441"/>
                  <a:gd name="connsiteX2" fmla="*/ 510363 w 5381346"/>
                  <a:gd name="connsiteY2" fmla="*/ 3327995 h 5890441"/>
                  <a:gd name="connsiteX3" fmla="*/ 297711 w 5381346"/>
                  <a:gd name="connsiteY3" fmla="*/ 3657604 h 5890441"/>
                  <a:gd name="connsiteX4" fmla="*/ 489097 w 5381346"/>
                  <a:gd name="connsiteY4" fmla="*/ 3870255 h 5890441"/>
                  <a:gd name="connsiteX5" fmla="*/ 372139 w 5381346"/>
                  <a:gd name="connsiteY5" fmla="*/ 4061641 h 5890441"/>
                  <a:gd name="connsiteX6" fmla="*/ 563525 w 5381346"/>
                  <a:gd name="connsiteY6" fmla="*/ 4316823 h 5890441"/>
                  <a:gd name="connsiteX7" fmla="*/ 499730 w 5381346"/>
                  <a:gd name="connsiteY7" fmla="*/ 4976041 h 5890441"/>
                  <a:gd name="connsiteX8" fmla="*/ 1754372 w 5381346"/>
                  <a:gd name="connsiteY8" fmla="*/ 5199325 h 5890441"/>
                  <a:gd name="connsiteX9" fmla="*/ 1945758 w 5381346"/>
                  <a:gd name="connsiteY9" fmla="*/ 5890441 h 5890441"/>
                  <a:gd name="connsiteX10" fmla="*/ 4784651 w 5381346"/>
                  <a:gd name="connsiteY10" fmla="*/ 5858544 h 5890441"/>
                  <a:gd name="connsiteX11" fmla="*/ 4890977 w 5381346"/>
                  <a:gd name="connsiteY11" fmla="*/ 3519381 h 5890441"/>
                  <a:gd name="connsiteX12" fmla="*/ 3030279 w 5381346"/>
                  <a:gd name="connsiteY12" fmla="*/ 4 h 5890441"/>
                  <a:gd name="connsiteX0" fmla="*/ 3040277 w 5391344"/>
                  <a:gd name="connsiteY0" fmla="*/ 4 h 5890441"/>
                  <a:gd name="connsiteX1" fmla="*/ 9998 w 5391344"/>
                  <a:gd name="connsiteY1" fmla="*/ 3051548 h 5890441"/>
                  <a:gd name="connsiteX2" fmla="*/ 520361 w 5391344"/>
                  <a:gd name="connsiteY2" fmla="*/ 3327995 h 5890441"/>
                  <a:gd name="connsiteX3" fmla="*/ 307709 w 5391344"/>
                  <a:gd name="connsiteY3" fmla="*/ 3657604 h 5890441"/>
                  <a:gd name="connsiteX4" fmla="*/ 499095 w 5391344"/>
                  <a:gd name="connsiteY4" fmla="*/ 3870255 h 5890441"/>
                  <a:gd name="connsiteX5" fmla="*/ 382137 w 5391344"/>
                  <a:gd name="connsiteY5" fmla="*/ 4061641 h 5890441"/>
                  <a:gd name="connsiteX6" fmla="*/ 573523 w 5391344"/>
                  <a:gd name="connsiteY6" fmla="*/ 4316823 h 5890441"/>
                  <a:gd name="connsiteX7" fmla="*/ 509728 w 5391344"/>
                  <a:gd name="connsiteY7" fmla="*/ 4976041 h 5890441"/>
                  <a:gd name="connsiteX8" fmla="*/ 1764370 w 5391344"/>
                  <a:gd name="connsiteY8" fmla="*/ 5199325 h 5890441"/>
                  <a:gd name="connsiteX9" fmla="*/ 1955756 w 5391344"/>
                  <a:gd name="connsiteY9" fmla="*/ 5890441 h 5890441"/>
                  <a:gd name="connsiteX10" fmla="*/ 4794649 w 5391344"/>
                  <a:gd name="connsiteY10" fmla="*/ 5858544 h 5890441"/>
                  <a:gd name="connsiteX11" fmla="*/ 4900975 w 5391344"/>
                  <a:gd name="connsiteY11" fmla="*/ 3519381 h 5890441"/>
                  <a:gd name="connsiteX12" fmla="*/ 3040277 w 5391344"/>
                  <a:gd name="connsiteY12" fmla="*/ 4 h 5890441"/>
                  <a:gd name="connsiteX0" fmla="*/ 3040277 w 5391344"/>
                  <a:gd name="connsiteY0" fmla="*/ 4 h 5890441"/>
                  <a:gd name="connsiteX1" fmla="*/ 9998 w 5391344"/>
                  <a:gd name="connsiteY1" fmla="*/ 3051548 h 5890441"/>
                  <a:gd name="connsiteX2" fmla="*/ 520361 w 5391344"/>
                  <a:gd name="connsiteY2" fmla="*/ 3327995 h 5890441"/>
                  <a:gd name="connsiteX3" fmla="*/ 307709 w 5391344"/>
                  <a:gd name="connsiteY3" fmla="*/ 3657604 h 5890441"/>
                  <a:gd name="connsiteX4" fmla="*/ 499095 w 5391344"/>
                  <a:gd name="connsiteY4" fmla="*/ 3870255 h 5890441"/>
                  <a:gd name="connsiteX5" fmla="*/ 382137 w 5391344"/>
                  <a:gd name="connsiteY5" fmla="*/ 4061641 h 5890441"/>
                  <a:gd name="connsiteX6" fmla="*/ 573523 w 5391344"/>
                  <a:gd name="connsiteY6" fmla="*/ 4316823 h 5890441"/>
                  <a:gd name="connsiteX7" fmla="*/ 509728 w 5391344"/>
                  <a:gd name="connsiteY7" fmla="*/ 4976041 h 5890441"/>
                  <a:gd name="connsiteX8" fmla="*/ 1764370 w 5391344"/>
                  <a:gd name="connsiteY8" fmla="*/ 5199325 h 5890441"/>
                  <a:gd name="connsiteX9" fmla="*/ 1955756 w 5391344"/>
                  <a:gd name="connsiteY9" fmla="*/ 5890441 h 5890441"/>
                  <a:gd name="connsiteX10" fmla="*/ 4794649 w 5391344"/>
                  <a:gd name="connsiteY10" fmla="*/ 5858544 h 5890441"/>
                  <a:gd name="connsiteX11" fmla="*/ 4900975 w 5391344"/>
                  <a:gd name="connsiteY11" fmla="*/ 3519381 h 5890441"/>
                  <a:gd name="connsiteX12" fmla="*/ 3040277 w 5391344"/>
                  <a:gd name="connsiteY12" fmla="*/ 4 h 5890441"/>
                  <a:gd name="connsiteX0" fmla="*/ 3030279 w 5381346"/>
                  <a:gd name="connsiteY0" fmla="*/ 92120 h 5982557"/>
                  <a:gd name="connsiteX1" fmla="*/ 914399 w 5381346"/>
                  <a:gd name="connsiteY1" fmla="*/ 1187274 h 5982557"/>
                  <a:gd name="connsiteX2" fmla="*/ 0 w 5381346"/>
                  <a:gd name="connsiteY2" fmla="*/ 3143664 h 5982557"/>
                  <a:gd name="connsiteX3" fmla="*/ 510363 w 5381346"/>
                  <a:gd name="connsiteY3" fmla="*/ 3420111 h 5982557"/>
                  <a:gd name="connsiteX4" fmla="*/ 297711 w 5381346"/>
                  <a:gd name="connsiteY4" fmla="*/ 3749720 h 5982557"/>
                  <a:gd name="connsiteX5" fmla="*/ 489097 w 5381346"/>
                  <a:gd name="connsiteY5" fmla="*/ 3962371 h 5982557"/>
                  <a:gd name="connsiteX6" fmla="*/ 372139 w 5381346"/>
                  <a:gd name="connsiteY6" fmla="*/ 4153757 h 5982557"/>
                  <a:gd name="connsiteX7" fmla="*/ 563525 w 5381346"/>
                  <a:gd name="connsiteY7" fmla="*/ 4408939 h 5982557"/>
                  <a:gd name="connsiteX8" fmla="*/ 499730 w 5381346"/>
                  <a:gd name="connsiteY8" fmla="*/ 5068157 h 5982557"/>
                  <a:gd name="connsiteX9" fmla="*/ 1754372 w 5381346"/>
                  <a:gd name="connsiteY9" fmla="*/ 5291441 h 5982557"/>
                  <a:gd name="connsiteX10" fmla="*/ 1945758 w 5381346"/>
                  <a:gd name="connsiteY10" fmla="*/ 5982557 h 5982557"/>
                  <a:gd name="connsiteX11" fmla="*/ 4784651 w 5381346"/>
                  <a:gd name="connsiteY11" fmla="*/ 5950660 h 5982557"/>
                  <a:gd name="connsiteX12" fmla="*/ 4890977 w 5381346"/>
                  <a:gd name="connsiteY12" fmla="*/ 3611497 h 5982557"/>
                  <a:gd name="connsiteX13" fmla="*/ 3030279 w 5381346"/>
                  <a:gd name="connsiteY13" fmla="*/ 92120 h 5982557"/>
                  <a:gd name="connsiteX0" fmla="*/ 3030279 w 5381346"/>
                  <a:gd name="connsiteY0" fmla="*/ 94250 h 5984687"/>
                  <a:gd name="connsiteX1" fmla="*/ 914399 w 5381346"/>
                  <a:gd name="connsiteY1" fmla="*/ 1189404 h 5984687"/>
                  <a:gd name="connsiteX2" fmla="*/ 0 w 5381346"/>
                  <a:gd name="connsiteY2" fmla="*/ 3145794 h 5984687"/>
                  <a:gd name="connsiteX3" fmla="*/ 510363 w 5381346"/>
                  <a:gd name="connsiteY3" fmla="*/ 3422241 h 5984687"/>
                  <a:gd name="connsiteX4" fmla="*/ 297711 w 5381346"/>
                  <a:gd name="connsiteY4" fmla="*/ 3751850 h 5984687"/>
                  <a:gd name="connsiteX5" fmla="*/ 489097 w 5381346"/>
                  <a:gd name="connsiteY5" fmla="*/ 3964501 h 5984687"/>
                  <a:gd name="connsiteX6" fmla="*/ 372139 w 5381346"/>
                  <a:gd name="connsiteY6" fmla="*/ 4155887 h 5984687"/>
                  <a:gd name="connsiteX7" fmla="*/ 563525 w 5381346"/>
                  <a:gd name="connsiteY7" fmla="*/ 4411069 h 5984687"/>
                  <a:gd name="connsiteX8" fmla="*/ 499730 w 5381346"/>
                  <a:gd name="connsiteY8" fmla="*/ 5070287 h 5984687"/>
                  <a:gd name="connsiteX9" fmla="*/ 1754372 w 5381346"/>
                  <a:gd name="connsiteY9" fmla="*/ 5293571 h 5984687"/>
                  <a:gd name="connsiteX10" fmla="*/ 1945758 w 5381346"/>
                  <a:gd name="connsiteY10" fmla="*/ 5984687 h 5984687"/>
                  <a:gd name="connsiteX11" fmla="*/ 4784651 w 5381346"/>
                  <a:gd name="connsiteY11" fmla="*/ 5952790 h 5984687"/>
                  <a:gd name="connsiteX12" fmla="*/ 4890977 w 5381346"/>
                  <a:gd name="connsiteY12" fmla="*/ 3613627 h 5984687"/>
                  <a:gd name="connsiteX13" fmla="*/ 3030279 w 5381346"/>
                  <a:gd name="connsiteY13" fmla="*/ 94250 h 5984687"/>
                  <a:gd name="connsiteX0" fmla="*/ 3030279 w 5381346"/>
                  <a:gd name="connsiteY0" fmla="*/ 0 h 5890437"/>
                  <a:gd name="connsiteX1" fmla="*/ 914399 w 5381346"/>
                  <a:gd name="connsiteY1" fmla="*/ 1095154 h 5890437"/>
                  <a:gd name="connsiteX2" fmla="*/ 0 w 5381346"/>
                  <a:gd name="connsiteY2" fmla="*/ 3051544 h 5890437"/>
                  <a:gd name="connsiteX3" fmla="*/ 510363 w 5381346"/>
                  <a:gd name="connsiteY3" fmla="*/ 3327991 h 5890437"/>
                  <a:gd name="connsiteX4" fmla="*/ 297711 w 5381346"/>
                  <a:gd name="connsiteY4" fmla="*/ 3657600 h 5890437"/>
                  <a:gd name="connsiteX5" fmla="*/ 489097 w 5381346"/>
                  <a:gd name="connsiteY5" fmla="*/ 3870251 h 5890437"/>
                  <a:gd name="connsiteX6" fmla="*/ 372139 w 5381346"/>
                  <a:gd name="connsiteY6" fmla="*/ 4061637 h 5890437"/>
                  <a:gd name="connsiteX7" fmla="*/ 563525 w 5381346"/>
                  <a:gd name="connsiteY7" fmla="*/ 4316819 h 5890437"/>
                  <a:gd name="connsiteX8" fmla="*/ 499730 w 5381346"/>
                  <a:gd name="connsiteY8" fmla="*/ 4976037 h 5890437"/>
                  <a:gd name="connsiteX9" fmla="*/ 1754372 w 5381346"/>
                  <a:gd name="connsiteY9" fmla="*/ 5199321 h 5890437"/>
                  <a:gd name="connsiteX10" fmla="*/ 1945758 w 5381346"/>
                  <a:gd name="connsiteY10" fmla="*/ 5890437 h 5890437"/>
                  <a:gd name="connsiteX11" fmla="*/ 4784651 w 5381346"/>
                  <a:gd name="connsiteY11" fmla="*/ 5858540 h 5890437"/>
                  <a:gd name="connsiteX12" fmla="*/ 4890977 w 5381346"/>
                  <a:gd name="connsiteY12" fmla="*/ 3519377 h 5890437"/>
                  <a:gd name="connsiteX13" fmla="*/ 3030279 w 5381346"/>
                  <a:gd name="connsiteY13" fmla="*/ 0 h 5890437"/>
                  <a:gd name="connsiteX0" fmla="*/ 3030279 w 5381346"/>
                  <a:gd name="connsiteY0" fmla="*/ 0 h 5890437"/>
                  <a:gd name="connsiteX1" fmla="*/ 914399 w 5381346"/>
                  <a:gd name="connsiteY1" fmla="*/ 1095154 h 5890437"/>
                  <a:gd name="connsiteX2" fmla="*/ 0 w 5381346"/>
                  <a:gd name="connsiteY2" fmla="*/ 3051544 h 5890437"/>
                  <a:gd name="connsiteX3" fmla="*/ 510363 w 5381346"/>
                  <a:gd name="connsiteY3" fmla="*/ 3327991 h 5890437"/>
                  <a:gd name="connsiteX4" fmla="*/ 297711 w 5381346"/>
                  <a:gd name="connsiteY4" fmla="*/ 3657600 h 5890437"/>
                  <a:gd name="connsiteX5" fmla="*/ 489097 w 5381346"/>
                  <a:gd name="connsiteY5" fmla="*/ 3870251 h 5890437"/>
                  <a:gd name="connsiteX6" fmla="*/ 372139 w 5381346"/>
                  <a:gd name="connsiteY6" fmla="*/ 4061637 h 5890437"/>
                  <a:gd name="connsiteX7" fmla="*/ 563525 w 5381346"/>
                  <a:gd name="connsiteY7" fmla="*/ 4316819 h 5890437"/>
                  <a:gd name="connsiteX8" fmla="*/ 499730 w 5381346"/>
                  <a:gd name="connsiteY8" fmla="*/ 4976037 h 5890437"/>
                  <a:gd name="connsiteX9" fmla="*/ 1754372 w 5381346"/>
                  <a:gd name="connsiteY9" fmla="*/ 5199321 h 5890437"/>
                  <a:gd name="connsiteX10" fmla="*/ 1945758 w 5381346"/>
                  <a:gd name="connsiteY10" fmla="*/ 5890437 h 5890437"/>
                  <a:gd name="connsiteX11" fmla="*/ 4784651 w 5381346"/>
                  <a:gd name="connsiteY11" fmla="*/ 5858540 h 5890437"/>
                  <a:gd name="connsiteX12" fmla="*/ 4890977 w 5381346"/>
                  <a:gd name="connsiteY12" fmla="*/ 3519377 h 5890437"/>
                  <a:gd name="connsiteX13" fmla="*/ 3030279 w 5381346"/>
                  <a:gd name="connsiteY13" fmla="*/ 0 h 5890437"/>
                  <a:gd name="connsiteX0" fmla="*/ 3030726 w 5381793"/>
                  <a:gd name="connsiteY0" fmla="*/ 0 h 5890437"/>
                  <a:gd name="connsiteX1" fmla="*/ 914846 w 5381793"/>
                  <a:gd name="connsiteY1" fmla="*/ 1095154 h 5890437"/>
                  <a:gd name="connsiteX2" fmla="*/ 649032 w 5381793"/>
                  <a:gd name="connsiteY2" fmla="*/ 2137144 h 5890437"/>
                  <a:gd name="connsiteX3" fmla="*/ 447 w 5381793"/>
                  <a:gd name="connsiteY3" fmla="*/ 3051544 h 5890437"/>
                  <a:gd name="connsiteX4" fmla="*/ 510810 w 5381793"/>
                  <a:gd name="connsiteY4" fmla="*/ 3327991 h 5890437"/>
                  <a:gd name="connsiteX5" fmla="*/ 298158 w 5381793"/>
                  <a:gd name="connsiteY5" fmla="*/ 3657600 h 5890437"/>
                  <a:gd name="connsiteX6" fmla="*/ 489544 w 5381793"/>
                  <a:gd name="connsiteY6" fmla="*/ 3870251 h 5890437"/>
                  <a:gd name="connsiteX7" fmla="*/ 372586 w 5381793"/>
                  <a:gd name="connsiteY7" fmla="*/ 4061637 h 5890437"/>
                  <a:gd name="connsiteX8" fmla="*/ 563972 w 5381793"/>
                  <a:gd name="connsiteY8" fmla="*/ 4316819 h 5890437"/>
                  <a:gd name="connsiteX9" fmla="*/ 500177 w 5381793"/>
                  <a:gd name="connsiteY9" fmla="*/ 4976037 h 5890437"/>
                  <a:gd name="connsiteX10" fmla="*/ 1754819 w 5381793"/>
                  <a:gd name="connsiteY10" fmla="*/ 5199321 h 5890437"/>
                  <a:gd name="connsiteX11" fmla="*/ 1946205 w 5381793"/>
                  <a:gd name="connsiteY11" fmla="*/ 5890437 h 5890437"/>
                  <a:gd name="connsiteX12" fmla="*/ 4785098 w 5381793"/>
                  <a:gd name="connsiteY12" fmla="*/ 5858540 h 5890437"/>
                  <a:gd name="connsiteX13" fmla="*/ 4891424 w 5381793"/>
                  <a:gd name="connsiteY13" fmla="*/ 3519377 h 5890437"/>
                  <a:gd name="connsiteX14" fmla="*/ 3030726 w 5381793"/>
                  <a:gd name="connsiteY14" fmla="*/ 0 h 5890437"/>
                  <a:gd name="connsiteX0" fmla="*/ 3030726 w 5381793"/>
                  <a:gd name="connsiteY0" fmla="*/ 0 h 5890437"/>
                  <a:gd name="connsiteX1" fmla="*/ 914846 w 5381793"/>
                  <a:gd name="connsiteY1" fmla="*/ 1095154 h 5890437"/>
                  <a:gd name="connsiteX2" fmla="*/ 649032 w 5381793"/>
                  <a:gd name="connsiteY2" fmla="*/ 2137144 h 5890437"/>
                  <a:gd name="connsiteX3" fmla="*/ 447 w 5381793"/>
                  <a:gd name="connsiteY3" fmla="*/ 3051544 h 5890437"/>
                  <a:gd name="connsiteX4" fmla="*/ 510810 w 5381793"/>
                  <a:gd name="connsiteY4" fmla="*/ 3327991 h 5890437"/>
                  <a:gd name="connsiteX5" fmla="*/ 298158 w 5381793"/>
                  <a:gd name="connsiteY5" fmla="*/ 3657600 h 5890437"/>
                  <a:gd name="connsiteX6" fmla="*/ 489544 w 5381793"/>
                  <a:gd name="connsiteY6" fmla="*/ 3870251 h 5890437"/>
                  <a:gd name="connsiteX7" fmla="*/ 372586 w 5381793"/>
                  <a:gd name="connsiteY7" fmla="*/ 4061637 h 5890437"/>
                  <a:gd name="connsiteX8" fmla="*/ 563972 w 5381793"/>
                  <a:gd name="connsiteY8" fmla="*/ 4316819 h 5890437"/>
                  <a:gd name="connsiteX9" fmla="*/ 500177 w 5381793"/>
                  <a:gd name="connsiteY9" fmla="*/ 4976037 h 5890437"/>
                  <a:gd name="connsiteX10" fmla="*/ 1754819 w 5381793"/>
                  <a:gd name="connsiteY10" fmla="*/ 5199321 h 5890437"/>
                  <a:gd name="connsiteX11" fmla="*/ 1946205 w 5381793"/>
                  <a:gd name="connsiteY11" fmla="*/ 5890437 h 5890437"/>
                  <a:gd name="connsiteX12" fmla="*/ 4785098 w 5381793"/>
                  <a:gd name="connsiteY12" fmla="*/ 5858540 h 5890437"/>
                  <a:gd name="connsiteX13" fmla="*/ 4891424 w 5381793"/>
                  <a:gd name="connsiteY13" fmla="*/ 3519377 h 5890437"/>
                  <a:gd name="connsiteX14" fmla="*/ 3030726 w 5381793"/>
                  <a:gd name="connsiteY14" fmla="*/ 0 h 5890437"/>
                  <a:gd name="connsiteX0" fmla="*/ 3030726 w 5381793"/>
                  <a:gd name="connsiteY0" fmla="*/ 0 h 5890437"/>
                  <a:gd name="connsiteX1" fmla="*/ 914846 w 5381793"/>
                  <a:gd name="connsiteY1" fmla="*/ 1095154 h 5890437"/>
                  <a:gd name="connsiteX2" fmla="*/ 649032 w 5381793"/>
                  <a:gd name="connsiteY2" fmla="*/ 2137144 h 5890437"/>
                  <a:gd name="connsiteX3" fmla="*/ 447 w 5381793"/>
                  <a:gd name="connsiteY3" fmla="*/ 3051544 h 5890437"/>
                  <a:gd name="connsiteX4" fmla="*/ 510810 w 5381793"/>
                  <a:gd name="connsiteY4" fmla="*/ 3327991 h 5890437"/>
                  <a:gd name="connsiteX5" fmla="*/ 298158 w 5381793"/>
                  <a:gd name="connsiteY5" fmla="*/ 3657600 h 5890437"/>
                  <a:gd name="connsiteX6" fmla="*/ 489544 w 5381793"/>
                  <a:gd name="connsiteY6" fmla="*/ 3870251 h 5890437"/>
                  <a:gd name="connsiteX7" fmla="*/ 372586 w 5381793"/>
                  <a:gd name="connsiteY7" fmla="*/ 4061637 h 5890437"/>
                  <a:gd name="connsiteX8" fmla="*/ 563972 w 5381793"/>
                  <a:gd name="connsiteY8" fmla="*/ 4316819 h 5890437"/>
                  <a:gd name="connsiteX9" fmla="*/ 500177 w 5381793"/>
                  <a:gd name="connsiteY9" fmla="*/ 4976037 h 5890437"/>
                  <a:gd name="connsiteX10" fmla="*/ 1754819 w 5381793"/>
                  <a:gd name="connsiteY10" fmla="*/ 5199321 h 5890437"/>
                  <a:gd name="connsiteX11" fmla="*/ 1946205 w 5381793"/>
                  <a:gd name="connsiteY11" fmla="*/ 5890437 h 5890437"/>
                  <a:gd name="connsiteX12" fmla="*/ 4785098 w 5381793"/>
                  <a:gd name="connsiteY12" fmla="*/ 5858540 h 5890437"/>
                  <a:gd name="connsiteX13" fmla="*/ 4891424 w 5381793"/>
                  <a:gd name="connsiteY13" fmla="*/ 3519377 h 5890437"/>
                  <a:gd name="connsiteX14" fmla="*/ 3030726 w 5381793"/>
                  <a:gd name="connsiteY14" fmla="*/ 0 h 5890437"/>
                  <a:gd name="connsiteX0" fmla="*/ 3030726 w 5381793"/>
                  <a:gd name="connsiteY0" fmla="*/ 0 h 5890437"/>
                  <a:gd name="connsiteX1" fmla="*/ 872315 w 5381793"/>
                  <a:gd name="connsiteY1" fmla="*/ 1063257 h 5890437"/>
                  <a:gd name="connsiteX2" fmla="*/ 649032 w 5381793"/>
                  <a:gd name="connsiteY2" fmla="*/ 2137144 h 5890437"/>
                  <a:gd name="connsiteX3" fmla="*/ 447 w 5381793"/>
                  <a:gd name="connsiteY3" fmla="*/ 3051544 h 5890437"/>
                  <a:gd name="connsiteX4" fmla="*/ 510810 w 5381793"/>
                  <a:gd name="connsiteY4" fmla="*/ 3327991 h 5890437"/>
                  <a:gd name="connsiteX5" fmla="*/ 298158 w 5381793"/>
                  <a:gd name="connsiteY5" fmla="*/ 3657600 h 5890437"/>
                  <a:gd name="connsiteX6" fmla="*/ 489544 w 5381793"/>
                  <a:gd name="connsiteY6" fmla="*/ 3870251 h 5890437"/>
                  <a:gd name="connsiteX7" fmla="*/ 372586 w 5381793"/>
                  <a:gd name="connsiteY7" fmla="*/ 4061637 h 5890437"/>
                  <a:gd name="connsiteX8" fmla="*/ 563972 w 5381793"/>
                  <a:gd name="connsiteY8" fmla="*/ 4316819 h 5890437"/>
                  <a:gd name="connsiteX9" fmla="*/ 500177 w 5381793"/>
                  <a:gd name="connsiteY9" fmla="*/ 4976037 h 5890437"/>
                  <a:gd name="connsiteX10" fmla="*/ 1754819 w 5381793"/>
                  <a:gd name="connsiteY10" fmla="*/ 5199321 h 5890437"/>
                  <a:gd name="connsiteX11" fmla="*/ 1946205 w 5381793"/>
                  <a:gd name="connsiteY11" fmla="*/ 5890437 h 5890437"/>
                  <a:gd name="connsiteX12" fmla="*/ 4785098 w 5381793"/>
                  <a:gd name="connsiteY12" fmla="*/ 5858540 h 5890437"/>
                  <a:gd name="connsiteX13" fmla="*/ 4891424 w 5381793"/>
                  <a:gd name="connsiteY13" fmla="*/ 3519377 h 5890437"/>
                  <a:gd name="connsiteX14" fmla="*/ 3030726 w 5381793"/>
                  <a:gd name="connsiteY14" fmla="*/ 0 h 5890437"/>
                  <a:gd name="connsiteX0" fmla="*/ 3030726 w 5381793"/>
                  <a:gd name="connsiteY0" fmla="*/ 0 h 5890437"/>
                  <a:gd name="connsiteX1" fmla="*/ 872315 w 5381793"/>
                  <a:gd name="connsiteY1" fmla="*/ 1063257 h 5890437"/>
                  <a:gd name="connsiteX2" fmla="*/ 649032 w 5381793"/>
                  <a:gd name="connsiteY2" fmla="*/ 2137144 h 5890437"/>
                  <a:gd name="connsiteX3" fmla="*/ 447 w 5381793"/>
                  <a:gd name="connsiteY3" fmla="*/ 3051544 h 5890437"/>
                  <a:gd name="connsiteX4" fmla="*/ 510810 w 5381793"/>
                  <a:gd name="connsiteY4" fmla="*/ 3327991 h 5890437"/>
                  <a:gd name="connsiteX5" fmla="*/ 298158 w 5381793"/>
                  <a:gd name="connsiteY5" fmla="*/ 3657600 h 5890437"/>
                  <a:gd name="connsiteX6" fmla="*/ 489544 w 5381793"/>
                  <a:gd name="connsiteY6" fmla="*/ 3870251 h 5890437"/>
                  <a:gd name="connsiteX7" fmla="*/ 372586 w 5381793"/>
                  <a:gd name="connsiteY7" fmla="*/ 4061637 h 5890437"/>
                  <a:gd name="connsiteX8" fmla="*/ 563972 w 5381793"/>
                  <a:gd name="connsiteY8" fmla="*/ 4316819 h 5890437"/>
                  <a:gd name="connsiteX9" fmla="*/ 500177 w 5381793"/>
                  <a:gd name="connsiteY9" fmla="*/ 4976037 h 5890437"/>
                  <a:gd name="connsiteX10" fmla="*/ 1754819 w 5381793"/>
                  <a:gd name="connsiteY10" fmla="*/ 5199321 h 5890437"/>
                  <a:gd name="connsiteX11" fmla="*/ 1946205 w 5381793"/>
                  <a:gd name="connsiteY11" fmla="*/ 5890437 h 5890437"/>
                  <a:gd name="connsiteX12" fmla="*/ 4785098 w 5381793"/>
                  <a:gd name="connsiteY12" fmla="*/ 5858540 h 5890437"/>
                  <a:gd name="connsiteX13" fmla="*/ 4891424 w 5381793"/>
                  <a:gd name="connsiteY13" fmla="*/ 3519377 h 5890437"/>
                  <a:gd name="connsiteX14" fmla="*/ 3030726 w 5381793"/>
                  <a:gd name="connsiteY14" fmla="*/ 0 h 5890437"/>
                  <a:gd name="connsiteX0" fmla="*/ 3030726 w 5381793"/>
                  <a:gd name="connsiteY0" fmla="*/ 0 h 5890437"/>
                  <a:gd name="connsiteX1" fmla="*/ 872315 w 5381793"/>
                  <a:gd name="connsiteY1" fmla="*/ 1063257 h 5890437"/>
                  <a:gd name="connsiteX2" fmla="*/ 649032 w 5381793"/>
                  <a:gd name="connsiteY2" fmla="*/ 2137144 h 5890437"/>
                  <a:gd name="connsiteX3" fmla="*/ 447 w 5381793"/>
                  <a:gd name="connsiteY3" fmla="*/ 3051544 h 5890437"/>
                  <a:gd name="connsiteX4" fmla="*/ 510810 w 5381793"/>
                  <a:gd name="connsiteY4" fmla="*/ 3327991 h 5890437"/>
                  <a:gd name="connsiteX5" fmla="*/ 298158 w 5381793"/>
                  <a:gd name="connsiteY5" fmla="*/ 3657600 h 5890437"/>
                  <a:gd name="connsiteX6" fmla="*/ 489544 w 5381793"/>
                  <a:gd name="connsiteY6" fmla="*/ 3870251 h 5890437"/>
                  <a:gd name="connsiteX7" fmla="*/ 372586 w 5381793"/>
                  <a:gd name="connsiteY7" fmla="*/ 4061637 h 5890437"/>
                  <a:gd name="connsiteX8" fmla="*/ 563972 w 5381793"/>
                  <a:gd name="connsiteY8" fmla="*/ 4316819 h 5890437"/>
                  <a:gd name="connsiteX9" fmla="*/ 500177 w 5381793"/>
                  <a:gd name="connsiteY9" fmla="*/ 4976037 h 5890437"/>
                  <a:gd name="connsiteX10" fmla="*/ 1754819 w 5381793"/>
                  <a:gd name="connsiteY10" fmla="*/ 5199321 h 5890437"/>
                  <a:gd name="connsiteX11" fmla="*/ 1946205 w 5381793"/>
                  <a:gd name="connsiteY11" fmla="*/ 5890437 h 5890437"/>
                  <a:gd name="connsiteX12" fmla="*/ 4785098 w 5381793"/>
                  <a:gd name="connsiteY12" fmla="*/ 5858540 h 5890437"/>
                  <a:gd name="connsiteX13" fmla="*/ 4891424 w 5381793"/>
                  <a:gd name="connsiteY13" fmla="*/ 3519377 h 5890437"/>
                  <a:gd name="connsiteX14" fmla="*/ 3030726 w 5381793"/>
                  <a:gd name="connsiteY14" fmla="*/ 0 h 5890437"/>
                  <a:gd name="connsiteX0" fmla="*/ 3030726 w 5381793"/>
                  <a:gd name="connsiteY0" fmla="*/ 0 h 5890437"/>
                  <a:gd name="connsiteX1" fmla="*/ 872315 w 5381793"/>
                  <a:gd name="connsiteY1" fmla="*/ 1063257 h 5890437"/>
                  <a:gd name="connsiteX2" fmla="*/ 649032 w 5381793"/>
                  <a:gd name="connsiteY2" fmla="*/ 2137144 h 5890437"/>
                  <a:gd name="connsiteX3" fmla="*/ 447 w 5381793"/>
                  <a:gd name="connsiteY3" fmla="*/ 3051544 h 5890437"/>
                  <a:gd name="connsiteX4" fmla="*/ 510810 w 5381793"/>
                  <a:gd name="connsiteY4" fmla="*/ 3327991 h 5890437"/>
                  <a:gd name="connsiteX5" fmla="*/ 298158 w 5381793"/>
                  <a:gd name="connsiteY5" fmla="*/ 3657600 h 5890437"/>
                  <a:gd name="connsiteX6" fmla="*/ 489544 w 5381793"/>
                  <a:gd name="connsiteY6" fmla="*/ 3870251 h 5890437"/>
                  <a:gd name="connsiteX7" fmla="*/ 372586 w 5381793"/>
                  <a:gd name="connsiteY7" fmla="*/ 4061637 h 5890437"/>
                  <a:gd name="connsiteX8" fmla="*/ 563972 w 5381793"/>
                  <a:gd name="connsiteY8" fmla="*/ 4316819 h 5890437"/>
                  <a:gd name="connsiteX9" fmla="*/ 500177 w 5381793"/>
                  <a:gd name="connsiteY9" fmla="*/ 4976037 h 5890437"/>
                  <a:gd name="connsiteX10" fmla="*/ 1754819 w 5381793"/>
                  <a:gd name="connsiteY10" fmla="*/ 5199321 h 5890437"/>
                  <a:gd name="connsiteX11" fmla="*/ 1946205 w 5381793"/>
                  <a:gd name="connsiteY11" fmla="*/ 5890437 h 5890437"/>
                  <a:gd name="connsiteX12" fmla="*/ 4785098 w 5381793"/>
                  <a:gd name="connsiteY12" fmla="*/ 5858540 h 5890437"/>
                  <a:gd name="connsiteX13" fmla="*/ 4891424 w 5381793"/>
                  <a:gd name="connsiteY13" fmla="*/ 3519377 h 5890437"/>
                  <a:gd name="connsiteX14" fmla="*/ 3030726 w 5381793"/>
                  <a:gd name="connsiteY14" fmla="*/ 0 h 5890437"/>
                  <a:gd name="connsiteX0" fmla="*/ 3030726 w 5381793"/>
                  <a:gd name="connsiteY0" fmla="*/ 0 h 5890437"/>
                  <a:gd name="connsiteX1" fmla="*/ 872315 w 5381793"/>
                  <a:gd name="connsiteY1" fmla="*/ 1063257 h 5890437"/>
                  <a:gd name="connsiteX2" fmla="*/ 649032 w 5381793"/>
                  <a:gd name="connsiteY2" fmla="*/ 2137144 h 5890437"/>
                  <a:gd name="connsiteX3" fmla="*/ 447 w 5381793"/>
                  <a:gd name="connsiteY3" fmla="*/ 3051544 h 5890437"/>
                  <a:gd name="connsiteX4" fmla="*/ 510810 w 5381793"/>
                  <a:gd name="connsiteY4" fmla="*/ 3327991 h 5890437"/>
                  <a:gd name="connsiteX5" fmla="*/ 298158 w 5381793"/>
                  <a:gd name="connsiteY5" fmla="*/ 3657600 h 5890437"/>
                  <a:gd name="connsiteX6" fmla="*/ 489544 w 5381793"/>
                  <a:gd name="connsiteY6" fmla="*/ 3870251 h 5890437"/>
                  <a:gd name="connsiteX7" fmla="*/ 372586 w 5381793"/>
                  <a:gd name="connsiteY7" fmla="*/ 4061637 h 5890437"/>
                  <a:gd name="connsiteX8" fmla="*/ 563972 w 5381793"/>
                  <a:gd name="connsiteY8" fmla="*/ 4316819 h 5890437"/>
                  <a:gd name="connsiteX9" fmla="*/ 500177 w 5381793"/>
                  <a:gd name="connsiteY9" fmla="*/ 4976037 h 5890437"/>
                  <a:gd name="connsiteX10" fmla="*/ 1754819 w 5381793"/>
                  <a:gd name="connsiteY10" fmla="*/ 5199321 h 5890437"/>
                  <a:gd name="connsiteX11" fmla="*/ 1946205 w 5381793"/>
                  <a:gd name="connsiteY11" fmla="*/ 5890437 h 5890437"/>
                  <a:gd name="connsiteX12" fmla="*/ 4785098 w 5381793"/>
                  <a:gd name="connsiteY12" fmla="*/ 5858540 h 5890437"/>
                  <a:gd name="connsiteX13" fmla="*/ 4891424 w 5381793"/>
                  <a:gd name="connsiteY13" fmla="*/ 3519377 h 5890437"/>
                  <a:gd name="connsiteX14" fmla="*/ 3030726 w 5381793"/>
                  <a:gd name="connsiteY14" fmla="*/ 0 h 5890437"/>
                  <a:gd name="connsiteX0" fmla="*/ 3030726 w 5381793"/>
                  <a:gd name="connsiteY0" fmla="*/ 0 h 5890437"/>
                  <a:gd name="connsiteX1" fmla="*/ 890128 w 5381793"/>
                  <a:gd name="connsiteY1" fmla="*/ 1098883 h 5890437"/>
                  <a:gd name="connsiteX2" fmla="*/ 649032 w 5381793"/>
                  <a:gd name="connsiteY2" fmla="*/ 2137144 h 5890437"/>
                  <a:gd name="connsiteX3" fmla="*/ 447 w 5381793"/>
                  <a:gd name="connsiteY3" fmla="*/ 3051544 h 5890437"/>
                  <a:gd name="connsiteX4" fmla="*/ 510810 w 5381793"/>
                  <a:gd name="connsiteY4" fmla="*/ 3327991 h 5890437"/>
                  <a:gd name="connsiteX5" fmla="*/ 298158 w 5381793"/>
                  <a:gd name="connsiteY5" fmla="*/ 3657600 h 5890437"/>
                  <a:gd name="connsiteX6" fmla="*/ 489544 w 5381793"/>
                  <a:gd name="connsiteY6" fmla="*/ 3870251 h 5890437"/>
                  <a:gd name="connsiteX7" fmla="*/ 372586 w 5381793"/>
                  <a:gd name="connsiteY7" fmla="*/ 4061637 h 5890437"/>
                  <a:gd name="connsiteX8" fmla="*/ 563972 w 5381793"/>
                  <a:gd name="connsiteY8" fmla="*/ 4316819 h 5890437"/>
                  <a:gd name="connsiteX9" fmla="*/ 500177 w 5381793"/>
                  <a:gd name="connsiteY9" fmla="*/ 4976037 h 5890437"/>
                  <a:gd name="connsiteX10" fmla="*/ 1754819 w 5381793"/>
                  <a:gd name="connsiteY10" fmla="*/ 5199321 h 5890437"/>
                  <a:gd name="connsiteX11" fmla="*/ 1946205 w 5381793"/>
                  <a:gd name="connsiteY11" fmla="*/ 5890437 h 5890437"/>
                  <a:gd name="connsiteX12" fmla="*/ 4785098 w 5381793"/>
                  <a:gd name="connsiteY12" fmla="*/ 5858540 h 5890437"/>
                  <a:gd name="connsiteX13" fmla="*/ 4891424 w 5381793"/>
                  <a:gd name="connsiteY13" fmla="*/ 3519377 h 5890437"/>
                  <a:gd name="connsiteX14" fmla="*/ 3030726 w 5381793"/>
                  <a:gd name="connsiteY14" fmla="*/ 0 h 5890437"/>
                  <a:gd name="connsiteX0" fmla="*/ 3030726 w 5381793"/>
                  <a:gd name="connsiteY0" fmla="*/ 0 h 5890437"/>
                  <a:gd name="connsiteX1" fmla="*/ 890128 w 5381793"/>
                  <a:gd name="connsiteY1" fmla="*/ 1098883 h 5890437"/>
                  <a:gd name="connsiteX2" fmla="*/ 649032 w 5381793"/>
                  <a:gd name="connsiteY2" fmla="*/ 2137144 h 5890437"/>
                  <a:gd name="connsiteX3" fmla="*/ 447 w 5381793"/>
                  <a:gd name="connsiteY3" fmla="*/ 3051544 h 5890437"/>
                  <a:gd name="connsiteX4" fmla="*/ 510810 w 5381793"/>
                  <a:gd name="connsiteY4" fmla="*/ 3327991 h 5890437"/>
                  <a:gd name="connsiteX5" fmla="*/ 298158 w 5381793"/>
                  <a:gd name="connsiteY5" fmla="*/ 3657600 h 5890437"/>
                  <a:gd name="connsiteX6" fmla="*/ 489544 w 5381793"/>
                  <a:gd name="connsiteY6" fmla="*/ 3870251 h 5890437"/>
                  <a:gd name="connsiteX7" fmla="*/ 372586 w 5381793"/>
                  <a:gd name="connsiteY7" fmla="*/ 4061637 h 5890437"/>
                  <a:gd name="connsiteX8" fmla="*/ 563972 w 5381793"/>
                  <a:gd name="connsiteY8" fmla="*/ 4316819 h 5890437"/>
                  <a:gd name="connsiteX9" fmla="*/ 500177 w 5381793"/>
                  <a:gd name="connsiteY9" fmla="*/ 4976037 h 5890437"/>
                  <a:gd name="connsiteX10" fmla="*/ 1754819 w 5381793"/>
                  <a:gd name="connsiteY10" fmla="*/ 5199321 h 5890437"/>
                  <a:gd name="connsiteX11" fmla="*/ 1946205 w 5381793"/>
                  <a:gd name="connsiteY11" fmla="*/ 5890437 h 5890437"/>
                  <a:gd name="connsiteX12" fmla="*/ 4785098 w 5381793"/>
                  <a:gd name="connsiteY12" fmla="*/ 5858540 h 5890437"/>
                  <a:gd name="connsiteX13" fmla="*/ 4891424 w 5381793"/>
                  <a:gd name="connsiteY13" fmla="*/ 3519377 h 5890437"/>
                  <a:gd name="connsiteX14" fmla="*/ 3030726 w 5381793"/>
                  <a:gd name="connsiteY14" fmla="*/ 0 h 5890437"/>
                  <a:gd name="connsiteX0" fmla="*/ 3030764 w 5381831"/>
                  <a:gd name="connsiteY0" fmla="*/ 0 h 5890437"/>
                  <a:gd name="connsiteX1" fmla="*/ 890166 w 5381831"/>
                  <a:gd name="connsiteY1" fmla="*/ 1098883 h 5890437"/>
                  <a:gd name="connsiteX2" fmla="*/ 607506 w 5381831"/>
                  <a:gd name="connsiteY2" fmla="*/ 2172770 h 5890437"/>
                  <a:gd name="connsiteX3" fmla="*/ 485 w 5381831"/>
                  <a:gd name="connsiteY3" fmla="*/ 3051544 h 5890437"/>
                  <a:gd name="connsiteX4" fmla="*/ 510848 w 5381831"/>
                  <a:gd name="connsiteY4" fmla="*/ 3327991 h 5890437"/>
                  <a:gd name="connsiteX5" fmla="*/ 298196 w 5381831"/>
                  <a:gd name="connsiteY5" fmla="*/ 3657600 h 5890437"/>
                  <a:gd name="connsiteX6" fmla="*/ 489582 w 5381831"/>
                  <a:gd name="connsiteY6" fmla="*/ 3870251 h 5890437"/>
                  <a:gd name="connsiteX7" fmla="*/ 372624 w 5381831"/>
                  <a:gd name="connsiteY7" fmla="*/ 4061637 h 5890437"/>
                  <a:gd name="connsiteX8" fmla="*/ 564010 w 5381831"/>
                  <a:gd name="connsiteY8" fmla="*/ 4316819 h 5890437"/>
                  <a:gd name="connsiteX9" fmla="*/ 500215 w 5381831"/>
                  <a:gd name="connsiteY9" fmla="*/ 4976037 h 5890437"/>
                  <a:gd name="connsiteX10" fmla="*/ 1754857 w 5381831"/>
                  <a:gd name="connsiteY10" fmla="*/ 5199321 h 5890437"/>
                  <a:gd name="connsiteX11" fmla="*/ 1946243 w 5381831"/>
                  <a:gd name="connsiteY11" fmla="*/ 5890437 h 5890437"/>
                  <a:gd name="connsiteX12" fmla="*/ 4785136 w 5381831"/>
                  <a:gd name="connsiteY12" fmla="*/ 5858540 h 5890437"/>
                  <a:gd name="connsiteX13" fmla="*/ 4891462 w 5381831"/>
                  <a:gd name="connsiteY13" fmla="*/ 3519377 h 5890437"/>
                  <a:gd name="connsiteX14" fmla="*/ 3030764 w 5381831"/>
                  <a:gd name="connsiteY14" fmla="*/ 0 h 5890437"/>
                  <a:gd name="connsiteX0" fmla="*/ 3030764 w 5381831"/>
                  <a:gd name="connsiteY0" fmla="*/ 0 h 5890437"/>
                  <a:gd name="connsiteX1" fmla="*/ 890166 w 5381831"/>
                  <a:gd name="connsiteY1" fmla="*/ 1098883 h 5890437"/>
                  <a:gd name="connsiteX2" fmla="*/ 607506 w 5381831"/>
                  <a:gd name="connsiteY2" fmla="*/ 2172770 h 5890437"/>
                  <a:gd name="connsiteX3" fmla="*/ 485 w 5381831"/>
                  <a:gd name="connsiteY3" fmla="*/ 3051544 h 5890437"/>
                  <a:gd name="connsiteX4" fmla="*/ 510848 w 5381831"/>
                  <a:gd name="connsiteY4" fmla="*/ 3327991 h 5890437"/>
                  <a:gd name="connsiteX5" fmla="*/ 298196 w 5381831"/>
                  <a:gd name="connsiteY5" fmla="*/ 3657600 h 5890437"/>
                  <a:gd name="connsiteX6" fmla="*/ 489582 w 5381831"/>
                  <a:gd name="connsiteY6" fmla="*/ 3870251 h 5890437"/>
                  <a:gd name="connsiteX7" fmla="*/ 372624 w 5381831"/>
                  <a:gd name="connsiteY7" fmla="*/ 4061637 h 5890437"/>
                  <a:gd name="connsiteX8" fmla="*/ 564010 w 5381831"/>
                  <a:gd name="connsiteY8" fmla="*/ 4316819 h 5890437"/>
                  <a:gd name="connsiteX9" fmla="*/ 500215 w 5381831"/>
                  <a:gd name="connsiteY9" fmla="*/ 4976037 h 5890437"/>
                  <a:gd name="connsiteX10" fmla="*/ 1754857 w 5381831"/>
                  <a:gd name="connsiteY10" fmla="*/ 5199321 h 5890437"/>
                  <a:gd name="connsiteX11" fmla="*/ 1946243 w 5381831"/>
                  <a:gd name="connsiteY11" fmla="*/ 5890437 h 5890437"/>
                  <a:gd name="connsiteX12" fmla="*/ 4785136 w 5381831"/>
                  <a:gd name="connsiteY12" fmla="*/ 5858540 h 5890437"/>
                  <a:gd name="connsiteX13" fmla="*/ 4891462 w 5381831"/>
                  <a:gd name="connsiteY13" fmla="*/ 3519377 h 5890437"/>
                  <a:gd name="connsiteX14" fmla="*/ 3030764 w 5381831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298271 w 5381906"/>
                  <a:gd name="connsiteY5" fmla="*/ 3657600 h 5890437"/>
                  <a:gd name="connsiteX6" fmla="*/ 489657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298271 w 5381906"/>
                  <a:gd name="connsiteY5" fmla="*/ 3657600 h 5890437"/>
                  <a:gd name="connsiteX6" fmla="*/ 489657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298271 w 5381906"/>
                  <a:gd name="connsiteY5" fmla="*/ 3657600 h 5890437"/>
                  <a:gd name="connsiteX6" fmla="*/ 489657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489657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489657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199321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039004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039004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039004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039004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839 w 5381906"/>
                  <a:gd name="connsiteY0" fmla="*/ 0 h 5890437"/>
                  <a:gd name="connsiteX1" fmla="*/ 890241 w 5381906"/>
                  <a:gd name="connsiteY1" fmla="*/ 1098883 h 5890437"/>
                  <a:gd name="connsiteX2" fmla="*/ 607581 w 5381906"/>
                  <a:gd name="connsiteY2" fmla="*/ 2172770 h 5890437"/>
                  <a:gd name="connsiteX3" fmla="*/ 560 w 5381906"/>
                  <a:gd name="connsiteY3" fmla="*/ 3051544 h 5890437"/>
                  <a:gd name="connsiteX4" fmla="*/ 510923 w 5381906"/>
                  <a:gd name="connsiteY4" fmla="*/ 3327991 h 5890437"/>
                  <a:gd name="connsiteX5" fmla="*/ 339835 w 5381906"/>
                  <a:gd name="connsiteY5" fmla="*/ 3734790 h 5890437"/>
                  <a:gd name="connsiteX6" fmla="*/ 531221 w 5381906"/>
                  <a:gd name="connsiteY6" fmla="*/ 3870251 h 5890437"/>
                  <a:gd name="connsiteX7" fmla="*/ 372699 w 5381906"/>
                  <a:gd name="connsiteY7" fmla="*/ 4061637 h 5890437"/>
                  <a:gd name="connsiteX8" fmla="*/ 564085 w 5381906"/>
                  <a:gd name="connsiteY8" fmla="*/ 4316819 h 5890437"/>
                  <a:gd name="connsiteX9" fmla="*/ 500290 w 5381906"/>
                  <a:gd name="connsiteY9" fmla="*/ 4976037 h 5890437"/>
                  <a:gd name="connsiteX10" fmla="*/ 1754932 w 5381906"/>
                  <a:gd name="connsiteY10" fmla="*/ 5039004 h 5890437"/>
                  <a:gd name="connsiteX11" fmla="*/ 1946318 w 5381906"/>
                  <a:gd name="connsiteY11" fmla="*/ 5890437 h 5890437"/>
                  <a:gd name="connsiteX12" fmla="*/ 4785211 w 5381906"/>
                  <a:gd name="connsiteY12" fmla="*/ 5858540 h 5890437"/>
                  <a:gd name="connsiteX13" fmla="*/ 4891537 w 5381906"/>
                  <a:gd name="connsiteY13" fmla="*/ 3519377 h 5890437"/>
                  <a:gd name="connsiteX14" fmla="*/ 3030839 w 5381906"/>
                  <a:gd name="connsiteY14" fmla="*/ 0 h 5890437"/>
                  <a:gd name="connsiteX0" fmla="*/ 3030765 w 5381832"/>
                  <a:gd name="connsiteY0" fmla="*/ 0 h 5890437"/>
                  <a:gd name="connsiteX1" fmla="*/ 890167 w 5381832"/>
                  <a:gd name="connsiteY1" fmla="*/ 1098883 h 5890437"/>
                  <a:gd name="connsiteX2" fmla="*/ 672821 w 5381832"/>
                  <a:gd name="connsiteY2" fmla="*/ 2220272 h 5890437"/>
                  <a:gd name="connsiteX3" fmla="*/ 486 w 5381832"/>
                  <a:gd name="connsiteY3" fmla="*/ 3051544 h 5890437"/>
                  <a:gd name="connsiteX4" fmla="*/ 510849 w 5381832"/>
                  <a:gd name="connsiteY4" fmla="*/ 3327991 h 5890437"/>
                  <a:gd name="connsiteX5" fmla="*/ 339761 w 5381832"/>
                  <a:gd name="connsiteY5" fmla="*/ 3734790 h 5890437"/>
                  <a:gd name="connsiteX6" fmla="*/ 531147 w 5381832"/>
                  <a:gd name="connsiteY6" fmla="*/ 3870251 h 5890437"/>
                  <a:gd name="connsiteX7" fmla="*/ 372625 w 5381832"/>
                  <a:gd name="connsiteY7" fmla="*/ 4061637 h 5890437"/>
                  <a:gd name="connsiteX8" fmla="*/ 564011 w 5381832"/>
                  <a:gd name="connsiteY8" fmla="*/ 4316819 h 5890437"/>
                  <a:gd name="connsiteX9" fmla="*/ 500216 w 5381832"/>
                  <a:gd name="connsiteY9" fmla="*/ 4976037 h 5890437"/>
                  <a:gd name="connsiteX10" fmla="*/ 1754858 w 5381832"/>
                  <a:gd name="connsiteY10" fmla="*/ 5039004 h 5890437"/>
                  <a:gd name="connsiteX11" fmla="*/ 1946244 w 5381832"/>
                  <a:gd name="connsiteY11" fmla="*/ 5890437 h 5890437"/>
                  <a:gd name="connsiteX12" fmla="*/ 4785137 w 5381832"/>
                  <a:gd name="connsiteY12" fmla="*/ 5858540 h 5890437"/>
                  <a:gd name="connsiteX13" fmla="*/ 4891463 w 5381832"/>
                  <a:gd name="connsiteY13" fmla="*/ 3519377 h 5890437"/>
                  <a:gd name="connsiteX14" fmla="*/ 3030765 w 5381832"/>
                  <a:gd name="connsiteY14" fmla="*/ 0 h 5890437"/>
                  <a:gd name="connsiteX0" fmla="*/ 3030862 w 5381929"/>
                  <a:gd name="connsiteY0" fmla="*/ 0 h 5890437"/>
                  <a:gd name="connsiteX1" fmla="*/ 890264 w 5381929"/>
                  <a:gd name="connsiteY1" fmla="*/ 1098883 h 5890437"/>
                  <a:gd name="connsiteX2" fmla="*/ 672918 w 5381929"/>
                  <a:gd name="connsiteY2" fmla="*/ 2220272 h 5890437"/>
                  <a:gd name="connsiteX3" fmla="*/ 583 w 5381929"/>
                  <a:gd name="connsiteY3" fmla="*/ 3051544 h 5890437"/>
                  <a:gd name="connsiteX4" fmla="*/ 510946 w 5381929"/>
                  <a:gd name="connsiteY4" fmla="*/ 3327991 h 5890437"/>
                  <a:gd name="connsiteX5" fmla="*/ 339858 w 5381929"/>
                  <a:gd name="connsiteY5" fmla="*/ 3734790 h 5890437"/>
                  <a:gd name="connsiteX6" fmla="*/ 531244 w 5381929"/>
                  <a:gd name="connsiteY6" fmla="*/ 3870251 h 5890437"/>
                  <a:gd name="connsiteX7" fmla="*/ 372722 w 5381929"/>
                  <a:gd name="connsiteY7" fmla="*/ 4061637 h 5890437"/>
                  <a:gd name="connsiteX8" fmla="*/ 564108 w 5381929"/>
                  <a:gd name="connsiteY8" fmla="*/ 4316819 h 5890437"/>
                  <a:gd name="connsiteX9" fmla="*/ 500313 w 5381929"/>
                  <a:gd name="connsiteY9" fmla="*/ 4976037 h 5890437"/>
                  <a:gd name="connsiteX10" fmla="*/ 1754955 w 5381929"/>
                  <a:gd name="connsiteY10" fmla="*/ 5039004 h 5890437"/>
                  <a:gd name="connsiteX11" fmla="*/ 1946341 w 5381929"/>
                  <a:gd name="connsiteY11" fmla="*/ 5890437 h 5890437"/>
                  <a:gd name="connsiteX12" fmla="*/ 4785234 w 5381929"/>
                  <a:gd name="connsiteY12" fmla="*/ 5858540 h 5890437"/>
                  <a:gd name="connsiteX13" fmla="*/ 4891560 w 5381929"/>
                  <a:gd name="connsiteY13" fmla="*/ 3519377 h 5890437"/>
                  <a:gd name="connsiteX14" fmla="*/ 3030862 w 5381929"/>
                  <a:gd name="connsiteY14" fmla="*/ 0 h 5890437"/>
                  <a:gd name="connsiteX0" fmla="*/ 3030862 w 5381929"/>
                  <a:gd name="connsiteY0" fmla="*/ 0 h 5890437"/>
                  <a:gd name="connsiteX1" fmla="*/ 890264 w 5381929"/>
                  <a:gd name="connsiteY1" fmla="*/ 1098883 h 5890437"/>
                  <a:gd name="connsiteX2" fmla="*/ 672918 w 5381929"/>
                  <a:gd name="connsiteY2" fmla="*/ 2220272 h 5890437"/>
                  <a:gd name="connsiteX3" fmla="*/ 583 w 5381929"/>
                  <a:gd name="connsiteY3" fmla="*/ 3051544 h 5890437"/>
                  <a:gd name="connsiteX4" fmla="*/ 510946 w 5381929"/>
                  <a:gd name="connsiteY4" fmla="*/ 3327991 h 5890437"/>
                  <a:gd name="connsiteX5" fmla="*/ 339858 w 5381929"/>
                  <a:gd name="connsiteY5" fmla="*/ 3734790 h 5890437"/>
                  <a:gd name="connsiteX6" fmla="*/ 531244 w 5381929"/>
                  <a:gd name="connsiteY6" fmla="*/ 3870251 h 5890437"/>
                  <a:gd name="connsiteX7" fmla="*/ 372722 w 5381929"/>
                  <a:gd name="connsiteY7" fmla="*/ 4061637 h 5890437"/>
                  <a:gd name="connsiteX8" fmla="*/ 564108 w 5381929"/>
                  <a:gd name="connsiteY8" fmla="*/ 4316819 h 5890437"/>
                  <a:gd name="connsiteX9" fmla="*/ 500313 w 5381929"/>
                  <a:gd name="connsiteY9" fmla="*/ 4976037 h 5890437"/>
                  <a:gd name="connsiteX10" fmla="*/ 1754955 w 5381929"/>
                  <a:gd name="connsiteY10" fmla="*/ 5039004 h 5890437"/>
                  <a:gd name="connsiteX11" fmla="*/ 1946341 w 5381929"/>
                  <a:gd name="connsiteY11" fmla="*/ 5890437 h 5890437"/>
                  <a:gd name="connsiteX12" fmla="*/ 4785234 w 5381929"/>
                  <a:gd name="connsiteY12" fmla="*/ 5858540 h 5890437"/>
                  <a:gd name="connsiteX13" fmla="*/ 4891560 w 5381929"/>
                  <a:gd name="connsiteY13" fmla="*/ 3519377 h 5890437"/>
                  <a:gd name="connsiteX14" fmla="*/ 3030862 w 5381929"/>
                  <a:gd name="connsiteY14" fmla="*/ 0 h 5890437"/>
                  <a:gd name="connsiteX0" fmla="*/ 3030862 w 5381929"/>
                  <a:gd name="connsiteY0" fmla="*/ 0 h 5890437"/>
                  <a:gd name="connsiteX1" fmla="*/ 890264 w 5381929"/>
                  <a:gd name="connsiteY1" fmla="*/ 1098883 h 5890437"/>
                  <a:gd name="connsiteX2" fmla="*/ 672918 w 5381929"/>
                  <a:gd name="connsiteY2" fmla="*/ 2220272 h 5890437"/>
                  <a:gd name="connsiteX3" fmla="*/ 583 w 5381929"/>
                  <a:gd name="connsiteY3" fmla="*/ 3051544 h 5890437"/>
                  <a:gd name="connsiteX4" fmla="*/ 510946 w 5381929"/>
                  <a:gd name="connsiteY4" fmla="*/ 3327991 h 5890437"/>
                  <a:gd name="connsiteX5" fmla="*/ 339858 w 5381929"/>
                  <a:gd name="connsiteY5" fmla="*/ 3734790 h 5890437"/>
                  <a:gd name="connsiteX6" fmla="*/ 531244 w 5381929"/>
                  <a:gd name="connsiteY6" fmla="*/ 3870251 h 5890437"/>
                  <a:gd name="connsiteX7" fmla="*/ 372722 w 5381929"/>
                  <a:gd name="connsiteY7" fmla="*/ 4061637 h 5890437"/>
                  <a:gd name="connsiteX8" fmla="*/ 564108 w 5381929"/>
                  <a:gd name="connsiteY8" fmla="*/ 4316819 h 5890437"/>
                  <a:gd name="connsiteX9" fmla="*/ 500313 w 5381929"/>
                  <a:gd name="connsiteY9" fmla="*/ 4976037 h 5890437"/>
                  <a:gd name="connsiteX10" fmla="*/ 1754955 w 5381929"/>
                  <a:gd name="connsiteY10" fmla="*/ 5039004 h 5890437"/>
                  <a:gd name="connsiteX11" fmla="*/ 1946341 w 5381929"/>
                  <a:gd name="connsiteY11" fmla="*/ 5890437 h 5890437"/>
                  <a:gd name="connsiteX12" fmla="*/ 4785234 w 5381929"/>
                  <a:gd name="connsiteY12" fmla="*/ 5858540 h 5890437"/>
                  <a:gd name="connsiteX13" fmla="*/ 4891560 w 5381929"/>
                  <a:gd name="connsiteY13" fmla="*/ 3519377 h 5890437"/>
                  <a:gd name="connsiteX14" fmla="*/ 3030862 w 5381929"/>
                  <a:gd name="connsiteY14" fmla="*/ 0 h 5890437"/>
                  <a:gd name="connsiteX0" fmla="*/ 3030862 w 5381929"/>
                  <a:gd name="connsiteY0" fmla="*/ 0 h 5890437"/>
                  <a:gd name="connsiteX1" fmla="*/ 890264 w 5381929"/>
                  <a:gd name="connsiteY1" fmla="*/ 1098883 h 5890437"/>
                  <a:gd name="connsiteX2" fmla="*/ 672918 w 5381929"/>
                  <a:gd name="connsiteY2" fmla="*/ 2220272 h 5890437"/>
                  <a:gd name="connsiteX3" fmla="*/ 583 w 5381929"/>
                  <a:gd name="connsiteY3" fmla="*/ 3051544 h 5890437"/>
                  <a:gd name="connsiteX4" fmla="*/ 510946 w 5381929"/>
                  <a:gd name="connsiteY4" fmla="*/ 3327991 h 5890437"/>
                  <a:gd name="connsiteX5" fmla="*/ 339858 w 5381929"/>
                  <a:gd name="connsiteY5" fmla="*/ 3734790 h 5890437"/>
                  <a:gd name="connsiteX6" fmla="*/ 531244 w 5381929"/>
                  <a:gd name="connsiteY6" fmla="*/ 3870251 h 5890437"/>
                  <a:gd name="connsiteX7" fmla="*/ 372722 w 5381929"/>
                  <a:gd name="connsiteY7" fmla="*/ 4061637 h 5890437"/>
                  <a:gd name="connsiteX8" fmla="*/ 564108 w 5381929"/>
                  <a:gd name="connsiteY8" fmla="*/ 4316819 h 5890437"/>
                  <a:gd name="connsiteX9" fmla="*/ 500313 w 5381929"/>
                  <a:gd name="connsiteY9" fmla="*/ 4976037 h 5890437"/>
                  <a:gd name="connsiteX10" fmla="*/ 1754955 w 5381929"/>
                  <a:gd name="connsiteY10" fmla="*/ 5039004 h 5890437"/>
                  <a:gd name="connsiteX11" fmla="*/ 1946341 w 5381929"/>
                  <a:gd name="connsiteY11" fmla="*/ 5890437 h 5890437"/>
                  <a:gd name="connsiteX12" fmla="*/ 4785234 w 5381929"/>
                  <a:gd name="connsiteY12" fmla="*/ 5858540 h 5890437"/>
                  <a:gd name="connsiteX13" fmla="*/ 4891560 w 5381929"/>
                  <a:gd name="connsiteY13" fmla="*/ 3519377 h 5890437"/>
                  <a:gd name="connsiteX14" fmla="*/ 3030862 w 5381929"/>
                  <a:gd name="connsiteY14" fmla="*/ 0 h 5890437"/>
                  <a:gd name="connsiteX0" fmla="*/ 3030862 w 5381929"/>
                  <a:gd name="connsiteY0" fmla="*/ 0 h 5890437"/>
                  <a:gd name="connsiteX1" fmla="*/ 872451 w 5381929"/>
                  <a:gd name="connsiteY1" fmla="*/ 1057320 h 5890437"/>
                  <a:gd name="connsiteX2" fmla="*/ 672918 w 5381929"/>
                  <a:gd name="connsiteY2" fmla="*/ 2220272 h 5890437"/>
                  <a:gd name="connsiteX3" fmla="*/ 583 w 5381929"/>
                  <a:gd name="connsiteY3" fmla="*/ 3051544 h 5890437"/>
                  <a:gd name="connsiteX4" fmla="*/ 510946 w 5381929"/>
                  <a:gd name="connsiteY4" fmla="*/ 3327991 h 5890437"/>
                  <a:gd name="connsiteX5" fmla="*/ 339858 w 5381929"/>
                  <a:gd name="connsiteY5" fmla="*/ 3734790 h 5890437"/>
                  <a:gd name="connsiteX6" fmla="*/ 531244 w 5381929"/>
                  <a:gd name="connsiteY6" fmla="*/ 3870251 h 5890437"/>
                  <a:gd name="connsiteX7" fmla="*/ 372722 w 5381929"/>
                  <a:gd name="connsiteY7" fmla="*/ 4061637 h 5890437"/>
                  <a:gd name="connsiteX8" fmla="*/ 564108 w 5381929"/>
                  <a:gd name="connsiteY8" fmla="*/ 4316819 h 5890437"/>
                  <a:gd name="connsiteX9" fmla="*/ 500313 w 5381929"/>
                  <a:gd name="connsiteY9" fmla="*/ 4976037 h 5890437"/>
                  <a:gd name="connsiteX10" fmla="*/ 1754955 w 5381929"/>
                  <a:gd name="connsiteY10" fmla="*/ 5039004 h 5890437"/>
                  <a:gd name="connsiteX11" fmla="*/ 1946341 w 5381929"/>
                  <a:gd name="connsiteY11" fmla="*/ 5890437 h 5890437"/>
                  <a:gd name="connsiteX12" fmla="*/ 4785234 w 5381929"/>
                  <a:gd name="connsiteY12" fmla="*/ 5858540 h 5890437"/>
                  <a:gd name="connsiteX13" fmla="*/ 4891560 w 5381929"/>
                  <a:gd name="connsiteY13" fmla="*/ 3519377 h 5890437"/>
                  <a:gd name="connsiteX14" fmla="*/ 3030862 w 5381929"/>
                  <a:gd name="connsiteY14" fmla="*/ 0 h 5890437"/>
                  <a:gd name="connsiteX0" fmla="*/ 3030862 w 5381929"/>
                  <a:gd name="connsiteY0" fmla="*/ 0 h 5890437"/>
                  <a:gd name="connsiteX1" fmla="*/ 872451 w 5381929"/>
                  <a:gd name="connsiteY1" fmla="*/ 1057320 h 5890437"/>
                  <a:gd name="connsiteX2" fmla="*/ 672918 w 5381929"/>
                  <a:gd name="connsiteY2" fmla="*/ 2220272 h 5890437"/>
                  <a:gd name="connsiteX3" fmla="*/ 583 w 5381929"/>
                  <a:gd name="connsiteY3" fmla="*/ 3051544 h 5890437"/>
                  <a:gd name="connsiteX4" fmla="*/ 510946 w 5381929"/>
                  <a:gd name="connsiteY4" fmla="*/ 3327991 h 5890437"/>
                  <a:gd name="connsiteX5" fmla="*/ 339858 w 5381929"/>
                  <a:gd name="connsiteY5" fmla="*/ 3734790 h 5890437"/>
                  <a:gd name="connsiteX6" fmla="*/ 531244 w 5381929"/>
                  <a:gd name="connsiteY6" fmla="*/ 3870251 h 5890437"/>
                  <a:gd name="connsiteX7" fmla="*/ 372722 w 5381929"/>
                  <a:gd name="connsiteY7" fmla="*/ 4061637 h 5890437"/>
                  <a:gd name="connsiteX8" fmla="*/ 564108 w 5381929"/>
                  <a:gd name="connsiteY8" fmla="*/ 4316819 h 5890437"/>
                  <a:gd name="connsiteX9" fmla="*/ 500313 w 5381929"/>
                  <a:gd name="connsiteY9" fmla="*/ 4976037 h 5890437"/>
                  <a:gd name="connsiteX10" fmla="*/ 1754955 w 5381929"/>
                  <a:gd name="connsiteY10" fmla="*/ 5039004 h 5890437"/>
                  <a:gd name="connsiteX11" fmla="*/ 1946341 w 5381929"/>
                  <a:gd name="connsiteY11" fmla="*/ 5890437 h 5890437"/>
                  <a:gd name="connsiteX12" fmla="*/ 4785234 w 5381929"/>
                  <a:gd name="connsiteY12" fmla="*/ 5858540 h 5890437"/>
                  <a:gd name="connsiteX13" fmla="*/ 4891560 w 5381929"/>
                  <a:gd name="connsiteY13" fmla="*/ 3519377 h 5890437"/>
                  <a:gd name="connsiteX14" fmla="*/ 3030862 w 5381929"/>
                  <a:gd name="connsiteY14" fmla="*/ 0 h 5890437"/>
                  <a:gd name="connsiteX0" fmla="*/ 3030862 w 5381929"/>
                  <a:gd name="connsiteY0" fmla="*/ 0 h 5890437"/>
                  <a:gd name="connsiteX1" fmla="*/ 981633 w 5381929"/>
                  <a:gd name="connsiteY1" fmla="*/ 920842 h 5890437"/>
                  <a:gd name="connsiteX2" fmla="*/ 672918 w 5381929"/>
                  <a:gd name="connsiteY2" fmla="*/ 2220272 h 5890437"/>
                  <a:gd name="connsiteX3" fmla="*/ 583 w 5381929"/>
                  <a:gd name="connsiteY3" fmla="*/ 3051544 h 5890437"/>
                  <a:gd name="connsiteX4" fmla="*/ 510946 w 5381929"/>
                  <a:gd name="connsiteY4" fmla="*/ 3327991 h 5890437"/>
                  <a:gd name="connsiteX5" fmla="*/ 339858 w 5381929"/>
                  <a:gd name="connsiteY5" fmla="*/ 3734790 h 5890437"/>
                  <a:gd name="connsiteX6" fmla="*/ 531244 w 5381929"/>
                  <a:gd name="connsiteY6" fmla="*/ 3870251 h 5890437"/>
                  <a:gd name="connsiteX7" fmla="*/ 372722 w 5381929"/>
                  <a:gd name="connsiteY7" fmla="*/ 4061637 h 5890437"/>
                  <a:gd name="connsiteX8" fmla="*/ 564108 w 5381929"/>
                  <a:gd name="connsiteY8" fmla="*/ 4316819 h 5890437"/>
                  <a:gd name="connsiteX9" fmla="*/ 500313 w 5381929"/>
                  <a:gd name="connsiteY9" fmla="*/ 4976037 h 5890437"/>
                  <a:gd name="connsiteX10" fmla="*/ 1754955 w 5381929"/>
                  <a:gd name="connsiteY10" fmla="*/ 5039004 h 5890437"/>
                  <a:gd name="connsiteX11" fmla="*/ 1946341 w 5381929"/>
                  <a:gd name="connsiteY11" fmla="*/ 5890437 h 5890437"/>
                  <a:gd name="connsiteX12" fmla="*/ 4785234 w 5381929"/>
                  <a:gd name="connsiteY12" fmla="*/ 5858540 h 5890437"/>
                  <a:gd name="connsiteX13" fmla="*/ 4891560 w 5381929"/>
                  <a:gd name="connsiteY13" fmla="*/ 3519377 h 5890437"/>
                  <a:gd name="connsiteX14" fmla="*/ 3030862 w 5381929"/>
                  <a:gd name="connsiteY14" fmla="*/ 0 h 5890437"/>
                  <a:gd name="connsiteX0" fmla="*/ 3030862 w 5381929"/>
                  <a:gd name="connsiteY0" fmla="*/ 0 h 5890437"/>
                  <a:gd name="connsiteX1" fmla="*/ 981633 w 5381929"/>
                  <a:gd name="connsiteY1" fmla="*/ 920842 h 5890437"/>
                  <a:gd name="connsiteX2" fmla="*/ 672918 w 5381929"/>
                  <a:gd name="connsiteY2" fmla="*/ 2220272 h 5890437"/>
                  <a:gd name="connsiteX3" fmla="*/ 583 w 5381929"/>
                  <a:gd name="connsiteY3" fmla="*/ 3051544 h 5890437"/>
                  <a:gd name="connsiteX4" fmla="*/ 510946 w 5381929"/>
                  <a:gd name="connsiteY4" fmla="*/ 3327991 h 5890437"/>
                  <a:gd name="connsiteX5" fmla="*/ 339858 w 5381929"/>
                  <a:gd name="connsiteY5" fmla="*/ 3734790 h 5890437"/>
                  <a:gd name="connsiteX6" fmla="*/ 531244 w 5381929"/>
                  <a:gd name="connsiteY6" fmla="*/ 3870251 h 5890437"/>
                  <a:gd name="connsiteX7" fmla="*/ 372722 w 5381929"/>
                  <a:gd name="connsiteY7" fmla="*/ 4061637 h 5890437"/>
                  <a:gd name="connsiteX8" fmla="*/ 564108 w 5381929"/>
                  <a:gd name="connsiteY8" fmla="*/ 4316819 h 5890437"/>
                  <a:gd name="connsiteX9" fmla="*/ 500313 w 5381929"/>
                  <a:gd name="connsiteY9" fmla="*/ 4976037 h 5890437"/>
                  <a:gd name="connsiteX10" fmla="*/ 1754955 w 5381929"/>
                  <a:gd name="connsiteY10" fmla="*/ 5039004 h 5890437"/>
                  <a:gd name="connsiteX11" fmla="*/ 1946341 w 5381929"/>
                  <a:gd name="connsiteY11" fmla="*/ 5890437 h 5890437"/>
                  <a:gd name="connsiteX12" fmla="*/ 4785234 w 5381929"/>
                  <a:gd name="connsiteY12" fmla="*/ 5858540 h 5890437"/>
                  <a:gd name="connsiteX13" fmla="*/ 4891560 w 5381929"/>
                  <a:gd name="connsiteY13" fmla="*/ 3519377 h 5890437"/>
                  <a:gd name="connsiteX14" fmla="*/ 3030862 w 5381929"/>
                  <a:gd name="connsiteY14" fmla="*/ 0 h 5890437"/>
                  <a:gd name="connsiteX0" fmla="*/ 3030862 w 5381929"/>
                  <a:gd name="connsiteY0" fmla="*/ 0 h 5890437"/>
                  <a:gd name="connsiteX1" fmla="*/ 927042 w 5381929"/>
                  <a:gd name="connsiteY1" fmla="*/ 866251 h 5890437"/>
                  <a:gd name="connsiteX2" fmla="*/ 672918 w 5381929"/>
                  <a:gd name="connsiteY2" fmla="*/ 2220272 h 5890437"/>
                  <a:gd name="connsiteX3" fmla="*/ 583 w 5381929"/>
                  <a:gd name="connsiteY3" fmla="*/ 3051544 h 5890437"/>
                  <a:gd name="connsiteX4" fmla="*/ 510946 w 5381929"/>
                  <a:gd name="connsiteY4" fmla="*/ 3327991 h 5890437"/>
                  <a:gd name="connsiteX5" fmla="*/ 339858 w 5381929"/>
                  <a:gd name="connsiteY5" fmla="*/ 3734790 h 5890437"/>
                  <a:gd name="connsiteX6" fmla="*/ 531244 w 5381929"/>
                  <a:gd name="connsiteY6" fmla="*/ 3870251 h 5890437"/>
                  <a:gd name="connsiteX7" fmla="*/ 372722 w 5381929"/>
                  <a:gd name="connsiteY7" fmla="*/ 4061637 h 5890437"/>
                  <a:gd name="connsiteX8" fmla="*/ 564108 w 5381929"/>
                  <a:gd name="connsiteY8" fmla="*/ 4316819 h 5890437"/>
                  <a:gd name="connsiteX9" fmla="*/ 500313 w 5381929"/>
                  <a:gd name="connsiteY9" fmla="*/ 4976037 h 5890437"/>
                  <a:gd name="connsiteX10" fmla="*/ 1754955 w 5381929"/>
                  <a:gd name="connsiteY10" fmla="*/ 5039004 h 5890437"/>
                  <a:gd name="connsiteX11" fmla="*/ 1946341 w 5381929"/>
                  <a:gd name="connsiteY11" fmla="*/ 5890437 h 5890437"/>
                  <a:gd name="connsiteX12" fmla="*/ 4785234 w 5381929"/>
                  <a:gd name="connsiteY12" fmla="*/ 5858540 h 5890437"/>
                  <a:gd name="connsiteX13" fmla="*/ 4891560 w 5381929"/>
                  <a:gd name="connsiteY13" fmla="*/ 3519377 h 5890437"/>
                  <a:gd name="connsiteX14" fmla="*/ 3030862 w 5381929"/>
                  <a:gd name="connsiteY14" fmla="*/ 0 h 5890437"/>
                  <a:gd name="connsiteX0" fmla="*/ 3030862 w 5381929"/>
                  <a:gd name="connsiteY0" fmla="*/ 0 h 5890437"/>
                  <a:gd name="connsiteX1" fmla="*/ 927042 w 5381929"/>
                  <a:gd name="connsiteY1" fmla="*/ 866251 h 5890437"/>
                  <a:gd name="connsiteX2" fmla="*/ 672918 w 5381929"/>
                  <a:gd name="connsiteY2" fmla="*/ 2220272 h 5890437"/>
                  <a:gd name="connsiteX3" fmla="*/ 583 w 5381929"/>
                  <a:gd name="connsiteY3" fmla="*/ 3051544 h 5890437"/>
                  <a:gd name="connsiteX4" fmla="*/ 510946 w 5381929"/>
                  <a:gd name="connsiteY4" fmla="*/ 3327991 h 5890437"/>
                  <a:gd name="connsiteX5" fmla="*/ 339858 w 5381929"/>
                  <a:gd name="connsiteY5" fmla="*/ 3734790 h 5890437"/>
                  <a:gd name="connsiteX6" fmla="*/ 531244 w 5381929"/>
                  <a:gd name="connsiteY6" fmla="*/ 3870251 h 5890437"/>
                  <a:gd name="connsiteX7" fmla="*/ 372722 w 5381929"/>
                  <a:gd name="connsiteY7" fmla="*/ 4061637 h 5890437"/>
                  <a:gd name="connsiteX8" fmla="*/ 564108 w 5381929"/>
                  <a:gd name="connsiteY8" fmla="*/ 4316819 h 5890437"/>
                  <a:gd name="connsiteX9" fmla="*/ 500313 w 5381929"/>
                  <a:gd name="connsiteY9" fmla="*/ 4976037 h 5890437"/>
                  <a:gd name="connsiteX10" fmla="*/ 1754955 w 5381929"/>
                  <a:gd name="connsiteY10" fmla="*/ 5039004 h 5890437"/>
                  <a:gd name="connsiteX11" fmla="*/ 1946341 w 5381929"/>
                  <a:gd name="connsiteY11" fmla="*/ 5890437 h 5890437"/>
                  <a:gd name="connsiteX12" fmla="*/ 4785234 w 5381929"/>
                  <a:gd name="connsiteY12" fmla="*/ 5858540 h 5890437"/>
                  <a:gd name="connsiteX13" fmla="*/ 4891560 w 5381929"/>
                  <a:gd name="connsiteY13" fmla="*/ 3519377 h 5890437"/>
                  <a:gd name="connsiteX14" fmla="*/ 3030862 w 5381929"/>
                  <a:gd name="connsiteY14" fmla="*/ 0 h 5890437"/>
                  <a:gd name="connsiteX0" fmla="*/ 3030862 w 5381929"/>
                  <a:gd name="connsiteY0" fmla="*/ 0 h 5890437"/>
                  <a:gd name="connsiteX1" fmla="*/ 927042 w 5381929"/>
                  <a:gd name="connsiteY1" fmla="*/ 866251 h 5890437"/>
                  <a:gd name="connsiteX2" fmla="*/ 672918 w 5381929"/>
                  <a:gd name="connsiteY2" fmla="*/ 2220272 h 5890437"/>
                  <a:gd name="connsiteX3" fmla="*/ 583 w 5381929"/>
                  <a:gd name="connsiteY3" fmla="*/ 3051544 h 5890437"/>
                  <a:gd name="connsiteX4" fmla="*/ 510946 w 5381929"/>
                  <a:gd name="connsiteY4" fmla="*/ 3327991 h 5890437"/>
                  <a:gd name="connsiteX5" fmla="*/ 339858 w 5381929"/>
                  <a:gd name="connsiteY5" fmla="*/ 3734790 h 5890437"/>
                  <a:gd name="connsiteX6" fmla="*/ 531244 w 5381929"/>
                  <a:gd name="connsiteY6" fmla="*/ 3870251 h 5890437"/>
                  <a:gd name="connsiteX7" fmla="*/ 372722 w 5381929"/>
                  <a:gd name="connsiteY7" fmla="*/ 4061637 h 5890437"/>
                  <a:gd name="connsiteX8" fmla="*/ 564108 w 5381929"/>
                  <a:gd name="connsiteY8" fmla="*/ 4316819 h 5890437"/>
                  <a:gd name="connsiteX9" fmla="*/ 500313 w 5381929"/>
                  <a:gd name="connsiteY9" fmla="*/ 4976037 h 5890437"/>
                  <a:gd name="connsiteX10" fmla="*/ 1754955 w 5381929"/>
                  <a:gd name="connsiteY10" fmla="*/ 5039004 h 5890437"/>
                  <a:gd name="connsiteX11" fmla="*/ 1946341 w 5381929"/>
                  <a:gd name="connsiteY11" fmla="*/ 5890437 h 5890437"/>
                  <a:gd name="connsiteX12" fmla="*/ 4785234 w 5381929"/>
                  <a:gd name="connsiteY12" fmla="*/ 5858540 h 5890437"/>
                  <a:gd name="connsiteX13" fmla="*/ 4891560 w 5381929"/>
                  <a:gd name="connsiteY13" fmla="*/ 3519377 h 5890437"/>
                  <a:gd name="connsiteX14" fmla="*/ 3030862 w 5381929"/>
                  <a:gd name="connsiteY14" fmla="*/ 0 h 5890437"/>
                  <a:gd name="connsiteX0" fmla="*/ 3030862 w 5381929"/>
                  <a:gd name="connsiteY0" fmla="*/ 1751 h 5892188"/>
                  <a:gd name="connsiteX1" fmla="*/ 927042 w 5381929"/>
                  <a:gd name="connsiteY1" fmla="*/ 868002 h 5892188"/>
                  <a:gd name="connsiteX2" fmla="*/ 672918 w 5381929"/>
                  <a:gd name="connsiteY2" fmla="*/ 2222023 h 5892188"/>
                  <a:gd name="connsiteX3" fmla="*/ 583 w 5381929"/>
                  <a:gd name="connsiteY3" fmla="*/ 3053295 h 5892188"/>
                  <a:gd name="connsiteX4" fmla="*/ 510946 w 5381929"/>
                  <a:gd name="connsiteY4" fmla="*/ 3329742 h 5892188"/>
                  <a:gd name="connsiteX5" fmla="*/ 339858 w 5381929"/>
                  <a:gd name="connsiteY5" fmla="*/ 3736541 h 5892188"/>
                  <a:gd name="connsiteX6" fmla="*/ 531244 w 5381929"/>
                  <a:gd name="connsiteY6" fmla="*/ 3872002 h 5892188"/>
                  <a:gd name="connsiteX7" fmla="*/ 372722 w 5381929"/>
                  <a:gd name="connsiteY7" fmla="*/ 4063388 h 5892188"/>
                  <a:gd name="connsiteX8" fmla="*/ 564108 w 5381929"/>
                  <a:gd name="connsiteY8" fmla="*/ 4318570 h 5892188"/>
                  <a:gd name="connsiteX9" fmla="*/ 500313 w 5381929"/>
                  <a:gd name="connsiteY9" fmla="*/ 4977788 h 5892188"/>
                  <a:gd name="connsiteX10" fmla="*/ 1754955 w 5381929"/>
                  <a:gd name="connsiteY10" fmla="*/ 5040755 h 5892188"/>
                  <a:gd name="connsiteX11" fmla="*/ 1946341 w 5381929"/>
                  <a:gd name="connsiteY11" fmla="*/ 5892188 h 5892188"/>
                  <a:gd name="connsiteX12" fmla="*/ 4785234 w 5381929"/>
                  <a:gd name="connsiteY12" fmla="*/ 5860291 h 5892188"/>
                  <a:gd name="connsiteX13" fmla="*/ 4891560 w 5381929"/>
                  <a:gd name="connsiteY13" fmla="*/ 3521128 h 5892188"/>
                  <a:gd name="connsiteX14" fmla="*/ 3030862 w 5381929"/>
                  <a:gd name="connsiteY14" fmla="*/ 1751 h 5892188"/>
                  <a:gd name="connsiteX0" fmla="*/ 3031042 w 5382109"/>
                  <a:gd name="connsiteY0" fmla="*/ 1751 h 5892188"/>
                  <a:gd name="connsiteX1" fmla="*/ 927222 w 5382109"/>
                  <a:gd name="connsiteY1" fmla="*/ 868002 h 5892188"/>
                  <a:gd name="connsiteX2" fmla="*/ 577563 w 5382109"/>
                  <a:gd name="connsiteY2" fmla="*/ 2303910 h 5892188"/>
                  <a:gd name="connsiteX3" fmla="*/ 763 w 5382109"/>
                  <a:gd name="connsiteY3" fmla="*/ 3053295 h 5892188"/>
                  <a:gd name="connsiteX4" fmla="*/ 511126 w 5382109"/>
                  <a:gd name="connsiteY4" fmla="*/ 3329742 h 5892188"/>
                  <a:gd name="connsiteX5" fmla="*/ 340038 w 5382109"/>
                  <a:gd name="connsiteY5" fmla="*/ 3736541 h 5892188"/>
                  <a:gd name="connsiteX6" fmla="*/ 531424 w 5382109"/>
                  <a:gd name="connsiteY6" fmla="*/ 3872002 h 5892188"/>
                  <a:gd name="connsiteX7" fmla="*/ 372902 w 5382109"/>
                  <a:gd name="connsiteY7" fmla="*/ 4063388 h 5892188"/>
                  <a:gd name="connsiteX8" fmla="*/ 564288 w 5382109"/>
                  <a:gd name="connsiteY8" fmla="*/ 4318570 h 5892188"/>
                  <a:gd name="connsiteX9" fmla="*/ 500493 w 5382109"/>
                  <a:gd name="connsiteY9" fmla="*/ 4977788 h 5892188"/>
                  <a:gd name="connsiteX10" fmla="*/ 1755135 w 5382109"/>
                  <a:gd name="connsiteY10" fmla="*/ 5040755 h 5892188"/>
                  <a:gd name="connsiteX11" fmla="*/ 1946521 w 5382109"/>
                  <a:gd name="connsiteY11" fmla="*/ 5892188 h 5892188"/>
                  <a:gd name="connsiteX12" fmla="*/ 4785414 w 5382109"/>
                  <a:gd name="connsiteY12" fmla="*/ 5860291 h 5892188"/>
                  <a:gd name="connsiteX13" fmla="*/ 4891740 w 5382109"/>
                  <a:gd name="connsiteY13" fmla="*/ 3521128 h 5892188"/>
                  <a:gd name="connsiteX14" fmla="*/ 3031042 w 5382109"/>
                  <a:gd name="connsiteY14" fmla="*/ 1751 h 5892188"/>
                  <a:gd name="connsiteX0" fmla="*/ 3031042 w 5382109"/>
                  <a:gd name="connsiteY0" fmla="*/ 2101 h 5892538"/>
                  <a:gd name="connsiteX1" fmla="*/ 913575 w 5382109"/>
                  <a:gd name="connsiteY1" fmla="*/ 827408 h 5892538"/>
                  <a:gd name="connsiteX2" fmla="*/ 577563 w 5382109"/>
                  <a:gd name="connsiteY2" fmla="*/ 2304260 h 5892538"/>
                  <a:gd name="connsiteX3" fmla="*/ 763 w 5382109"/>
                  <a:gd name="connsiteY3" fmla="*/ 3053645 h 5892538"/>
                  <a:gd name="connsiteX4" fmla="*/ 511126 w 5382109"/>
                  <a:gd name="connsiteY4" fmla="*/ 3330092 h 5892538"/>
                  <a:gd name="connsiteX5" fmla="*/ 340038 w 5382109"/>
                  <a:gd name="connsiteY5" fmla="*/ 3736891 h 5892538"/>
                  <a:gd name="connsiteX6" fmla="*/ 531424 w 5382109"/>
                  <a:gd name="connsiteY6" fmla="*/ 3872352 h 5892538"/>
                  <a:gd name="connsiteX7" fmla="*/ 372902 w 5382109"/>
                  <a:gd name="connsiteY7" fmla="*/ 4063738 h 5892538"/>
                  <a:gd name="connsiteX8" fmla="*/ 564288 w 5382109"/>
                  <a:gd name="connsiteY8" fmla="*/ 4318920 h 5892538"/>
                  <a:gd name="connsiteX9" fmla="*/ 500493 w 5382109"/>
                  <a:gd name="connsiteY9" fmla="*/ 4978138 h 5892538"/>
                  <a:gd name="connsiteX10" fmla="*/ 1755135 w 5382109"/>
                  <a:gd name="connsiteY10" fmla="*/ 5041105 h 5892538"/>
                  <a:gd name="connsiteX11" fmla="*/ 1946521 w 5382109"/>
                  <a:gd name="connsiteY11" fmla="*/ 5892538 h 5892538"/>
                  <a:gd name="connsiteX12" fmla="*/ 4785414 w 5382109"/>
                  <a:gd name="connsiteY12" fmla="*/ 5860641 h 5892538"/>
                  <a:gd name="connsiteX13" fmla="*/ 4891740 w 5382109"/>
                  <a:gd name="connsiteY13" fmla="*/ 3521478 h 5892538"/>
                  <a:gd name="connsiteX14" fmla="*/ 3031042 w 5382109"/>
                  <a:gd name="connsiteY14" fmla="*/ 2101 h 5892538"/>
                  <a:gd name="connsiteX0" fmla="*/ 3031042 w 5382109"/>
                  <a:gd name="connsiteY0" fmla="*/ 941 h 5891378"/>
                  <a:gd name="connsiteX1" fmla="*/ 886280 w 5382109"/>
                  <a:gd name="connsiteY1" fmla="*/ 1071908 h 5891378"/>
                  <a:gd name="connsiteX2" fmla="*/ 577563 w 5382109"/>
                  <a:gd name="connsiteY2" fmla="*/ 2303100 h 5891378"/>
                  <a:gd name="connsiteX3" fmla="*/ 763 w 5382109"/>
                  <a:gd name="connsiteY3" fmla="*/ 3052485 h 5891378"/>
                  <a:gd name="connsiteX4" fmla="*/ 511126 w 5382109"/>
                  <a:gd name="connsiteY4" fmla="*/ 3328932 h 5891378"/>
                  <a:gd name="connsiteX5" fmla="*/ 340038 w 5382109"/>
                  <a:gd name="connsiteY5" fmla="*/ 3735731 h 5891378"/>
                  <a:gd name="connsiteX6" fmla="*/ 531424 w 5382109"/>
                  <a:gd name="connsiteY6" fmla="*/ 3871192 h 5891378"/>
                  <a:gd name="connsiteX7" fmla="*/ 372902 w 5382109"/>
                  <a:gd name="connsiteY7" fmla="*/ 4062578 h 5891378"/>
                  <a:gd name="connsiteX8" fmla="*/ 564288 w 5382109"/>
                  <a:gd name="connsiteY8" fmla="*/ 4317760 h 5891378"/>
                  <a:gd name="connsiteX9" fmla="*/ 500493 w 5382109"/>
                  <a:gd name="connsiteY9" fmla="*/ 4976978 h 5891378"/>
                  <a:gd name="connsiteX10" fmla="*/ 1755135 w 5382109"/>
                  <a:gd name="connsiteY10" fmla="*/ 5039945 h 5891378"/>
                  <a:gd name="connsiteX11" fmla="*/ 1946521 w 5382109"/>
                  <a:gd name="connsiteY11" fmla="*/ 5891378 h 5891378"/>
                  <a:gd name="connsiteX12" fmla="*/ 4785414 w 5382109"/>
                  <a:gd name="connsiteY12" fmla="*/ 5859481 h 5891378"/>
                  <a:gd name="connsiteX13" fmla="*/ 4891740 w 5382109"/>
                  <a:gd name="connsiteY13" fmla="*/ 3520318 h 5891378"/>
                  <a:gd name="connsiteX14" fmla="*/ 3031042 w 5382109"/>
                  <a:gd name="connsiteY14" fmla="*/ 941 h 5891378"/>
                  <a:gd name="connsiteX0" fmla="*/ 3031042 w 5382109"/>
                  <a:gd name="connsiteY0" fmla="*/ 753 h 5891190"/>
                  <a:gd name="connsiteX1" fmla="*/ 886280 w 5382109"/>
                  <a:gd name="connsiteY1" fmla="*/ 1071720 h 5891190"/>
                  <a:gd name="connsiteX2" fmla="*/ 577563 w 5382109"/>
                  <a:gd name="connsiteY2" fmla="*/ 2302912 h 5891190"/>
                  <a:gd name="connsiteX3" fmla="*/ 763 w 5382109"/>
                  <a:gd name="connsiteY3" fmla="*/ 3052297 h 5891190"/>
                  <a:gd name="connsiteX4" fmla="*/ 511126 w 5382109"/>
                  <a:gd name="connsiteY4" fmla="*/ 3328744 h 5891190"/>
                  <a:gd name="connsiteX5" fmla="*/ 340038 w 5382109"/>
                  <a:gd name="connsiteY5" fmla="*/ 3735543 h 5891190"/>
                  <a:gd name="connsiteX6" fmla="*/ 531424 w 5382109"/>
                  <a:gd name="connsiteY6" fmla="*/ 3871004 h 5891190"/>
                  <a:gd name="connsiteX7" fmla="*/ 372902 w 5382109"/>
                  <a:gd name="connsiteY7" fmla="*/ 4062390 h 5891190"/>
                  <a:gd name="connsiteX8" fmla="*/ 564288 w 5382109"/>
                  <a:gd name="connsiteY8" fmla="*/ 4317572 h 5891190"/>
                  <a:gd name="connsiteX9" fmla="*/ 500493 w 5382109"/>
                  <a:gd name="connsiteY9" fmla="*/ 4976790 h 5891190"/>
                  <a:gd name="connsiteX10" fmla="*/ 1755135 w 5382109"/>
                  <a:gd name="connsiteY10" fmla="*/ 5039757 h 5891190"/>
                  <a:gd name="connsiteX11" fmla="*/ 1946521 w 5382109"/>
                  <a:gd name="connsiteY11" fmla="*/ 5891190 h 5891190"/>
                  <a:gd name="connsiteX12" fmla="*/ 4785414 w 5382109"/>
                  <a:gd name="connsiteY12" fmla="*/ 5859293 h 5891190"/>
                  <a:gd name="connsiteX13" fmla="*/ 4891740 w 5382109"/>
                  <a:gd name="connsiteY13" fmla="*/ 3520130 h 5891190"/>
                  <a:gd name="connsiteX14" fmla="*/ 3031042 w 5382109"/>
                  <a:gd name="connsiteY14" fmla="*/ 753 h 5891190"/>
                  <a:gd name="connsiteX0" fmla="*/ 3031042 w 5382109"/>
                  <a:gd name="connsiteY0" fmla="*/ 753 h 5891190"/>
                  <a:gd name="connsiteX1" fmla="*/ 886280 w 5382109"/>
                  <a:gd name="connsiteY1" fmla="*/ 1071720 h 5891190"/>
                  <a:gd name="connsiteX2" fmla="*/ 577563 w 5382109"/>
                  <a:gd name="connsiteY2" fmla="*/ 2302912 h 5891190"/>
                  <a:gd name="connsiteX3" fmla="*/ 763 w 5382109"/>
                  <a:gd name="connsiteY3" fmla="*/ 3052297 h 5891190"/>
                  <a:gd name="connsiteX4" fmla="*/ 511126 w 5382109"/>
                  <a:gd name="connsiteY4" fmla="*/ 3328744 h 5891190"/>
                  <a:gd name="connsiteX5" fmla="*/ 340038 w 5382109"/>
                  <a:gd name="connsiteY5" fmla="*/ 3735543 h 5891190"/>
                  <a:gd name="connsiteX6" fmla="*/ 531424 w 5382109"/>
                  <a:gd name="connsiteY6" fmla="*/ 3871004 h 5891190"/>
                  <a:gd name="connsiteX7" fmla="*/ 372902 w 5382109"/>
                  <a:gd name="connsiteY7" fmla="*/ 4062390 h 5891190"/>
                  <a:gd name="connsiteX8" fmla="*/ 564288 w 5382109"/>
                  <a:gd name="connsiteY8" fmla="*/ 4317572 h 5891190"/>
                  <a:gd name="connsiteX9" fmla="*/ 500493 w 5382109"/>
                  <a:gd name="connsiteY9" fmla="*/ 4976790 h 5891190"/>
                  <a:gd name="connsiteX10" fmla="*/ 1755135 w 5382109"/>
                  <a:gd name="connsiteY10" fmla="*/ 5039757 h 5891190"/>
                  <a:gd name="connsiteX11" fmla="*/ 1946521 w 5382109"/>
                  <a:gd name="connsiteY11" fmla="*/ 5891190 h 5891190"/>
                  <a:gd name="connsiteX12" fmla="*/ 4785414 w 5382109"/>
                  <a:gd name="connsiteY12" fmla="*/ 5859293 h 5891190"/>
                  <a:gd name="connsiteX13" fmla="*/ 4891740 w 5382109"/>
                  <a:gd name="connsiteY13" fmla="*/ 3520130 h 5891190"/>
                  <a:gd name="connsiteX14" fmla="*/ 3031042 w 5382109"/>
                  <a:gd name="connsiteY14" fmla="*/ 753 h 5891190"/>
                  <a:gd name="connsiteX0" fmla="*/ 3031042 w 5382109"/>
                  <a:gd name="connsiteY0" fmla="*/ 792 h 5891229"/>
                  <a:gd name="connsiteX1" fmla="*/ 777098 w 5382109"/>
                  <a:gd name="connsiteY1" fmla="*/ 1044464 h 5891229"/>
                  <a:gd name="connsiteX2" fmla="*/ 577563 w 5382109"/>
                  <a:gd name="connsiteY2" fmla="*/ 2302951 h 5891229"/>
                  <a:gd name="connsiteX3" fmla="*/ 763 w 5382109"/>
                  <a:gd name="connsiteY3" fmla="*/ 3052336 h 5891229"/>
                  <a:gd name="connsiteX4" fmla="*/ 511126 w 5382109"/>
                  <a:gd name="connsiteY4" fmla="*/ 3328783 h 5891229"/>
                  <a:gd name="connsiteX5" fmla="*/ 340038 w 5382109"/>
                  <a:gd name="connsiteY5" fmla="*/ 3735582 h 5891229"/>
                  <a:gd name="connsiteX6" fmla="*/ 531424 w 5382109"/>
                  <a:gd name="connsiteY6" fmla="*/ 3871043 h 5891229"/>
                  <a:gd name="connsiteX7" fmla="*/ 372902 w 5382109"/>
                  <a:gd name="connsiteY7" fmla="*/ 4062429 h 5891229"/>
                  <a:gd name="connsiteX8" fmla="*/ 564288 w 5382109"/>
                  <a:gd name="connsiteY8" fmla="*/ 4317611 h 5891229"/>
                  <a:gd name="connsiteX9" fmla="*/ 500493 w 5382109"/>
                  <a:gd name="connsiteY9" fmla="*/ 4976829 h 5891229"/>
                  <a:gd name="connsiteX10" fmla="*/ 1755135 w 5382109"/>
                  <a:gd name="connsiteY10" fmla="*/ 5039796 h 5891229"/>
                  <a:gd name="connsiteX11" fmla="*/ 1946521 w 5382109"/>
                  <a:gd name="connsiteY11" fmla="*/ 5891229 h 5891229"/>
                  <a:gd name="connsiteX12" fmla="*/ 4785414 w 5382109"/>
                  <a:gd name="connsiteY12" fmla="*/ 5859332 h 5891229"/>
                  <a:gd name="connsiteX13" fmla="*/ 4891740 w 5382109"/>
                  <a:gd name="connsiteY13" fmla="*/ 3520169 h 5891229"/>
                  <a:gd name="connsiteX14" fmla="*/ 3031042 w 5382109"/>
                  <a:gd name="connsiteY14" fmla="*/ 792 h 5891229"/>
                  <a:gd name="connsiteX0" fmla="*/ 3031042 w 5382109"/>
                  <a:gd name="connsiteY0" fmla="*/ 792 h 5891229"/>
                  <a:gd name="connsiteX1" fmla="*/ 777098 w 5382109"/>
                  <a:gd name="connsiteY1" fmla="*/ 1044464 h 5891229"/>
                  <a:gd name="connsiteX2" fmla="*/ 577563 w 5382109"/>
                  <a:gd name="connsiteY2" fmla="*/ 2302951 h 5891229"/>
                  <a:gd name="connsiteX3" fmla="*/ 763 w 5382109"/>
                  <a:gd name="connsiteY3" fmla="*/ 3052336 h 5891229"/>
                  <a:gd name="connsiteX4" fmla="*/ 511126 w 5382109"/>
                  <a:gd name="connsiteY4" fmla="*/ 3328783 h 5891229"/>
                  <a:gd name="connsiteX5" fmla="*/ 340038 w 5382109"/>
                  <a:gd name="connsiteY5" fmla="*/ 3735582 h 5891229"/>
                  <a:gd name="connsiteX6" fmla="*/ 531424 w 5382109"/>
                  <a:gd name="connsiteY6" fmla="*/ 3871043 h 5891229"/>
                  <a:gd name="connsiteX7" fmla="*/ 372902 w 5382109"/>
                  <a:gd name="connsiteY7" fmla="*/ 4062429 h 5891229"/>
                  <a:gd name="connsiteX8" fmla="*/ 564288 w 5382109"/>
                  <a:gd name="connsiteY8" fmla="*/ 4317611 h 5891229"/>
                  <a:gd name="connsiteX9" fmla="*/ 500493 w 5382109"/>
                  <a:gd name="connsiteY9" fmla="*/ 4976829 h 5891229"/>
                  <a:gd name="connsiteX10" fmla="*/ 1755135 w 5382109"/>
                  <a:gd name="connsiteY10" fmla="*/ 5039796 h 5891229"/>
                  <a:gd name="connsiteX11" fmla="*/ 1946521 w 5382109"/>
                  <a:gd name="connsiteY11" fmla="*/ 5891229 h 5891229"/>
                  <a:gd name="connsiteX12" fmla="*/ 4785414 w 5382109"/>
                  <a:gd name="connsiteY12" fmla="*/ 5859332 h 5891229"/>
                  <a:gd name="connsiteX13" fmla="*/ 4891740 w 5382109"/>
                  <a:gd name="connsiteY13" fmla="*/ 3520169 h 5891229"/>
                  <a:gd name="connsiteX14" fmla="*/ 3031042 w 5382109"/>
                  <a:gd name="connsiteY14" fmla="*/ 792 h 5891229"/>
                  <a:gd name="connsiteX0" fmla="*/ 3031042 w 5382109"/>
                  <a:gd name="connsiteY0" fmla="*/ 792 h 5891229"/>
                  <a:gd name="connsiteX1" fmla="*/ 777098 w 5382109"/>
                  <a:gd name="connsiteY1" fmla="*/ 1044464 h 5891229"/>
                  <a:gd name="connsiteX2" fmla="*/ 577563 w 5382109"/>
                  <a:gd name="connsiteY2" fmla="*/ 2302951 h 5891229"/>
                  <a:gd name="connsiteX3" fmla="*/ 763 w 5382109"/>
                  <a:gd name="connsiteY3" fmla="*/ 3052336 h 5891229"/>
                  <a:gd name="connsiteX4" fmla="*/ 511126 w 5382109"/>
                  <a:gd name="connsiteY4" fmla="*/ 3328783 h 5891229"/>
                  <a:gd name="connsiteX5" fmla="*/ 340038 w 5382109"/>
                  <a:gd name="connsiteY5" fmla="*/ 3735582 h 5891229"/>
                  <a:gd name="connsiteX6" fmla="*/ 531424 w 5382109"/>
                  <a:gd name="connsiteY6" fmla="*/ 3871043 h 5891229"/>
                  <a:gd name="connsiteX7" fmla="*/ 372902 w 5382109"/>
                  <a:gd name="connsiteY7" fmla="*/ 4062429 h 5891229"/>
                  <a:gd name="connsiteX8" fmla="*/ 564288 w 5382109"/>
                  <a:gd name="connsiteY8" fmla="*/ 4317611 h 5891229"/>
                  <a:gd name="connsiteX9" fmla="*/ 500493 w 5382109"/>
                  <a:gd name="connsiteY9" fmla="*/ 4976829 h 5891229"/>
                  <a:gd name="connsiteX10" fmla="*/ 1755135 w 5382109"/>
                  <a:gd name="connsiteY10" fmla="*/ 5039796 h 5891229"/>
                  <a:gd name="connsiteX11" fmla="*/ 1946521 w 5382109"/>
                  <a:gd name="connsiteY11" fmla="*/ 5891229 h 5891229"/>
                  <a:gd name="connsiteX12" fmla="*/ 4785414 w 5382109"/>
                  <a:gd name="connsiteY12" fmla="*/ 5859332 h 5891229"/>
                  <a:gd name="connsiteX13" fmla="*/ 4891740 w 5382109"/>
                  <a:gd name="connsiteY13" fmla="*/ 3520169 h 5891229"/>
                  <a:gd name="connsiteX14" fmla="*/ 3031042 w 5382109"/>
                  <a:gd name="connsiteY14" fmla="*/ 792 h 5891229"/>
                  <a:gd name="connsiteX0" fmla="*/ 3031042 w 5382109"/>
                  <a:gd name="connsiteY0" fmla="*/ 627 h 5891064"/>
                  <a:gd name="connsiteX1" fmla="*/ 777098 w 5382109"/>
                  <a:gd name="connsiteY1" fmla="*/ 1180776 h 5891064"/>
                  <a:gd name="connsiteX2" fmla="*/ 577563 w 5382109"/>
                  <a:gd name="connsiteY2" fmla="*/ 2302786 h 5891064"/>
                  <a:gd name="connsiteX3" fmla="*/ 763 w 5382109"/>
                  <a:gd name="connsiteY3" fmla="*/ 3052171 h 5891064"/>
                  <a:gd name="connsiteX4" fmla="*/ 511126 w 5382109"/>
                  <a:gd name="connsiteY4" fmla="*/ 3328618 h 5891064"/>
                  <a:gd name="connsiteX5" fmla="*/ 340038 w 5382109"/>
                  <a:gd name="connsiteY5" fmla="*/ 3735417 h 5891064"/>
                  <a:gd name="connsiteX6" fmla="*/ 531424 w 5382109"/>
                  <a:gd name="connsiteY6" fmla="*/ 3870878 h 5891064"/>
                  <a:gd name="connsiteX7" fmla="*/ 372902 w 5382109"/>
                  <a:gd name="connsiteY7" fmla="*/ 4062264 h 5891064"/>
                  <a:gd name="connsiteX8" fmla="*/ 564288 w 5382109"/>
                  <a:gd name="connsiteY8" fmla="*/ 4317446 h 5891064"/>
                  <a:gd name="connsiteX9" fmla="*/ 500493 w 5382109"/>
                  <a:gd name="connsiteY9" fmla="*/ 4976664 h 5891064"/>
                  <a:gd name="connsiteX10" fmla="*/ 1755135 w 5382109"/>
                  <a:gd name="connsiteY10" fmla="*/ 5039631 h 5891064"/>
                  <a:gd name="connsiteX11" fmla="*/ 1946521 w 5382109"/>
                  <a:gd name="connsiteY11" fmla="*/ 5891064 h 5891064"/>
                  <a:gd name="connsiteX12" fmla="*/ 4785414 w 5382109"/>
                  <a:gd name="connsiteY12" fmla="*/ 5859167 h 5891064"/>
                  <a:gd name="connsiteX13" fmla="*/ 4891740 w 5382109"/>
                  <a:gd name="connsiteY13" fmla="*/ 3520004 h 5891064"/>
                  <a:gd name="connsiteX14" fmla="*/ 3031042 w 5382109"/>
                  <a:gd name="connsiteY14" fmla="*/ 627 h 5891064"/>
                  <a:gd name="connsiteX0" fmla="*/ 3031042 w 5382109"/>
                  <a:gd name="connsiteY0" fmla="*/ 968 h 5891405"/>
                  <a:gd name="connsiteX1" fmla="*/ 777098 w 5382109"/>
                  <a:gd name="connsiteY1" fmla="*/ 1181117 h 5891405"/>
                  <a:gd name="connsiteX2" fmla="*/ 577563 w 5382109"/>
                  <a:gd name="connsiteY2" fmla="*/ 2303127 h 5891405"/>
                  <a:gd name="connsiteX3" fmla="*/ 763 w 5382109"/>
                  <a:gd name="connsiteY3" fmla="*/ 3052512 h 5891405"/>
                  <a:gd name="connsiteX4" fmla="*/ 511126 w 5382109"/>
                  <a:gd name="connsiteY4" fmla="*/ 3328959 h 5891405"/>
                  <a:gd name="connsiteX5" fmla="*/ 340038 w 5382109"/>
                  <a:gd name="connsiteY5" fmla="*/ 3735758 h 5891405"/>
                  <a:gd name="connsiteX6" fmla="*/ 531424 w 5382109"/>
                  <a:gd name="connsiteY6" fmla="*/ 3871219 h 5891405"/>
                  <a:gd name="connsiteX7" fmla="*/ 372902 w 5382109"/>
                  <a:gd name="connsiteY7" fmla="*/ 4062605 h 5891405"/>
                  <a:gd name="connsiteX8" fmla="*/ 564288 w 5382109"/>
                  <a:gd name="connsiteY8" fmla="*/ 4317787 h 5891405"/>
                  <a:gd name="connsiteX9" fmla="*/ 500493 w 5382109"/>
                  <a:gd name="connsiteY9" fmla="*/ 4977005 h 5891405"/>
                  <a:gd name="connsiteX10" fmla="*/ 1755135 w 5382109"/>
                  <a:gd name="connsiteY10" fmla="*/ 5039972 h 5891405"/>
                  <a:gd name="connsiteX11" fmla="*/ 1946521 w 5382109"/>
                  <a:gd name="connsiteY11" fmla="*/ 5891405 h 5891405"/>
                  <a:gd name="connsiteX12" fmla="*/ 4785414 w 5382109"/>
                  <a:gd name="connsiteY12" fmla="*/ 5859508 h 5891405"/>
                  <a:gd name="connsiteX13" fmla="*/ 4891740 w 5382109"/>
                  <a:gd name="connsiteY13" fmla="*/ 3520345 h 5891405"/>
                  <a:gd name="connsiteX14" fmla="*/ 3031042 w 5382109"/>
                  <a:gd name="connsiteY14" fmla="*/ 968 h 5891405"/>
                  <a:gd name="connsiteX0" fmla="*/ 3031042 w 5382109"/>
                  <a:gd name="connsiteY0" fmla="*/ 968 h 5891405"/>
                  <a:gd name="connsiteX1" fmla="*/ 777098 w 5382109"/>
                  <a:gd name="connsiteY1" fmla="*/ 1181117 h 5891405"/>
                  <a:gd name="connsiteX2" fmla="*/ 577563 w 5382109"/>
                  <a:gd name="connsiteY2" fmla="*/ 2303127 h 5891405"/>
                  <a:gd name="connsiteX3" fmla="*/ 763 w 5382109"/>
                  <a:gd name="connsiteY3" fmla="*/ 3052512 h 5891405"/>
                  <a:gd name="connsiteX4" fmla="*/ 511126 w 5382109"/>
                  <a:gd name="connsiteY4" fmla="*/ 3328959 h 5891405"/>
                  <a:gd name="connsiteX5" fmla="*/ 340038 w 5382109"/>
                  <a:gd name="connsiteY5" fmla="*/ 3735758 h 5891405"/>
                  <a:gd name="connsiteX6" fmla="*/ 531424 w 5382109"/>
                  <a:gd name="connsiteY6" fmla="*/ 3871219 h 5891405"/>
                  <a:gd name="connsiteX7" fmla="*/ 372902 w 5382109"/>
                  <a:gd name="connsiteY7" fmla="*/ 4062605 h 5891405"/>
                  <a:gd name="connsiteX8" fmla="*/ 564288 w 5382109"/>
                  <a:gd name="connsiteY8" fmla="*/ 4317787 h 5891405"/>
                  <a:gd name="connsiteX9" fmla="*/ 500493 w 5382109"/>
                  <a:gd name="connsiteY9" fmla="*/ 4977005 h 5891405"/>
                  <a:gd name="connsiteX10" fmla="*/ 1755135 w 5382109"/>
                  <a:gd name="connsiteY10" fmla="*/ 5039972 h 5891405"/>
                  <a:gd name="connsiteX11" fmla="*/ 1946521 w 5382109"/>
                  <a:gd name="connsiteY11" fmla="*/ 5891405 h 5891405"/>
                  <a:gd name="connsiteX12" fmla="*/ 4785414 w 5382109"/>
                  <a:gd name="connsiteY12" fmla="*/ 5859508 h 5891405"/>
                  <a:gd name="connsiteX13" fmla="*/ 4891740 w 5382109"/>
                  <a:gd name="connsiteY13" fmla="*/ 3520345 h 5891405"/>
                  <a:gd name="connsiteX14" fmla="*/ 3031042 w 5382109"/>
                  <a:gd name="connsiteY14" fmla="*/ 968 h 5891405"/>
                  <a:gd name="connsiteX0" fmla="*/ 3031204 w 5382271"/>
                  <a:gd name="connsiteY0" fmla="*/ 968 h 5891405"/>
                  <a:gd name="connsiteX1" fmla="*/ 777260 w 5382271"/>
                  <a:gd name="connsiteY1" fmla="*/ 1181117 h 5891405"/>
                  <a:gd name="connsiteX2" fmla="*/ 523134 w 5382271"/>
                  <a:gd name="connsiteY2" fmla="*/ 2303127 h 5891405"/>
                  <a:gd name="connsiteX3" fmla="*/ 925 w 5382271"/>
                  <a:gd name="connsiteY3" fmla="*/ 3052512 h 5891405"/>
                  <a:gd name="connsiteX4" fmla="*/ 511288 w 5382271"/>
                  <a:gd name="connsiteY4" fmla="*/ 3328959 h 5891405"/>
                  <a:gd name="connsiteX5" fmla="*/ 340200 w 5382271"/>
                  <a:gd name="connsiteY5" fmla="*/ 3735758 h 5891405"/>
                  <a:gd name="connsiteX6" fmla="*/ 531586 w 5382271"/>
                  <a:gd name="connsiteY6" fmla="*/ 3871219 h 5891405"/>
                  <a:gd name="connsiteX7" fmla="*/ 373064 w 5382271"/>
                  <a:gd name="connsiteY7" fmla="*/ 4062605 h 5891405"/>
                  <a:gd name="connsiteX8" fmla="*/ 564450 w 5382271"/>
                  <a:gd name="connsiteY8" fmla="*/ 4317787 h 5891405"/>
                  <a:gd name="connsiteX9" fmla="*/ 500655 w 5382271"/>
                  <a:gd name="connsiteY9" fmla="*/ 4977005 h 5891405"/>
                  <a:gd name="connsiteX10" fmla="*/ 1755297 w 5382271"/>
                  <a:gd name="connsiteY10" fmla="*/ 5039972 h 5891405"/>
                  <a:gd name="connsiteX11" fmla="*/ 1946683 w 5382271"/>
                  <a:gd name="connsiteY11" fmla="*/ 5891405 h 5891405"/>
                  <a:gd name="connsiteX12" fmla="*/ 4785576 w 5382271"/>
                  <a:gd name="connsiteY12" fmla="*/ 5859508 h 5891405"/>
                  <a:gd name="connsiteX13" fmla="*/ 4891902 w 5382271"/>
                  <a:gd name="connsiteY13" fmla="*/ 3520345 h 5891405"/>
                  <a:gd name="connsiteX14" fmla="*/ 3031204 w 5382271"/>
                  <a:gd name="connsiteY14" fmla="*/ 968 h 5891405"/>
                  <a:gd name="connsiteX0" fmla="*/ 3031204 w 5382271"/>
                  <a:gd name="connsiteY0" fmla="*/ 968 h 5891405"/>
                  <a:gd name="connsiteX1" fmla="*/ 777260 w 5382271"/>
                  <a:gd name="connsiteY1" fmla="*/ 1181117 h 5891405"/>
                  <a:gd name="connsiteX2" fmla="*/ 523134 w 5382271"/>
                  <a:gd name="connsiteY2" fmla="*/ 2303127 h 5891405"/>
                  <a:gd name="connsiteX3" fmla="*/ 925 w 5382271"/>
                  <a:gd name="connsiteY3" fmla="*/ 3052512 h 5891405"/>
                  <a:gd name="connsiteX4" fmla="*/ 511288 w 5382271"/>
                  <a:gd name="connsiteY4" fmla="*/ 3328959 h 5891405"/>
                  <a:gd name="connsiteX5" fmla="*/ 340200 w 5382271"/>
                  <a:gd name="connsiteY5" fmla="*/ 3735758 h 5891405"/>
                  <a:gd name="connsiteX6" fmla="*/ 531586 w 5382271"/>
                  <a:gd name="connsiteY6" fmla="*/ 3871219 h 5891405"/>
                  <a:gd name="connsiteX7" fmla="*/ 373064 w 5382271"/>
                  <a:gd name="connsiteY7" fmla="*/ 4062605 h 5891405"/>
                  <a:gd name="connsiteX8" fmla="*/ 564450 w 5382271"/>
                  <a:gd name="connsiteY8" fmla="*/ 4317787 h 5891405"/>
                  <a:gd name="connsiteX9" fmla="*/ 500655 w 5382271"/>
                  <a:gd name="connsiteY9" fmla="*/ 4977005 h 5891405"/>
                  <a:gd name="connsiteX10" fmla="*/ 1755297 w 5382271"/>
                  <a:gd name="connsiteY10" fmla="*/ 5039972 h 5891405"/>
                  <a:gd name="connsiteX11" fmla="*/ 1946683 w 5382271"/>
                  <a:gd name="connsiteY11" fmla="*/ 5891405 h 5891405"/>
                  <a:gd name="connsiteX12" fmla="*/ 4785576 w 5382271"/>
                  <a:gd name="connsiteY12" fmla="*/ 5859508 h 5891405"/>
                  <a:gd name="connsiteX13" fmla="*/ 4891902 w 5382271"/>
                  <a:gd name="connsiteY13" fmla="*/ 3520345 h 5891405"/>
                  <a:gd name="connsiteX14" fmla="*/ 3031204 w 5382271"/>
                  <a:gd name="connsiteY14" fmla="*/ 968 h 5891405"/>
                  <a:gd name="connsiteX0" fmla="*/ 3031204 w 5382271"/>
                  <a:gd name="connsiteY0" fmla="*/ 968 h 5891405"/>
                  <a:gd name="connsiteX1" fmla="*/ 777260 w 5382271"/>
                  <a:gd name="connsiteY1" fmla="*/ 1181117 h 5891405"/>
                  <a:gd name="connsiteX2" fmla="*/ 523134 w 5382271"/>
                  <a:gd name="connsiteY2" fmla="*/ 2303127 h 5891405"/>
                  <a:gd name="connsiteX3" fmla="*/ 925 w 5382271"/>
                  <a:gd name="connsiteY3" fmla="*/ 3052512 h 5891405"/>
                  <a:gd name="connsiteX4" fmla="*/ 511288 w 5382271"/>
                  <a:gd name="connsiteY4" fmla="*/ 3328959 h 5891405"/>
                  <a:gd name="connsiteX5" fmla="*/ 340200 w 5382271"/>
                  <a:gd name="connsiteY5" fmla="*/ 3735758 h 5891405"/>
                  <a:gd name="connsiteX6" fmla="*/ 531586 w 5382271"/>
                  <a:gd name="connsiteY6" fmla="*/ 3871219 h 5891405"/>
                  <a:gd name="connsiteX7" fmla="*/ 373064 w 5382271"/>
                  <a:gd name="connsiteY7" fmla="*/ 4062605 h 5891405"/>
                  <a:gd name="connsiteX8" fmla="*/ 564450 w 5382271"/>
                  <a:gd name="connsiteY8" fmla="*/ 4317787 h 5891405"/>
                  <a:gd name="connsiteX9" fmla="*/ 500655 w 5382271"/>
                  <a:gd name="connsiteY9" fmla="*/ 4977005 h 5891405"/>
                  <a:gd name="connsiteX10" fmla="*/ 1755297 w 5382271"/>
                  <a:gd name="connsiteY10" fmla="*/ 5039972 h 5891405"/>
                  <a:gd name="connsiteX11" fmla="*/ 1946683 w 5382271"/>
                  <a:gd name="connsiteY11" fmla="*/ 5891405 h 5891405"/>
                  <a:gd name="connsiteX12" fmla="*/ 4785576 w 5382271"/>
                  <a:gd name="connsiteY12" fmla="*/ 5859508 h 5891405"/>
                  <a:gd name="connsiteX13" fmla="*/ 4891902 w 5382271"/>
                  <a:gd name="connsiteY13" fmla="*/ 3520345 h 5891405"/>
                  <a:gd name="connsiteX14" fmla="*/ 3031204 w 5382271"/>
                  <a:gd name="connsiteY14" fmla="*/ 968 h 5891405"/>
                  <a:gd name="connsiteX0" fmla="*/ 3038119 w 5389186"/>
                  <a:gd name="connsiteY0" fmla="*/ 968 h 5891405"/>
                  <a:gd name="connsiteX1" fmla="*/ 784175 w 5389186"/>
                  <a:gd name="connsiteY1" fmla="*/ 1181117 h 5891405"/>
                  <a:gd name="connsiteX2" fmla="*/ 530049 w 5389186"/>
                  <a:gd name="connsiteY2" fmla="*/ 2303127 h 5891405"/>
                  <a:gd name="connsiteX3" fmla="*/ 7840 w 5389186"/>
                  <a:gd name="connsiteY3" fmla="*/ 3052512 h 5891405"/>
                  <a:gd name="connsiteX4" fmla="*/ 518203 w 5389186"/>
                  <a:gd name="connsiteY4" fmla="*/ 3328959 h 5891405"/>
                  <a:gd name="connsiteX5" fmla="*/ 347115 w 5389186"/>
                  <a:gd name="connsiteY5" fmla="*/ 3735758 h 5891405"/>
                  <a:gd name="connsiteX6" fmla="*/ 538501 w 5389186"/>
                  <a:gd name="connsiteY6" fmla="*/ 3871219 h 5891405"/>
                  <a:gd name="connsiteX7" fmla="*/ 379979 w 5389186"/>
                  <a:gd name="connsiteY7" fmla="*/ 4062605 h 5891405"/>
                  <a:gd name="connsiteX8" fmla="*/ 571365 w 5389186"/>
                  <a:gd name="connsiteY8" fmla="*/ 4317787 h 5891405"/>
                  <a:gd name="connsiteX9" fmla="*/ 507570 w 5389186"/>
                  <a:gd name="connsiteY9" fmla="*/ 4977005 h 5891405"/>
                  <a:gd name="connsiteX10" fmla="*/ 1762212 w 5389186"/>
                  <a:gd name="connsiteY10" fmla="*/ 5039972 h 5891405"/>
                  <a:gd name="connsiteX11" fmla="*/ 1953598 w 5389186"/>
                  <a:gd name="connsiteY11" fmla="*/ 5891405 h 5891405"/>
                  <a:gd name="connsiteX12" fmla="*/ 4792491 w 5389186"/>
                  <a:gd name="connsiteY12" fmla="*/ 5859508 h 5891405"/>
                  <a:gd name="connsiteX13" fmla="*/ 4898817 w 5389186"/>
                  <a:gd name="connsiteY13" fmla="*/ 3520345 h 5891405"/>
                  <a:gd name="connsiteX14" fmla="*/ 3038119 w 5389186"/>
                  <a:gd name="connsiteY14" fmla="*/ 968 h 5891405"/>
                  <a:gd name="connsiteX0" fmla="*/ 3037057 w 5388124"/>
                  <a:gd name="connsiteY0" fmla="*/ 968 h 5891405"/>
                  <a:gd name="connsiteX1" fmla="*/ 783113 w 5388124"/>
                  <a:gd name="connsiteY1" fmla="*/ 1181117 h 5891405"/>
                  <a:gd name="connsiteX2" fmla="*/ 528987 w 5388124"/>
                  <a:gd name="connsiteY2" fmla="*/ 2303127 h 5891405"/>
                  <a:gd name="connsiteX3" fmla="*/ 6778 w 5388124"/>
                  <a:gd name="connsiteY3" fmla="*/ 3052512 h 5891405"/>
                  <a:gd name="connsiteX4" fmla="*/ 517141 w 5388124"/>
                  <a:gd name="connsiteY4" fmla="*/ 3328959 h 5891405"/>
                  <a:gd name="connsiteX5" fmla="*/ 346053 w 5388124"/>
                  <a:gd name="connsiteY5" fmla="*/ 3735758 h 5891405"/>
                  <a:gd name="connsiteX6" fmla="*/ 537439 w 5388124"/>
                  <a:gd name="connsiteY6" fmla="*/ 3871219 h 5891405"/>
                  <a:gd name="connsiteX7" fmla="*/ 378917 w 5388124"/>
                  <a:gd name="connsiteY7" fmla="*/ 4062605 h 5891405"/>
                  <a:gd name="connsiteX8" fmla="*/ 570303 w 5388124"/>
                  <a:gd name="connsiteY8" fmla="*/ 4317787 h 5891405"/>
                  <a:gd name="connsiteX9" fmla="*/ 506508 w 5388124"/>
                  <a:gd name="connsiteY9" fmla="*/ 4977005 h 5891405"/>
                  <a:gd name="connsiteX10" fmla="*/ 1761150 w 5388124"/>
                  <a:gd name="connsiteY10" fmla="*/ 5039972 h 5891405"/>
                  <a:gd name="connsiteX11" fmla="*/ 1952536 w 5388124"/>
                  <a:gd name="connsiteY11" fmla="*/ 5891405 h 5891405"/>
                  <a:gd name="connsiteX12" fmla="*/ 4791429 w 5388124"/>
                  <a:gd name="connsiteY12" fmla="*/ 5859508 h 5891405"/>
                  <a:gd name="connsiteX13" fmla="*/ 4897755 w 5388124"/>
                  <a:gd name="connsiteY13" fmla="*/ 3520345 h 5891405"/>
                  <a:gd name="connsiteX14" fmla="*/ 3037057 w 5388124"/>
                  <a:gd name="connsiteY14" fmla="*/ 968 h 5891405"/>
                  <a:gd name="connsiteX0" fmla="*/ 3034541 w 5385608"/>
                  <a:gd name="connsiteY0" fmla="*/ 968 h 5891405"/>
                  <a:gd name="connsiteX1" fmla="*/ 780597 w 5385608"/>
                  <a:gd name="connsiteY1" fmla="*/ 1181117 h 5891405"/>
                  <a:gd name="connsiteX2" fmla="*/ 526471 w 5385608"/>
                  <a:gd name="connsiteY2" fmla="*/ 2303127 h 5891405"/>
                  <a:gd name="connsiteX3" fmla="*/ 4262 w 5385608"/>
                  <a:gd name="connsiteY3" fmla="*/ 3052512 h 5891405"/>
                  <a:gd name="connsiteX4" fmla="*/ 514625 w 5385608"/>
                  <a:gd name="connsiteY4" fmla="*/ 3328959 h 5891405"/>
                  <a:gd name="connsiteX5" fmla="*/ 343537 w 5385608"/>
                  <a:gd name="connsiteY5" fmla="*/ 3735758 h 5891405"/>
                  <a:gd name="connsiteX6" fmla="*/ 534923 w 5385608"/>
                  <a:gd name="connsiteY6" fmla="*/ 3871219 h 5891405"/>
                  <a:gd name="connsiteX7" fmla="*/ 376401 w 5385608"/>
                  <a:gd name="connsiteY7" fmla="*/ 4062605 h 5891405"/>
                  <a:gd name="connsiteX8" fmla="*/ 567787 w 5385608"/>
                  <a:gd name="connsiteY8" fmla="*/ 4317787 h 5891405"/>
                  <a:gd name="connsiteX9" fmla="*/ 503992 w 5385608"/>
                  <a:gd name="connsiteY9" fmla="*/ 4977005 h 5891405"/>
                  <a:gd name="connsiteX10" fmla="*/ 1758634 w 5385608"/>
                  <a:gd name="connsiteY10" fmla="*/ 5039972 h 5891405"/>
                  <a:gd name="connsiteX11" fmla="*/ 1950020 w 5385608"/>
                  <a:gd name="connsiteY11" fmla="*/ 5891405 h 5891405"/>
                  <a:gd name="connsiteX12" fmla="*/ 4788913 w 5385608"/>
                  <a:gd name="connsiteY12" fmla="*/ 5859508 h 5891405"/>
                  <a:gd name="connsiteX13" fmla="*/ 4895239 w 5385608"/>
                  <a:gd name="connsiteY13" fmla="*/ 3520345 h 5891405"/>
                  <a:gd name="connsiteX14" fmla="*/ 3034541 w 5385608"/>
                  <a:gd name="connsiteY14" fmla="*/ 968 h 5891405"/>
                  <a:gd name="connsiteX0" fmla="*/ 3034541 w 5385608"/>
                  <a:gd name="connsiteY0" fmla="*/ 968 h 5891405"/>
                  <a:gd name="connsiteX1" fmla="*/ 780597 w 5385608"/>
                  <a:gd name="connsiteY1" fmla="*/ 1181117 h 5891405"/>
                  <a:gd name="connsiteX2" fmla="*/ 526471 w 5385608"/>
                  <a:gd name="connsiteY2" fmla="*/ 2303127 h 5891405"/>
                  <a:gd name="connsiteX3" fmla="*/ 4262 w 5385608"/>
                  <a:gd name="connsiteY3" fmla="*/ 3052512 h 5891405"/>
                  <a:gd name="connsiteX4" fmla="*/ 514625 w 5385608"/>
                  <a:gd name="connsiteY4" fmla="*/ 3328959 h 5891405"/>
                  <a:gd name="connsiteX5" fmla="*/ 343537 w 5385608"/>
                  <a:gd name="connsiteY5" fmla="*/ 3735758 h 5891405"/>
                  <a:gd name="connsiteX6" fmla="*/ 534923 w 5385608"/>
                  <a:gd name="connsiteY6" fmla="*/ 3871219 h 5891405"/>
                  <a:gd name="connsiteX7" fmla="*/ 376401 w 5385608"/>
                  <a:gd name="connsiteY7" fmla="*/ 4062605 h 5891405"/>
                  <a:gd name="connsiteX8" fmla="*/ 567787 w 5385608"/>
                  <a:gd name="connsiteY8" fmla="*/ 4317787 h 5891405"/>
                  <a:gd name="connsiteX9" fmla="*/ 503992 w 5385608"/>
                  <a:gd name="connsiteY9" fmla="*/ 4977005 h 5891405"/>
                  <a:gd name="connsiteX10" fmla="*/ 1758634 w 5385608"/>
                  <a:gd name="connsiteY10" fmla="*/ 5039972 h 5891405"/>
                  <a:gd name="connsiteX11" fmla="*/ 1950020 w 5385608"/>
                  <a:gd name="connsiteY11" fmla="*/ 5891405 h 5891405"/>
                  <a:gd name="connsiteX12" fmla="*/ 4788913 w 5385608"/>
                  <a:gd name="connsiteY12" fmla="*/ 5859508 h 5891405"/>
                  <a:gd name="connsiteX13" fmla="*/ 4895239 w 5385608"/>
                  <a:gd name="connsiteY13" fmla="*/ 3520345 h 5891405"/>
                  <a:gd name="connsiteX14" fmla="*/ 3034541 w 5385608"/>
                  <a:gd name="connsiteY14" fmla="*/ 968 h 5891405"/>
                  <a:gd name="connsiteX0" fmla="*/ 2980702 w 5331769"/>
                  <a:gd name="connsiteY0" fmla="*/ 968 h 5891405"/>
                  <a:gd name="connsiteX1" fmla="*/ 726758 w 5331769"/>
                  <a:gd name="connsiteY1" fmla="*/ 1181117 h 5891405"/>
                  <a:gd name="connsiteX2" fmla="*/ 472632 w 5331769"/>
                  <a:gd name="connsiteY2" fmla="*/ 2303127 h 5891405"/>
                  <a:gd name="connsiteX3" fmla="*/ 5014 w 5331769"/>
                  <a:gd name="connsiteY3" fmla="*/ 3079808 h 5891405"/>
                  <a:gd name="connsiteX4" fmla="*/ 460786 w 5331769"/>
                  <a:gd name="connsiteY4" fmla="*/ 3328959 h 5891405"/>
                  <a:gd name="connsiteX5" fmla="*/ 289698 w 5331769"/>
                  <a:gd name="connsiteY5" fmla="*/ 3735758 h 5891405"/>
                  <a:gd name="connsiteX6" fmla="*/ 481084 w 5331769"/>
                  <a:gd name="connsiteY6" fmla="*/ 3871219 h 5891405"/>
                  <a:gd name="connsiteX7" fmla="*/ 322562 w 5331769"/>
                  <a:gd name="connsiteY7" fmla="*/ 4062605 h 5891405"/>
                  <a:gd name="connsiteX8" fmla="*/ 513948 w 5331769"/>
                  <a:gd name="connsiteY8" fmla="*/ 4317787 h 5891405"/>
                  <a:gd name="connsiteX9" fmla="*/ 450153 w 5331769"/>
                  <a:gd name="connsiteY9" fmla="*/ 4977005 h 5891405"/>
                  <a:gd name="connsiteX10" fmla="*/ 1704795 w 5331769"/>
                  <a:gd name="connsiteY10" fmla="*/ 5039972 h 5891405"/>
                  <a:gd name="connsiteX11" fmla="*/ 1896181 w 5331769"/>
                  <a:gd name="connsiteY11" fmla="*/ 5891405 h 5891405"/>
                  <a:gd name="connsiteX12" fmla="*/ 4735074 w 5331769"/>
                  <a:gd name="connsiteY12" fmla="*/ 5859508 h 5891405"/>
                  <a:gd name="connsiteX13" fmla="*/ 4841400 w 5331769"/>
                  <a:gd name="connsiteY13" fmla="*/ 3520345 h 5891405"/>
                  <a:gd name="connsiteX14" fmla="*/ 2980702 w 5331769"/>
                  <a:gd name="connsiteY14" fmla="*/ 968 h 5891405"/>
                  <a:gd name="connsiteX0" fmla="*/ 2980491 w 5331558"/>
                  <a:gd name="connsiteY0" fmla="*/ 968 h 5891405"/>
                  <a:gd name="connsiteX1" fmla="*/ 726547 w 5331558"/>
                  <a:gd name="connsiteY1" fmla="*/ 1181117 h 5891405"/>
                  <a:gd name="connsiteX2" fmla="*/ 486068 w 5331558"/>
                  <a:gd name="connsiteY2" fmla="*/ 2371366 h 5891405"/>
                  <a:gd name="connsiteX3" fmla="*/ 4803 w 5331558"/>
                  <a:gd name="connsiteY3" fmla="*/ 3079808 h 5891405"/>
                  <a:gd name="connsiteX4" fmla="*/ 460575 w 5331558"/>
                  <a:gd name="connsiteY4" fmla="*/ 3328959 h 5891405"/>
                  <a:gd name="connsiteX5" fmla="*/ 289487 w 5331558"/>
                  <a:gd name="connsiteY5" fmla="*/ 3735758 h 5891405"/>
                  <a:gd name="connsiteX6" fmla="*/ 480873 w 5331558"/>
                  <a:gd name="connsiteY6" fmla="*/ 3871219 h 5891405"/>
                  <a:gd name="connsiteX7" fmla="*/ 322351 w 5331558"/>
                  <a:gd name="connsiteY7" fmla="*/ 4062605 h 5891405"/>
                  <a:gd name="connsiteX8" fmla="*/ 513737 w 5331558"/>
                  <a:gd name="connsiteY8" fmla="*/ 4317787 h 5891405"/>
                  <a:gd name="connsiteX9" fmla="*/ 449942 w 5331558"/>
                  <a:gd name="connsiteY9" fmla="*/ 4977005 h 5891405"/>
                  <a:gd name="connsiteX10" fmla="*/ 1704584 w 5331558"/>
                  <a:gd name="connsiteY10" fmla="*/ 5039972 h 5891405"/>
                  <a:gd name="connsiteX11" fmla="*/ 1895970 w 5331558"/>
                  <a:gd name="connsiteY11" fmla="*/ 5891405 h 5891405"/>
                  <a:gd name="connsiteX12" fmla="*/ 4734863 w 5331558"/>
                  <a:gd name="connsiteY12" fmla="*/ 5859508 h 5891405"/>
                  <a:gd name="connsiteX13" fmla="*/ 4841189 w 5331558"/>
                  <a:gd name="connsiteY13" fmla="*/ 3520345 h 5891405"/>
                  <a:gd name="connsiteX14" fmla="*/ 2980491 w 5331558"/>
                  <a:gd name="connsiteY14" fmla="*/ 968 h 58914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5331558" h="5891405">
                    <a:moveTo>
                      <a:pt x="2980491" y="968"/>
                    </a:moveTo>
                    <a:cubicBezTo>
                      <a:pt x="1784302" y="-22254"/>
                      <a:pt x="1040642" y="372305"/>
                      <a:pt x="726547" y="1181117"/>
                    </a:cubicBezTo>
                    <a:cubicBezTo>
                      <a:pt x="528785" y="1834793"/>
                      <a:pt x="744238" y="2066938"/>
                      <a:pt x="486068" y="2371366"/>
                    </a:cubicBezTo>
                    <a:cubicBezTo>
                      <a:pt x="239818" y="2677225"/>
                      <a:pt x="-40213" y="2911644"/>
                      <a:pt x="4803" y="3079808"/>
                    </a:cubicBezTo>
                    <a:cubicBezTo>
                      <a:pt x="109541" y="3181162"/>
                      <a:pt x="260766" y="3266498"/>
                      <a:pt x="460575" y="3328959"/>
                    </a:cubicBezTo>
                    <a:cubicBezTo>
                      <a:pt x="403546" y="3464559"/>
                      <a:pt x="198074" y="3641722"/>
                      <a:pt x="289487" y="3735758"/>
                    </a:cubicBezTo>
                    <a:lnTo>
                      <a:pt x="480873" y="3871219"/>
                    </a:lnTo>
                    <a:cubicBezTo>
                      <a:pt x="428032" y="3935014"/>
                      <a:pt x="303940" y="3939433"/>
                      <a:pt x="322351" y="4062605"/>
                    </a:cubicBezTo>
                    <a:cubicBezTo>
                      <a:pt x="362395" y="4195168"/>
                      <a:pt x="550882" y="4226788"/>
                      <a:pt x="513737" y="4317787"/>
                    </a:cubicBezTo>
                    <a:cubicBezTo>
                      <a:pt x="397470" y="4561276"/>
                      <a:pt x="358392" y="4876020"/>
                      <a:pt x="449942" y="4977005"/>
                    </a:cubicBezTo>
                    <a:cubicBezTo>
                      <a:pt x="636587" y="5158310"/>
                      <a:pt x="1197305" y="5208988"/>
                      <a:pt x="1704584" y="5039972"/>
                    </a:cubicBezTo>
                    <a:lnTo>
                      <a:pt x="1895970" y="5891405"/>
                    </a:lnTo>
                    <a:lnTo>
                      <a:pt x="4734863" y="5859508"/>
                    </a:lnTo>
                    <a:cubicBezTo>
                      <a:pt x="4366268" y="4516262"/>
                      <a:pt x="4422975" y="3927926"/>
                      <a:pt x="4841189" y="3520345"/>
                    </a:cubicBezTo>
                    <a:cubicBezTo>
                      <a:pt x="6117095" y="1964448"/>
                      <a:pt x="4692333" y="36409"/>
                      <a:pt x="2980491" y="96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/>
              </a:p>
            </p:txBody>
          </p:sp>
          <p:sp>
            <p:nvSpPr>
              <p:cNvPr id="8" name="Oval 37">
                <a:extLst>
                  <a:ext uri="{FF2B5EF4-FFF2-40B4-BE49-F238E27FC236}">
                    <a16:creationId xmlns:a16="http://schemas.microsoft.com/office/drawing/2014/main" id="{64F1AB9F-2731-4FCF-9A11-21D0196F9DE3}"/>
                  </a:ext>
                </a:extLst>
              </p:cNvPr>
              <p:cNvSpPr/>
              <p:nvPr/>
            </p:nvSpPr>
            <p:spPr>
              <a:xfrm rot="18100542">
                <a:off x="5907878" y="-58593"/>
                <a:ext cx="1436045" cy="2141152"/>
              </a:xfrm>
              <a:custGeom>
                <a:avLst/>
                <a:gdLst/>
                <a:ahLst/>
                <a:cxnLst/>
                <a:rect l="l" t="t" r="r" b="b"/>
                <a:pathLst>
                  <a:path w="1170491" h="1745209">
                    <a:moveTo>
                      <a:pt x="429221" y="671495"/>
                    </a:moveTo>
                    <a:cubicBezTo>
                      <a:pt x="415869" y="670322"/>
                      <a:pt x="402356" y="670624"/>
                      <a:pt x="388917" y="672439"/>
                    </a:cubicBezTo>
                    <a:cubicBezTo>
                      <a:pt x="370997" y="674859"/>
                      <a:pt x="353207" y="679968"/>
                      <a:pt x="336101" y="687858"/>
                    </a:cubicBezTo>
                    <a:lnTo>
                      <a:pt x="344770" y="708640"/>
                    </a:lnTo>
                    <a:cubicBezTo>
                      <a:pt x="405276" y="680369"/>
                      <a:pt x="475531" y="691805"/>
                      <a:pt x="523918" y="737799"/>
                    </a:cubicBezTo>
                    <a:cubicBezTo>
                      <a:pt x="569388" y="781022"/>
                      <a:pt x="587723" y="847396"/>
                      <a:pt x="571504" y="910067"/>
                    </a:cubicBezTo>
                    <a:lnTo>
                      <a:pt x="593243" y="915886"/>
                    </a:lnTo>
                    <a:cubicBezTo>
                      <a:pt x="611678" y="844923"/>
                      <a:pt x="590662" y="769719"/>
                      <a:pt x="538740" y="720849"/>
                    </a:cubicBezTo>
                    <a:cubicBezTo>
                      <a:pt x="507886" y="691808"/>
                      <a:pt x="469277" y="675014"/>
                      <a:pt x="429221" y="671495"/>
                    </a:cubicBezTo>
                    <a:close/>
                    <a:moveTo>
                      <a:pt x="588421" y="580980"/>
                    </a:moveTo>
                    <a:cubicBezTo>
                      <a:pt x="534186" y="581239"/>
                      <a:pt x="482134" y="605639"/>
                      <a:pt x="446738" y="649695"/>
                    </a:cubicBezTo>
                    <a:lnTo>
                      <a:pt x="463760" y="664437"/>
                    </a:lnTo>
                    <a:cubicBezTo>
                      <a:pt x="505329" y="612166"/>
                      <a:pt x="573320" y="591099"/>
                      <a:pt x="637132" y="610714"/>
                    </a:cubicBezTo>
                    <a:cubicBezTo>
                      <a:pt x="697098" y="629147"/>
                      <a:pt x="743088" y="680397"/>
                      <a:pt x="756495" y="743730"/>
                    </a:cubicBezTo>
                    <a:lnTo>
                      <a:pt x="778549" y="739251"/>
                    </a:lnTo>
                    <a:cubicBezTo>
                      <a:pt x="763432" y="667508"/>
                      <a:pt x="711108" y="609548"/>
                      <a:pt x="642848" y="588934"/>
                    </a:cubicBezTo>
                    <a:cubicBezTo>
                      <a:pt x="624821" y="583490"/>
                      <a:pt x="606500" y="580894"/>
                      <a:pt x="588421" y="580980"/>
                    </a:cubicBezTo>
                    <a:close/>
                    <a:moveTo>
                      <a:pt x="533817" y="0"/>
                    </a:moveTo>
                    <a:cubicBezTo>
                      <a:pt x="617807" y="1"/>
                      <a:pt x="687626" y="60667"/>
                      <a:pt x="697680" y="141081"/>
                    </a:cubicBezTo>
                    <a:cubicBezTo>
                      <a:pt x="603869" y="182843"/>
                      <a:pt x="547102" y="268997"/>
                      <a:pt x="562024" y="352718"/>
                    </a:cubicBezTo>
                    <a:lnTo>
                      <a:pt x="584367" y="347971"/>
                    </a:lnTo>
                    <a:cubicBezTo>
                      <a:pt x="570422" y="267354"/>
                      <a:pt x="633895" y="183716"/>
                      <a:pt x="732836" y="150639"/>
                    </a:cubicBezTo>
                    <a:cubicBezTo>
                      <a:pt x="738208" y="147500"/>
                      <a:pt x="743991" y="147205"/>
                      <a:pt x="749842" y="147205"/>
                    </a:cubicBezTo>
                    <a:cubicBezTo>
                      <a:pt x="844103" y="147205"/>
                      <a:pt x="920515" y="223618"/>
                      <a:pt x="920515" y="317877"/>
                    </a:cubicBezTo>
                    <a:lnTo>
                      <a:pt x="910716" y="366417"/>
                    </a:lnTo>
                    <a:lnTo>
                      <a:pt x="920515" y="366418"/>
                    </a:lnTo>
                    <a:lnTo>
                      <a:pt x="920515" y="371433"/>
                    </a:lnTo>
                    <a:cubicBezTo>
                      <a:pt x="997755" y="379016"/>
                      <a:pt x="1056877" y="445155"/>
                      <a:pt x="1056877" y="525101"/>
                    </a:cubicBezTo>
                    <a:lnTo>
                      <a:pt x="1047351" y="572282"/>
                    </a:lnTo>
                    <a:cubicBezTo>
                      <a:pt x="1119671" y="602218"/>
                      <a:pt x="1170491" y="673500"/>
                      <a:pt x="1170491" y="756650"/>
                    </a:cubicBezTo>
                    <a:cubicBezTo>
                      <a:pt x="1170490" y="802863"/>
                      <a:pt x="1154794" y="845409"/>
                      <a:pt x="1127569" y="878235"/>
                    </a:cubicBezTo>
                    <a:cubicBezTo>
                      <a:pt x="1080615" y="934488"/>
                      <a:pt x="1014142" y="959925"/>
                      <a:pt x="954678" y="939840"/>
                    </a:cubicBezTo>
                    <a:lnTo>
                      <a:pt x="947373" y="961469"/>
                    </a:lnTo>
                    <a:cubicBezTo>
                      <a:pt x="1000817" y="979520"/>
                      <a:pt x="1058949" y="966083"/>
                      <a:pt x="1106746" y="928282"/>
                    </a:cubicBezTo>
                    <a:cubicBezTo>
                      <a:pt x="1128548" y="955588"/>
                      <a:pt x="1138907" y="990708"/>
                      <a:pt x="1138907" y="1028247"/>
                    </a:cubicBezTo>
                    <a:cubicBezTo>
                      <a:pt x="1138907" y="1124134"/>
                      <a:pt x="1071328" y="1204237"/>
                      <a:pt x="981133" y="1223220"/>
                    </a:cubicBezTo>
                    <a:cubicBezTo>
                      <a:pt x="889088" y="1236998"/>
                      <a:pt x="805358" y="1200898"/>
                      <a:pt x="777272" y="1134408"/>
                    </a:cubicBezTo>
                    <a:cubicBezTo>
                      <a:pt x="791057" y="1124903"/>
                      <a:pt x="802061" y="1111678"/>
                      <a:pt x="810210" y="1096167"/>
                    </a:cubicBezTo>
                    <a:cubicBezTo>
                      <a:pt x="831546" y="1055553"/>
                      <a:pt x="830022" y="1005443"/>
                      <a:pt x="806195" y="964175"/>
                    </a:cubicBezTo>
                    <a:lnTo>
                      <a:pt x="787267" y="975103"/>
                    </a:lnTo>
                    <a:cubicBezTo>
                      <a:pt x="807161" y="1009560"/>
                      <a:pt x="808703" y="1051275"/>
                      <a:pt x="791333" y="1085110"/>
                    </a:cubicBezTo>
                    <a:cubicBezTo>
                      <a:pt x="784855" y="1097727"/>
                      <a:pt x="776117" y="1108536"/>
                      <a:pt x="763385" y="1114320"/>
                    </a:cubicBezTo>
                    <a:lnTo>
                      <a:pt x="744063" y="1119497"/>
                    </a:lnTo>
                    <a:lnTo>
                      <a:pt x="747716" y="1128718"/>
                    </a:lnTo>
                    <a:cubicBezTo>
                      <a:pt x="731558" y="1137628"/>
                      <a:pt x="712804" y="1141697"/>
                      <a:pt x="693327" y="1140344"/>
                    </a:cubicBezTo>
                    <a:cubicBezTo>
                      <a:pt x="655409" y="1137711"/>
                      <a:pt x="620494" y="1114908"/>
                      <a:pt x="601213" y="1080185"/>
                    </a:cubicBezTo>
                    <a:lnTo>
                      <a:pt x="582082" y="1090754"/>
                    </a:lnTo>
                    <a:cubicBezTo>
                      <a:pt x="605167" y="1132362"/>
                      <a:pt x="647281" y="1159482"/>
                      <a:pt x="693051" y="1162221"/>
                    </a:cubicBezTo>
                    <a:cubicBezTo>
                      <a:pt x="715413" y="1163558"/>
                      <a:pt x="736989" y="1158982"/>
                      <a:pt x="755684" y="1148835"/>
                    </a:cubicBezTo>
                    <a:cubicBezTo>
                      <a:pt x="792539" y="1222022"/>
                      <a:pt x="887119" y="1262260"/>
                      <a:pt x="989751" y="1247587"/>
                    </a:cubicBezTo>
                    <a:cubicBezTo>
                      <a:pt x="1000157" y="1267987"/>
                      <a:pt x="1004489" y="1291252"/>
                      <a:pt x="1004488" y="1315531"/>
                    </a:cubicBezTo>
                    <a:cubicBezTo>
                      <a:pt x="1004488" y="1381750"/>
                      <a:pt x="972258" y="1440443"/>
                      <a:pt x="920375" y="1473506"/>
                    </a:cubicBezTo>
                    <a:lnTo>
                      <a:pt x="913116" y="1474079"/>
                    </a:lnTo>
                    <a:cubicBezTo>
                      <a:pt x="850536" y="1469665"/>
                      <a:pt x="794159" y="1430126"/>
                      <a:pt x="766796" y="1371458"/>
                    </a:cubicBezTo>
                    <a:lnTo>
                      <a:pt x="746323" y="1380801"/>
                    </a:lnTo>
                    <a:cubicBezTo>
                      <a:pt x="776874" y="1446464"/>
                      <a:pt x="839753" y="1490827"/>
                      <a:pt x="909888" y="1496052"/>
                    </a:cubicBezTo>
                    <a:cubicBezTo>
                      <a:pt x="891948" y="1561049"/>
                      <a:pt x="840393" y="1611456"/>
                      <a:pt x="774838" y="1628054"/>
                    </a:cubicBezTo>
                    <a:cubicBezTo>
                      <a:pt x="686646" y="1642970"/>
                      <a:pt x="605133" y="1612285"/>
                      <a:pt x="571751" y="1552195"/>
                    </a:cubicBezTo>
                    <a:lnTo>
                      <a:pt x="550649" y="1566422"/>
                    </a:lnTo>
                    <a:cubicBezTo>
                      <a:pt x="577499" y="1609979"/>
                      <a:pt x="626419" y="1639383"/>
                      <a:pt x="685031" y="1648114"/>
                    </a:cubicBezTo>
                    <a:cubicBezTo>
                      <a:pt x="659684" y="1706013"/>
                      <a:pt x="601329" y="1745210"/>
                      <a:pt x="533818" y="1745209"/>
                    </a:cubicBezTo>
                    <a:cubicBezTo>
                      <a:pt x="455549" y="1745210"/>
                      <a:pt x="416747" y="1692524"/>
                      <a:pt x="372301" y="1619888"/>
                    </a:cubicBezTo>
                    <a:lnTo>
                      <a:pt x="366380" y="1592106"/>
                    </a:lnTo>
                    <a:cubicBezTo>
                      <a:pt x="305091" y="1567105"/>
                      <a:pt x="259811" y="1511085"/>
                      <a:pt x="250590" y="1443452"/>
                    </a:cubicBezTo>
                    <a:cubicBezTo>
                      <a:pt x="203712" y="1453117"/>
                      <a:pt x="158965" y="1444975"/>
                      <a:pt x="117260" y="1407178"/>
                    </a:cubicBezTo>
                    <a:cubicBezTo>
                      <a:pt x="55030" y="1350772"/>
                      <a:pt x="44039" y="1258933"/>
                      <a:pt x="90593" y="1192598"/>
                    </a:cubicBezTo>
                    <a:cubicBezTo>
                      <a:pt x="186799" y="1224213"/>
                      <a:pt x="285304" y="1199642"/>
                      <a:pt x="330760" y="1129474"/>
                    </a:cubicBezTo>
                    <a:lnTo>
                      <a:pt x="344999" y="1132822"/>
                    </a:lnTo>
                    <a:cubicBezTo>
                      <a:pt x="420009" y="1139731"/>
                      <a:pt x="490500" y="1101048"/>
                      <a:pt x="524987" y="1034051"/>
                    </a:cubicBezTo>
                    <a:lnTo>
                      <a:pt x="505360" y="1023014"/>
                    </a:lnTo>
                    <a:cubicBezTo>
                      <a:pt x="475089" y="1082544"/>
                      <a:pt x="412689" y="1116790"/>
                      <a:pt x="346243" y="1110339"/>
                    </a:cubicBezTo>
                    <a:cubicBezTo>
                      <a:pt x="283801" y="1104277"/>
                      <a:pt x="228486" y="1063265"/>
                      <a:pt x="202679" y="1003895"/>
                    </a:cubicBezTo>
                    <a:lnTo>
                      <a:pt x="181967" y="1012696"/>
                    </a:lnTo>
                    <a:cubicBezTo>
                      <a:pt x="205492" y="1066954"/>
                      <a:pt x="250941" y="1107583"/>
                      <a:pt x="305288" y="1123484"/>
                    </a:cubicBezTo>
                    <a:cubicBezTo>
                      <a:pt x="260051" y="1186174"/>
                      <a:pt x="162021" y="1201884"/>
                      <a:pt x="70961" y="1161909"/>
                    </a:cubicBezTo>
                    <a:cubicBezTo>
                      <a:pt x="64874" y="1160625"/>
                      <a:pt x="60391" y="1156961"/>
                      <a:pt x="56055" y="1153032"/>
                    </a:cubicBezTo>
                    <a:cubicBezTo>
                      <a:pt x="-13786" y="1089729"/>
                      <a:pt x="-19088" y="981796"/>
                      <a:pt x="44214" y="911953"/>
                    </a:cubicBezTo>
                    <a:lnTo>
                      <a:pt x="84073" y="882569"/>
                    </a:lnTo>
                    <a:lnTo>
                      <a:pt x="76811" y="875989"/>
                    </a:lnTo>
                    <a:lnTo>
                      <a:pt x="80179" y="872273"/>
                    </a:lnTo>
                    <a:cubicBezTo>
                      <a:pt x="28040" y="814783"/>
                      <a:pt x="28651" y="726072"/>
                      <a:pt x="82340" y="666836"/>
                    </a:cubicBezTo>
                    <a:lnTo>
                      <a:pt x="121082" y="638275"/>
                    </a:lnTo>
                    <a:cubicBezTo>
                      <a:pt x="89526" y="571593"/>
                      <a:pt x="96788" y="490523"/>
                      <a:pt x="145805" y="430894"/>
                    </a:cubicBezTo>
                    <a:cubicBezTo>
                      <a:pt x="198586" y="400645"/>
                      <a:pt x="259015" y="385179"/>
                      <a:pt x="321878" y="383347"/>
                    </a:cubicBezTo>
                    <a:lnTo>
                      <a:pt x="321111" y="357014"/>
                    </a:lnTo>
                    <a:cubicBezTo>
                      <a:pt x="257723" y="358862"/>
                      <a:pt x="196668" y="373772"/>
                      <a:pt x="141180" y="399723"/>
                    </a:cubicBezTo>
                    <a:cubicBezTo>
                      <a:pt x="117813" y="370058"/>
                      <a:pt x="106816" y="332072"/>
                      <a:pt x="106816" y="291518"/>
                    </a:cubicBezTo>
                    <a:cubicBezTo>
                      <a:pt x="106816" y="170286"/>
                      <a:pt x="205094" y="72008"/>
                      <a:pt x="326327" y="72008"/>
                    </a:cubicBezTo>
                    <a:cubicBezTo>
                      <a:pt x="350305" y="72008"/>
                      <a:pt x="373385" y="75853"/>
                      <a:pt x="394659" y="83948"/>
                    </a:cubicBezTo>
                    <a:cubicBezTo>
                      <a:pt x="425371" y="33609"/>
                      <a:pt x="467237" y="0"/>
                      <a:pt x="5338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/>
              </a:p>
            </p:txBody>
          </p:sp>
        </p:grpSp>
        <p:graphicFrame>
          <p:nvGraphicFramePr>
            <p:cNvPr id="10" name="Chart 22">
              <a:extLst>
                <a:ext uri="{FF2B5EF4-FFF2-40B4-BE49-F238E27FC236}">
                  <a16:creationId xmlns:a16="http://schemas.microsoft.com/office/drawing/2014/main" id="{177F480A-3E28-4079-8A8B-21DDA37E41B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617062262"/>
                </p:ext>
              </p:extLst>
            </p:nvPr>
          </p:nvGraphicFramePr>
          <p:xfrm>
            <a:off x="2070315" y="2896791"/>
            <a:ext cx="2160000" cy="216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2" name="Chart 22">
              <a:extLst>
                <a:ext uri="{FF2B5EF4-FFF2-40B4-BE49-F238E27FC236}">
                  <a16:creationId xmlns:a16="http://schemas.microsoft.com/office/drawing/2014/main" id="{8740FADD-9705-403C-AFAC-35B46E02A86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441177610"/>
                </p:ext>
              </p:extLst>
            </p:nvPr>
          </p:nvGraphicFramePr>
          <p:xfrm>
            <a:off x="1710315" y="2536791"/>
            <a:ext cx="2880000" cy="288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14" name="Chart 22">
              <a:extLst>
                <a:ext uri="{FF2B5EF4-FFF2-40B4-BE49-F238E27FC236}">
                  <a16:creationId xmlns:a16="http://schemas.microsoft.com/office/drawing/2014/main" id="{21244F37-937F-48FE-A157-96CB7665444C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092836580"/>
                </p:ext>
              </p:extLst>
            </p:nvPr>
          </p:nvGraphicFramePr>
          <p:xfrm>
            <a:off x="1710315" y="2441359"/>
            <a:ext cx="3032400" cy="312783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graphicFrame>
          <p:nvGraphicFramePr>
            <p:cNvPr id="16" name="Chart 22">
              <a:extLst>
                <a:ext uri="{FF2B5EF4-FFF2-40B4-BE49-F238E27FC236}">
                  <a16:creationId xmlns:a16="http://schemas.microsoft.com/office/drawing/2014/main" id="{CD902EA7-3E47-4AF6-AC8B-AA278FCA9703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95668614"/>
                </p:ext>
              </p:extLst>
            </p:nvPr>
          </p:nvGraphicFramePr>
          <p:xfrm>
            <a:off x="1350315" y="2176791"/>
            <a:ext cx="3600000" cy="36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3505434-ECE7-45FA-B984-3B6721D44442}"/>
                </a:ext>
              </a:extLst>
            </p:cNvPr>
            <p:cNvSpPr txBox="1"/>
            <p:nvPr/>
          </p:nvSpPr>
          <p:spPr>
            <a:xfrm>
              <a:off x="3141688" y="1860542"/>
              <a:ext cx="17055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400" b="1" dirty="0">
                  <a:solidFill>
                    <a:schemeClr val="accent4"/>
                  </a:solidFill>
                  <a:cs typeface="Arial" pitchFamily="34" charset="0"/>
                </a:rPr>
                <a:t>Valid</a:t>
              </a:r>
              <a:endParaRPr lang="ko-KR" altLang="en-US" sz="2400" b="1" dirty="0">
                <a:solidFill>
                  <a:schemeClr val="accent4"/>
                </a:solidFill>
                <a:cs typeface="Arial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DC9EEB1-D8A4-48B0-92E5-83C8FB00DC20}"/>
                </a:ext>
              </a:extLst>
            </p:cNvPr>
            <p:cNvSpPr txBox="1"/>
            <p:nvPr/>
          </p:nvSpPr>
          <p:spPr>
            <a:xfrm>
              <a:off x="3141689" y="2216944"/>
              <a:ext cx="16010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000" b="1" dirty="0" err="1">
                  <a:solidFill>
                    <a:schemeClr val="accent3"/>
                  </a:solidFill>
                  <a:cs typeface="Arial" pitchFamily="34" charset="0"/>
                </a:rPr>
                <a:t>Reliabel</a:t>
              </a:r>
              <a:endParaRPr lang="ko-KR" altLang="en-US" sz="2000" b="1" dirty="0">
                <a:solidFill>
                  <a:schemeClr val="accent3"/>
                </a:solidFill>
                <a:cs typeface="Arial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4C5DD0F-0991-4DEE-84D9-4F38CADAC954}"/>
                </a:ext>
              </a:extLst>
            </p:cNvPr>
            <p:cNvSpPr txBox="1"/>
            <p:nvPr/>
          </p:nvSpPr>
          <p:spPr>
            <a:xfrm>
              <a:off x="947187" y="2512290"/>
              <a:ext cx="60945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800" b="1" dirty="0" err="1">
                  <a:solidFill>
                    <a:schemeClr val="accent2"/>
                  </a:solidFill>
                  <a:cs typeface="Arial" pitchFamily="34" charset="0"/>
                </a:rPr>
                <a:t>Obyektif</a:t>
              </a:r>
              <a:endParaRPr lang="ko-KR" altLang="en-US" sz="1800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B2E181D5-26A4-4AC9-A607-87547E62EF99}"/>
              </a:ext>
            </a:extLst>
          </p:cNvPr>
          <p:cNvSpPr txBox="1"/>
          <p:nvPr/>
        </p:nvSpPr>
        <p:spPr>
          <a:xfrm>
            <a:off x="179255" y="343403"/>
            <a:ext cx="6094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 err="1"/>
              <a:t>Kriteria</a:t>
            </a:r>
            <a:r>
              <a:rPr lang="en-US" sz="4000" dirty="0"/>
              <a:t> </a:t>
            </a:r>
            <a:r>
              <a:rPr lang="en-US" sz="4000" dirty="0">
                <a:solidFill>
                  <a:srgbClr val="FFC000"/>
                </a:solidFill>
              </a:rPr>
              <a:t>Data </a:t>
            </a:r>
            <a:r>
              <a:rPr lang="en-US" sz="4000" dirty="0" err="1"/>
              <a:t>Penelitian</a:t>
            </a:r>
            <a:r>
              <a:rPr lang="en-US" sz="4000" dirty="0"/>
              <a:t>: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AF13A88-DB4E-473E-A097-528830EB06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460" y="3429000"/>
            <a:ext cx="7870618" cy="328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6403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74DF8-650A-450C-8279-75254D2B1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C73CFF-80B5-4D2E-BBD3-7138A8E5EE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Valid </a:t>
            </a:r>
            <a:r>
              <a:rPr lang="en-US" dirty="0" err="1"/>
              <a:t>menunjukan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derajat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ketepatan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ketepatan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data yang </a:t>
            </a:r>
            <a:r>
              <a:rPr lang="en-US" dirty="0" err="1">
                <a:solidFill>
                  <a:srgbClr val="FF0000"/>
                </a:solidFill>
              </a:rPr>
              <a:t>sesungguhnya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pada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data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dilaporkan</a:t>
            </a:r>
            <a:r>
              <a:rPr lang="en-US" dirty="0">
                <a:solidFill>
                  <a:srgbClr val="FF0000"/>
                </a:solidFill>
              </a:rPr>
              <a:t> oleh </a:t>
            </a:r>
            <a:r>
              <a:rPr lang="en-US" dirty="0" err="1">
                <a:solidFill>
                  <a:srgbClr val="FF0000"/>
                </a:solidFill>
              </a:rPr>
              <a:t>peneliti</a:t>
            </a:r>
            <a:endParaRPr lang="en-US" dirty="0">
              <a:solidFill>
                <a:srgbClr val="FF0000"/>
              </a:solidFill>
            </a:endParaRPr>
          </a:p>
          <a:p>
            <a:pPr algn="just"/>
            <a:r>
              <a:rPr lang="en-US" dirty="0" err="1"/>
              <a:t>Contoh</a:t>
            </a:r>
            <a:r>
              <a:rPr lang="en-US" dirty="0"/>
              <a:t>:</a:t>
            </a:r>
          </a:p>
          <a:p>
            <a:pPr marL="0" indent="0" algn="just">
              <a:buNone/>
            </a:pPr>
            <a:r>
              <a:rPr lang="en-US" dirty="0"/>
              <a:t>Jika </a:t>
            </a:r>
            <a:r>
              <a:rPr lang="en-US" dirty="0" err="1"/>
              <a:t>melaporkan</a:t>
            </a:r>
            <a:r>
              <a:rPr lang="en-US" dirty="0"/>
              <a:t> data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</a:p>
          <a:p>
            <a:pPr marL="0" indent="0" algn="just">
              <a:buNone/>
            </a:pP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nyata</a:t>
            </a:r>
            <a:r>
              <a:rPr lang="en-US" dirty="0"/>
              <a:t> experiment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datanya</a:t>
            </a:r>
            <a:endParaRPr lang="en-US" dirty="0"/>
          </a:p>
          <a:p>
            <a:pPr marL="0" indent="0" algn="just">
              <a:buNone/>
            </a:pPr>
            <a:r>
              <a:rPr lang="en-US" dirty="0" err="1"/>
              <a:t>Tidak</a:t>
            </a:r>
            <a:r>
              <a:rPr lang="en-US" dirty="0"/>
              <a:t> valid</a:t>
            </a:r>
          </a:p>
          <a:p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053549-5865-4A40-BE59-B5A13D5E54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15" t="26621" r="58350" b="20388"/>
          <a:stretch/>
        </p:blipFill>
        <p:spPr>
          <a:xfrm>
            <a:off x="6509930" y="2927736"/>
            <a:ext cx="4258683" cy="357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699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F0817-31FD-44A7-92AE-DA3B9F832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Reliabel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DA124-058E-42CC-891F-CE5D33AD0D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Reliabel</a:t>
            </a:r>
            <a:r>
              <a:rPr lang="en-US" dirty="0"/>
              <a:t> </a:t>
            </a:r>
            <a:r>
              <a:rPr lang="en-US" dirty="0" err="1"/>
              <a:t>menunjukan</a:t>
            </a:r>
            <a:r>
              <a:rPr lang="en-US" dirty="0"/>
              <a:t> </a:t>
            </a:r>
            <a:r>
              <a:rPr lang="en-US" dirty="0" err="1"/>
              <a:t>derajat</a:t>
            </a:r>
            <a:r>
              <a:rPr lang="en-US" dirty="0"/>
              <a:t> </a:t>
            </a:r>
            <a:r>
              <a:rPr lang="en-US" dirty="0" err="1"/>
              <a:t>konsistensi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konsistensi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interval </a:t>
            </a:r>
            <a:r>
              <a:rPr lang="en-US" dirty="0" err="1"/>
              <a:t>tertentu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 err="1"/>
              <a:t>Contoh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 err="1"/>
              <a:t>Pengujian</a:t>
            </a:r>
            <a:r>
              <a:rPr lang="en-US" dirty="0"/>
              <a:t> </a:t>
            </a:r>
            <a:r>
              <a:rPr lang="en-US" dirty="0" err="1"/>
              <a:t>kekerasan</a:t>
            </a:r>
            <a:endParaRPr lang="en-US" dirty="0"/>
          </a:p>
          <a:p>
            <a:pPr marL="0" indent="0">
              <a:buNone/>
            </a:pPr>
            <a:endParaRPr lang="id-ID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70F03DD-C5D0-4BAC-BB50-39DEB228E868}"/>
              </a:ext>
            </a:extLst>
          </p:cNvPr>
          <p:cNvSpPr/>
          <p:nvPr/>
        </p:nvSpPr>
        <p:spPr>
          <a:xfrm>
            <a:off x="1349406" y="3737499"/>
            <a:ext cx="2849732" cy="213064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30BEC9B6-AB0C-46B9-88FE-1B873D424283}"/>
              </a:ext>
            </a:extLst>
          </p:cNvPr>
          <p:cNvSpPr/>
          <p:nvPr/>
        </p:nvSpPr>
        <p:spPr>
          <a:xfrm>
            <a:off x="2423604" y="3906175"/>
            <a:ext cx="346229" cy="363984"/>
          </a:xfrm>
          <a:prstGeom prst="diamo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</a:t>
            </a:r>
            <a:endParaRPr lang="id-ID" dirty="0"/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320E67D6-086A-4692-8F41-4DF31EC9575A}"/>
              </a:ext>
            </a:extLst>
          </p:cNvPr>
          <p:cNvSpPr/>
          <p:nvPr/>
        </p:nvSpPr>
        <p:spPr>
          <a:xfrm>
            <a:off x="3433439" y="4323425"/>
            <a:ext cx="346229" cy="363984"/>
          </a:xfrm>
          <a:prstGeom prst="diamo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</a:t>
            </a:r>
            <a:endParaRPr lang="id-ID" dirty="0"/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C52F01D1-AF0B-46F2-BDE9-8AD973B4BC23}"/>
              </a:ext>
            </a:extLst>
          </p:cNvPr>
          <p:cNvSpPr/>
          <p:nvPr/>
        </p:nvSpPr>
        <p:spPr>
          <a:xfrm>
            <a:off x="2922233" y="4687409"/>
            <a:ext cx="346229" cy="363984"/>
          </a:xfrm>
          <a:prstGeom prst="diamo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</a:t>
            </a:r>
            <a:endParaRPr lang="id-ID" dirty="0"/>
          </a:p>
        </p:txBody>
      </p:sp>
      <p:sp>
        <p:nvSpPr>
          <p:cNvPr id="12" name="Diamond 11">
            <a:extLst>
              <a:ext uri="{FF2B5EF4-FFF2-40B4-BE49-F238E27FC236}">
                <a16:creationId xmlns:a16="http://schemas.microsoft.com/office/drawing/2014/main" id="{1EC13C84-424B-4C7F-90FC-D4F92B1A46C2}"/>
              </a:ext>
            </a:extLst>
          </p:cNvPr>
          <p:cNvSpPr/>
          <p:nvPr/>
        </p:nvSpPr>
        <p:spPr>
          <a:xfrm>
            <a:off x="1974911" y="4429957"/>
            <a:ext cx="346229" cy="363984"/>
          </a:xfrm>
          <a:prstGeom prst="diamo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</a:t>
            </a:r>
            <a:endParaRPr lang="id-ID" dirty="0"/>
          </a:p>
        </p:txBody>
      </p:sp>
      <p:sp>
        <p:nvSpPr>
          <p:cNvPr id="14" name="Diamond 13">
            <a:extLst>
              <a:ext uri="{FF2B5EF4-FFF2-40B4-BE49-F238E27FC236}">
                <a16:creationId xmlns:a16="http://schemas.microsoft.com/office/drawing/2014/main" id="{213169D3-013F-43D0-872A-0ECA164094B5}"/>
              </a:ext>
            </a:extLst>
          </p:cNvPr>
          <p:cNvSpPr/>
          <p:nvPr/>
        </p:nvSpPr>
        <p:spPr>
          <a:xfrm>
            <a:off x="2321140" y="4887157"/>
            <a:ext cx="346229" cy="363984"/>
          </a:xfrm>
          <a:prstGeom prst="diamo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  <a:endParaRPr lang="id-ID" dirty="0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955E2C6-D98A-4243-83E0-497FEEBCFB3C}"/>
              </a:ext>
            </a:extLst>
          </p:cNvPr>
          <p:cNvCxnSpPr/>
          <p:nvPr/>
        </p:nvCxnSpPr>
        <p:spPr>
          <a:xfrm flipH="1">
            <a:off x="3606553" y="4088167"/>
            <a:ext cx="823404" cy="341790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2FA33E85-A6A7-4A48-89D0-C137D872737C}"/>
              </a:ext>
            </a:extLst>
          </p:cNvPr>
          <p:cNvSpPr txBox="1"/>
          <p:nvPr/>
        </p:nvSpPr>
        <p:spPr>
          <a:xfrm>
            <a:off x="4603071" y="3737499"/>
            <a:ext cx="1680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Position of hardness test</a:t>
            </a:r>
            <a:endParaRPr lang="id-ID" dirty="0"/>
          </a:p>
        </p:txBody>
      </p:sp>
      <p:graphicFrame>
        <p:nvGraphicFramePr>
          <p:cNvPr id="18" name="Table 18">
            <a:extLst>
              <a:ext uri="{FF2B5EF4-FFF2-40B4-BE49-F238E27FC236}">
                <a16:creationId xmlns:a16="http://schemas.microsoft.com/office/drawing/2014/main" id="{91B9AF7A-6371-412E-AEC5-3C2858D29A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7140366"/>
              </p:ext>
            </p:extLst>
          </p:nvPr>
        </p:nvGraphicFramePr>
        <p:xfrm>
          <a:off x="6578352" y="2918085"/>
          <a:ext cx="4775448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056">
                  <a:extLst>
                    <a:ext uri="{9D8B030D-6E8A-4147-A177-3AD203B41FA5}">
                      <a16:colId xmlns:a16="http://schemas.microsoft.com/office/drawing/2014/main" val="3384286467"/>
                    </a:ext>
                  </a:extLst>
                </a:gridCol>
                <a:gridCol w="1722268">
                  <a:extLst>
                    <a:ext uri="{9D8B030D-6E8A-4147-A177-3AD203B41FA5}">
                      <a16:colId xmlns:a16="http://schemas.microsoft.com/office/drawing/2014/main" val="2434823641"/>
                    </a:ext>
                  </a:extLst>
                </a:gridCol>
                <a:gridCol w="2041124">
                  <a:extLst>
                    <a:ext uri="{9D8B030D-6E8A-4147-A177-3AD203B41FA5}">
                      <a16:colId xmlns:a16="http://schemas.microsoft.com/office/drawing/2014/main" val="3236908091"/>
                    </a:ext>
                  </a:extLst>
                </a:gridCol>
              </a:tblGrid>
              <a:tr h="312198">
                <a:tc>
                  <a:txBody>
                    <a:bodyPr/>
                    <a:lstStyle/>
                    <a:p>
                      <a:r>
                        <a:rPr lang="en-US" dirty="0" err="1"/>
                        <a:t>Posisi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HRC (</a:t>
                      </a:r>
                      <a:r>
                        <a:rPr lang="en-US" dirty="0" err="1"/>
                        <a:t>contoh</a:t>
                      </a:r>
                      <a:r>
                        <a:rPr lang="en-US" dirty="0"/>
                        <a:t> 1)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HRC (</a:t>
                      </a:r>
                      <a:r>
                        <a:rPr lang="en-US" dirty="0" err="1"/>
                        <a:t>contoh</a:t>
                      </a:r>
                      <a:r>
                        <a:rPr lang="en-US" dirty="0"/>
                        <a:t> 2)</a:t>
                      </a:r>
                      <a:endParaRPr lang="id-ID" dirty="0"/>
                    </a:p>
                    <a:p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1572848"/>
                  </a:ext>
                </a:extLst>
              </a:tr>
              <a:tr h="312198">
                <a:tc>
                  <a:txBody>
                    <a:bodyPr/>
                    <a:lstStyle/>
                    <a:p>
                      <a:r>
                        <a:rPr lang="en-US" dirty="0"/>
                        <a:t>A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60</a:t>
                      </a:r>
                      <a:endParaRPr lang="id-ID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8973777"/>
                  </a:ext>
                </a:extLst>
              </a:tr>
              <a:tr h="312198">
                <a:tc>
                  <a:txBody>
                    <a:bodyPr/>
                    <a:lstStyle/>
                    <a:p>
                      <a:r>
                        <a:rPr lang="en-US" dirty="0"/>
                        <a:t>B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70</a:t>
                      </a:r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6880406"/>
                  </a:ext>
                </a:extLst>
              </a:tr>
              <a:tr h="312198">
                <a:tc>
                  <a:txBody>
                    <a:bodyPr/>
                    <a:lstStyle/>
                    <a:p>
                      <a:r>
                        <a:rPr lang="en-US" dirty="0"/>
                        <a:t>C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65</a:t>
                      </a:r>
                      <a:endParaRPr lang="id-ID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4524704"/>
                  </a:ext>
                </a:extLst>
              </a:tr>
              <a:tr h="312198">
                <a:tc>
                  <a:txBody>
                    <a:bodyPr/>
                    <a:lstStyle/>
                    <a:p>
                      <a:r>
                        <a:rPr lang="en-US" dirty="0"/>
                        <a:t>D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63</a:t>
                      </a:r>
                      <a:endParaRPr lang="id-ID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7832180"/>
                  </a:ext>
                </a:extLst>
              </a:tr>
              <a:tr h="312198">
                <a:tc>
                  <a:txBody>
                    <a:bodyPr/>
                    <a:lstStyle/>
                    <a:p>
                      <a:r>
                        <a:rPr lang="en-US" dirty="0"/>
                        <a:t>E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60.5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53</a:t>
                      </a:r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6539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2364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B07E1-F3B8-4B16-999C-894C7A809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Obyektif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2DDEB-0285-45D0-B687-7CD3112A5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5385047" cy="4351338"/>
          </a:xfrm>
        </p:spPr>
        <p:txBody>
          <a:bodyPr/>
          <a:lstStyle/>
          <a:p>
            <a:pPr algn="just"/>
            <a:r>
              <a:rPr lang="en-US" dirty="0" err="1"/>
              <a:t>Obyektif</a:t>
            </a:r>
            <a:r>
              <a:rPr lang="en-US" dirty="0"/>
              <a:t> </a:t>
            </a:r>
            <a:r>
              <a:rPr lang="en-US" dirty="0" err="1"/>
              <a:t>menunujukan</a:t>
            </a:r>
            <a:r>
              <a:rPr lang="en-US" dirty="0"/>
              <a:t> </a:t>
            </a:r>
            <a:r>
              <a:rPr lang="en-US" dirty="0" err="1"/>
              <a:t>derajat</a:t>
            </a:r>
            <a:r>
              <a:rPr lang="en-US" dirty="0"/>
              <a:t> </a:t>
            </a:r>
            <a:r>
              <a:rPr lang="en-US" dirty="0" err="1"/>
              <a:t>persamaan</a:t>
            </a:r>
            <a:r>
              <a:rPr lang="en-US" dirty="0"/>
              <a:t> </a:t>
            </a:r>
            <a:r>
              <a:rPr lang="en-US" dirty="0" err="1"/>
              <a:t>persepsi</a:t>
            </a:r>
            <a:endParaRPr lang="en-US" dirty="0"/>
          </a:p>
          <a:p>
            <a:pPr algn="just"/>
            <a:r>
              <a:rPr lang="en-US" dirty="0" err="1"/>
              <a:t>Contoh</a:t>
            </a:r>
            <a:endParaRPr lang="en-US" dirty="0"/>
          </a:p>
          <a:p>
            <a:pPr marL="0" indent="0" algn="just">
              <a:buNone/>
            </a:pPr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186ED2-83B3-489F-A0F1-3E7ECC1A50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471" t="14240" r="33810" b="5324"/>
          <a:stretch/>
        </p:blipFill>
        <p:spPr>
          <a:xfrm>
            <a:off x="4891595" y="0"/>
            <a:ext cx="6312023" cy="67090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CFA269A-2BED-4C55-91DB-CA5A559E6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017" y="2798379"/>
            <a:ext cx="4706520" cy="36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73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77044-1BFA-4E75-A9F9-9E6CC75F5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1702" y="471656"/>
            <a:ext cx="8850298" cy="1055303"/>
          </a:xfrm>
        </p:spPr>
        <p:txBody>
          <a:bodyPr/>
          <a:lstStyle/>
          <a:p>
            <a:r>
              <a:rPr lang="en-US" dirty="0" err="1">
                <a:solidFill>
                  <a:srgbClr val="FFC000"/>
                </a:solidFill>
              </a:rPr>
              <a:t>Tujuan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Penelitian</a:t>
            </a:r>
            <a:r>
              <a:rPr lang="en-US" dirty="0">
                <a:solidFill>
                  <a:srgbClr val="FFC000"/>
                </a:solidFill>
              </a:rPr>
              <a:t>:</a:t>
            </a:r>
            <a:endParaRPr lang="id-ID" dirty="0">
              <a:solidFill>
                <a:srgbClr val="FFC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461BE1-D865-4F47-8E23-E7FF55572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7391" y="1619666"/>
            <a:ext cx="8850297" cy="4351338"/>
          </a:xfrm>
        </p:spPr>
        <p:txBody>
          <a:bodyPr/>
          <a:lstStyle/>
          <a:p>
            <a:r>
              <a:rPr lang="en-US" dirty="0" err="1"/>
              <a:t>Penemuan</a:t>
            </a:r>
            <a:r>
              <a:rPr lang="en-US" dirty="0"/>
              <a:t>: </a:t>
            </a:r>
            <a:r>
              <a:rPr lang="en-US" dirty="0" err="1"/>
              <a:t>betul-betul</a:t>
            </a:r>
            <a:r>
              <a:rPr lang="en-US" dirty="0"/>
              <a:t> data </a:t>
            </a:r>
            <a:r>
              <a:rPr lang="en-US" dirty="0" err="1"/>
              <a:t>baru</a:t>
            </a:r>
            <a:r>
              <a:rPr lang="en-US" dirty="0"/>
              <a:t> </a:t>
            </a:r>
          </a:p>
          <a:p>
            <a:r>
              <a:rPr lang="en-US" dirty="0" err="1"/>
              <a:t>Pembuktian</a:t>
            </a:r>
            <a:r>
              <a:rPr lang="en-US" dirty="0"/>
              <a:t>: </a:t>
            </a:r>
            <a:r>
              <a:rPr lang="en-US" dirty="0" err="1"/>
              <a:t>membuktikan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keragu-raguan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penelitian</a:t>
            </a:r>
            <a:endParaRPr lang="en-US" dirty="0"/>
          </a:p>
          <a:p>
            <a:r>
              <a:rPr lang="en-US" dirty="0" err="1"/>
              <a:t>Pengembangan</a:t>
            </a:r>
            <a:r>
              <a:rPr lang="en-US" dirty="0"/>
              <a:t>: </a:t>
            </a:r>
            <a:r>
              <a:rPr lang="en-US" dirty="0" err="1"/>
              <a:t>memperdalam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memperluan</a:t>
            </a:r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286536-A120-4FE1-9911-9983513288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12" y="213081"/>
            <a:ext cx="2499577" cy="643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159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1B053-8371-4F1E-A06D-D7803B21A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Penelitian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084A0-100F-423A-A519-7422B49B14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Segala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yang </a:t>
            </a:r>
            <a:r>
              <a:rPr lang="en-US" dirty="0" err="1"/>
              <a:t>ditetapkan</a:t>
            </a:r>
            <a:r>
              <a:rPr lang="en-US" dirty="0"/>
              <a:t> oleh </a:t>
            </a:r>
            <a:r>
              <a:rPr lang="en-US" dirty="0" err="1"/>
              <a:t>peneliti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dipelajari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tersebut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Penelitian</a:t>
            </a:r>
            <a:endParaRPr lang="en-US" dirty="0"/>
          </a:p>
          <a:p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Independen</a:t>
            </a:r>
            <a:r>
              <a:rPr lang="en-US" dirty="0"/>
              <a:t>: variable </a:t>
            </a:r>
            <a:r>
              <a:rPr lang="en-US" dirty="0" err="1"/>
              <a:t>bebas</a:t>
            </a:r>
            <a:endParaRPr lang="en-US" dirty="0"/>
          </a:p>
          <a:p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Dependen</a:t>
            </a:r>
            <a:r>
              <a:rPr lang="en-US" dirty="0"/>
              <a:t>: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Terikat</a:t>
            </a:r>
            <a:endParaRPr lang="en-US" dirty="0"/>
          </a:p>
          <a:p>
            <a:r>
              <a:rPr lang="en-US" dirty="0" err="1"/>
              <a:t>Variabel</a:t>
            </a:r>
            <a:r>
              <a:rPr lang="en-US" dirty="0"/>
              <a:t> Moderator: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Pendukung</a:t>
            </a:r>
            <a:endParaRPr lang="en-US" dirty="0"/>
          </a:p>
          <a:p>
            <a:r>
              <a:rPr lang="en-US" dirty="0" err="1"/>
              <a:t>Variabel</a:t>
            </a:r>
            <a:r>
              <a:rPr lang="en-US" dirty="0"/>
              <a:t> Intervening: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Pendukung</a:t>
            </a:r>
            <a:r>
              <a:rPr lang="en-US" dirty="0"/>
              <a:t>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diukur</a:t>
            </a:r>
            <a:endParaRPr lang="en-US" dirty="0"/>
          </a:p>
          <a:p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Kontrol</a:t>
            </a:r>
            <a:r>
              <a:rPr lang="en-US" dirty="0"/>
              <a:t> : Yang </a:t>
            </a:r>
            <a:r>
              <a:rPr lang="en-US" dirty="0" err="1"/>
              <a:t>dibuat</a:t>
            </a:r>
            <a:r>
              <a:rPr lang="en-US" dirty="0"/>
              <a:t> </a:t>
            </a:r>
            <a:r>
              <a:rPr lang="en-US" dirty="0" err="1"/>
              <a:t>konstan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dikendalikan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4564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4B301-A6AF-41DB-ABF8-74A089450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C6BE59-362F-4AD8-8F18-ECA5E0F473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830" t="34046" r="25946" b="45501"/>
          <a:stretch/>
        </p:blipFill>
        <p:spPr>
          <a:xfrm>
            <a:off x="705035" y="1771093"/>
            <a:ext cx="7486742" cy="2516821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91FB8928-476F-4B0D-93BD-640DC7E7B725}"/>
              </a:ext>
            </a:extLst>
          </p:cNvPr>
          <p:cNvSpPr/>
          <p:nvPr/>
        </p:nvSpPr>
        <p:spPr>
          <a:xfrm>
            <a:off x="5912528" y="1526959"/>
            <a:ext cx="2130641" cy="81674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D475652-26BC-42A6-A6E4-3A47FB4ECA9A}"/>
              </a:ext>
            </a:extLst>
          </p:cNvPr>
          <p:cNvCxnSpPr/>
          <p:nvPr/>
        </p:nvCxnSpPr>
        <p:spPr>
          <a:xfrm flipH="1">
            <a:off x="7368466" y="1074198"/>
            <a:ext cx="1225118" cy="54153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07F3D67A-53B3-4F74-A146-E7CCA1EC691A}"/>
              </a:ext>
            </a:extLst>
          </p:cNvPr>
          <p:cNvSpPr txBox="1"/>
          <p:nvPr/>
        </p:nvSpPr>
        <p:spPr>
          <a:xfrm>
            <a:off x="8726750" y="683581"/>
            <a:ext cx="2521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Kontrol</a:t>
            </a:r>
            <a:endParaRPr lang="id-ID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938BB5F-AD4C-4979-8859-C9D3683F212A}"/>
              </a:ext>
            </a:extLst>
          </p:cNvPr>
          <p:cNvSpPr/>
          <p:nvPr/>
        </p:nvSpPr>
        <p:spPr>
          <a:xfrm>
            <a:off x="1917577" y="2212757"/>
            <a:ext cx="1260630" cy="1906482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AD29F07-0D8F-45E9-BAD6-D2495BFCB159}"/>
              </a:ext>
            </a:extLst>
          </p:cNvPr>
          <p:cNvCxnSpPr>
            <a:cxnSpLocks/>
          </p:cNvCxnSpPr>
          <p:nvPr/>
        </p:nvCxnSpPr>
        <p:spPr>
          <a:xfrm flipH="1" flipV="1">
            <a:off x="2760955" y="3165998"/>
            <a:ext cx="488273" cy="199192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F1027A2-C3C2-4089-BDF6-6677B6ED4B2B}"/>
              </a:ext>
            </a:extLst>
          </p:cNvPr>
          <p:cNvSpPr txBox="1"/>
          <p:nvPr/>
        </p:nvSpPr>
        <p:spPr>
          <a:xfrm>
            <a:off x="2760955" y="5157927"/>
            <a:ext cx="2521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Bebas</a:t>
            </a:r>
            <a:endParaRPr lang="id-ID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A17CC7F-B245-4005-8046-0FF9D6673FA8}"/>
              </a:ext>
            </a:extLst>
          </p:cNvPr>
          <p:cNvSpPr/>
          <p:nvPr/>
        </p:nvSpPr>
        <p:spPr>
          <a:xfrm>
            <a:off x="3178206" y="2372553"/>
            <a:ext cx="5095781" cy="2516821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22B61E7-6E52-4E20-AE70-5CADF7337252}"/>
              </a:ext>
            </a:extLst>
          </p:cNvPr>
          <p:cNvCxnSpPr>
            <a:cxnSpLocks/>
          </p:cNvCxnSpPr>
          <p:nvPr/>
        </p:nvCxnSpPr>
        <p:spPr>
          <a:xfrm flipH="1" flipV="1">
            <a:off x="6733711" y="3893410"/>
            <a:ext cx="488273" cy="199192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BF43E7C1-C5B0-43D8-8138-A965B1DCC997}"/>
              </a:ext>
            </a:extLst>
          </p:cNvPr>
          <p:cNvSpPr txBox="1"/>
          <p:nvPr/>
        </p:nvSpPr>
        <p:spPr>
          <a:xfrm>
            <a:off x="6210994" y="5989753"/>
            <a:ext cx="2521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Terikat</a:t>
            </a:r>
            <a:endParaRPr lang="id-ID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6605EDC-5E23-4282-8FE9-2B0B81AF0A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432" t="19996" r="25219" b="14183"/>
          <a:stretch/>
        </p:blipFill>
        <p:spPr>
          <a:xfrm>
            <a:off x="8764272" y="1690688"/>
            <a:ext cx="3020301" cy="3353085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31AF15DB-3F7E-4CA8-955E-E830DEBB08DD}"/>
              </a:ext>
            </a:extLst>
          </p:cNvPr>
          <p:cNvSpPr/>
          <p:nvPr/>
        </p:nvSpPr>
        <p:spPr>
          <a:xfrm>
            <a:off x="8395017" y="1524430"/>
            <a:ext cx="3684532" cy="3915134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1095C1DD-EA9D-45E0-9150-A6F4E1F9D887}"/>
              </a:ext>
            </a:extLst>
          </p:cNvPr>
          <p:cNvCxnSpPr>
            <a:cxnSpLocks/>
          </p:cNvCxnSpPr>
          <p:nvPr/>
        </p:nvCxnSpPr>
        <p:spPr>
          <a:xfrm flipH="1" flipV="1">
            <a:off x="11109663" y="4047808"/>
            <a:ext cx="488273" cy="199192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12D4014-326B-4044-AE23-9A97BE45DED3}"/>
              </a:ext>
            </a:extLst>
          </p:cNvPr>
          <p:cNvSpPr txBox="1"/>
          <p:nvPr/>
        </p:nvSpPr>
        <p:spPr>
          <a:xfrm>
            <a:off x="10237283" y="6123543"/>
            <a:ext cx="1954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Variabel</a:t>
            </a:r>
            <a:r>
              <a:rPr lang="en-US" dirty="0"/>
              <a:t> Intervening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227135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F99D7-62B9-4896-AE52-AEF4DE870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158" y="143183"/>
            <a:ext cx="10515600" cy="1325563"/>
          </a:xfrm>
        </p:spPr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 2</a:t>
            </a:r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6D2C90-BFA7-415C-ABB7-EC99E82EBA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48" t="33786" r="29951" b="12880"/>
          <a:stretch/>
        </p:blipFill>
        <p:spPr>
          <a:xfrm>
            <a:off x="497149" y="1902611"/>
            <a:ext cx="8324810" cy="4107571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9DA6A84-D232-455F-8C01-1917D919A4A1}"/>
              </a:ext>
            </a:extLst>
          </p:cNvPr>
          <p:cNvSpPr/>
          <p:nvPr/>
        </p:nvSpPr>
        <p:spPr>
          <a:xfrm>
            <a:off x="967665" y="2452453"/>
            <a:ext cx="1864310" cy="37064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F25A261-F0C5-4052-B091-8B4DF1521CB8}"/>
              </a:ext>
            </a:extLst>
          </p:cNvPr>
          <p:cNvSpPr/>
          <p:nvPr/>
        </p:nvSpPr>
        <p:spPr>
          <a:xfrm>
            <a:off x="4474344" y="2334827"/>
            <a:ext cx="4012708" cy="488272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ED7D3C6-63BA-4348-B1A4-C82E909220DD}"/>
              </a:ext>
            </a:extLst>
          </p:cNvPr>
          <p:cNvSpPr/>
          <p:nvPr/>
        </p:nvSpPr>
        <p:spPr>
          <a:xfrm>
            <a:off x="3748081" y="2393639"/>
            <a:ext cx="782712" cy="429459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8249959-48B6-4ACA-8444-D6297FE929FA}"/>
              </a:ext>
            </a:extLst>
          </p:cNvPr>
          <p:cNvSpPr/>
          <p:nvPr/>
        </p:nvSpPr>
        <p:spPr>
          <a:xfrm>
            <a:off x="2937145" y="2393638"/>
            <a:ext cx="782712" cy="429459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FD00924-25D4-4588-91C3-8493CA66EF89}"/>
              </a:ext>
            </a:extLst>
          </p:cNvPr>
          <p:cNvSpPr/>
          <p:nvPr/>
        </p:nvSpPr>
        <p:spPr>
          <a:xfrm>
            <a:off x="1842229" y="2050198"/>
            <a:ext cx="1905851" cy="402254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880A3FD-621C-490C-8B9F-C7B4FE516558}"/>
              </a:ext>
            </a:extLst>
          </p:cNvPr>
          <p:cNvSpPr/>
          <p:nvPr/>
        </p:nvSpPr>
        <p:spPr>
          <a:xfrm>
            <a:off x="142043" y="6244571"/>
            <a:ext cx="1854694" cy="3989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Kontrol</a:t>
            </a:r>
            <a:endParaRPr lang="id-ID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4E4FCF4-80DA-4260-9DD7-6EA28E6E72A1}"/>
              </a:ext>
            </a:extLst>
          </p:cNvPr>
          <p:cNvSpPr/>
          <p:nvPr/>
        </p:nvSpPr>
        <p:spPr>
          <a:xfrm>
            <a:off x="2148396" y="6244570"/>
            <a:ext cx="1854694" cy="39895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Bebas</a:t>
            </a:r>
            <a:endParaRPr lang="id-ID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EA8F8E9-3AA4-4672-A055-5D980D0F7CD3}"/>
              </a:ext>
            </a:extLst>
          </p:cNvPr>
          <p:cNvSpPr/>
          <p:nvPr/>
        </p:nvSpPr>
        <p:spPr>
          <a:xfrm>
            <a:off x="4099264" y="6212154"/>
            <a:ext cx="1854694" cy="52160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Variabel</a:t>
            </a:r>
            <a:r>
              <a:rPr lang="en-US" dirty="0"/>
              <a:t> Moderator</a:t>
            </a:r>
            <a:endParaRPr lang="id-ID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351FAEB-A904-4116-B9F1-144963704665}"/>
              </a:ext>
            </a:extLst>
          </p:cNvPr>
          <p:cNvSpPr/>
          <p:nvPr/>
        </p:nvSpPr>
        <p:spPr>
          <a:xfrm>
            <a:off x="6105617" y="6146700"/>
            <a:ext cx="1854694" cy="398951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Terikat</a:t>
            </a:r>
            <a:endParaRPr lang="id-ID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B9332521-435B-404D-8756-E56C821E4B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217" t="23819" r="31719" b="45209"/>
          <a:stretch/>
        </p:blipFill>
        <p:spPr>
          <a:xfrm>
            <a:off x="8821959" y="3930782"/>
            <a:ext cx="2893048" cy="179601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8C4EA15-82F8-42CC-8052-03387E8238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069" t="23819" r="60090" b="44627"/>
          <a:stretch/>
        </p:blipFill>
        <p:spPr>
          <a:xfrm>
            <a:off x="8790481" y="2150399"/>
            <a:ext cx="2893048" cy="1780383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F0A611AE-4759-4A1D-BD06-0F7435D3010C}"/>
              </a:ext>
            </a:extLst>
          </p:cNvPr>
          <p:cNvSpPr/>
          <p:nvPr/>
        </p:nvSpPr>
        <p:spPr>
          <a:xfrm>
            <a:off x="8638711" y="1991216"/>
            <a:ext cx="3076296" cy="4155484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DFD4330-E4D9-4F5C-B180-6ADAF86C2677}"/>
              </a:ext>
            </a:extLst>
          </p:cNvPr>
          <p:cNvSpPr/>
          <p:nvPr/>
        </p:nvSpPr>
        <p:spPr>
          <a:xfrm>
            <a:off x="8185951" y="6146700"/>
            <a:ext cx="1952348" cy="56811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Variabel</a:t>
            </a:r>
            <a:r>
              <a:rPr lang="en-US" dirty="0"/>
              <a:t> Intervening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370747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2D5CA-69BC-447D-BAE6-704B90928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Peran </a:t>
            </a: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Penelitian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6E670-9704-4010-8D5A-72F1809063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Alat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menghitung</a:t>
            </a:r>
            <a:r>
              <a:rPr lang="en-US" dirty="0"/>
              <a:t> </a:t>
            </a:r>
            <a:r>
              <a:rPr lang="en-US" dirty="0" err="1"/>
              <a:t>besarnya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yang </a:t>
            </a:r>
            <a:r>
              <a:rPr lang="en-US" dirty="0" err="1"/>
              <a:t>diambil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populasi</a:t>
            </a:r>
            <a:r>
              <a:rPr lang="en-US" dirty="0"/>
              <a:t>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demikian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yang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dipertanggung</a:t>
            </a:r>
            <a:r>
              <a:rPr lang="en-US" dirty="0"/>
              <a:t> </a:t>
            </a:r>
            <a:r>
              <a:rPr lang="en-US" dirty="0" err="1"/>
              <a:t>jawabkan</a:t>
            </a:r>
            <a:endParaRPr lang="en-US" dirty="0"/>
          </a:p>
          <a:p>
            <a:r>
              <a:rPr lang="en-US" dirty="0"/>
              <a:t>Alat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validasi</a:t>
            </a:r>
            <a:r>
              <a:rPr lang="en-US" dirty="0"/>
              <a:t> dan </a:t>
            </a:r>
            <a:r>
              <a:rPr lang="en-US" dirty="0" err="1"/>
              <a:t>reliabilitas</a:t>
            </a:r>
            <a:r>
              <a:rPr lang="en-US" dirty="0"/>
              <a:t> instrument. </a:t>
            </a:r>
            <a:r>
              <a:rPr lang="en-US" dirty="0" err="1"/>
              <a:t>Sebelum</a:t>
            </a:r>
            <a:r>
              <a:rPr lang="en-US" dirty="0"/>
              <a:t> instrument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diuji</a:t>
            </a:r>
            <a:r>
              <a:rPr lang="en-US" dirty="0"/>
              <a:t> </a:t>
            </a:r>
            <a:r>
              <a:rPr lang="en-US" dirty="0" err="1"/>
              <a:t>validitasnya</a:t>
            </a:r>
            <a:r>
              <a:rPr lang="en-US" dirty="0"/>
              <a:t> dan </a:t>
            </a:r>
            <a:r>
              <a:rPr lang="en-US" dirty="0" err="1"/>
              <a:t>reliabilitas</a:t>
            </a:r>
            <a:r>
              <a:rPr lang="en-US" dirty="0"/>
              <a:t>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 (</a:t>
            </a:r>
            <a:r>
              <a:rPr lang="en-US" dirty="0" err="1"/>
              <a:t>Dianjurkan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cari</a:t>
            </a:r>
            <a:r>
              <a:rPr lang="en-US" dirty="0"/>
              <a:t> paper yang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dijadikan</a:t>
            </a:r>
            <a:r>
              <a:rPr lang="en-US" dirty="0"/>
              <a:t> </a:t>
            </a:r>
            <a:r>
              <a:rPr lang="en-US" dirty="0" err="1"/>
              <a:t>rujukan</a:t>
            </a:r>
            <a:r>
              <a:rPr lang="en-US" dirty="0"/>
              <a:t>)</a:t>
            </a:r>
          </a:p>
          <a:p>
            <a:r>
              <a:rPr lang="en-US" dirty="0"/>
              <a:t>Teknik-Teknik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menyajikan</a:t>
            </a:r>
            <a:r>
              <a:rPr lang="en-US" dirty="0"/>
              <a:t> data, </a:t>
            </a:r>
            <a:r>
              <a:rPr lang="en-US" dirty="0" err="1"/>
              <a:t>sehingga</a:t>
            </a:r>
            <a:r>
              <a:rPr lang="en-US" dirty="0"/>
              <a:t> data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komunikatif</a:t>
            </a:r>
            <a:r>
              <a:rPr lang="en-US" dirty="0"/>
              <a:t>. (</a:t>
            </a:r>
            <a:r>
              <a:rPr lang="en-US" dirty="0" err="1"/>
              <a:t>Tabel</a:t>
            </a:r>
            <a:r>
              <a:rPr lang="en-US" dirty="0"/>
              <a:t>, </a:t>
            </a:r>
            <a:r>
              <a:rPr lang="en-US" dirty="0" err="1"/>
              <a:t>grafik</a:t>
            </a:r>
            <a:r>
              <a:rPr lang="en-US" dirty="0"/>
              <a:t>, diagram, </a:t>
            </a:r>
            <a:r>
              <a:rPr lang="en-US" dirty="0" err="1"/>
              <a:t>dll</a:t>
            </a:r>
            <a:r>
              <a:rPr lang="en-US" dirty="0"/>
              <a:t>)</a:t>
            </a:r>
          </a:p>
          <a:p>
            <a:r>
              <a:rPr lang="en-US" dirty="0"/>
              <a:t>Alat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analisis</a:t>
            </a:r>
            <a:r>
              <a:rPr lang="en-US" dirty="0"/>
              <a:t> data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yang </a:t>
            </a:r>
            <a:r>
              <a:rPr lang="en-US" dirty="0" err="1"/>
              <a:t>diajukan</a:t>
            </a:r>
            <a:r>
              <a:rPr lang="en-US" dirty="0"/>
              <a:t>. (</a:t>
            </a:r>
            <a:r>
              <a:rPr lang="en-US" dirty="0" err="1"/>
              <a:t>korelasi</a:t>
            </a:r>
            <a:r>
              <a:rPr lang="en-US" dirty="0"/>
              <a:t>, </a:t>
            </a:r>
            <a:r>
              <a:rPr lang="en-US"/>
              <a:t>regresi</a:t>
            </a:r>
            <a:r>
              <a:rPr lang="en-US" dirty="0"/>
              <a:t>, </a:t>
            </a:r>
            <a:r>
              <a:rPr lang="en-US" dirty="0" err="1"/>
              <a:t>anova</a:t>
            </a:r>
            <a:r>
              <a:rPr lang="en-US" dirty="0"/>
              <a:t>, </a:t>
            </a:r>
            <a:r>
              <a:rPr lang="en-US" dirty="0" err="1"/>
              <a:t>dll</a:t>
            </a:r>
            <a:r>
              <a:rPr lang="en-US" dirty="0"/>
              <a:t>)</a:t>
            </a:r>
          </a:p>
          <a:p>
            <a:r>
              <a:rPr lang="en-US" dirty="0" err="1"/>
              <a:t>Menggambarkan</a:t>
            </a:r>
            <a:r>
              <a:rPr lang="en-US" dirty="0"/>
              <a:t> </a:t>
            </a:r>
            <a:r>
              <a:rPr lang="en-US" dirty="0" err="1"/>
              <a:t>hubungan-hubungan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variable</a:t>
            </a:r>
          </a:p>
          <a:p>
            <a:r>
              <a:rPr lang="en-US" dirty="0"/>
              <a:t>Alat bantu </a:t>
            </a:r>
            <a:r>
              <a:rPr lang="en-US" dirty="0" err="1"/>
              <a:t>pengambil</a:t>
            </a:r>
            <a:r>
              <a:rPr lang="en-US" dirty="0"/>
              <a:t> </a:t>
            </a:r>
            <a:r>
              <a:rPr lang="en-US" dirty="0" err="1"/>
              <a:t>keputusan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602191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D28AB23-039F-4F8A-A75B-66A175FD8EE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solidFill>
            <a:srgbClr val="002060"/>
          </a:solidFill>
        </p:spPr>
      </p:sp>
      <p:grpSp>
        <p:nvGrpSpPr>
          <p:cNvPr id="35" name="Group 25">
            <a:extLst>
              <a:ext uri="{FF2B5EF4-FFF2-40B4-BE49-F238E27FC236}">
                <a16:creationId xmlns:a16="http://schemas.microsoft.com/office/drawing/2014/main" id="{DB854559-ADEA-4BA7-85AC-B4F642CDF8A2}"/>
              </a:ext>
            </a:extLst>
          </p:cNvPr>
          <p:cNvGrpSpPr/>
          <p:nvPr/>
        </p:nvGrpSpPr>
        <p:grpSpPr>
          <a:xfrm>
            <a:off x="772508" y="1381362"/>
            <a:ext cx="2363006" cy="4388439"/>
            <a:chOff x="445712" y="1449040"/>
            <a:chExt cx="2113018" cy="3924176"/>
          </a:xfrm>
        </p:grpSpPr>
        <p:sp>
          <p:nvSpPr>
            <p:cNvPr id="52" name="Rounded Rectangle 17">
              <a:extLst>
                <a:ext uri="{FF2B5EF4-FFF2-40B4-BE49-F238E27FC236}">
                  <a16:creationId xmlns:a16="http://schemas.microsoft.com/office/drawing/2014/main" id="{9E3EBB13-2507-4B7E-8383-3700ABFC0879}"/>
                </a:ext>
              </a:extLst>
            </p:cNvPr>
            <p:cNvSpPr/>
            <p:nvPr userDrawn="1"/>
          </p:nvSpPr>
          <p:spPr>
            <a:xfrm>
              <a:off x="445712" y="1449040"/>
              <a:ext cx="2113018" cy="3924176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53" name="Rectangle 19">
              <a:extLst>
                <a:ext uri="{FF2B5EF4-FFF2-40B4-BE49-F238E27FC236}">
                  <a16:creationId xmlns:a16="http://schemas.microsoft.com/office/drawing/2014/main" id="{018FD09D-A193-4CB3-8822-5A3BCF276516}"/>
                </a:ext>
              </a:extLst>
            </p:cNvPr>
            <p:cNvSpPr/>
            <p:nvPr userDrawn="1"/>
          </p:nvSpPr>
          <p:spPr>
            <a:xfrm>
              <a:off x="1379920" y="1650572"/>
              <a:ext cx="216024" cy="34350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grpSp>
          <p:nvGrpSpPr>
            <p:cNvPr id="54" name="Group 24">
              <a:extLst>
                <a:ext uri="{FF2B5EF4-FFF2-40B4-BE49-F238E27FC236}">
                  <a16:creationId xmlns:a16="http://schemas.microsoft.com/office/drawing/2014/main" id="{B3D7894D-88E0-459B-9835-295680D71ABE}"/>
                </a:ext>
              </a:extLst>
            </p:cNvPr>
            <p:cNvGrpSpPr/>
            <p:nvPr userDrawn="1"/>
          </p:nvGrpSpPr>
          <p:grpSpPr>
            <a:xfrm>
              <a:off x="1407705" y="5045834"/>
              <a:ext cx="211967" cy="211967"/>
              <a:chOff x="1549420" y="5712364"/>
              <a:chExt cx="312583" cy="312583"/>
            </a:xfrm>
          </p:grpSpPr>
          <p:sp>
            <p:nvSpPr>
              <p:cNvPr id="55" name="Oval 22">
                <a:extLst>
                  <a:ext uri="{FF2B5EF4-FFF2-40B4-BE49-F238E27FC236}">
                    <a16:creationId xmlns:a16="http://schemas.microsoft.com/office/drawing/2014/main" id="{2C207183-E9F4-4A16-B7AA-824358DB14D0}"/>
                  </a:ext>
                </a:extLst>
              </p:cNvPr>
              <p:cNvSpPr/>
              <p:nvPr userDrawn="1"/>
            </p:nvSpPr>
            <p:spPr>
              <a:xfrm>
                <a:off x="1549420" y="5712364"/>
                <a:ext cx="312583" cy="3125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56" name="Rounded Rectangle 23">
                <a:extLst>
                  <a:ext uri="{FF2B5EF4-FFF2-40B4-BE49-F238E27FC236}">
                    <a16:creationId xmlns:a16="http://schemas.microsoft.com/office/drawing/2014/main" id="{3C2FFB2B-25D8-4BC3-99AC-AA5A9611C748}"/>
                  </a:ext>
                </a:extLst>
              </p:cNvPr>
              <p:cNvSpPr/>
              <p:nvPr userDrawn="1"/>
            </p:nvSpPr>
            <p:spPr>
              <a:xfrm>
                <a:off x="1634225" y="5796647"/>
                <a:ext cx="142969" cy="144016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</p:grpSp>
      <p:sp>
        <p:nvSpPr>
          <p:cNvPr id="10" name="Oval 9"/>
          <p:cNvSpPr/>
          <p:nvPr/>
        </p:nvSpPr>
        <p:spPr>
          <a:xfrm>
            <a:off x="4105284" y="3777801"/>
            <a:ext cx="709194" cy="709194"/>
          </a:xfrm>
          <a:prstGeom prst="ellipse">
            <a:avLst/>
          </a:prstGeom>
          <a:solidFill>
            <a:schemeClr val="accent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cs typeface="Arial" pitchFamily="34" charset="0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60CFBC39-F118-4C40-8D0A-A00A01832B51}"/>
              </a:ext>
            </a:extLst>
          </p:cNvPr>
          <p:cNvGrpSpPr/>
          <p:nvPr/>
        </p:nvGrpSpPr>
        <p:grpSpPr>
          <a:xfrm>
            <a:off x="4857973" y="3953054"/>
            <a:ext cx="2772000" cy="549097"/>
            <a:chOff x="4903822" y="3840016"/>
            <a:chExt cx="2772000" cy="549097"/>
          </a:xfrm>
        </p:grpSpPr>
        <p:sp>
          <p:nvSpPr>
            <p:cNvPr id="11" name="TextBox 10"/>
            <p:cNvSpPr txBox="1"/>
            <p:nvPr/>
          </p:nvSpPr>
          <p:spPr>
            <a:xfrm>
              <a:off x="4903822" y="4112114"/>
              <a:ext cx="2772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903822" y="3840016"/>
              <a:ext cx="2772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Mengidentifikasi</a:t>
              </a: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Masalah</a:t>
              </a:r>
              <a:endPara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37" name="Oval 36"/>
          <p:cNvSpPr/>
          <p:nvPr/>
        </p:nvSpPr>
        <p:spPr>
          <a:xfrm>
            <a:off x="7673468" y="3770101"/>
            <a:ext cx="709194" cy="709194"/>
          </a:xfrm>
          <a:prstGeom prst="ellipse">
            <a:avLst/>
          </a:prstGeom>
          <a:solidFill>
            <a:schemeClr val="accent2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cs typeface="Arial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4C65A623-F28B-4F05-802A-0E801E155392}"/>
              </a:ext>
            </a:extLst>
          </p:cNvPr>
          <p:cNvGrpSpPr/>
          <p:nvPr/>
        </p:nvGrpSpPr>
        <p:grpSpPr>
          <a:xfrm>
            <a:off x="8426157" y="3930198"/>
            <a:ext cx="2772000" cy="549097"/>
            <a:chOff x="8621632" y="3839869"/>
            <a:chExt cx="2772000" cy="549097"/>
          </a:xfrm>
        </p:grpSpPr>
        <p:sp>
          <p:nvSpPr>
            <p:cNvPr id="38" name="TextBox 37"/>
            <p:cNvSpPr txBox="1"/>
            <p:nvPr/>
          </p:nvSpPr>
          <p:spPr>
            <a:xfrm>
              <a:off x="8621632" y="4111967"/>
              <a:ext cx="2772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.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8621632" y="3839869"/>
              <a:ext cx="2772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Mengklasifikasi</a:t>
              </a: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data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41" name="Oval 40"/>
          <p:cNvSpPr/>
          <p:nvPr/>
        </p:nvSpPr>
        <p:spPr>
          <a:xfrm>
            <a:off x="4079076" y="5396772"/>
            <a:ext cx="709194" cy="709194"/>
          </a:xfrm>
          <a:prstGeom prst="ellipse">
            <a:avLst/>
          </a:prstGeom>
          <a:solidFill>
            <a:schemeClr val="accent4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cs typeface="Arial" pitchFamily="34" charset="0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FCFA42CD-23F9-4BA0-88A4-52A346A9ED9A}"/>
              </a:ext>
            </a:extLst>
          </p:cNvPr>
          <p:cNvGrpSpPr/>
          <p:nvPr/>
        </p:nvGrpSpPr>
        <p:grpSpPr>
          <a:xfrm>
            <a:off x="4788270" y="5481988"/>
            <a:ext cx="2875487" cy="640320"/>
            <a:chOff x="4788270" y="5197468"/>
            <a:chExt cx="2875487" cy="640320"/>
          </a:xfrm>
        </p:grpSpPr>
        <p:sp>
          <p:nvSpPr>
            <p:cNvPr id="42" name="TextBox 41"/>
            <p:cNvSpPr txBox="1"/>
            <p:nvPr/>
          </p:nvSpPr>
          <p:spPr>
            <a:xfrm>
              <a:off x="4788270" y="5560789"/>
              <a:ext cx="2772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. 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891757" y="5197468"/>
              <a:ext cx="2772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Mengumpulkan</a:t>
              </a: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data </a:t>
              </a:r>
              <a:r>
                <a:rPr lang="en-US" altLang="ko-KR" sz="1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orisinil</a:t>
              </a: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(experiment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45" name="Oval 44"/>
          <p:cNvSpPr/>
          <p:nvPr/>
        </p:nvSpPr>
        <p:spPr>
          <a:xfrm>
            <a:off x="4105284" y="4575817"/>
            <a:ext cx="709194" cy="709194"/>
          </a:xfrm>
          <a:prstGeom prst="ellipse">
            <a:avLst/>
          </a:prstGeom>
          <a:solidFill>
            <a:schemeClr val="accent3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cs typeface="Arial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A727B846-75DD-4CA8-9B36-661A62F2123C}"/>
              </a:ext>
            </a:extLst>
          </p:cNvPr>
          <p:cNvGrpSpPr/>
          <p:nvPr/>
        </p:nvGrpSpPr>
        <p:grpSpPr>
          <a:xfrm>
            <a:off x="4891757" y="4702845"/>
            <a:ext cx="2772000" cy="549097"/>
            <a:chOff x="8621632" y="4933373"/>
            <a:chExt cx="2772000" cy="549097"/>
          </a:xfrm>
        </p:grpSpPr>
        <p:sp>
          <p:nvSpPr>
            <p:cNvPr id="46" name="TextBox 45"/>
            <p:cNvSpPr txBox="1"/>
            <p:nvPr/>
          </p:nvSpPr>
          <p:spPr>
            <a:xfrm>
              <a:off x="8621632" y="5205471"/>
              <a:ext cx="2772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621632" y="4933373"/>
              <a:ext cx="2772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Mengumpulkan</a:t>
              </a: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data yang </a:t>
              </a:r>
              <a:r>
                <a:rPr lang="en-US" altLang="ko-KR" sz="1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tersedia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36" name="Rounded Rectangle 27">
            <a:extLst>
              <a:ext uri="{FF2B5EF4-FFF2-40B4-BE49-F238E27FC236}">
                <a16:creationId xmlns:a16="http://schemas.microsoft.com/office/drawing/2014/main" id="{371D73E6-33D9-43A7-AE69-F4C127AEFE6D}"/>
              </a:ext>
            </a:extLst>
          </p:cNvPr>
          <p:cNvSpPr/>
          <p:nvPr/>
        </p:nvSpPr>
        <p:spPr>
          <a:xfrm>
            <a:off x="4249597" y="5605469"/>
            <a:ext cx="350627" cy="269329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44" name="Rectangle 16">
            <a:extLst>
              <a:ext uri="{FF2B5EF4-FFF2-40B4-BE49-F238E27FC236}">
                <a16:creationId xmlns:a16="http://schemas.microsoft.com/office/drawing/2014/main" id="{4097C796-6926-423A-A7D5-AB30714B83E4}"/>
              </a:ext>
            </a:extLst>
          </p:cNvPr>
          <p:cNvSpPr/>
          <p:nvPr/>
        </p:nvSpPr>
        <p:spPr>
          <a:xfrm rot="2700000">
            <a:off x="7902853" y="3868038"/>
            <a:ext cx="250429" cy="448973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8" name="Rectangle 9">
            <a:extLst>
              <a:ext uri="{FF2B5EF4-FFF2-40B4-BE49-F238E27FC236}">
                <a16:creationId xmlns:a16="http://schemas.microsoft.com/office/drawing/2014/main" id="{B96BED6D-4D7D-4C72-96EE-C9CDD6B72B5A}"/>
              </a:ext>
            </a:extLst>
          </p:cNvPr>
          <p:cNvSpPr/>
          <p:nvPr/>
        </p:nvSpPr>
        <p:spPr>
          <a:xfrm>
            <a:off x="4264099" y="4695692"/>
            <a:ext cx="339147" cy="317472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5DF6422-3806-4899-9DC2-D541CCC12A96}"/>
              </a:ext>
            </a:extLst>
          </p:cNvPr>
          <p:cNvSpPr txBox="1"/>
          <p:nvPr/>
        </p:nvSpPr>
        <p:spPr>
          <a:xfrm>
            <a:off x="3627376" y="1972230"/>
            <a:ext cx="6130419" cy="1354217"/>
          </a:xfrm>
          <a:prstGeom prst="rect">
            <a:avLst/>
          </a:prstGeom>
          <a:noFill/>
        </p:spPr>
        <p:txBody>
          <a:bodyPr wrap="square" lIns="36000" tIns="0" rIns="36000" bIns="0" rtlCol="0" anchor="ctr">
            <a:spAutoFit/>
          </a:bodyPr>
          <a:lstStyle/>
          <a:p>
            <a:r>
              <a:rPr lang="en-US" altLang="ko-KR" sz="4400" dirty="0" err="1">
                <a:solidFill>
                  <a:srgbClr val="FFC000"/>
                </a:solidFill>
                <a:latin typeface="+mj-lt"/>
              </a:rPr>
              <a:t>Memecahkan</a:t>
            </a:r>
            <a:r>
              <a:rPr lang="en-US" altLang="ko-KR" sz="4400" dirty="0">
                <a:solidFill>
                  <a:srgbClr val="FFC000"/>
                </a:solidFill>
                <a:latin typeface="+mj-lt"/>
              </a:rPr>
              <a:t> data </a:t>
            </a:r>
            <a:r>
              <a:rPr lang="en-US" altLang="ko-KR" sz="4400" dirty="0" err="1">
                <a:solidFill>
                  <a:srgbClr val="FFC000"/>
                </a:solidFill>
                <a:latin typeface="+mj-lt"/>
              </a:rPr>
              <a:t>secara</a:t>
            </a:r>
            <a:r>
              <a:rPr lang="en-US" altLang="ko-KR" sz="4400" dirty="0">
                <a:solidFill>
                  <a:srgbClr val="FFC000"/>
                </a:solidFill>
                <a:latin typeface="+mj-lt"/>
              </a:rPr>
              <a:t> </a:t>
            </a:r>
            <a:r>
              <a:rPr lang="en-US" altLang="ko-KR" sz="4400" dirty="0" err="1">
                <a:solidFill>
                  <a:srgbClr val="FFC000"/>
                </a:solidFill>
                <a:latin typeface="+mj-lt"/>
              </a:rPr>
              <a:t>statistik</a:t>
            </a:r>
            <a:endParaRPr lang="ko-KR" altLang="en-US" sz="4400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2E2C69-636F-4316-9356-012C0E5D99A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2" name="Freeform 108">
            <a:extLst>
              <a:ext uri="{FF2B5EF4-FFF2-40B4-BE49-F238E27FC236}">
                <a16:creationId xmlns:a16="http://schemas.microsoft.com/office/drawing/2014/main" id="{3B63C966-3E40-4FB5-BC1E-577BA49E1126}"/>
              </a:ext>
            </a:extLst>
          </p:cNvPr>
          <p:cNvSpPr/>
          <p:nvPr/>
        </p:nvSpPr>
        <p:spPr>
          <a:xfrm>
            <a:off x="4235341" y="3820680"/>
            <a:ext cx="501857" cy="554554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92DE3CE6-C7CF-4B08-8484-D86BCD743982}"/>
              </a:ext>
            </a:extLst>
          </p:cNvPr>
          <p:cNvSpPr/>
          <p:nvPr/>
        </p:nvSpPr>
        <p:spPr>
          <a:xfrm>
            <a:off x="7704605" y="4658567"/>
            <a:ext cx="709194" cy="709194"/>
          </a:xfrm>
          <a:prstGeom prst="ellipse">
            <a:avLst/>
          </a:prstGeom>
          <a:solidFill>
            <a:schemeClr val="accent3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cs typeface="Arial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04849D8-F582-4B56-9591-4AC7B4B602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1263" y="4735493"/>
            <a:ext cx="384081" cy="542591"/>
          </a:xfrm>
          <a:prstGeom prst="rect">
            <a:avLst/>
          </a:prstGeom>
        </p:spPr>
      </p:pic>
      <p:grpSp>
        <p:nvGrpSpPr>
          <p:cNvPr id="60" name="그룹 7">
            <a:extLst>
              <a:ext uri="{FF2B5EF4-FFF2-40B4-BE49-F238E27FC236}">
                <a16:creationId xmlns:a16="http://schemas.microsoft.com/office/drawing/2014/main" id="{6B0801DE-AFE0-4EC3-A72C-CDA9A09567E5}"/>
              </a:ext>
            </a:extLst>
          </p:cNvPr>
          <p:cNvGrpSpPr/>
          <p:nvPr/>
        </p:nvGrpSpPr>
        <p:grpSpPr>
          <a:xfrm>
            <a:off x="8489384" y="4728987"/>
            <a:ext cx="2772000" cy="549097"/>
            <a:chOff x="8621632" y="3839869"/>
            <a:chExt cx="2772000" cy="549097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D7D8345B-04E8-4A87-8B8A-F50859402AA2}"/>
                </a:ext>
              </a:extLst>
            </p:cNvPr>
            <p:cNvSpPr txBox="1"/>
            <p:nvPr/>
          </p:nvSpPr>
          <p:spPr>
            <a:xfrm>
              <a:off x="8621632" y="4111967"/>
              <a:ext cx="2772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.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0AF81113-19B0-48F6-A47E-F3C39F535DD0}"/>
                </a:ext>
              </a:extLst>
            </p:cNvPr>
            <p:cNvSpPr txBox="1"/>
            <p:nvPr/>
          </p:nvSpPr>
          <p:spPr>
            <a:xfrm>
              <a:off x="8621632" y="3839869"/>
              <a:ext cx="2772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Menyajikan</a:t>
              </a: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dan </a:t>
              </a:r>
              <a:r>
                <a:rPr lang="en-US" altLang="ko-KR" sz="1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mengiktisarkan</a:t>
              </a: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data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BDE9326B-D6C2-41AE-872E-FE33EF93ED23}"/>
              </a:ext>
            </a:extLst>
          </p:cNvPr>
          <p:cNvSpPr/>
          <p:nvPr/>
        </p:nvSpPr>
        <p:spPr>
          <a:xfrm>
            <a:off x="7748316" y="5490712"/>
            <a:ext cx="709194" cy="70919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>
              <a:cs typeface="Arial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7DC2C05-1431-4E63-A627-B85466F04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9262" y="5566269"/>
            <a:ext cx="524301" cy="530398"/>
          </a:xfrm>
          <a:prstGeom prst="rect">
            <a:avLst/>
          </a:prstGeom>
        </p:spPr>
      </p:pic>
      <p:grpSp>
        <p:nvGrpSpPr>
          <p:cNvPr id="64" name="그룹 7">
            <a:extLst>
              <a:ext uri="{FF2B5EF4-FFF2-40B4-BE49-F238E27FC236}">
                <a16:creationId xmlns:a16="http://schemas.microsoft.com/office/drawing/2014/main" id="{ED9BBB2F-3A1B-4AB2-8969-30234BF6BBBA}"/>
              </a:ext>
            </a:extLst>
          </p:cNvPr>
          <p:cNvGrpSpPr/>
          <p:nvPr/>
        </p:nvGrpSpPr>
        <p:grpSpPr>
          <a:xfrm>
            <a:off x="8426157" y="5647901"/>
            <a:ext cx="2772000" cy="549097"/>
            <a:chOff x="8621632" y="3839869"/>
            <a:chExt cx="2772000" cy="549097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3A60B6B1-FE87-404E-AD23-7BF74E9DFE26}"/>
                </a:ext>
              </a:extLst>
            </p:cNvPr>
            <p:cNvSpPr txBox="1"/>
            <p:nvPr/>
          </p:nvSpPr>
          <p:spPr>
            <a:xfrm>
              <a:off x="8621632" y="4111967"/>
              <a:ext cx="2772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. 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DB4A055D-02D5-411B-BDFF-3D000EB4430C}"/>
                </a:ext>
              </a:extLst>
            </p:cNvPr>
            <p:cNvSpPr txBox="1"/>
            <p:nvPr/>
          </p:nvSpPr>
          <p:spPr>
            <a:xfrm>
              <a:off x="8621632" y="3839869"/>
              <a:ext cx="27720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Menganalisa</a:t>
              </a:r>
              <a:r>
                <a:rPr lang="en-US" altLang="ko-KR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data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68993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2996C-3DE9-4A10-8AA5-6191874E3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049" y="124950"/>
            <a:ext cx="10515600" cy="655807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Contoh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032E2-F37A-4502-A142-4AB996919D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152" y="877137"/>
            <a:ext cx="11699290" cy="4393288"/>
          </a:xfrm>
        </p:spPr>
        <p:txBody>
          <a:bodyPr>
            <a:normAutofit lnSpcReduction="10000"/>
          </a:bodyPr>
          <a:lstStyle/>
          <a:p>
            <a:r>
              <a:rPr lang="en-US" sz="2000" dirty="0" err="1"/>
              <a:t>Bagaimana</a:t>
            </a:r>
            <a:r>
              <a:rPr lang="en-US" sz="2000" dirty="0"/>
              <a:t> </a:t>
            </a:r>
            <a:r>
              <a:rPr lang="en-US" sz="2000" dirty="0" err="1"/>
              <a:t>cara</a:t>
            </a:r>
            <a:r>
              <a:rPr lang="en-US" sz="2000" dirty="0"/>
              <a:t> </a:t>
            </a:r>
            <a:r>
              <a:rPr lang="en-US" sz="2000" dirty="0" err="1"/>
              <a:t>memperbaiki</a:t>
            </a:r>
            <a:r>
              <a:rPr lang="en-US" sz="2000" dirty="0"/>
              <a:t> </a:t>
            </a:r>
            <a:r>
              <a:rPr lang="en-US" sz="2000" dirty="0" err="1"/>
              <a:t>sifat</a:t>
            </a:r>
            <a:r>
              <a:rPr lang="en-US" sz="2000" dirty="0"/>
              <a:t> </a:t>
            </a:r>
            <a:r>
              <a:rPr lang="en-US" sz="2000" dirty="0" err="1"/>
              <a:t>besi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annealing?</a:t>
            </a:r>
          </a:p>
          <a:p>
            <a:r>
              <a:rPr lang="en-US" sz="2000" dirty="0" err="1"/>
              <a:t>Mengumpulkan</a:t>
            </a:r>
            <a:r>
              <a:rPr lang="en-US" sz="2000" dirty="0"/>
              <a:t> data yang </a:t>
            </a:r>
            <a:r>
              <a:rPr lang="en-US" sz="2000" dirty="0" err="1"/>
              <a:t>tersedia</a:t>
            </a:r>
            <a:r>
              <a:rPr lang="en-US" sz="2000" dirty="0"/>
              <a:t> (</a:t>
            </a:r>
            <a:r>
              <a:rPr lang="en-US" sz="2000" dirty="0" err="1"/>
              <a:t>referensi</a:t>
            </a:r>
            <a:r>
              <a:rPr lang="en-US" sz="2000" dirty="0"/>
              <a:t>: </a:t>
            </a:r>
            <a:r>
              <a:rPr lang="en-US" sz="2000" dirty="0" err="1"/>
              <a:t>Sciencedirect</a:t>
            </a:r>
            <a:r>
              <a:rPr lang="en-US" sz="2000" dirty="0"/>
              <a:t>, </a:t>
            </a:r>
            <a:r>
              <a:rPr lang="en-US" sz="2000" dirty="0" err="1"/>
              <a:t>springerlink</a:t>
            </a:r>
            <a:r>
              <a:rPr lang="en-US" sz="2000" dirty="0"/>
              <a:t>, </a:t>
            </a:r>
            <a:r>
              <a:rPr lang="en-US" sz="2000" dirty="0" err="1"/>
              <a:t>dll</a:t>
            </a:r>
            <a:r>
              <a:rPr lang="en-US" sz="2000" dirty="0"/>
              <a:t>)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r>
              <a:rPr lang="en-US" sz="2000" dirty="0"/>
              <a:t>Setelah tau why. </a:t>
            </a:r>
            <a:r>
              <a:rPr lang="en-US" sz="2000" dirty="0" err="1"/>
              <a:t>Melakukan</a:t>
            </a:r>
            <a:r>
              <a:rPr lang="en-US" sz="2000" dirty="0"/>
              <a:t> experiment </a:t>
            </a:r>
            <a:r>
              <a:rPr lang="en-US" sz="2000" dirty="0" err="1"/>
              <a:t>sendiri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membuktikan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pembaharuan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endParaRPr lang="en-US" sz="2000" dirty="0"/>
          </a:p>
          <a:p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pengelompokan</a:t>
            </a:r>
            <a:r>
              <a:rPr lang="en-US" sz="2000" dirty="0"/>
              <a:t> data</a:t>
            </a:r>
          </a:p>
          <a:p>
            <a:r>
              <a:rPr lang="en-US" sz="2000" dirty="0" err="1"/>
              <a:t>Menganalisa</a:t>
            </a:r>
            <a:r>
              <a:rPr lang="en-US" sz="2000" dirty="0"/>
              <a:t> data. </a:t>
            </a:r>
            <a:r>
              <a:rPr lang="en-US" sz="2000" dirty="0" err="1"/>
              <a:t>Kenapa</a:t>
            </a:r>
            <a:r>
              <a:rPr lang="en-US" sz="2000" dirty="0"/>
              <a:t> </a:t>
            </a:r>
            <a:r>
              <a:rPr lang="en-US" sz="2000" dirty="0" err="1"/>
              <a:t>elongasi</a:t>
            </a:r>
            <a:r>
              <a:rPr lang="en-US" sz="2000" dirty="0"/>
              <a:t> </a:t>
            </a:r>
            <a:r>
              <a:rPr lang="en-US" sz="2000" dirty="0" err="1"/>
              <a:t>bertambah</a:t>
            </a:r>
            <a:r>
              <a:rPr lang="en-US" sz="2000" dirty="0"/>
              <a:t>? Bisa </a:t>
            </a:r>
            <a:r>
              <a:rPr lang="en-US" sz="2000" dirty="0" err="1"/>
              <a:t>melalui</a:t>
            </a:r>
            <a:r>
              <a:rPr lang="en-US" sz="2000" dirty="0"/>
              <a:t> </a:t>
            </a:r>
            <a:r>
              <a:rPr lang="en-US" sz="2000" dirty="0" err="1"/>
              <a:t>fotomikro</a:t>
            </a:r>
            <a:r>
              <a:rPr lang="en-US" sz="2000" dirty="0"/>
              <a:t>, </a:t>
            </a:r>
            <a:r>
              <a:rPr lang="en-US" sz="2000" dirty="0" err="1"/>
              <a:t>densitas</a:t>
            </a:r>
            <a:r>
              <a:rPr lang="en-US" sz="2000" dirty="0"/>
              <a:t>, XRD</a:t>
            </a:r>
            <a:endParaRPr lang="id-ID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F4A75B-F7BC-4379-93E9-04D8AB0F2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969" y="1587575"/>
            <a:ext cx="3687192" cy="20740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F3987D-7E79-4171-8A74-8061EDFEC7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4326" y="1587575"/>
            <a:ext cx="3687195" cy="2074047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BDEA10FC-87E9-4E54-A588-DD5BA73A5EC3}"/>
              </a:ext>
            </a:extLst>
          </p:cNvPr>
          <p:cNvGrpSpPr/>
          <p:nvPr/>
        </p:nvGrpSpPr>
        <p:grpSpPr>
          <a:xfrm>
            <a:off x="7623704" y="1587575"/>
            <a:ext cx="3751559" cy="2091133"/>
            <a:chOff x="7827145" y="2035759"/>
            <a:chExt cx="3751559" cy="2091133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755C6D5-7F2A-4DBC-879C-B6926783E3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5242" t="24984" r="60389" b="40364"/>
            <a:stretch/>
          </p:blipFill>
          <p:spPr>
            <a:xfrm>
              <a:off x="7891512" y="2035759"/>
              <a:ext cx="3687192" cy="2091133"/>
            </a:xfrm>
            <a:prstGeom prst="rect">
              <a:avLst/>
            </a:prstGeom>
          </p:spPr>
        </p:pic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876BA124-72F4-489D-8627-EDBA3E3F231E}"/>
                </a:ext>
              </a:extLst>
            </p:cNvPr>
            <p:cNvSpPr/>
            <p:nvPr/>
          </p:nvSpPr>
          <p:spPr>
            <a:xfrm>
              <a:off x="7827145" y="3346882"/>
              <a:ext cx="3376474" cy="24857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B6CAEEB3-53A8-48E8-9580-A56C62F67F9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311" t="32362" r="34685" b="47832"/>
          <a:stretch/>
        </p:blipFill>
        <p:spPr>
          <a:xfrm>
            <a:off x="261152" y="5136536"/>
            <a:ext cx="5974672" cy="13582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F74D601-4E45-474F-8688-5F5DC70B676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830" t="23149" r="32121" b="42955"/>
          <a:stretch/>
        </p:blipFill>
        <p:spPr>
          <a:xfrm>
            <a:off x="6470904" y="4972745"/>
            <a:ext cx="2434334" cy="165472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34C26C6-2AD4-4235-A390-0A29166E7A4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76" t="60194" r="32330" b="7313"/>
          <a:stretch/>
        </p:blipFill>
        <p:spPr>
          <a:xfrm>
            <a:off x="9056331" y="4996843"/>
            <a:ext cx="2434334" cy="1606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3600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FD31AFE-7880-4095-AA76-2BED6B69FAA8}"/>
              </a:ext>
            </a:extLst>
          </p:cNvPr>
          <p:cNvGrpSpPr/>
          <p:nvPr/>
        </p:nvGrpSpPr>
        <p:grpSpPr>
          <a:xfrm flipH="1">
            <a:off x="7758875" y="1697679"/>
            <a:ext cx="2861829" cy="2625907"/>
            <a:chOff x="837241" y="2338238"/>
            <a:chExt cx="4340280" cy="3982478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9991483-56A2-44DA-B419-8815AA6055BD}"/>
                </a:ext>
              </a:extLst>
            </p:cNvPr>
            <p:cNvSpPr/>
            <p:nvPr/>
          </p:nvSpPr>
          <p:spPr>
            <a:xfrm>
              <a:off x="837241" y="2338238"/>
              <a:ext cx="4340280" cy="3982478"/>
            </a:xfrm>
            <a:custGeom>
              <a:avLst/>
              <a:gdLst>
                <a:gd name="connsiteX0" fmla="*/ 2649379 w 2657475"/>
                <a:gd name="connsiteY0" fmla="*/ 2105847 h 2438400"/>
                <a:gd name="connsiteX1" fmla="*/ 2644616 w 2657475"/>
                <a:gd name="connsiteY1" fmla="*/ 2094417 h 2438400"/>
                <a:gd name="connsiteX2" fmla="*/ 2649379 w 2657475"/>
                <a:gd name="connsiteY2" fmla="*/ 2070604 h 2438400"/>
                <a:gd name="connsiteX3" fmla="*/ 2644616 w 2657475"/>
                <a:gd name="connsiteY3" fmla="*/ 2062984 h 2438400"/>
                <a:gd name="connsiteX4" fmla="*/ 2630329 w 2657475"/>
                <a:gd name="connsiteY4" fmla="*/ 2055364 h 2438400"/>
                <a:gd name="connsiteX5" fmla="*/ 2633186 w 2657475"/>
                <a:gd name="connsiteY5" fmla="*/ 2039172 h 2438400"/>
                <a:gd name="connsiteX6" fmla="*/ 2628424 w 2657475"/>
                <a:gd name="connsiteY6" fmla="*/ 2032504 h 2438400"/>
                <a:gd name="connsiteX7" fmla="*/ 2620804 w 2657475"/>
                <a:gd name="connsiteY7" fmla="*/ 2029647 h 2438400"/>
                <a:gd name="connsiteX8" fmla="*/ 2576036 w 2657475"/>
                <a:gd name="connsiteY8" fmla="*/ 1994404 h 2438400"/>
                <a:gd name="connsiteX9" fmla="*/ 2450306 w 2657475"/>
                <a:gd name="connsiteY9" fmla="*/ 2037267 h 2438400"/>
                <a:gd name="connsiteX10" fmla="*/ 2367439 w 2657475"/>
                <a:gd name="connsiteY10" fmla="*/ 2059175 h 2438400"/>
                <a:gd name="connsiteX11" fmla="*/ 2388394 w 2657475"/>
                <a:gd name="connsiteY11" fmla="*/ 2002025 h 2438400"/>
                <a:gd name="connsiteX12" fmla="*/ 2333149 w 2657475"/>
                <a:gd name="connsiteY12" fmla="*/ 1995357 h 2438400"/>
                <a:gd name="connsiteX13" fmla="*/ 2230279 w 2657475"/>
                <a:gd name="connsiteY13" fmla="*/ 2017264 h 2438400"/>
                <a:gd name="connsiteX14" fmla="*/ 2156936 w 2657475"/>
                <a:gd name="connsiteY14" fmla="*/ 2010597 h 2438400"/>
                <a:gd name="connsiteX15" fmla="*/ 2101691 w 2657475"/>
                <a:gd name="connsiteY15" fmla="*/ 2037267 h 2438400"/>
                <a:gd name="connsiteX16" fmla="*/ 1998821 w 2657475"/>
                <a:gd name="connsiteY16" fmla="*/ 1897250 h 2438400"/>
                <a:gd name="connsiteX17" fmla="*/ 2027396 w 2657475"/>
                <a:gd name="connsiteY17" fmla="*/ 1709607 h 2438400"/>
                <a:gd name="connsiteX18" fmla="*/ 2015966 w 2657475"/>
                <a:gd name="connsiteY18" fmla="*/ 1630550 h 2438400"/>
                <a:gd name="connsiteX19" fmla="*/ 1779746 w 2657475"/>
                <a:gd name="connsiteY19" fmla="*/ 1366707 h 2438400"/>
                <a:gd name="connsiteX20" fmla="*/ 1827371 w 2657475"/>
                <a:gd name="connsiteY20" fmla="*/ 1300032 h 2438400"/>
                <a:gd name="connsiteX21" fmla="*/ 1854041 w 2657475"/>
                <a:gd name="connsiteY21" fmla="*/ 1255264 h 2438400"/>
                <a:gd name="connsiteX22" fmla="*/ 1841659 w 2657475"/>
                <a:gd name="connsiteY22" fmla="*/ 1220022 h 2438400"/>
                <a:gd name="connsiteX23" fmla="*/ 1834991 w 2657475"/>
                <a:gd name="connsiteY23" fmla="*/ 1188589 h 2438400"/>
                <a:gd name="connsiteX24" fmla="*/ 1833086 w 2657475"/>
                <a:gd name="connsiteY24" fmla="*/ 1147632 h 2438400"/>
                <a:gd name="connsiteX25" fmla="*/ 1799749 w 2657475"/>
                <a:gd name="connsiteY25" fmla="*/ 1114294 h 2438400"/>
                <a:gd name="connsiteX26" fmla="*/ 1774031 w 2657475"/>
                <a:gd name="connsiteY26" fmla="*/ 1078099 h 2438400"/>
                <a:gd name="connsiteX27" fmla="*/ 1723549 w 2657475"/>
                <a:gd name="connsiteY27" fmla="*/ 1099054 h 2438400"/>
                <a:gd name="connsiteX28" fmla="*/ 1654016 w 2657475"/>
                <a:gd name="connsiteY28" fmla="*/ 1186684 h 2438400"/>
                <a:gd name="connsiteX29" fmla="*/ 1637824 w 2657475"/>
                <a:gd name="connsiteY29" fmla="*/ 1186684 h 2438400"/>
                <a:gd name="connsiteX30" fmla="*/ 1458754 w 2657475"/>
                <a:gd name="connsiteY30" fmla="*/ 1060954 h 2438400"/>
                <a:gd name="connsiteX31" fmla="*/ 1353979 w 2657475"/>
                <a:gd name="connsiteY31" fmla="*/ 1099054 h 2438400"/>
                <a:gd name="connsiteX32" fmla="*/ 1339691 w 2657475"/>
                <a:gd name="connsiteY32" fmla="*/ 1081909 h 2438400"/>
                <a:gd name="connsiteX33" fmla="*/ 1256824 w 2657475"/>
                <a:gd name="connsiteY33" fmla="*/ 1012377 h 2438400"/>
                <a:gd name="connsiteX34" fmla="*/ 1223486 w 2657475"/>
                <a:gd name="connsiteY34" fmla="*/ 958084 h 2438400"/>
                <a:gd name="connsiteX35" fmla="*/ 1261586 w 2657475"/>
                <a:gd name="connsiteY35" fmla="*/ 899029 h 2438400"/>
                <a:gd name="connsiteX36" fmla="*/ 1299686 w 2657475"/>
                <a:gd name="connsiteY36" fmla="*/ 920937 h 2438400"/>
                <a:gd name="connsiteX37" fmla="*/ 1358741 w 2657475"/>
                <a:gd name="connsiteY37" fmla="*/ 916174 h 2438400"/>
                <a:gd name="connsiteX38" fmla="*/ 1366361 w 2657475"/>
                <a:gd name="connsiteY38" fmla="*/ 887599 h 2438400"/>
                <a:gd name="connsiteX39" fmla="*/ 1399699 w 2657475"/>
                <a:gd name="connsiteY39" fmla="*/ 889504 h 2438400"/>
                <a:gd name="connsiteX40" fmla="*/ 1412081 w 2657475"/>
                <a:gd name="connsiteY40" fmla="*/ 865692 h 2438400"/>
                <a:gd name="connsiteX41" fmla="*/ 1440656 w 2657475"/>
                <a:gd name="connsiteY41" fmla="*/ 860929 h 2438400"/>
                <a:gd name="connsiteX42" fmla="*/ 1452086 w 2657475"/>
                <a:gd name="connsiteY42" fmla="*/ 830449 h 2438400"/>
                <a:gd name="connsiteX43" fmla="*/ 1497806 w 2657475"/>
                <a:gd name="connsiteY43" fmla="*/ 825687 h 2438400"/>
                <a:gd name="connsiteX44" fmla="*/ 1513999 w 2657475"/>
                <a:gd name="connsiteY44" fmla="*/ 797112 h 2438400"/>
                <a:gd name="connsiteX45" fmla="*/ 1520666 w 2657475"/>
                <a:gd name="connsiteY45" fmla="*/ 687574 h 2438400"/>
                <a:gd name="connsiteX46" fmla="*/ 1560671 w 2657475"/>
                <a:gd name="connsiteY46" fmla="*/ 654237 h 2438400"/>
                <a:gd name="connsiteX47" fmla="*/ 1667351 w 2657475"/>
                <a:gd name="connsiteY47" fmla="*/ 541842 h 2438400"/>
                <a:gd name="connsiteX48" fmla="*/ 1674019 w 2657475"/>
                <a:gd name="connsiteY48" fmla="*/ 578037 h 2438400"/>
                <a:gd name="connsiteX49" fmla="*/ 1697831 w 2657475"/>
                <a:gd name="connsiteY49" fmla="*/ 511362 h 2438400"/>
                <a:gd name="connsiteX50" fmla="*/ 1718786 w 2657475"/>
                <a:gd name="connsiteY50" fmla="*/ 552319 h 2438400"/>
                <a:gd name="connsiteX51" fmla="*/ 1749266 w 2657475"/>
                <a:gd name="connsiteY51" fmla="*/ 473262 h 2438400"/>
                <a:gd name="connsiteX52" fmla="*/ 1768316 w 2657475"/>
                <a:gd name="connsiteY52" fmla="*/ 552319 h 2438400"/>
                <a:gd name="connsiteX53" fmla="*/ 1777841 w 2657475"/>
                <a:gd name="connsiteY53" fmla="*/ 436114 h 2438400"/>
                <a:gd name="connsiteX54" fmla="*/ 1744504 w 2657475"/>
                <a:gd name="connsiteY54" fmla="*/ 324672 h 2438400"/>
                <a:gd name="connsiteX55" fmla="*/ 1623536 w 2657475"/>
                <a:gd name="connsiteY55" fmla="*/ 188464 h 2438400"/>
                <a:gd name="connsiteX56" fmla="*/ 1264444 w 2657475"/>
                <a:gd name="connsiteY56" fmla="*/ 7489 h 2438400"/>
                <a:gd name="connsiteX57" fmla="*/ 845344 w 2657475"/>
                <a:gd name="connsiteY57" fmla="*/ 407539 h 2438400"/>
                <a:gd name="connsiteX58" fmla="*/ 673894 w 2657475"/>
                <a:gd name="connsiteY58" fmla="*/ 515172 h 2438400"/>
                <a:gd name="connsiteX59" fmla="*/ 432911 w 2657475"/>
                <a:gd name="connsiteY59" fmla="*/ 683764 h 2438400"/>
                <a:gd name="connsiteX60" fmla="*/ 328136 w 2657475"/>
                <a:gd name="connsiteY60" fmla="*/ 871407 h 2438400"/>
                <a:gd name="connsiteX61" fmla="*/ 210979 w 2657475"/>
                <a:gd name="connsiteY61" fmla="*/ 1068574 h 2438400"/>
                <a:gd name="connsiteX62" fmla="*/ 90964 w 2657475"/>
                <a:gd name="connsiteY62" fmla="*/ 1174302 h 2438400"/>
                <a:gd name="connsiteX63" fmla="*/ 133826 w 2657475"/>
                <a:gd name="connsiteY63" fmla="*/ 1162872 h 2438400"/>
                <a:gd name="connsiteX64" fmla="*/ 16669 w 2657475"/>
                <a:gd name="connsiteY64" fmla="*/ 1445764 h 2438400"/>
                <a:gd name="connsiteX65" fmla="*/ 64294 w 2657475"/>
                <a:gd name="connsiteY65" fmla="*/ 1400997 h 2438400"/>
                <a:gd name="connsiteX66" fmla="*/ 38576 w 2657475"/>
                <a:gd name="connsiteY66" fmla="*/ 1543872 h 2438400"/>
                <a:gd name="connsiteX67" fmla="*/ 7144 w 2657475"/>
                <a:gd name="connsiteY67" fmla="*/ 1769614 h 2438400"/>
                <a:gd name="connsiteX68" fmla="*/ 57626 w 2657475"/>
                <a:gd name="connsiteY68" fmla="*/ 1696272 h 2438400"/>
                <a:gd name="connsiteX69" fmla="*/ 10001 w 2657475"/>
                <a:gd name="connsiteY69" fmla="*/ 1889629 h 2438400"/>
                <a:gd name="connsiteX70" fmla="*/ 64294 w 2657475"/>
                <a:gd name="connsiteY70" fmla="*/ 1791522 h 2438400"/>
                <a:gd name="connsiteX71" fmla="*/ 32861 w 2657475"/>
                <a:gd name="connsiteY71" fmla="*/ 2001072 h 2438400"/>
                <a:gd name="connsiteX72" fmla="*/ 68104 w 2657475"/>
                <a:gd name="connsiteY72" fmla="*/ 2184905 h 2438400"/>
                <a:gd name="connsiteX73" fmla="*/ 147161 w 2657475"/>
                <a:gd name="connsiteY73" fmla="*/ 2175380 h 2438400"/>
                <a:gd name="connsiteX74" fmla="*/ 347186 w 2657475"/>
                <a:gd name="connsiteY74" fmla="*/ 2429697 h 2438400"/>
                <a:gd name="connsiteX75" fmla="*/ 718661 w 2657475"/>
                <a:gd name="connsiteY75" fmla="*/ 2391597 h 2438400"/>
                <a:gd name="connsiteX76" fmla="*/ 816769 w 2657475"/>
                <a:gd name="connsiteY76" fmla="*/ 2322064 h 2438400"/>
                <a:gd name="connsiteX77" fmla="*/ 890111 w 2657475"/>
                <a:gd name="connsiteY77" fmla="*/ 2264914 h 2438400"/>
                <a:gd name="connsiteX78" fmla="*/ 940594 w 2657475"/>
                <a:gd name="connsiteY78" fmla="*/ 2243007 h 2438400"/>
                <a:gd name="connsiteX79" fmla="*/ 994886 w 2657475"/>
                <a:gd name="connsiteY79" fmla="*/ 2226814 h 2438400"/>
                <a:gd name="connsiteX80" fmla="*/ 1011079 w 2657475"/>
                <a:gd name="connsiteY80" fmla="*/ 2160139 h 2438400"/>
                <a:gd name="connsiteX81" fmla="*/ 1032986 w 2657475"/>
                <a:gd name="connsiteY81" fmla="*/ 2143947 h 2438400"/>
                <a:gd name="connsiteX82" fmla="*/ 1042511 w 2657475"/>
                <a:gd name="connsiteY82" fmla="*/ 2089654 h 2438400"/>
                <a:gd name="connsiteX83" fmla="*/ 1052036 w 2657475"/>
                <a:gd name="connsiteY83" fmla="*/ 2022979 h 2438400"/>
                <a:gd name="connsiteX84" fmla="*/ 1061561 w 2657475"/>
                <a:gd name="connsiteY84" fmla="*/ 1930587 h 2438400"/>
                <a:gd name="connsiteX85" fmla="*/ 1087279 w 2657475"/>
                <a:gd name="connsiteY85" fmla="*/ 1866769 h 2438400"/>
                <a:gd name="connsiteX86" fmla="*/ 1306354 w 2657475"/>
                <a:gd name="connsiteY86" fmla="*/ 1606737 h 2438400"/>
                <a:gd name="connsiteX87" fmla="*/ 1382554 w 2657475"/>
                <a:gd name="connsiteY87" fmla="*/ 1561969 h 2438400"/>
                <a:gd name="connsiteX88" fmla="*/ 1413986 w 2657475"/>
                <a:gd name="connsiteY88" fmla="*/ 1578162 h 2438400"/>
                <a:gd name="connsiteX89" fmla="*/ 1615916 w 2657475"/>
                <a:gd name="connsiteY89" fmla="*/ 1890582 h 2438400"/>
                <a:gd name="connsiteX90" fmla="*/ 1768316 w 2657475"/>
                <a:gd name="connsiteY90" fmla="*/ 2219194 h 2438400"/>
                <a:gd name="connsiteX91" fmla="*/ 1804511 w 2657475"/>
                <a:gd name="connsiteY91" fmla="*/ 2371594 h 2438400"/>
                <a:gd name="connsiteX92" fmla="*/ 1925479 w 2657475"/>
                <a:gd name="connsiteY92" fmla="*/ 2350639 h 2438400"/>
                <a:gd name="connsiteX93" fmla="*/ 1958816 w 2657475"/>
                <a:gd name="connsiteY93" fmla="*/ 2317302 h 2438400"/>
                <a:gd name="connsiteX94" fmla="*/ 2009299 w 2657475"/>
                <a:gd name="connsiteY94" fmla="*/ 2347782 h 2438400"/>
                <a:gd name="connsiteX95" fmla="*/ 2095024 w 2657475"/>
                <a:gd name="connsiteY95" fmla="*/ 2430650 h 2438400"/>
                <a:gd name="connsiteX96" fmla="*/ 2230279 w 2657475"/>
                <a:gd name="connsiteY96" fmla="*/ 2363975 h 2438400"/>
                <a:gd name="connsiteX97" fmla="*/ 2435066 w 2657475"/>
                <a:gd name="connsiteY97" fmla="*/ 2283012 h 2438400"/>
                <a:gd name="connsiteX98" fmla="*/ 2546509 w 2657475"/>
                <a:gd name="connsiteY98" fmla="*/ 2227767 h 2438400"/>
                <a:gd name="connsiteX99" fmla="*/ 2630329 w 2657475"/>
                <a:gd name="connsiteY99" fmla="*/ 2172522 h 2438400"/>
                <a:gd name="connsiteX100" fmla="*/ 2647474 w 2657475"/>
                <a:gd name="connsiteY100" fmla="*/ 2161092 h 2438400"/>
                <a:gd name="connsiteX101" fmla="*/ 2647474 w 2657475"/>
                <a:gd name="connsiteY101" fmla="*/ 2143947 h 2438400"/>
                <a:gd name="connsiteX102" fmla="*/ 2655094 w 2657475"/>
                <a:gd name="connsiteY102" fmla="*/ 2131564 h 2438400"/>
                <a:gd name="connsiteX103" fmla="*/ 2649379 w 2657475"/>
                <a:gd name="connsiteY103" fmla="*/ 2105847 h 2438400"/>
                <a:gd name="connsiteX104" fmla="*/ 918686 w 2657475"/>
                <a:gd name="connsiteY104" fmla="*/ 1436239 h 2438400"/>
                <a:gd name="connsiteX105" fmla="*/ 897731 w 2657475"/>
                <a:gd name="connsiteY105" fmla="*/ 1472434 h 2438400"/>
                <a:gd name="connsiteX106" fmla="*/ 873919 w 2657475"/>
                <a:gd name="connsiteY106" fmla="*/ 1496247 h 2438400"/>
                <a:gd name="connsiteX107" fmla="*/ 832961 w 2657475"/>
                <a:gd name="connsiteY107" fmla="*/ 1532442 h 2438400"/>
                <a:gd name="connsiteX108" fmla="*/ 804386 w 2657475"/>
                <a:gd name="connsiteY108" fmla="*/ 1537204 h 2438400"/>
                <a:gd name="connsiteX109" fmla="*/ 783431 w 2657475"/>
                <a:gd name="connsiteY109" fmla="*/ 1515297 h 2438400"/>
                <a:gd name="connsiteX110" fmla="*/ 752951 w 2657475"/>
                <a:gd name="connsiteY110" fmla="*/ 1508629 h 2438400"/>
                <a:gd name="connsiteX111" fmla="*/ 754856 w 2657475"/>
                <a:gd name="connsiteY111" fmla="*/ 1454337 h 2438400"/>
                <a:gd name="connsiteX112" fmla="*/ 826294 w 2657475"/>
                <a:gd name="connsiteY112" fmla="*/ 1399092 h 2438400"/>
                <a:gd name="connsiteX113" fmla="*/ 871061 w 2657475"/>
                <a:gd name="connsiteY113" fmla="*/ 1291459 h 2438400"/>
                <a:gd name="connsiteX114" fmla="*/ 915829 w 2657475"/>
                <a:gd name="connsiteY114" fmla="*/ 1286697 h 2438400"/>
                <a:gd name="connsiteX115" fmla="*/ 1001554 w 2657475"/>
                <a:gd name="connsiteY115" fmla="*/ 1374327 h 2438400"/>
                <a:gd name="connsiteX116" fmla="*/ 918686 w 2657475"/>
                <a:gd name="connsiteY116" fmla="*/ 1436239 h 243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2657475" h="2438400">
                  <a:moveTo>
                    <a:pt x="2649379" y="2105847"/>
                  </a:moveTo>
                  <a:lnTo>
                    <a:pt x="2644616" y="2094417"/>
                  </a:lnTo>
                  <a:lnTo>
                    <a:pt x="2649379" y="2070604"/>
                  </a:lnTo>
                  <a:lnTo>
                    <a:pt x="2644616" y="2062984"/>
                  </a:lnTo>
                  <a:lnTo>
                    <a:pt x="2630329" y="2055364"/>
                  </a:lnTo>
                  <a:lnTo>
                    <a:pt x="2633186" y="2039172"/>
                  </a:lnTo>
                  <a:lnTo>
                    <a:pt x="2628424" y="2032504"/>
                  </a:lnTo>
                  <a:lnTo>
                    <a:pt x="2620804" y="2029647"/>
                  </a:lnTo>
                  <a:cubicBezTo>
                    <a:pt x="2620804" y="2029647"/>
                    <a:pt x="2628424" y="1980117"/>
                    <a:pt x="2576036" y="1994404"/>
                  </a:cubicBezTo>
                  <a:cubicBezTo>
                    <a:pt x="2576036" y="1994404"/>
                    <a:pt x="2493169" y="2006787"/>
                    <a:pt x="2450306" y="2037267"/>
                  </a:cubicBezTo>
                  <a:cubicBezTo>
                    <a:pt x="2450306" y="2037267"/>
                    <a:pt x="2404586" y="2058222"/>
                    <a:pt x="2367439" y="2059175"/>
                  </a:cubicBezTo>
                  <a:cubicBezTo>
                    <a:pt x="2367439" y="2059175"/>
                    <a:pt x="2397919" y="2025837"/>
                    <a:pt x="2388394" y="2002025"/>
                  </a:cubicBezTo>
                  <a:cubicBezTo>
                    <a:pt x="2388394" y="2002025"/>
                    <a:pt x="2376964" y="1970592"/>
                    <a:pt x="2333149" y="1995357"/>
                  </a:cubicBezTo>
                  <a:cubicBezTo>
                    <a:pt x="2333149" y="1995357"/>
                    <a:pt x="2290286" y="2021075"/>
                    <a:pt x="2230279" y="2017264"/>
                  </a:cubicBezTo>
                  <a:cubicBezTo>
                    <a:pt x="2230279" y="2017264"/>
                    <a:pt x="2194084" y="2015359"/>
                    <a:pt x="2156936" y="2010597"/>
                  </a:cubicBezTo>
                  <a:cubicBezTo>
                    <a:pt x="2156936" y="2010597"/>
                    <a:pt x="2128361" y="2013454"/>
                    <a:pt x="2101691" y="2037267"/>
                  </a:cubicBezTo>
                  <a:cubicBezTo>
                    <a:pt x="2101691" y="2037267"/>
                    <a:pt x="2020729" y="1970592"/>
                    <a:pt x="1998821" y="1897250"/>
                  </a:cubicBezTo>
                  <a:cubicBezTo>
                    <a:pt x="1998821" y="1897250"/>
                    <a:pt x="2025491" y="1808667"/>
                    <a:pt x="2027396" y="1709607"/>
                  </a:cubicBezTo>
                  <a:cubicBezTo>
                    <a:pt x="2027396" y="1709607"/>
                    <a:pt x="2024539" y="1674364"/>
                    <a:pt x="2015966" y="1630550"/>
                  </a:cubicBezTo>
                  <a:cubicBezTo>
                    <a:pt x="2015966" y="1630550"/>
                    <a:pt x="1889284" y="1452432"/>
                    <a:pt x="1779746" y="1366707"/>
                  </a:cubicBezTo>
                  <a:cubicBezTo>
                    <a:pt x="1779746" y="1366707"/>
                    <a:pt x="1810226" y="1349562"/>
                    <a:pt x="1827371" y="1300032"/>
                  </a:cubicBezTo>
                  <a:cubicBezTo>
                    <a:pt x="1827371" y="1300032"/>
                    <a:pt x="1834991" y="1269552"/>
                    <a:pt x="1854041" y="1255264"/>
                  </a:cubicBezTo>
                  <a:cubicBezTo>
                    <a:pt x="1854041" y="1255264"/>
                    <a:pt x="1868329" y="1231452"/>
                    <a:pt x="1841659" y="1220022"/>
                  </a:cubicBezTo>
                  <a:cubicBezTo>
                    <a:pt x="1841659" y="1220022"/>
                    <a:pt x="1829276" y="1200972"/>
                    <a:pt x="1834991" y="1188589"/>
                  </a:cubicBezTo>
                  <a:cubicBezTo>
                    <a:pt x="1834991" y="1188589"/>
                    <a:pt x="1852136" y="1147632"/>
                    <a:pt x="1833086" y="1147632"/>
                  </a:cubicBezTo>
                  <a:cubicBezTo>
                    <a:pt x="1833086" y="1147632"/>
                    <a:pt x="1797844" y="1130487"/>
                    <a:pt x="1799749" y="1114294"/>
                  </a:cubicBezTo>
                  <a:cubicBezTo>
                    <a:pt x="1799749" y="1114294"/>
                    <a:pt x="1814036" y="1073337"/>
                    <a:pt x="1774031" y="1078099"/>
                  </a:cubicBezTo>
                  <a:cubicBezTo>
                    <a:pt x="1774031" y="1078099"/>
                    <a:pt x="1764506" y="1073337"/>
                    <a:pt x="1723549" y="1099054"/>
                  </a:cubicBezTo>
                  <a:cubicBezTo>
                    <a:pt x="1723549" y="1099054"/>
                    <a:pt x="1668304" y="1151442"/>
                    <a:pt x="1654016" y="1186684"/>
                  </a:cubicBezTo>
                  <a:lnTo>
                    <a:pt x="1637824" y="1186684"/>
                  </a:lnTo>
                  <a:cubicBezTo>
                    <a:pt x="1637824" y="1186684"/>
                    <a:pt x="1596866" y="1074289"/>
                    <a:pt x="1458754" y="1060954"/>
                  </a:cubicBezTo>
                  <a:cubicBezTo>
                    <a:pt x="1458754" y="1060954"/>
                    <a:pt x="1409224" y="1051429"/>
                    <a:pt x="1353979" y="1099054"/>
                  </a:cubicBezTo>
                  <a:lnTo>
                    <a:pt x="1339691" y="1081909"/>
                  </a:lnTo>
                  <a:lnTo>
                    <a:pt x="1256824" y="1012377"/>
                  </a:lnTo>
                  <a:cubicBezTo>
                    <a:pt x="1256824" y="1012377"/>
                    <a:pt x="1223486" y="1005709"/>
                    <a:pt x="1223486" y="958084"/>
                  </a:cubicBezTo>
                  <a:cubicBezTo>
                    <a:pt x="1223486" y="958084"/>
                    <a:pt x="1216819" y="907602"/>
                    <a:pt x="1261586" y="899029"/>
                  </a:cubicBezTo>
                  <a:cubicBezTo>
                    <a:pt x="1261586" y="899029"/>
                    <a:pt x="1285399" y="896172"/>
                    <a:pt x="1299686" y="920937"/>
                  </a:cubicBezTo>
                  <a:cubicBezTo>
                    <a:pt x="1299686" y="920937"/>
                    <a:pt x="1334929" y="954274"/>
                    <a:pt x="1358741" y="916174"/>
                  </a:cubicBezTo>
                  <a:cubicBezTo>
                    <a:pt x="1358741" y="916174"/>
                    <a:pt x="1361599" y="899982"/>
                    <a:pt x="1366361" y="887599"/>
                  </a:cubicBezTo>
                  <a:cubicBezTo>
                    <a:pt x="1366361" y="887599"/>
                    <a:pt x="1382554" y="897124"/>
                    <a:pt x="1399699" y="889504"/>
                  </a:cubicBezTo>
                  <a:cubicBezTo>
                    <a:pt x="1399699" y="889504"/>
                    <a:pt x="1412081" y="884742"/>
                    <a:pt x="1412081" y="865692"/>
                  </a:cubicBezTo>
                  <a:cubicBezTo>
                    <a:pt x="1412081" y="865692"/>
                    <a:pt x="1416844" y="854262"/>
                    <a:pt x="1440656" y="860929"/>
                  </a:cubicBezTo>
                  <a:cubicBezTo>
                    <a:pt x="1440656" y="860929"/>
                    <a:pt x="1450181" y="865692"/>
                    <a:pt x="1452086" y="830449"/>
                  </a:cubicBezTo>
                  <a:lnTo>
                    <a:pt x="1497806" y="825687"/>
                  </a:lnTo>
                  <a:cubicBezTo>
                    <a:pt x="1497806" y="825687"/>
                    <a:pt x="1514951" y="827592"/>
                    <a:pt x="1513999" y="797112"/>
                  </a:cubicBezTo>
                  <a:cubicBezTo>
                    <a:pt x="1513999" y="797112"/>
                    <a:pt x="1506379" y="711387"/>
                    <a:pt x="1520666" y="687574"/>
                  </a:cubicBezTo>
                  <a:cubicBezTo>
                    <a:pt x="1520666" y="687574"/>
                    <a:pt x="1533049" y="671382"/>
                    <a:pt x="1560671" y="654237"/>
                  </a:cubicBezTo>
                  <a:cubicBezTo>
                    <a:pt x="1560671" y="654237"/>
                    <a:pt x="1643539" y="604707"/>
                    <a:pt x="1667351" y="541842"/>
                  </a:cubicBezTo>
                  <a:cubicBezTo>
                    <a:pt x="1667351" y="541842"/>
                    <a:pt x="1686401" y="551367"/>
                    <a:pt x="1674019" y="578037"/>
                  </a:cubicBezTo>
                  <a:cubicBezTo>
                    <a:pt x="1674019" y="578037"/>
                    <a:pt x="1697831" y="561844"/>
                    <a:pt x="1697831" y="511362"/>
                  </a:cubicBezTo>
                  <a:cubicBezTo>
                    <a:pt x="1697831" y="511362"/>
                    <a:pt x="1721644" y="514219"/>
                    <a:pt x="1718786" y="552319"/>
                  </a:cubicBezTo>
                  <a:cubicBezTo>
                    <a:pt x="1718786" y="552319"/>
                    <a:pt x="1750219" y="506599"/>
                    <a:pt x="1749266" y="473262"/>
                  </a:cubicBezTo>
                  <a:cubicBezTo>
                    <a:pt x="1749266" y="473262"/>
                    <a:pt x="1789271" y="466594"/>
                    <a:pt x="1768316" y="552319"/>
                  </a:cubicBezTo>
                  <a:cubicBezTo>
                    <a:pt x="1768316" y="552319"/>
                    <a:pt x="1794986" y="498027"/>
                    <a:pt x="1777841" y="436114"/>
                  </a:cubicBezTo>
                  <a:cubicBezTo>
                    <a:pt x="1777841" y="436114"/>
                    <a:pt x="1763554" y="352294"/>
                    <a:pt x="1744504" y="324672"/>
                  </a:cubicBezTo>
                  <a:cubicBezTo>
                    <a:pt x="1744504" y="324672"/>
                    <a:pt x="1665446" y="183702"/>
                    <a:pt x="1623536" y="188464"/>
                  </a:cubicBezTo>
                  <a:cubicBezTo>
                    <a:pt x="1623536" y="188464"/>
                    <a:pt x="1473994" y="-2036"/>
                    <a:pt x="1264444" y="7489"/>
                  </a:cubicBezTo>
                  <a:cubicBezTo>
                    <a:pt x="1264444" y="7489"/>
                    <a:pt x="1023461" y="-11561"/>
                    <a:pt x="845344" y="407539"/>
                  </a:cubicBezTo>
                  <a:cubicBezTo>
                    <a:pt x="845344" y="407539"/>
                    <a:pt x="838676" y="461832"/>
                    <a:pt x="673894" y="515172"/>
                  </a:cubicBezTo>
                  <a:cubicBezTo>
                    <a:pt x="673894" y="515172"/>
                    <a:pt x="537686" y="543747"/>
                    <a:pt x="432911" y="683764"/>
                  </a:cubicBezTo>
                  <a:cubicBezTo>
                    <a:pt x="432911" y="683764"/>
                    <a:pt x="369094" y="766632"/>
                    <a:pt x="328136" y="871407"/>
                  </a:cubicBezTo>
                  <a:cubicBezTo>
                    <a:pt x="328136" y="871407"/>
                    <a:pt x="280511" y="1007614"/>
                    <a:pt x="210979" y="1068574"/>
                  </a:cubicBezTo>
                  <a:lnTo>
                    <a:pt x="90964" y="1174302"/>
                  </a:lnTo>
                  <a:cubicBezTo>
                    <a:pt x="97631" y="1169539"/>
                    <a:pt x="110966" y="1162872"/>
                    <a:pt x="133826" y="1162872"/>
                  </a:cubicBezTo>
                  <a:cubicBezTo>
                    <a:pt x="133826" y="1162872"/>
                    <a:pt x="35719" y="1305747"/>
                    <a:pt x="16669" y="1445764"/>
                  </a:cubicBezTo>
                  <a:cubicBezTo>
                    <a:pt x="16669" y="1445764"/>
                    <a:pt x="45244" y="1404807"/>
                    <a:pt x="64294" y="1400997"/>
                  </a:cubicBezTo>
                  <a:cubicBezTo>
                    <a:pt x="64294" y="1400997"/>
                    <a:pt x="32861" y="1461004"/>
                    <a:pt x="38576" y="1543872"/>
                  </a:cubicBezTo>
                  <a:cubicBezTo>
                    <a:pt x="38576" y="1543872"/>
                    <a:pt x="48101" y="1651504"/>
                    <a:pt x="7144" y="1769614"/>
                  </a:cubicBezTo>
                  <a:cubicBezTo>
                    <a:pt x="7144" y="1769614"/>
                    <a:pt x="32861" y="1757232"/>
                    <a:pt x="57626" y="1696272"/>
                  </a:cubicBezTo>
                  <a:cubicBezTo>
                    <a:pt x="57626" y="1696272"/>
                    <a:pt x="3334" y="1832479"/>
                    <a:pt x="10001" y="1889629"/>
                  </a:cubicBezTo>
                  <a:cubicBezTo>
                    <a:pt x="10001" y="1889629"/>
                    <a:pt x="26194" y="1803904"/>
                    <a:pt x="64294" y="1791522"/>
                  </a:cubicBezTo>
                  <a:cubicBezTo>
                    <a:pt x="64294" y="1791522"/>
                    <a:pt x="64294" y="1956304"/>
                    <a:pt x="32861" y="2001072"/>
                  </a:cubicBezTo>
                  <a:cubicBezTo>
                    <a:pt x="32861" y="2001072"/>
                    <a:pt x="64294" y="2093464"/>
                    <a:pt x="68104" y="2184905"/>
                  </a:cubicBezTo>
                  <a:lnTo>
                    <a:pt x="147161" y="2175380"/>
                  </a:lnTo>
                  <a:cubicBezTo>
                    <a:pt x="147161" y="2175380"/>
                    <a:pt x="125254" y="2382072"/>
                    <a:pt x="347186" y="2429697"/>
                  </a:cubicBezTo>
                  <a:cubicBezTo>
                    <a:pt x="347186" y="2429697"/>
                    <a:pt x="591979" y="2445889"/>
                    <a:pt x="718661" y="2391597"/>
                  </a:cubicBezTo>
                  <a:cubicBezTo>
                    <a:pt x="718661" y="2391597"/>
                    <a:pt x="794861" y="2356355"/>
                    <a:pt x="816769" y="2322064"/>
                  </a:cubicBezTo>
                  <a:cubicBezTo>
                    <a:pt x="816769" y="2322064"/>
                    <a:pt x="835819" y="2331589"/>
                    <a:pt x="890111" y="2264914"/>
                  </a:cubicBezTo>
                  <a:lnTo>
                    <a:pt x="940594" y="2243007"/>
                  </a:lnTo>
                  <a:lnTo>
                    <a:pt x="994886" y="2226814"/>
                  </a:lnTo>
                  <a:lnTo>
                    <a:pt x="1011079" y="2160139"/>
                  </a:lnTo>
                  <a:lnTo>
                    <a:pt x="1032986" y="2143947"/>
                  </a:lnTo>
                  <a:cubicBezTo>
                    <a:pt x="1032986" y="2143947"/>
                    <a:pt x="1071086" y="2146805"/>
                    <a:pt x="1042511" y="2089654"/>
                  </a:cubicBezTo>
                  <a:cubicBezTo>
                    <a:pt x="1042511" y="2089654"/>
                    <a:pt x="1020604" y="2039172"/>
                    <a:pt x="1052036" y="2022979"/>
                  </a:cubicBezTo>
                  <a:cubicBezTo>
                    <a:pt x="1052036" y="2022979"/>
                    <a:pt x="1077754" y="2013454"/>
                    <a:pt x="1061561" y="1930587"/>
                  </a:cubicBezTo>
                  <a:cubicBezTo>
                    <a:pt x="1061561" y="1930587"/>
                    <a:pt x="1052036" y="1882962"/>
                    <a:pt x="1087279" y="1866769"/>
                  </a:cubicBezTo>
                  <a:cubicBezTo>
                    <a:pt x="1087279" y="1866769"/>
                    <a:pt x="1153954" y="1831527"/>
                    <a:pt x="1306354" y="1606737"/>
                  </a:cubicBezTo>
                  <a:cubicBezTo>
                    <a:pt x="1306354" y="1606737"/>
                    <a:pt x="1351121" y="1552444"/>
                    <a:pt x="1382554" y="1561969"/>
                  </a:cubicBezTo>
                  <a:cubicBezTo>
                    <a:pt x="1382554" y="1561969"/>
                    <a:pt x="1413986" y="1540062"/>
                    <a:pt x="1413986" y="1578162"/>
                  </a:cubicBezTo>
                  <a:cubicBezTo>
                    <a:pt x="1413986" y="1578162"/>
                    <a:pt x="1488281" y="1792475"/>
                    <a:pt x="1615916" y="1890582"/>
                  </a:cubicBezTo>
                  <a:cubicBezTo>
                    <a:pt x="1615916" y="1890582"/>
                    <a:pt x="1730216" y="2060127"/>
                    <a:pt x="1768316" y="2219194"/>
                  </a:cubicBezTo>
                  <a:cubicBezTo>
                    <a:pt x="1768316" y="2219194"/>
                    <a:pt x="1755934" y="2343019"/>
                    <a:pt x="1804511" y="2371594"/>
                  </a:cubicBezTo>
                  <a:cubicBezTo>
                    <a:pt x="1804511" y="2371594"/>
                    <a:pt x="1871186" y="2412552"/>
                    <a:pt x="1925479" y="2350639"/>
                  </a:cubicBezTo>
                  <a:lnTo>
                    <a:pt x="1958816" y="2317302"/>
                  </a:lnTo>
                  <a:cubicBezTo>
                    <a:pt x="1958816" y="2317302"/>
                    <a:pt x="2003584" y="2286822"/>
                    <a:pt x="2009299" y="2347782"/>
                  </a:cubicBezTo>
                  <a:cubicBezTo>
                    <a:pt x="2009299" y="2347782"/>
                    <a:pt x="2033111" y="2431602"/>
                    <a:pt x="2095024" y="2430650"/>
                  </a:cubicBezTo>
                  <a:cubicBezTo>
                    <a:pt x="2095024" y="2430650"/>
                    <a:pt x="2154079" y="2447794"/>
                    <a:pt x="2230279" y="2363975"/>
                  </a:cubicBezTo>
                  <a:cubicBezTo>
                    <a:pt x="2230279" y="2363975"/>
                    <a:pt x="2311241" y="2300157"/>
                    <a:pt x="2435066" y="2283012"/>
                  </a:cubicBezTo>
                  <a:cubicBezTo>
                    <a:pt x="2435066" y="2283012"/>
                    <a:pt x="2504599" y="2273487"/>
                    <a:pt x="2546509" y="2227767"/>
                  </a:cubicBezTo>
                  <a:cubicBezTo>
                    <a:pt x="2546509" y="2227767"/>
                    <a:pt x="2603659" y="2182047"/>
                    <a:pt x="2630329" y="2172522"/>
                  </a:cubicBezTo>
                  <a:lnTo>
                    <a:pt x="2647474" y="2161092"/>
                  </a:lnTo>
                  <a:lnTo>
                    <a:pt x="2647474" y="2143947"/>
                  </a:lnTo>
                  <a:lnTo>
                    <a:pt x="2655094" y="2131564"/>
                  </a:lnTo>
                  <a:lnTo>
                    <a:pt x="2649379" y="2105847"/>
                  </a:lnTo>
                  <a:close/>
                  <a:moveTo>
                    <a:pt x="918686" y="1436239"/>
                  </a:moveTo>
                  <a:cubicBezTo>
                    <a:pt x="894874" y="1455289"/>
                    <a:pt x="897731" y="1472434"/>
                    <a:pt x="897731" y="1472434"/>
                  </a:cubicBezTo>
                  <a:cubicBezTo>
                    <a:pt x="895826" y="1499104"/>
                    <a:pt x="873919" y="1496247"/>
                    <a:pt x="873919" y="1496247"/>
                  </a:cubicBezTo>
                  <a:cubicBezTo>
                    <a:pt x="832961" y="1493389"/>
                    <a:pt x="832961" y="1532442"/>
                    <a:pt x="832961" y="1532442"/>
                  </a:cubicBezTo>
                  <a:cubicBezTo>
                    <a:pt x="821531" y="1551492"/>
                    <a:pt x="804386" y="1537204"/>
                    <a:pt x="804386" y="1537204"/>
                  </a:cubicBezTo>
                  <a:lnTo>
                    <a:pt x="783431" y="1515297"/>
                  </a:lnTo>
                  <a:lnTo>
                    <a:pt x="752951" y="1508629"/>
                  </a:lnTo>
                  <a:lnTo>
                    <a:pt x="754856" y="1454337"/>
                  </a:lnTo>
                  <a:cubicBezTo>
                    <a:pt x="809149" y="1435287"/>
                    <a:pt x="826294" y="1399092"/>
                    <a:pt x="826294" y="1399092"/>
                  </a:cubicBezTo>
                  <a:cubicBezTo>
                    <a:pt x="852964" y="1370517"/>
                    <a:pt x="871061" y="1291459"/>
                    <a:pt x="871061" y="1291459"/>
                  </a:cubicBezTo>
                  <a:cubicBezTo>
                    <a:pt x="901541" y="1253359"/>
                    <a:pt x="915829" y="1286697"/>
                    <a:pt x="915829" y="1286697"/>
                  </a:cubicBezTo>
                  <a:cubicBezTo>
                    <a:pt x="917734" y="1305747"/>
                    <a:pt x="1001554" y="1374327"/>
                    <a:pt x="1001554" y="1374327"/>
                  </a:cubicBezTo>
                  <a:lnTo>
                    <a:pt x="918686" y="143623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70000"/>
                  </a:schemeClr>
                </a:gs>
                <a:gs pos="100000">
                  <a:schemeClr val="accent2">
                    <a:alpha val="70000"/>
                  </a:schemeClr>
                </a:gs>
              </a:gsLst>
              <a:lin ang="14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C4A83A3-590E-4507-87C4-1C9DCFFBED6D}"/>
                </a:ext>
              </a:extLst>
            </p:cNvPr>
            <p:cNvSpPr/>
            <p:nvPr/>
          </p:nvSpPr>
          <p:spPr>
            <a:xfrm>
              <a:off x="964804" y="4244480"/>
              <a:ext cx="31113" cy="31113"/>
            </a:xfrm>
            <a:custGeom>
              <a:avLst/>
              <a:gdLst>
                <a:gd name="connsiteX0" fmla="*/ 7144 w 19050"/>
                <a:gd name="connsiteY0" fmla="*/ 11906 h 19050"/>
                <a:gd name="connsiteX1" fmla="*/ 11906 w 19050"/>
                <a:gd name="connsiteY1" fmla="*/ 7144 h 19050"/>
                <a:gd name="connsiteX2" fmla="*/ 7144 w 19050"/>
                <a:gd name="connsiteY2" fmla="*/ 119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11906"/>
                  </a:moveTo>
                  <a:lnTo>
                    <a:pt x="11906" y="7144"/>
                  </a:lnTo>
                  <a:cubicBezTo>
                    <a:pt x="9049" y="10001"/>
                    <a:pt x="7144" y="11906"/>
                    <a:pt x="7144" y="11906"/>
                  </a:cubicBezTo>
                  <a:close/>
                </a:path>
              </a:pathLst>
            </a:custGeom>
            <a:solidFill>
              <a:srgbClr val="A3807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B4A1985-8821-45E2-AA41-E44DF08E797B}"/>
                </a:ext>
              </a:extLst>
            </p:cNvPr>
            <p:cNvSpPr/>
            <p:nvPr/>
          </p:nvSpPr>
          <p:spPr>
            <a:xfrm>
              <a:off x="2588649" y="2367347"/>
              <a:ext cx="933393" cy="871167"/>
            </a:xfrm>
            <a:custGeom>
              <a:avLst/>
              <a:gdLst>
                <a:gd name="connsiteX0" fmla="*/ 565468 w 571500"/>
                <a:gd name="connsiteY0" fmla="*/ 108729 h 533400"/>
                <a:gd name="connsiteX1" fmla="*/ 455930 w 571500"/>
                <a:gd name="connsiteY1" fmla="*/ 10622 h 533400"/>
                <a:gd name="connsiteX2" fmla="*/ 344488 w 571500"/>
                <a:gd name="connsiteY2" fmla="*/ 50627 h 533400"/>
                <a:gd name="connsiteX3" fmla="*/ 287338 w 571500"/>
                <a:gd name="connsiteY3" fmla="*/ 105872 h 533400"/>
                <a:gd name="connsiteX4" fmla="*/ 294005 w 571500"/>
                <a:gd name="connsiteY4" fmla="*/ 123017 h 533400"/>
                <a:gd name="connsiteX5" fmla="*/ 292100 w 571500"/>
                <a:gd name="connsiteY5" fmla="*/ 140162 h 533400"/>
                <a:gd name="connsiteX6" fmla="*/ 270193 w 571500"/>
                <a:gd name="connsiteY6" fmla="*/ 170642 h 533400"/>
                <a:gd name="connsiteX7" fmla="*/ 251143 w 571500"/>
                <a:gd name="connsiteY7" fmla="*/ 173499 h 533400"/>
                <a:gd name="connsiteX8" fmla="*/ 234950 w 571500"/>
                <a:gd name="connsiteY8" fmla="*/ 162069 h 533400"/>
                <a:gd name="connsiteX9" fmla="*/ 213995 w 571500"/>
                <a:gd name="connsiteY9" fmla="*/ 166832 h 533400"/>
                <a:gd name="connsiteX10" fmla="*/ 177800 w 571500"/>
                <a:gd name="connsiteY10" fmla="*/ 217314 h 533400"/>
                <a:gd name="connsiteX11" fmla="*/ 152083 w 571500"/>
                <a:gd name="connsiteY11" fmla="*/ 233507 h 533400"/>
                <a:gd name="connsiteX12" fmla="*/ 7302 w 571500"/>
                <a:gd name="connsiteY12" fmla="*/ 397337 h 533400"/>
                <a:gd name="connsiteX13" fmla="*/ 138748 w 571500"/>
                <a:gd name="connsiteY13" fmla="*/ 532592 h 533400"/>
                <a:gd name="connsiteX14" fmla="*/ 297815 w 571500"/>
                <a:gd name="connsiteY14" fmla="*/ 397337 h 533400"/>
                <a:gd name="connsiteX15" fmla="*/ 272098 w 571500"/>
                <a:gd name="connsiteY15" fmla="*/ 297324 h 533400"/>
                <a:gd name="connsiteX16" fmla="*/ 270193 w 571500"/>
                <a:gd name="connsiteY16" fmla="*/ 276369 h 533400"/>
                <a:gd name="connsiteX17" fmla="*/ 305435 w 571500"/>
                <a:gd name="connsiteY17" fmla="*/ 238269 h 533400"/>
                <a:gd name="connsiteX18" fmla="*/ 305435 w 571500"/>
                <a:gd name="connsiteY18" fmla="*/ 219219 h 533400"/>
                <a:gd name="connsiteX19" fmla="*/ 293053 w 571500"/>
                <a:gd name="connsiteY19" fmla="*/ 203027 h 533400"/>
                <a:gd name="connsiteX20" fmla="*/ 321628 w 571500"/>
                <a:gd name="connsiteY20" fmla="*/ 167784 h 533400"/>
                <a:gd name="connsiteX21" fmla="*/ 338773 w 571500"/>
                <a:gd name="connsiteY21" fmla="*/ 160164 h 533400"/>
                <a:gd name="connsiteX22" fmla="*/ 355918 w 571500"/>
                <a:gd name="connsiteY22" fmla="*/ 172547 h 533400"/>
                <a:gd name="connsiteX23" fmla="*/ 376873 w 571500"/>
                <a:gd name="connsiteY23" fmla="*/ 161117 h 533400"/>
                <a:gd name="connsiteX24" fmla="*/ 474028 w 571500"/>
                <a:gd name="connsiteY24" fmla="*/ 101109 h 533400"/>
                <a:gd name="connsiteX25" fmla="*/ 538798 w 571500"/>
                <a:gd name="connsiteY25" fmla="*/ 161117 h 533400"/>
                <a:gd name="connsiteX26" fmla="*/ 560705 w 571500"/>
                <a:gd name="connsiteY26" fmla="*/ 168737 h 533400"/>
                <a:gd name="connsiteX27" fmla="*/ 565468 w 571500"/>
                <a:gd name="connsiteY27" fmla="*/ 108729 h 53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1500" h="533400">
                  <a:moveTo>
                    <a:pt x="565468" y="108729"/>
                  </a:moveTo>
                  <a:cubicBezTo>
                    <a:pt x="565468" y="108729"/>
                    <a:pt x="544513" y="51579"/>
                    <a:pt x="455930" y="10622"/>
                  </a:cubicBezTo>
                  <a:cubicBezTo>
                    <a:pt x="455930" y="10622"/>
                    <a:pt x="417830" y="-10333"/>
                    <a:pt x="344488" y="50627"/>
                  </a:cubicBezTo>
                  <a:lnTo>
                    <a:pt x="287338" y="105872"/>
                  </a:lnTo>
                  <a:lnTo>
                    <a:pt x="294005" y="123017"/>
                  </a:lnTo>
                  <a:lnTo>
                    <a:pt x="292100" y="140162"/>
                  </a:lnTo>
                  <a:lnTo>
                    <a:pt x="270193" y="170642"/>
                  </a:lnTo>
                  <a:lnTo>
                    <a:pt x="251143" y="173499"/>
                  </a:lnTo>
                  <a:lnTo>
                    <a:pt x="234950" y="162069"/>
                  </a:lnTo>
                  <a:cubicBezTo>
                    <a:pt x="234950" y="162069"/>
                    <a:pt x="223520" y="154449"/>
                    <a:pt x="213995" y="166832"/>
                  </a:cubicBezTo>
                  <a:lnTo>
                    <a:pt x="177800" y="217314"/>
                  </a:lnTo>
                  <a:cubicBezTo>
                    <a:pt x="177800" y="217314"/>
                    <a:pt x="173038" y="231602"/>
                    <a:pt x="152083" y="233507"/>
                  </a:cubicBezTo>
                  <a:cubicBezTo>
                    <a:pt x="152083" y="233507"/>
                    <a:pt x="1588" y="231602"/>
                    <a:pt x="7302" y="397337"/>
                  </a:cubicBezTo>
                  <a:cubicBezTo>
                    <a:pt x="7302" y="397337"/>
                    <a:pt x="5398" y="523067"/>
                    <a:pt x="138748" y="532592"/>
                  </a:cubicBezTo>
                  <a:cubicBezTo>
                    <a:pt x="138748" y="532592"/>
                    <a:pt x="283528" y="535449"/>
                    <a:pt x="297815" y="397337"/>
                  </a:cubicBezTo>
                  <a:cubicBezTo>
                    <a:pt x="297815" y="397337"/>
                    <a:pt x="307340" y="337329"/>
                    <a:pt x="272098" y="297324"/>
                  </a:cubicBezTo>
                  <a:cubicBezTo>
                    <a:pt x="272098" y="297324"/>
                    <a:pt x="260668" y="284942"/>
                    <a:pt x="270193" y="276369"/>
                  </a:cubicBezTo>
                  <a:lnTo>
                    <a:pt x="305435" y="238269"/>
                  </a:lnTo>
                  <a:cubicBezTo>
                    <a:pt x="305435" y="238269"/>
                    <a:pt x="312103" y="233507"/>
                    <a:pt x="305435" y="219219"/>
                  </a:cubicBezTo>
                  <a:lnTo>
                    <a:pt x="293053" y="203027"/>
                  </a:lnTo>
                  <a:lnTo>
                    <a:pt x="321628" y="167784"/>
                  </a:lnTo>
                  <a:lnTo>
                    <a:pt x="338773" y="160164"/>
                  </a:lnTo>
                  <a:lnTo>
                    <a:pt x="355918" y="172547"/>
                  </a:lnTo>
                  <a:cubicBezTo>
                    <a:pt x="355918" y="172547"/>
                    <a:pt x="349250" y="177309"/>
                    <a:pt x="376873" y="161117"/>
                  </a:cubicBezTo>
                  <a:lnTo>
                    <a:pt x="474028" y="101109"/>
                  </a:lnTo>
                  <a:lnTo>
                    <a:pt x="538798" y="161117"/>
                  </a:lnTo>
                  <a:lnTo>
                    <a:pt x="560705" y="168737"/>
                  </a:lnTo>
                  <a:lnTo>
                    <a:pt x="565468" y="10872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759DD21-5F09-4F49-8480-B1EF47A739AF}"/>
                </a:ext>
              </a:extLst>
            </p:cNvPr>
            <p:cNvSpPr/>
            <p:nvPr/>
          </p:nvSpPr>
          <p:spPr>
            <a:xfrm>
              <a:off x="2582521" y="3220640"/>
              <a:ext cx="202235" cy="653375"/>
            </a:xfrm>
            <a:custGeom>
              <a:avLst/>
              <a:gdLst>
                <a:gd name="connsiteX0" fmla="*/ 102495 w 123825"/>
                <a:gd name="connsiteY0" fmla="*/ 393993 h 400050"/>
                <a:gd name="connsiteX1" fmla="*/ 102495 w 123825"/>
                <a:gd name="connsiteY1" fmla="*/ 393993 h 400050"/>
                <a:gd name="connsiteX2" fmla="*/ 88207 w 123825"/>
                <a:gd name="connsiteY2" fmla="*/ 379706 h 400050"/>
                <a:gd name="connsiteX3" fmla="*/ 59632 w 123825"/>
                <a:gd name="connsiteY3" fmla="*/ 265406 h 400050"/>
                <a:gd name="connsiteX4" fmla="*/ 7245 w 123825"/>
                <a:gd name="connsiteY4" fmla="*/ 121578 h 400050"/>
                <a:gd name="connsiteX5" fmla="*/ 32010 w 123825"/>
                <a:gd name="connsiteY5" fmla="*/ 15851 h 400050"/>
                <a:gd name="connsiteX6" fmla="*/ 51060 w 123825"/>
                <a:gd name="connsiteY6" fmla="*/ 8231 h 400050"/>
                <a:gd name="connsiteX7" fmla="*/ 58679 w 123825"/>
                <a:gd name="connsiteY7" fmla="*/ 27281 h 400050"/>
                <a:gd name="connsiteX8" fmla="*/ 35820 w 123825"/>
                <a:gd name="connsiteY8" fmla="*/ 119673 h 400050"/>
                <a:gd name="connsiteX9" fmla="*/ 84397 w 123825"/>
                <a:gd name="connsiteY9" fmla="*/ 250166 h 400050"/>
                <a:gd name="connsiteX10" fmla="*/ 116782 w 123825"/>
                <a:gd name="connsiteY10" fmla="*/ 380658 h 400050"/>
                <a:gd name="connsiteX11" fmla="*/ 102495 w 123825"/>
                <a:gd name="connsiteY11" fmla="*/ 393993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3825" h="400050">
                  <a:moveTo>
                    <a:pt x="102495" y="393993"/>
                  </a:moveTo>
                  <a:cubicBezTo>
                    <a:pt x="102495" y="393993"/>
                    <a:pt x="102495" y="393993"/>
                    <a:pt x="102495" y="393993"/>
                  </a:cubicBezTo>
                  <a:cubicBezTo>
                    <a:pt x="93922" y="393993"/>
                    <a:pt x="88207" y="387326"/>
                    <a:pt x="88207" y="379706"/>
                  </a:cubicBezTo>
                  <a:cubicBezTo>
                    <a:pt x="90112" y="314936"/>
                    <a:pt x="60585" y="265406"/>
                    <a:pt x="59632" y="265406"/>
                  </a:cubicBezTo>
                  <a:cubicBezTo>
                    <a:pt x="13912" y="200636"/>
                    <a:pt x="7245" y="124436"/>
                    <a:pt x="7245" y="121578"/>
                  </a:cubicBezTo>
                  <a:cubicBezTo>
                    <a:pt x="5340" y="78716"/>
                    <a:pt x="31057" y="18708"/>
                    <a:pt x="32010" y="15851"/>
                  </a:cubicBezTo>
                  <a:cubicBezTo>
                    <a:pt x="34867" y="8231"/>
                    <a:pt x="43440" y="5373"/>
                    <a:pt x="51060" y="8231"/>
                  </a:cubicBezTo>
                  <a:cubicBezTo>
                    <a:pt x="58679" y="11088"/>
                    <a:pt x="61537" y="19661"/>
                    <a:pt x="58679" y="27281"/>
                  </a:cubicBezTo>
                  <a:cubicBezTo>
                    <a:pt x="58679" y="28233"/>
                    <a:pt x="34867" y="83478"/>
                    <a:pt x="35820" y="119673"/>
                  </a:cubicBezTo>
                  <a:cubicBezTo>
                    <a:pt x="35820" y="119673"/>
                    <a:pt x="42487" y="191111"/>
                    <a:pt x="84397" y="250166"/>
                  </a:cubicBezTo>
                  <a:cubicBezTo>
                    <a:pt x="86302" y="253023"/>
                    <a:pt x="118687" y="307316"/>
                    <a:pt x="116782" y="380658"/>
                  </a:cubicBezTo>
                  <a:cubicBezTo>
                    <a:pt x="116782" y="388278"/>
                    <a:pt x="110115" y="393993"/>
                    <a:pt x="102495" y="393993"/>
                  </a:cubicBez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ADCBB2C-20E2-42BC-AF38-FAB607ED5C4D}"/>
                </a:ext>
              </a:extLst>
            </p:cNvPr>
            <p:cNvSpPr/>
            <p:nvPr/>
          </p:nvSpPr>
          <p:spPr>
            <a:xfrm>
              <a:off x="2580960" y="4446546"/>
              <a:ext cx="964507" cy="1835674"/>
            </a:xfrm>
            <a:custGeom>
              <a:avLst/>
              <a:gdLst>
                <a:gd name="connsiteX0" fmla="*/ 97735 w 590550"/>
                <a:gd name="connsiteY0" fmla="*/ 1124530 h 1123950"/>
                <a:gd name="connsiteX1" fmla="*/ 34870 w 590550"/>
                <a:gd name="connsiteY1" fmla="*/ 1102623 h 1123950"/>
                <a:gd name="connsiteX2" fmla="*/ 61540 w 590550"/>
                <a:gd name="connsiteY2" fmla="*/ 1071190 h 1123950"/>
                <a:gd name="connsiteX3" fmla="*/ 63445 w 590550"/>
                <a:gd name="connsiteY3" fmla="*/ 1070238 h 1123950"/>
                <a:gd name="connsiteX4" fmla="*/ 141550 w 590550"/>
                <a:gd name="connsiteY4" fmla="*/ 1060713 h 1123950"/>
                <a:gd name="connsiteX5" fmla="*/ 252993 w 590550"/>
                <a:gd name="connsiteY5" fmla="*/ 911170 h 1123950"/>
                <a:gd name="connsiteX6" fmla="*/ 252993 w 590550"/>
                <a:gd name="connsiteY6" fmla="*/ 910218 h 1123950"/>
                <a:gd name="connsiteX7" fmla="*/ 252993 w 590550"/>
                <a:gd name="connsiteY7" fmla="*/ 909265 h 1123950"/>
                <a:gd name="connsiteX8" fmla="*/ 176793 w 590550"/>
                <a:gd name="connsiteY8" fmla="*/ 714003 h 1123950"/>
                <a:gd name="connsiteX9" fmla="*/ 175840 w 590550"/>
                <a:gd name="connsiteY9" fmla="*/ 713050 h 1123950"/>
                <a:gd name="connsiteX10" fmla="*/ 109165 w 590550"/>
                <a:gd name="connsiteY10" fmla="*/ 567318 h 1123950"/>
                <a:gd name="connsiteX11" fmla="*/ 7248 w 590550"/>
                <a:gd name="connsiteY11" fmla="*/ 23440 h 1123950"/>
                <a:gd name="connsiteX12" fmla="*/ 19630 w 590550"/>
                <a:gd name="connsiteY12" fmla="*/ 7248 h 1123950"/>
                <a:gd name="connsiteX13" fmla="*/ 35823 w 590550"/>
                <a:gd name="connsiteY13" fmla="*/ 19630 h 1123950"/>
                <a:gd name="connsiteX14" fmla="*/ 136788 w 590550"/>
                <a:gd name="connsiteY14" fmla="*/ 559698 h 1123950"/>
                <a:gd name="connsiteX15" fmla="*/ 199653 w 590550"/>
                <a:gd name="connsiteY15" fmla="*/ 695905 h 1123950"/>
                <a:gd name="connsiteX16" fmla="*/ 281568 w 590550"/>
                <a:gd name="connsiteY16" fmla="*/ 909265 h 1123950"/>
                <a:gd name="connsiteX17" fmla="*/ 150123 w 590550"/>
                <a:gd name="connsiteY17" fmla="*/ 1087383 h 1123950"/>
                <a:gd name="connsiteX18" fmla="*/ 146313 w 590550"/>
                <a:gd name="connsiteY18" fmla="*/ 1088335 h 1123950"/>
                <a:gd name="connsiteX19" fmla="*/ 93925 w 590550"/>
                <a:gd name="connsiteY19" fmla="*/ 1095003 h 1123950"/>
                <a:gd name="connsiteX20" fmla="*/ 96783 w 590550"/>
                <a:gd name="connsiteY20" fmla="*/ 1095003 h 1123950"/>
                <a:gd name="connsiteX21" fmla="*/ 424443 w 590550"/>
                <a:gd name="connsiteY21" fmla="*/ 1093098 h 1123950"/>
                <a:gd name="connsiteX22" fmla="*/ 561603 w 590550"/>
                <a:gd name="connsiteY22" fmla="*/ 974035 h 1123950"/>
                <a:gd name="connsiteX23" fmla="*/ 511120 w 590550"/>
                <a:gd name="connsiteY23" fmla="*/ 793060 h 1123950"/>
                <a:gd name="connsiteX24" fmla="*/ 512073 w 590550"/>
                <a:gd name="connsiteY24" fmla="*/ 485403 h 1123950"/>
                <a:gd name="connsiteX25" fmla="*/ 529218 w 590550"/>
                <a:gd name="connsiteY25" fmla="*/ 473973 h 1123950"/>
                <a:gd name="connsiteX26" fmla="*/ 540648 w 590550"/>
                <a:gd name="connsiteY26" fmla="*/ 491118 h 1123950"/>
                <a:gd name="connsiteX27" fmla="*/ 535885 w 590550"/>
                <a:gd name="connsiteY27" fmla="*/ 777820 h 1123950"/>
                <a:gd name="connsiteX28" fmla="*/ 590178 w 590550"/>
                <a:gd name="connsiteY28" fmla="*/ 974988 h 1123950"/>
                <a:gd name="connsiteX29" fmla="*/ 426348 w 590550"/>
                <a:gd name="connsiteY29" fmla="*/ 1121673 h 1123950"/>
                <a:gd name="connsiteX30" fmla="*/ 424443 w 590550"/>
                <a:gd name="connsiteY30" fmla="*/ 1121673 h 1123950"/>
                <a:gd name="connsiteX31" fmla="*/ 97735 w 590550"/>
                <a:gd name="connsiteY31" fmla="*/ 1124530 h 1123950"/>
                <a:gd name="connsiteX32" fmla="*/ 145360 w 590550"/>
                <a:gd name="connsiteY32" fmla="*/ 1075953 h 1123950"/>
                <a:gd name="connsiteX33" fmla="*/ 145360 w 590550"/>
                <a:gd name="connsiteY33" fmla="*/ 1075953 h 1123950"/>
                <a:gd name="connsiteX34" fmla="*/ 145360 w 590550"/>
                <a:gd name="connsiteY34" fmla="*/ 1075953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590550" h="1123950">
                  <a:moveTo>
                    <a:pt x="97735" y="1124530"/>
                  </a:moveTo>
                  <a:cubicBezTo>
                    <a:pt x="60588" y="1123578"/>
                    <a:pt x="38680" y="1119768"/>
                    <a:pt x="34870" y="1102623"/>
                  </a:cubicBezTo>
                  <a:cubicBezTo>
                    <a:pt x="32013" y="1087383"/>
                    <a:pt x="48205" y="1076905"/>
                    <a:pt x="61540" y="1071190"/>
                  </a:cubicBezTo>
                  <a:lnTo>
                    <a:pt x="63445" y="1070238"/>
                  </a:lnTo>
                  <a:lnTo>
                    <a:pt x="141550" y="1060713"/>
                  </a:lnTo>
                  <a:cubicBezTo>
                    <a:pt x="259660" y="1013088"/>
                    <a:pt x="252993" y="914980"/>
                    <a:pt x="252993" y="911170"/>
                  </a:cubicBezTo>
                  <a:lnTo>
                    <a:pt x="252993" y="910218"/>
                  </a:lnTo>
                  <a:lnTo>
                    <a:pt x="252993" y="909265"/>
                  </a:lnTo>
                  <a:cubicBezTo>
                    <a:pt x="255850" y="814015"/>
                    <a:pt x="177745" y="714955"/>
                    <a:pt x="176793" y="714003"/>
                  </a:cubicBezTo>
                  <a:lnTo>
                    <a:pt x="175840" y="713050"/>
                  </a:lnTo>
                  <a:cubicBezTo>
                    <a:pt x="134883" y="654948"/>
                    <a:pt x="110118" y="571128"/>
                    <a:pt x="109165" y="567318"/>
                  </a:cubicBezTo>
                  <a:cubicBezTo>
                    <a:pt x="55825" y="361578"/>
                    <a:pt x="7248" y="27250"/>
                    <a:pt x="7248" y="23440"/>
                  </a:cubicBezTo>
                  <a:cubicBezTo>
                    <a:pt x="6295" y="15820"/>
                    <a:pt x="12010" y="8200"/>
                    <a:pt x="19630" y="7248"/>
                  </a:cubicBezTo>
                  <a:cubicBezTo>
                    <a:pt x="27250" y="6295"/>
                    <a:pt x="34870" y="12010"/>
                    <a:pt x="35823" y="19630"/>
                  </a:cubicBezTo>
                  <a:cubicBezTo>
                    <a:pt x="35823" y="23440"/>
                    <a:pt x="84400" y="355863"/>
                    <a:pt x="136788" y="559698"/>
                  </a:cubicBezTo>
                  <a:cubicBezTo>
                    <a:pt x="136788" y="559698"/>
                    <a:pt x="161553" y="641613"/>
                    <a:pt x="199653" y="695905"/>
                  </a:cubicBezTo>
                  <a:cubicBezTo>
                    <a:pt x="206320" y="704478"/>
                    <a:pt x="284425" y="805443"/>
                    <a:pt x="281568" y="909265"/>
                  </a:cubicBezTo>
                  <a:cubicBezTo>
                    <a:pt x="282520" y="921648"/>
                    <a:pt x="283473" y="1034995"/>
                    <a:pt x="150123" y="1087383"/>
                  </a:cubicBezTo>
                  <a:lnTo>
                    <a:pt x="146313" y="1088335"/>
                  </a:lnTo>
                  <a:lnTo>
                    <a:pt x="93925" y="1095003"/>
                  </a:lnTo>
                  <a:cubicBezTo>
                    <a:pt x="94878" y="1095003"/>
                    <a:pt x="95830" y="1095003"/>
                    <a:pt x="96783" y="1095003"/>
                  </a:cubicBezTo>
                  <a:lnTo>
                    <a:pt x="424443" y="1093098"/>
                  </a:lnTo>
                  <a:cubicBezTo>
                    <a:pt x="436825" y="1091193"/>
                    <a:pt x="561603" y="1073095"/>
                    <a:pt x="561603" y="974035"/>
                  </a:cubicBezTo>
                  <a:cubicBezTo>
                    <a:pt x="561603" y="972130"/>
                    <a:pt x="566365" y="880690"/>
                    <a:pt x="511120" y="793060"/>
                  </a:cubicBezTo>
                  <a:cubicBezTo>
                    <a:pt x="509215" y="789250"/>
                    <a:pt x="467305" y="709240"/>
                    <a:pt x="512073" y="485403"/>
                  </a:cubicBezTo>
                  <a:cubicBezTo>
                    <a:pt x="513978" y="477783"/>
                    <a:pt x="521598" y="473020"/>
                    <a:pt x="529218" y="473973"/>
                  </a:cubicBezTo>
                  <a:cubicBezTo>
                    <a:pt x="536838" y="475878"/>
                    <a:pt x="541600" y="483498"/>
                    <a:pt x="540648" y="491118"/>
                  </a:cubicBezTo>
                  <a:cubicBezTo>
                    <a:pt x="499690" y="694953"/>
                    <a:pt x="533028" y="773058"/>
                    <a:pt x="535885" y="777820"/>
                  </a:cubicBezTo>
                  <a:cubicBezTo>
                    <a:pt x="595893" y="874023"/>
                    <a:pt x="590178" y="970225"/>
                    <a:pt x="590178" y="974988"/>
                  </a:cubicBezTo>
                  <a:cubicBezTo>
                    <a:pt x="590178" y="1075953"/>
                    <a:pt x="483498" y="1115005"/>
                    <a:pt x="426348" y="1121673"/>
                  </a:cubicBezTo>
                  <a:lnTo>
                    <a:pt x="424443" y="1121673"/>
                  </a:lnTo>
                  <a:lnTo>
                    <a:pt x="97735" y="1124530"/>
                  </a:lnTo>
                  <a:close/>
                  <a:moveTo>
                    <a:pt x="145360" y="1075953"/>
                  </a:moveTo>
                  <a:lnTo>
                    <a:pt x="145360" y="1075953"/>
                  </a:lnTo>
                  <a:lnTo>
                    <a:pt x="145360" y="1075953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09B874C-F7C9-4225-995C-624812CF026D}"/>
                </a:ext>
              </a:extLst>
            </p:cNvPr>
            <p:cNvSpPr/>
            <p:nvPr/>
          </p:nvSpPr>
          <p:spPr>
            <a:xfrm>
              <a:off x="3563507" y="3778501"/>
              <a:ext cx="497810" cy="684488"/>
            </a:xfrm>
            <a:custGeom>
              <a:avLst/>
              <a:gdLst>
                <a:gd name="connsiteX0" fmla="*/ 294334 w 304800"/>
                <a:gd name="connsiteY0" fmla="*/ 11467 h 419100"/>
                <a:gd name="connsiteX1" fmla="*/ 260997 w 304800"/>
                <a:gd name="connsiteY1" fmla="*/ 16230 h 419100"/>
                <a:gd name="connsiteX2" fmla="*/ 78117 w 304800"/>
                <a:gd name="connsiteY2" fmla="*/ 190537 h 419100"/>
                <a:gd name="connsiteX3" fmla="*/ 63829 w 304800"/>
                <a:gd name="connsiteY3" fmla="*/ 236257 h 419100"/>
                <a:gd name="connsiteX4" fmla="*/ 59067 w 304800"/>
                <a:gd name="connsiteY4" fmla="*/ 296265 h 419100"/>
                <a:gd name="connsiteX5" fmla="*/ 16204 w 304800"/>
                <a:gd name="connsiteY5" fmla="*/ 345795 h 419100"/>
                <a:gd name="connsiteX6" fmla="*/ 14299 w 304800"/>
                <a:gd name="connsiteY6" fmla="*/ 396277 h 419100"/>
                <a:gd name="connsiteX7" fmla="*/ 30492 w 304800"/>
                <a:gd name="connsiteY7" fmla="*/ 415327 h 419100"/>
                <a:gd name="connsiteX8" fmla="*/ 75259 w 304800"/>
                <a:gd name="connsiteY8" fmla="*/ 380085 h 419100"/>
                <a:gd name="connsiteX9" fmla="*/ 297192 w 304800"/>
                <a:gd name="connsiteY9" fmla="*/ 52425 h 419100"/>
                <a:gd name="connsiteX10" fmla="*/ 294334 w 304800"/>
                <a:gd name="connsiteY10" fmla="*/ 11467 h 41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04800" h="419100">
                  <a:moveTo>
                    <a:pt x="294334" y="11467"/>
                  </a:moveTo>
                  <a:cubicBezTo>
                    <a:pt x="294334" y="11467"/>
                    <a:pt x="280047" y="-915"/>
                    <a:pt x="260997" y="16230"/>
                  </a:cubicBezTo>
                  <a:lnTo>
                    <a:pt x="78117" y="190537"/>
                  </a:lnTo>
                  <a:cubicBezTo>
                    <a:pt x="78117" y="190537"/>
                    <a:pt x="60972" y="201967"/>
                    <a:pt x="63829" y="236257"/>
                  </a:cubicBezTo>
                  <a:cubicBezTo>
                    <a:pt x="63829" y="236257"/>
                    <a:pt x="80974" y="269595"/>
                    <a:pt x="59067" y="296265"/>
                  </a:cubicBezTo>
                  <a:lnTo>
                    <a:pt x="16204" y="345795"/>
                  </a:lnTo>
                  <a:cubicBezTo>
                    <a:pt x="16204" y="345795"/>
                    <a:pt x="-2846" y="371512"/>
                    <a:pt x="14299" y="396277"/>
                  </a:cubicBezTo>
                  <a:lnTo>
                    <a:pt x="30492" y="415327"/>
                  </a:lnTo>
                  <a:cubicBezTo>
                    <a:pt x="30492" y="415327"/>
                    <a:pt x="42874" y="431520"/>
                    <a:pt x="75259" y="380085"/>
                  </a:cubicBezTo>
                  <a:lnTo>
                    <a:pt x="297192" y="52425"/>
                  </a:lnTo>
                  <a:cubicBezTo>
                    <a:pt x="297192" y="52425"/>
                    <a:pt x="321004" y="28612"/>
                    <a:pt x="294334" y="11467"/>
                  </a:cubicBez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Freeform 10">
            <a:extLst>
              <a:ext uri="{FF2B5EF4-FFF2-40B4-BE49-F238E27FC236}">
                <a16:creationId xmlns:a16="http://schemas.microsoft.com/office/drawing/2014/main" id="{FF1EE9CA-FAF3-4082-9A3B-C14C34E5E508}"/>
              </a:ext>
            </a:extLst>
          </p:cNvPr>
          <p:cNvSpPr/>
          <p:nvPr/>
        </p:nvSpPr>
        <p:spPr>
          <a:xfrm>
            <a:off x="-6166" y="3057186"/>
            <a:ext cx="10956217" cy="2366505"/>
          </a:xfrm>
          <a:custGeom>
            <a:avLst/>
            <a:gdLst>
              <a:gd name="connsiteX0" fmla="*/ 0 w 7344461"/>
              <a:gd name="connsiteY0" fmla="*/ 1843430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43430 h 3489350"/>
              <a:gd name="connsiteX7" fmla="*/ 3518611 w 7344461"/>
              <a:gd name="connsiteY7" fmla="*/ 1843430 h 3489350"/>
              <a:gd name="connsiteX8" fmla="*/ 2472538 w 7344461"/>
              <a:gd name="connsiteY8" fmla="*/ 409651 h 3489350"/>
              <a:gd name="connsiteX9" fmla="*/ 3160166 w 7344461"/>
              <a:gd name="connsiteY9" fmla="*/ 14630 h 3489350"/>
              <a:gd name="connsiteX10" fmla="*/ 3803904 w 7344461"/>
              <a:gd name="connsiteY10" fmla="*/ 387705 h 3489350"/>
              <a:gd name="connsiteX11" fmla="*/ 4462272 w 7344461"/>
              <a:gd name="connsiteY11" fmla="*/ 0 h 3489350"/>
              <a:gd name="connsiteX12" fmla="*/ 5113325 w 7344461"/>
              <a:gd name="connsiteY12" fmla="*/ 475488 h 3489350"/>
              <a:gd name="connsiteX13" fmla="*/ 4096512 w 7344461"/>
              <a:gd name="connsiteY13" fmla="*/ 1821485 h 3489350"/>
              <a:gd name="connsiteX14" fmla="*/ 5479085 w 7344461"/>
              <a:gd name="connsiteY14" fmla="*/ 1836115 h 3489350"/>
              <a:gd name="connsiteX15" fmla="*/ 5698541 w 7344461"/>
              <a:gd name="connsiteY15" fmla="*/ 2179929 h 3489350"/>
              <a:gd name="connsiteX16" fmla="*/ 5888736 w 7344461"/>
              <a:gd name="connsiteY16" fmla="*/ 29261 h 3489350"/>
              <a:gd name="connsiteX17" fmla="*/ 6166714 w 7344461"/>
              <a:gd name="connsiteY17" fmla="*/ 3489350 h 3489350"/>
              <a:gd name="connsiteX18" fmla="*/ 6510528 w 7344461"/>
              <a:gd name="connsiteY18" fmla="*/ 1331366 h 3489350"/>
              <a:gd name="connsiteX19" fmla="*/ 6620256 w 7344461"/>
              <a:gd name="connsiteY19" fmla="*/ 1916582 h 3489350"/>
              <a:gd name="connsiteX20" fmla="*/ 7344461 w 7344461"/>
              <a:gd name="connsiteY20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43430 h 3489350"/>
              <a:gd name="connsiteX7" fmla="*/ 3518611 w 7344461"/>
              <a:gd name="connsiteY7" fmla="*/ 1843430 h 3489350"/>
              <a:gd name="connsiteX8" fmla="*/ 2472538 w 7344461"/>
              <a:gd name="connsiteY8" fmla="*/ 409651 h 3489350"/>
              <a:gd name="connsiteX9" fmla="*/ 3160166 w 7344461"/>
              <a:gd name="connsiteY9" fmla="*/ 14630 h 3489350"/>
              <a:gd name="connsiteX10" fmla="*/ 3803904 w 7344461"/>
              <a:gd name="connsiteY10" fmla="*/ 387705 h 3489350"/>
              <a:gd name="connsiteX11" fmla="*/ 4462272 w 7344461"/>
              <a:gd name="connsiteY11" fmla="*/ 0 h 3489350"/>
              <a:gd name="connsiteX12" fmla="*/ 5113325 w 7344461"/>
              <a:gd name="connsiteY12" fmla="*/ 475488 h 3489350"/>
              <a:gd name="connsiteX13" fmla="*/ 4096512 w 7344461"/>
              <a:gd name="connsiteY13" fmla="*/ 1821485 h 3489350"/>
              <a:gd name="connsiteX14" fmla="*/ 5479085 w 7344461"/>
              <a:gd name="connsiteY14" fmla="*/ 1836115 h 3489350"/>
              <a:gd name="connsiteX15" fmla="*/ 5698541 w 7344461"/>
              <a:gd name="connsiteY15" fmla="*/ 2179929 h 3489350"/>
              <a:gd name="connsiteX16" fmla="*/ 5888736 w 7344461"/>
              <a:gd name="connsiteY16" fmla="*/ 29261 h 3489350"/>
              <a:gd name="connsiteX17" fmla="*/ 6166714 w 7344461"/>
              <a:gd name="connsiteY17" fmla="*/ 3489350 h 3489350"/>
              <a:gd name="connsiteX18" fmla="*/ 6510528 w 7344461"/>
              <a:gd name="connsiteY18" fmla="*/ 1331366 h 3489350"/>
              <a:gd name="connsiteX19" fmla="*/ 6620256 w 7344461"/>
              <a:gd name="connsiteY19" fmla="*/ 1916582 h 3489350"/>
              <a:gd name="connsiteX20" fmla="*/ 7344461 w 7344461"/>
              <a:gd name="connsiteY20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3518611 w 7344461"/>
              <a:gd name="connsiteY7" fmla="*/ 1843430 h 3489350"/>
              <a:gd name="connsiteX8" fmla="*/ 2472538 w 7344461"/>
              <a:gd name="connsiteY8" fmla="*/ 409651 h 3489350"/>
              <a:gd name="connsiteX9" fmla="*/ 3160166 w 7344461"/>
              <a:gd name="connsiteY9" fmla="*/ 14630 h 3489350"/>
              <a:gd name="connsiteX10" fmla="*/ 3803904 w 7344461"/>
              <a:gd name="connsiteY10" fmla="*/ 387705 h 3489350"/>
              <a:gd name="connsiteX11" fmla="*/ 4462272 w 7344461"/>
              <a:gd name="connsiteY11" fmla="*/ 0 h 3489350"/>
              <a:gd name="connsiteX12" fmla="*/ 5113325 w 7344461"/>
              <a:gd name="connsiteY12" fmla="*/ 475488 h 3489350"/>
              <a:gd name="connsiteX13" fmla="*/ 4096512 w 7344461"/>
              <a:gd name="connsiteY13" fmla="*/ 1821485 h 3489350"/>
              <a:gd name="connsiteX14" fmla="*/ 5479085 w 7344461"/>
              <a:gd name="connsiteY14" fmla="*/ 1836115 h 3489350"/>
              <a:gd name="connsiteX15" fmla="*/ 5698541 w 7344461"/>
              <a:gd name="connsiteY15" fmla="*/ 2179929 h 3489350"/>
              <a:gd name="connsiteX16" fmla="*/ 5888736 w 7344461"/>
              <a:gd name="connsiteY16" fmla="*/ 29261 h 3489350"/>
              <a:gd name="connsiteX17" fmla="*/ 6166714 w 7344461"/>
              <a:gd name="connsiteY17" fmla="*/ 3489350 h 3489350"/>
              <a:gd name="connsiteX18" fmla="*/ 6510528 w 7344461"/>
              <a:gd name="connsiteY18" fmla="*/ 1331366 h 3489350"/>
              <a:gd name="connsiteX19" fmla="*/ 6620256 w 7344461"/>
              <a:gd name="connsiteY19" fmla="*/ 1916582 h 3489350"/>
              <a:gd name="connsiteX20" fmla="*/ 7344461 w 7344461"/>
              <a:gd name="connsiteY20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2472538 w 7344461"/>
              <a:gd name="connsiteY9" fmla="*/ 409651 h 3489350"/>
              <a:gd name="connsiteX10" fmla="*/ 3160166 w 7344461"/>
              <a:gd name="connsiteY10" fmla="*/ 14630 h 3489350"/>
              <a:gd name="connsiteX11" fmla="*/ 3803904 w 7344461"/>
              <a:gd name="connsiteY11" fmla="*/ 387705 h 3489350"/>
              <a:gd name="connsiteX12" fmla="*/ 4462272 w 7344461"/>
              <a:gd name="connsiteY12" fmla="*/ 0 h 3489350"/>
              <a:gd name="connsiteX13" fmla="*/ 5113325 w 7344461"/>
              <a:gd name="connsiteY13" fmla="*/ 475488 h 3489350"/>
              <a:gd name="connsiteX14" fmla="*/ 4096512 w 7344461"/>
              <a:gd name="connsiteY14" fmla="*/ 1821485 h 3489350"/>
              <a:gd name="connsiteX15" fmla="*/ 5479085 w 7344461"/>
              <a:gd name="connsiteY15" fmla="*/ 1836115 h 3489350"/>
              <a:gd name="connsiteX16" fmla="*/ 5698541 w 7344461"/>
              <a:gd name="connsiteY16" fmla="*/ 2179929 h 3489350"/>
              <a:gd name="connsiteX17" fmla="*/ 5888736 w 7344461"/>
              <a:gd name="connsiteY17" fmla="*/ 29261 h 3489350"/>
              <a:gd name="connsiteX18" fmla="*/ 6166714 w 7344461"/>
              <a:gd name="connsiteY18" fmla="*/ 3489350 h 3489350"/>
              <a:gd name="connsiteX19" fmla="*/ 6510528 w 7344461"/>
              <a:gd name="connsiteY19" fmla="*/ 1331366 h 3489350"/>
              <a:gd name="connsiteX20" fmla="*/ 6620256 w 7344461"/>
              <a:gd name="connsiteY20" fmla="*/ 1916582 h 3489350"/>
              <a:gd name="connsiteX21" fmla="*/ 7344461 w 7344461"/>
              <a:gd name="connsiteY21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3501871 w 7344461"/>
              <a:gd name="connsiteY9" fmla="*/ 1845697 h 3489350"/>
              <a:gd name="connsiteX10" fmla="*/ 2472538 w 7344461"/>
              <a:gd name="connsiteY10" fmla="*/ 409651 h 3489350"/>
              <a:gd name="connsiteX11" fmla="*/ 3160166 w 7344461"/>
              <a:gd name="connsiteY11" fmla="*/ 14630 h 3489350"/>
              <a:gd name="connsiteX12" fmla="*/ 3803904 w 7344461"/>
              <a:gd name="connsiteY12" fmla="*/ 387705 h 3489350"/>
              <a:gd name="connsiteX13" fmla="*/ 4462272 w 7344461"/>
              <a:gd name="connsiteY13" fmla="*/ 0 h 3489350"/>
              <a:gd name="connsiteX14" fmla="*/ 5113325 w 7344461"/>
              <a:gd name="connsiteY14" fmla="*/ 475488 h 3489350"/>
              <a:gd name="connsiteX15" fmla="*/ 4096512 w 7344461"/>
              <a:gd name="connsiteY15" fmla="*/ 1821485 h 3489350"/>
              <a:gd name="connsiteX16" fmla="*/ 5479085 w 7344461"/>
              <a:gd name="connsiteY16" fmla="*/ 1836115 h 3489350"/>
              <a:gd name="connsiteX17" fmla="*/ 5698541 w 7344461"/>
              <a:gd name="connsiteY17" fmla="*/ 2179929 h 3489350"/>
              <a:gd name="connsiteX18" fmla="*/ 5888736 w 7344461"/>
              <a:gd name="connsiteY18" fmla="*/ 29261 h 3489350"/>
              <a:gd name="connsiteX19" fmla="*/ 6166714 w 7344461"/>
              <a:gd name="connsiteY19" fmla="*/ 3489350 h 3489350"/>
              <a:gd name="connsiteX20" fmla="*/ 6510528 w 7344461"/>
              <a:gd name="connsiteY20" fmla="*/ 1331366 h 3489350"/>
              <a:gd name="connsiteX21" fmla="*/ 6620256 w 7344461"/>
              <a:gd name="connsiteY21" fmla="*/ 1916582 h 3489350"/>
              <a:gd name="connsiteX22" fmla="*/ 7344461 w 7344461"/>
              <a:gd name="connsiteY22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3501871 w 7344461"/>
              <a:gd name="connsiteY9" fmla="*/ 1845697 h 3489350"/>
              <a:gd name="connsiteX10" fmla="*/ 2472538 w 7344461"/>
              <a:gd name="connsiteY10" fmla="*/ 409651 h 3489350"/>
              <a:gd name="connsiteX11" fmla="*/ 3160166 w 7344461"/>
              <a:gd name="connsiteY11" fmla="*/ 14630 h 3489350"/>
              <a:gd name="connsiteX12" fmla="*/ 3803904 w 7344461"/>
              <a:gd name="connsiteY12" fmla="*/ 387705 h 3489350"/>
              <a:gd name="connsiteX13" fmla="*/ 4462272 w 7344461"/>
              <a:gd name="connsiteY13" fmla="*/ 0 h 3489350"/>
              <a:gd name="connsiteX14" fmla="*/ 5113325 w 7344461"/>
              <a:gd name="connsiteY14" fmla="*/ 475488 h 3489350"/>
              <a:gd name="connsiteX15" fmla="*/ 4089196 w 7344461"/>
              <a:gd name="connsiteY15" fmla="*/ 1843431 h 3489350"/>
              <a:gd name="connsiteX16" fmla="*/ 5479085 w 7344461"/>
              <a:gd name="connsiteY16" fmla="*/ 1836115 h 3489350"/>
              <a:gd name="connsiteX17" fmla="*/ 5698541 w 7344461"/>
              <a:gd name="connsiteY17" fmla="*/ 2179929 h 3489350"/>
              <a:gd name="connsiteX18" fmla="*/ 5888736 w 7344461"/>
              <a:gd name="connsiteY18" fmla="*/ 29261 h 3489350"/>
              <a:gd name="connsiteX19" fmla="*/ 6166714 w 7344461"/>
              <a:gd name="connsiteY19" fmla="*/ 3489350 h 3489350"/>
              <a:gd name="connsiteX20" fmla="*/ 6510528 w 7344461"/>
              <a:gd name="connsiteY20" fmla="*/ 1331366 h 3489350"/>
              <a:gd name="connsiteX21" fmla="*/ 6620256 w 7344461"/>
              <a:gd name="connsiteY21" fmla="*/ 1916582 h 3489350"/>
              <a:gd name="connsiteX22" fmla="*/ 7344461 w 7344461"/>
              <a:gd name="connsiteY22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3501871 w 7344461"/>
              <a:gd name="connsiteY9" fmla="*/ 1845697 h 3489350"/>
              <a:gd name="connsiteX10" fmla="*/ 2472538 w 7344461"/>
              <a:gd name="connsiteY10" fmla="*/ 409651 h 3489350"/>
              <a:gd name="connsiteX11" fmla="*/ 3160166 w 7344461"/>
              <a:gd name="connsiteY11" fmla="*/ 14630 h 3489350"/>
              <a:gd name="connsiteX12" fmla="*/ 3803904 w 7344461"/>
              <a:gd name="connsiteY12" fmla="*/ 387705 h 3489350"/>
              <a:gd name="connsiteX13" fmla="*/ 4462272 w 7344461"/>
              <a:gd name="connsiteY13" fmla="*/ 0 h 3489350"/>
              <a:gd name="connsiteX14" fmla="*/ 5113325 w 7344461"/>
              <a:gd name="connsiteY14" fmla="*/ 475488 h 3489350"/>
              <a:gd name="connsiteX15" fmla="*/ 4089196 w 7344461"/>
              <a:gd name="connsiteY15" fmla="*/ 1843431 h 3489350"/>
              <a:gd name="connsiteX16" fmla="*/ 5479085 w 7344461"/>
              <a:gd name="connsiteY16" fmla="*/ 1865376 h 3489350"/>
              <a:gd name="connsiteX17" fmla="*/ 5698541 w 7344461"/>
              <a:gd name="connsiteY17" fmla="*/ 2179929 h 3489350"/>
              <a:gd name="connsiteX18" fmla="*/ 5888736 w 7344461"/>
              <a:gd name="connsiteY18" fmla="*/ 29261 h 3489350"/>
              <a:gd name="connsiteX19" fmla="*/ 6166714 w 7344461"/>
              <a:gd name="connsiteY19" fmla="*/ 3489350 h 3489350"/>
              <a:gd name="connsiteX20" fmla="*/ 6510528 w 7344461"/>
              <a:gd name="connsiteY20" fmla="*/ 1331366 h 3489350"/>
              <a:gd name="connsiteX21" fmla="*/ 6620256 w 7344461"/>
              <a:gd name="connsiteY21" fmla="*/ 1916582 h 3489350"/>
              <a:gd name="connsiteX22" fmla="*/ 7344461 w 7344461"/>
              <a:gd name="connsiteY22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3501871 w 7344461"/>
              <a:gd name="connsiteY9" fmla="*/ 1845697 h 3489350"/>
              <a:gd name="connsiteX10" fmla="*/ 2472538 w 7344461"/>
              <a:gd name="connsiteY10" fmla="*/ 409651 h 3489350"/>
              <a:gd name="connsiteX11" fmla="*/ 3160166 w 7344461"/>
              <a:gd name="connsiteY11" fmla="*/ 14630 h 3489350"/>
              <a:gd name="connsiteX12" fmla="*/ 3803904 w 7344461"/>
              <a:gd name="connsiteY12" fmla="*/ 387705 h 3489350"/>
              <a:gd name="connsiteX13" fmla="*/ 4462272 w 7344461"/>
              <a:gd name="connsiteY13" fmla="*/ 0 h 3489350"/>
              <a:gd name="connsiteX14" fmla="*/ 5113325 w 7344461"/>
              <a:gd name="connsiteY14" fmla="*/ 475488 h 3489350"/>
              <a:gd name="connsiteX15" fmla="*/ 4089196 w 7344461"/>
              <a:gd name="connsiteY15" fmla="*/ 1843431 h 3489350"/>
              <a:gd name="connsiteX16" fmla="*/ 5479085 w 7344461"/>
              <a:gd name="connsiteY16" fmla="*/ 1865376 h 3489350"/>
              <a:gd name="connsiteX17" fmla="*/ 5498920 w 7344461"/>
              <a:gd name="connsiteY17" fmla="*/ 1860327 h 3489350"/>
              <a:gd name="connsiteX18" fmla="*/ 5698541 w 7344461"/>
              <a:gd name="connsiteY18" fmla="*/ 2179929 h 3489350"/>
              <a:gd name="connsiteX19" fmla="*/ 5888736 w 7344461"/>
              <a:gd name="connsiteY19" fmla="*/ 29261 h 3489350"/>
              <a:gd name="connsiteX20" fmla="*/ 6166714 w 7344461"/>
              <a:gd name="connsiteY20" fmla="*/ 3489350 h 3489350"/>
              <a:gd name="connsiteX21" fmla="*/ 6510528 w 7344461"/>
              <a:gd name="connsiteY21" fmla="*/ 1331366 h 3489350"/>
              <a:gd name="connsiteX22" fmla="*/ 6620256 w 7344461"/>
              <a:gd name="connsiteY22" fmla="*/ 1916582 h 3489350"/>
              <a:gd name="connsiteX23" fmla="*/ 7344461 w 7344461"/>
              <a:gd name="connsiteY23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3501871 w 7344461"/>
              <a:gd name="connsiteY9" fmla="*/ 1845697 h 3489350"/>
              <a:gd name="connsiteX10" fmla="*/ 2472538 w 7344461"/>
              <a:gd name="connsiteY10" fmla="*/ 409651 h 3489350"/>
              <a:gd name="connsiteX11" fmla="*/ 3160166 w 7344461"/>
              <a:gd name="connsiteY11" fmla="*/ 14630 h 3489350"/>
              <a:gd name="connsiteX12" fmla="*/ 3803904 w 7344461"/>
              <a:gd name="connsiteY12" fmla="*/ 387705 h 3489350"/>
              <a:gd name="connsiteX13" fmla="*/ 4462272 w 7344461"/>
              <a:gd name="connsiteY13" fmla="*/ 0 h 3489350"/>
              <a:gd name="connsiteX14" fmla="*/ 5113325 w 7344461"/>
              <a:gd name="connsiteY14" fmla="*/ 475488 h 3489350"/>
              <a:gd name="connsiteX15" fmla="*/ 4089196 w 7344461"/>
              <a:gd name="connsiteY15" fmla="*/ 1843431 h 3489350"/>
              <a:gd name="connsiteX16" fmla="*/ 5479085 w 7344461"/>
              <a:gd name="connsiteY16" fmla="*/ 1865376 h 3489350"/>
              <a:gd name="connsiteX17" fmla="*/ 5498920 w 7344461"/>
              <a:gd name="connsiteY17" fmla="*/ 1860327 h 3489350"/>
              <a:gd name="connsiteX18" fmla="*/ 5698541 w 7344461"/>
              <a:gd name="connsiteY18" fmla="*/ 2179929 h 3489350"/>
              <a:gd name="connsiteX19" fmla="*/ 5888736 w 7344461"/>
              <a:gd name="connsiteY19" fmla="*/ 29261 h 3489350"/>
              <a:gd name="connsiteX20" fmla="*/ 6166714 w 7344461"/>
              <a:gd name="connsiteY20" fmla="*/ 3489350 h 3489350"/>
              <a:gd name="connsiteX21" fmla="*/ 6510528 w 7344461"/>
              <a:gd name="connsiteY21" fmla="*/ 1331366 h 3489350"/>
              <a:gd name="connsiteX22" fmla="*/ 6620256 w 7344461"/>
              <a:gd name="connsiteY22" fmla="*/ 1880006 h 3489350"/>
              <a:gd name="connsiteX23" fmla="*/ 7344461 w 7344461"/>
              <a:gd name="connsiteY23" fmla="*/ 1865376 h 3489350"/>
              <a:gd name="connsiteX0" fmla="*/ 0 w 7366407"/>
              <a:gd name="connsiteY0" fmla="*/ 1865375 h 3489350"/>
              <a:gd name="connsiteX1" fmla="*/ 885139 w 7366407"/>
              <a:gd name="connsiteY1" fmla="*/ 1858061 h 3489350"/>
              <a:gd name="connsiteX2" fmla="*/ 994867 w 7366407"/>
              <a:gd name="connsiteY2" fmla="*/ 1316736 h 3489350"/>
              <a:gd name="connsiteX3" fmla="*/ 1338682 w 7366407"/>
              <a:gd name="connsiteY3" fmla="*/ 3489350 h 3489350"/>
              <a:gd name="connsiteX4" fmla="*/ 1609344 w 7366407"/>
              <a:gd name="connsiteY4" fmla="*/ 43891 h 3489350"/>
              <a:gd name="connsiteX5" fmla="*/ 1799539 w 7366407"/>
              <a:gd name="connsiteY5" fmla="*/ 2216505 h 3489350"/>
              <a:gd name="connsiteX6" fmla="*/ 2011680 w 7366407"/>
              <a:gd name="connsiteY6" fmla="*/ 1872691 h 3489350"/>
              <a:gd name="connsiteX7" fmla="*/ 2038831 w 7366407"/>
              <a:gd name="connsiteY7" fmla="*/ 1838381 h 3489350"/>
              <a:gd name="connsiteX8" fmla="*/ 3518611 w 7366407"/>
              <a:gd name="connsiteY8" fmla="*/ 1843430 h 3489350"/>
              <a:gd name="connsiteX9" fmla="*/ 3501871 w 7366407"/>
              <a:gd name="connsiteY9" fmla="*/ 1845697 h 3489350"/>
              <a:gd name="connsiteX10" fmla="*/ 2472538 w 7366407"/>
              <a:gd name="connsiteY10" fmla="*/ 409651 h 3489350"/>
              <a:gd name="connsiteX11" fmla="*/ 3160166 w 7366407"/>
              <a:gd name="connsiteY11" fmla="*/ 14630 h 3489350"/>
              <a:gd name="connsiteX12" fmla="*/ 3803904 w 7366407"/>
              <a:gd name="connsiteY12" fmla="*/ 387705 h 3489350"/>
              <a:gd name="connsiteX13" fmla="*/ 4462272 w 7366407"/>
              <a:gd name="connsiteY13" fmla="*/ 0 h 3489350"/>
              <a:gd name="connsiteX14" fmla="*/ 5113325 w 7366407"/>
              <a:gd name="connsiteY14" fmla="*/ 475488 h 3489350"/>
              <a:gd name="connsiteX15" fmla="*/ 4089196 w 7366407"/>
              <a:gd name="connsiteY15" fmla="*/ 1843431 h 3489350"/>
              <a:gd name="connsiteX16" fmla="*/ 5479085 w 7366407"/>
              <a:gd name="connsiteY16" fmla="*/ 1865376 h 3489350"/>
              <a:gd name="connsiteX17" fmla="*/ 5498920 w 7366407"/>
              <a:gd name="connsiteY17" fmla="*/ 1860327 h 3489350"/>
              <a:gd name="connsiteX18" fmla="*/ 5698541 w 7366407"/>
              <a:gd name="connsiteY18" fmla="*/ 2179929 h 3489350"/>
              <a:gd name="connsiteX19" fmla="*/ 5888736 w 7366407"/>
              <a:gd name="connsiteY19" fmla="*/ 29261 h 3489350"/>
              <a:gd name="connsiteX20" fmla="*/ 6166714 w 7366407"/>
              <a:gd name="connsiteY20" fmla="*/ 3489350 h 3489350"/>
              <a:gd name="connsiteX21" fmla="*/ 6510528 w 7366407"/>
              <a:gd name="connsiteY21" fmla="*/ 1331366 h 3489350"/>
              <a:gd name="connsiteX22" fmla="*/ 6620256 w 7366407"/>
              <a:gd name="connsiteY22" fmla="*/ 1880006 h 3489350"/>
              <a:gd name="connsiteX23" fmla="*/ 7366407 w 7366407"/>
              <a:gd name="connsiteY23" fmla="*/ 1887322 h 3489350"/>
              <a:gd name="connsiteX0" fmla="*/ 0 w 7366407"/>
              <a:gd name="connsiteY0" fmla="*/ 1865375 h 3489350"/>
              <a:gd name="connsiteX1" fmla="*/ 885139 w 7366407"/>
              <a:gd name="connsiteY1" fmla="*/ 1858061 h 3489350"/>
              <a:gd name="connsiteX2" fmla="*/ 1009498 w 7366407"/>
              <a:gd name="connsiteY2" fmla="*/ 1228954 h 3489350"/>
              <a:gd name="connsiteX3" fmla="*/ 1338682 w 7366407"/>
              <a:gd name="connsiteY3" fmla="*/ 3489350 h 3489350"/>
              <a:gd name="connsiteX4" fmla="*/ 1609344 w 7366407"/>
              <a:gd name="connsiteY4" fmla="*/ 43891 h 3489350"/>
              <a:gd name="connsiteX5" fmla="*/ 1799539 w 7366407"/>
              <a:gd name="connsiteY5" fmla="*/ 2216505 h 3489350"/>
              <a:gd name="connsiteX6" fmla="*/ 2011680 w 7366407"/>
              <a:gd name="connsiteY6" fmla="*/ 1872691 h 3489350"/>
              <a:gd name="connsiteX7" fmla="*/ 2038831 w 7366407"/>
              <a:gd name="connsiteY7" fmla="*/ 1838381 h 3489350"/>
              <a:gd name="connsiteX8" fmla="*/ 3518611 w 7366407"/>
              <a:gd name="connsiteY8" fmla="*/ 1843430 h 3489350"/>
              <a:gd name="connsiteX9" fmla="*/ 3501871 w 7366407"/>
              <a:gd name="connsiteY9" fmla="*/ 1845697 h 3489350"/>
              <a:gd name="connsiteX10" fmla="*/ 2472538 w 7366407"/>
              <a:gd name="connsiteY10" fmla="*/ 409651 h 3489350"/>
              <a:gd name="connsiteX11" fmla="*/ 3160166 w 7366407"/>
              <a:gd name="connsiteY11" fmla="*/ 14630 h 3489350"/>
              <a:gd name="connsiteX12" fmla="*/ 3803904 w 7366407"/>
              <a:gd name="connsiteY12" fmla="*/ 387705 h 3489350"/>
              <a:gd name="connsiteX13" fmla="*/ 4462272 w 7366407"/>
              <a:gd name="connsiteY13" fmla="*/ 0 h 3489350"/>
              <a:gd name="connsiteX14" fmla="*/ 5113325 w 7366407"/>
              <a:gd name="connsiteY14" fmla="*/ 475488 h 3489350"/>
              <a:gd name="connsiteX15" fmla="*/ 4089196 w 7366407"/>
              <a:gd name="connsiteY15" fmla="*/ 1843431 h 3489350"/>
              <a:gd name="connsiteX16" fmla="*/ 5479085 w 7366407"/>
              <a:gd name="connsiteY16" fmla="*/ 1865376 h 3489350"/>
              <a:gd name="connsiteX17" fmla="*/ 5498920 w 7366407"/>
              <a:gd name="connsiteY17" fmla="*/ 1860327 h 3489350"/>
              <a:gd name="connsiteX18" fmla="*/ 5698541 w 7366407"/>
              <a:gd name="connsiteY18" fmla="*/ 2179929 h 3489350"/>
              <a:gd name="connsiteX19" fmla="*/ 5888736 w 7366407"/>
              <a:gd name="connsiteY19" fmla="*/ 29261 h 3489350"/>
              <a:gd name="connsiteX20" fmla="*/ 6166714 w 7366407"/>
              <a:gd name="connsiteY20" fmla="*/ 3489350 h 3489350"/>
              <a:gd name="connsiteX21" fmla="*/ 6510528 w 7366407"/>
              <a:gd name="connsiteY21" fmla="*/ 1331366 h 3489350"/>
              <a:gd name="connsiteX22" fmla="*/ 6620256 w 7366407"/>
              <a:gd name="connsiteY22" fmla="*/ 1880006 h 3489350"/>
              <a:gd name="connsiteX23" fmla="*/ 7366407 w 7366407"/>
              <a:gd name="connsiteY23" fmla="*/ 1887322 h 3489350"/>
              <a:gd name="connsiteX0" fmla="*/ 0 w 7366407"/>
              <a:gd name="connsiteY0" fmla="*/ 1865375 h 3555187"/>
              <a:gd name="connsiteX1" fmla="*/ 885139 w 7366407"/>
              <a:gd name="connsiteY1" fmla="*/ 1858061 h 3555187"/>
              <a:gd name="connsiteX2" fmla="*/ 1009498 w 7366407"/>
              <a:gd name="connsiteY2" fmla="*/ 1228954 h 3555187"/>
              <a:gd name="connsiteX3" fmla="*/ 1294790 w 7366407"/>
              <a:gd name="connsiteY3" fmla="*/ 3555187 h 3555187"/>
              <a:gd name="connsiteX4" fmla="*/ 1609344 w 7366407"/>
              <a:gd name="connsiteY4" fmla="*/ 43891 h 3555187"/>
              <a:gd name="connsiteX5" fmla="*/ 1799539 w 7366407"/>
              <a:gd name="connsiteY5" fmla="*/ 2216505 h 3555187"/>
              <a:gd name="connsiteX6" fmla="*/ 2011680 w 7366407"/>
              <a:gd name="connsiteY6" fmla="*/ 1872691 h 3555187"/>
              <a:gd name="connsiteX7" fmla="*/ 2038831 w 7366407"/>
              <a:gd name="connsiteY7" fmla="*/ 1838381 h 3555187"/>
              <a:gd name="connsiteX8" fmla="*/ 3518611 w 7366407"/>
              <a:gd name="connsiteY8" fmla="*/ 1843430 h 3555187"/>
              <a:gd name="connsiteX9" fmla="*/ 3501871 w 7366407"/>
              <a:gd name="connsiteY9" fmla="*/ 1845697 h 3555187"/>
              <a:gd name="connsiteX10" fmla="*/ 2472538 w 7366407"/>
              <a:gd name="connsiteY10" fmla="*/ 409651 h 3555187"/>
              <a:gd name="connsiteX11" fmla="*/ 3160166 w 7366407"/>
              <a:gd name="connsiteY11" fmla="*/ 14630 h 3555187"/>
              <a:gd name="connsiteX12" fmla="*/ 3803904 w 7366407"/>
              <a:gd name="connsiteY12" fmla="*/ 387705 h 3555187"/>
              <a:gd name="connsiteX13" fmla="*/ 4462272 w 7366407"/>
              <a:gd name="connsiteY13" fmla="*/ 0 h 3555187"/>
              <a:gd name="connsiteX14" fmla="*/ 5113325 w 7366407"/>
              <a:gd name="connsiteY14" fmla="*/ 475488 h 3555187"/>
              <a:gd name="connsiteX15" fmla="*/ 4089196 w 7366407"/>
              <a:gd name="connsiteY15" fmla="*/ 1843431 h 3555187"/>
              <a:gd name="connsiteX16" fmla="*/ 5479085 w 7366407"/>
              <a:gd name="connsiteY16" fmla="*/ 1865376 h 3555187"/>
              <a:gd name="connsiteX17" fmla="*/ 5498920 w 7366407"/>
              <a:gd name="connsiteY17" fmla="*/ 1860327 h 3555187"/>
              <a:gd name="connsiteX18" fmla="*/ 5698541 w 7366407"/>
              <a:gd name="connsiteY18" fmla="*/ 2179929 h 3555187"/>
              <a:gd name="connsiteX19" fmla="*/ 5888736 w 7366407"/>
              <a:gd name="connsiteY19" fmla="*/ 29261 h 3555187"/>
              <a:gd name="connsiteX20" fmla="*/ 6166714 w 7366407"/>
              <a:gd name="connsiteY20" fmla="*/ 3489350 h 3555187"/>
              <a:gd name="connsiteX21" fmla="*/ 6510528 w 7366407"/>
              <a:gd name="connsiteY21" fmla="*/ 1331366 h 3555187"/>
              <a:gd name="connsiteX22" fmla="*/ 6620256 w 7366407"/>
              <a:gd name="connsiteY22" fmla="*/ 1880006 h 3555187"/>
              <a:gd name="connsiteX23" fmla="*/ 7366407 w 7366407"/>
              <a:gd name="connsiteY23" fmla="*/ 1887322 h 3555187"/>
              <a:gd name="connsiteX0" fmla="*/ 0 w 7366407"/>
              <a:gd name="connsiteY0" fmla="*/ 1865375 h 3555187"/>
              <a:gd name="connsiteX1" fmla="*/ 885139 w 7366407"/>
              <a:gd name="connsiteY1" fmla="*/ 1858061 h 3555187"/>
              <a:gd name="connsiteX2" fmla="*/ 1009498 w 7366407"/>
              <a:gd name="connsiteY2" fmla="*/ 1228954 h 3555187"/>
              <a:gd name="connsiteX3" fmla="*/ 1294790 w 7366407"/>
              <a:gd name="connsiteY3" fmla="*/ 3555187 h 3555187"/>
              <a:gd name="connsiteX4" fmla="*/ 1587398 w 7366407"/>
              <a:gd name="connsiteY4" fmla="*/ 7315 h 3555187"/>
              <a:gd name="connsiteX5" fmla="*/ 1799539 w 7366407"/>
              <a:gd name="connsiteY5" fmla="*/ 2216505 h 3555187"/>
              <a:gd name="connsiteX6" fmla="*/ 2011680 w 7366407"/>
              <a:gd name="connsiteY6" fmla="*/ 1872691 h 3555187"/>
              <a:gd name="connsiteX7" fmla="*/ 2038831 w 7366407"/>
              <a:gd name="connsiteY7" fmla="*/ 1838381 h 3555187"/>
              <a:gd name="connsiteX8" fmla="*/ 3518611 w 7366407"/>
              <a:gd name="connsiteY8" fmla="*/ 1843430 h 3555187"/>
              <a:gd name="connsiteX9" fmla="*/ 3501871 w 7366407"/>
              <a:gd name="connsiteY9" fmla="*/ 1845697 h 3555187"/>
              <a:gd name="connsiteX10" fmla="*/ 2472538 w 7366407"/>
              <a:gd name="connsiteY10" fmla="*/ 409651 h 3555187"/>
              <a:gd name="connsiteX11" fmla="*/ 3160166 w 7366407"/>
              <a:gd name="connsiteY11" fmla="*/ 14630 h 3555187"/>
              <a:gd name="connsiteX12" fmla="*/ 3803904 w 7366407"/>
              <a:gd name="connsiteY12" fmla="*/ 387705 h 3555187"/>
              <a:gd name="connsiteX13" fmla="*/ 4462272 w 7366407"/>
              <a:gd name="connsiteY13" fmla="*/ 0 h 3555187"/>
              <a:gd name="connsiteX14" fmla="*/ 5113325 w 7366407"/>
              <a:gd name="connsiteY14" fmla="*/ 475488 h 3555187"/>
              <a:gd name="connsiteX15" fmla="*/ 4089196 w 7366407"/>
              <a:gd name="connsiteY15" fmla="*/ 1843431 h 3555187"/>
              <a:gd name="connsiteX16" fmla="*/ 5479085 w 7366407"/>
              <a:gd name="connsiteY16" fmla="*/ 1865376 h 3555187"/>
              <a:gd name="connsiteX17" fmla="*/ 5498920 w 7366407"/>
              <a:gd name="connsiteY17" fmla="*/ 1860327 h 3555187"/>
              <a:gd name="connsiteX18" fmla="*/ 5698541 w 7366407"/>
              <a:gd name="connsiteY18" fmla="*/ 2179929 h 3555187"/>
              <a:gd name="connsiteX19" fmla="*/ 5888736 w 7366407"/>
              <a:gd name="connsiteY19" fmla="*/ 29261 h 3555187"/>
              <a:gd name="connsiteX20" fmla="*/ 6166714 w 7366407"/>
              <a:gd name="connsiteY20" fmla="*/ 3489350 h 3555187"/>
              <a:gd name="connsiteX21" fmla="*/ 6510528 w 7366407"/>
              <a:gd name="connsiteY21" fmla="*/ 1331366 h 3555187"/>
              <a:gd name="connsiteX22" fmla="*/ 6620256 w 7366407"/>
              <a:gd name="connsiteY22" fmla="*/ 1880006 h 3555187"/>
              <a:gd name="connsiteX23" fmla="*/ 7366407 w 7366407"/>
              <a:gd name="connsiteY23" fmla="*/ 1887322 h 3555187"/>
              <a:gd name="connsiteX0" fmla="*/ 0 w 7366407"/>
              <a:gd name="connsiteY0" fmla="*/ 1865375 h 3555187"/>
              <a:gd name="connsiteX1" fmla="*/ 885139 w 7366407"/>
              <a:gd name="connsiteY1" fmla="*/ 1858061 h 3555187"/>
              <a:gd name="connsiteX2" fmla="*/ 1009498 w 7366407"/>
              <a:gd name="connsiteY2" fmla="*/ 1228954 h 3555187"/>
              <a:gd name="connsiteX3" fmla="*/ 1294790 w 7366407"/>
              <a:gd name="connsiteY3" fmla="*/ 3555187 h 3555187"/>
              <a:gd name="connsiteX4" fmla="*/ 1587398 w 7366407"/>
              <a:gd name="connsiteY4" fmla="*/ 7315 h 3555187"/>
              <a:gd name="connsiteX5" fmla="*/ 1799539 w 7366407"/>
              <a:gd name="connsiteY5" fmla="*/ 2216505 h 3555187"/>
              <a:gd name="connsiteX6" fmla="*/ 2038831 w 7366407"/>
              <a:gd name="connsiteY6" fmla="*/ 1838381 h 3555187"/>
              <a:gd name="connsiteX7" fmla="*/ 3518611 w 7366407"/>
              <a:gd name="connsiteY7" fmla="*/ 1843430 h 3555187"/>
              <a:gd name="connsiteX8" fmla="*/ 3501871 w 7366407"/>
              <a:gd name="connsiteY8" fmla="*/ 1845697 h 3555187"/>
              <a:gd name="connsiteX9" fmla="*/ 2472538 w 7366407"/>
              <a:gd name="connsiteY9" fmla="*/ 409651 h 3555187"/>
              <a:gd name="connsiteX10" fmla="*/ 3160166 w 7366407"/>
              <a:gd name="connsiteY10" fmla="*/ 14630 h 3555187"/>
              <a:gd name="connsiteX11" fmla="*/ 3803904 w 7366407"/>
              <a:gd name="connsiteY11" fmla="*/ 387705 h 3555187"/>
              <a:gd name="connsiteX12" fmla="*/ 4462272 w 7366407"/>
              <a:gd name="connsiteY12" fmla="*/ 0 h 3555187"/>
              <a:gd name="connsiteX13" fmla="*/ 5113325 w 7366407"/>
              <a:gd name="connsiteY13" fmla="*/ 475488 h 3555187"/>
              <a:gd name="connsiteX14" fmla="*/ 4089196 w 7366407"/>
              <a:gd name="connsiteY14" fmla="*/ 1843431 h 3555187"/>
              <a:gd name="connsiteX15" fmla="*/ 5479085 w 7366407"/>
              <a:gd name="connsiteY15" fmla="*/ 1865376 h 3555187"/>
              <a:gd name="connsiteX16" fmla="*/ 5498920 w 7366407"/>
              <a:gd name="connsiteY16" fmla="*/ 1860327 h 3555187"/>
              <a:gd name="connsiteX17" fmla="*/ 5698541 w 7366407"/>
              <a:gd name="connsiteY17" fmla="*/ 2179929 h 3555187"/>
              <a:gd name="connsiteX18" fmla="*/ 5888736 w 7366407"/>
              <a:gd name="connsiteY18" fmla="*/ 29261 h 3555187"/>
              <a:gd name="connsiteX19" fmla="*/ 6166714 w 7366407"/>
              <a:gd name="connsiteY19" fmla="*/ 3489350 h 3555187"/>
              <a:gd name="connsiteX20" fmla="*/ 6510528 w 7366407"/>
              <a:gd name="connsiteY20" fmla="*/ 1331366 h 3555187"/>
              <a:gd name="connsiteX21" fmla="*/ 6620256 w 7366407"/>
              <a:gd name="connsiteY21" fmla="*/ 1880006 h 3555187"/>
              <a:gd name="connsiteX22" fmla="*/ 7366407 w 7366407"/>
              <a:gd name="connsiteY22" fmla="*/ 1887322 h 3555187"/>
              <a:gd name="connsiteX0" fmla="*/ 0 w 7366407"/>
              <a:gd name="connsiteY0" fmla="*/ 1865375 h 3555187"/>
              <a:gd name="connsiteX1" fmla="*/ 885139 w 7366407"/>
              <a:gd name="connsiteY1" fmla="*/ 1858061 h 3555187"/>
              <a:gd name="connsiteX2" fmla="*/ 1009498 w 7366407"/>
              <a:gd name="connsiteY2" fmla="*/ 1228954 h 3555187"/>
              <a:gd name="connsiteX3" fmla="*/ 1294790 w 7366407"/>
              <a:gd name="connsiteY3" fmla="*/ 3555187 h 3555187"/>
              <a:gd name="connsiteX4" fmla="*/ 1587398 w 7366407"/>
              <a:gd name="connsiteY4" fmla="*/ 7315 h 3555187"/>
              <a:gd name="connsiteX5" fmla="*/ 1799539 w 7366407"/>
              <a:gd name="connsiteY5" fmla="*/ 2216505 h 3555187"/>
              <a:gd name="connsiteX6" fmla="*/ 2038831 w 7366407"/>
              <a:gd name="connsiteY6" fmla="*/ 1838381 h 3555187"/>
              <a:gd name="connsiteX7" fmla="*/ 3518611 w 7366407"/>
              <a:gd name="connsiteY7" fmla="*/ 1843430 h 3555187"/>
              <a:gd name="connsiteX8" fmla="*/ 3501871 w 7366407"/>
              <a:gd name="connsiteY8" fmla="*/ 1845697 h 3555187"/>
              <a:gd name="connsiteX9" fmla="*/ 2472538 w 7366407"/>
              <a:gd name="connsiteY9" fmla="*/ 409651 h 3555187"/>
              <a:gd name="connsiteX10" fmla="*/ 3160166 w 7366407"/>
              <a:gd name="connsiteY10" fmla="*/ 14630 h 3555187"/>
              <a:gd name="connsiteX11" fmla="*/ 3803904 w 7366407"/>
              <a:gd name="connsiteY11" fmla="*/ 387705 h 3555187"/>
              <a:gd name="connsiteX12" fmla="*/ 4462272 w 7366407"/>
              <a:gd name="connsiteY12" fmla="*/ 0 h 3555187"/>
              <a:gd name="connsiteX13" fmla="*/ 5113325 w 7366407"/>
              <a:gd name="connsiteY13" fmla="*/ 475488 h 3555187"/>
              <a:gd name="connsiteX14" fmla="*/ 4089196 w 7366407"/>
              <a:gd name="connsiteY14" fmla="*/ 1843431 h 3555187"/>
              <a:gd name="connsiteX15" fmla="*/ 5479085 w 7366407"/>
              <a:gd name="connsiteY15" fmla="*/ 1865376 h 3555187"/>
              <a:gd name="connsiteX16" fmla="*/ 5498920 w 7366407"/>
              <a:gd name="connsiteY16" fmla="*/ 1860327 h 3555187"/>
              <a:gd name="connsiteX17" fmla="*/ 5793639 w 7366407"/>
              <a:gd name="connsiteY17" fmla="*/ 2238451 h 3555187"/>
              <a:gd name="connsiteX18" fmla="*/ 5888736 w 7366407"/>
              <a:gd name="connsiteY18" fmla="*/ 29261 h 3555187"/>
              <a:gd name="connsiteX19" fmla="*/ 6166714 w 7366407"/>
              <a:gd name="connsiteY19" fmla="*/ 3489350 h 3555187"/>
              <a:gd name="connsiteX20" fmla="*/ 6510528 w 7366407"/>
              <a:gd name="connsiteY20" fmla="*/ 1331366 h 3555187"/>
              <a:gd name="connsiteX21" fmla="*/ 6620256 w 7366407"/>
              <a:gd name="connsiteY21" fmla="*/ 1880006 h 3555187"/>
              <a:gd name="connsiteX22" fmla="*/ 7366407 w 7366407"/>
              <a:gd name="connsiteY22" fmla="*/ 1887322 h 3555187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5976519 w 7366407"/>
              <a:gd name="connsiteY18" fmla="*/ 0 h 3562502"/>
              <a:gd name="connsiteX19" fmla="*/ 6166714 w 7366407"/>
              <a:gd name="connsiteY19" fmla="*/ 3496665 h 3562502"/>
              <a:gd name="connsiteX20" fmla="*/ 6510528 w 7366407"/>
              <a:gd name="connsiteY20" fmla="*/ 1338681 h 3562502"/>
              <a:gd name="connsiteX21" fmla="*/ 6620256 w 7366407"/>
              <a:gd name="connsiteY21" fmla="*/ 1887321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166714 w 7366407"/>
              <a:gd name="connsiteY19" fmla="*/ 3496665 h 3562502"/>
              <a:gd name="connsiteX20" fmla="*/ 6510528 w 7366407"/>
              <a:gd name="connsiteY20" fmla="*/ 1338681 h 3562502"/>
              <a:gd name="connsiteX21" fmla="*/ 6620256 w 7366407"/>
              <a:gd name="connsiteY21" fmla="*/ 1887321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10528 w 7366407"/>
              <a:gd name="connsiteY20" fmla="*/ 1338681 h 3562502"/>
              <a:gd name="connsiteX21" fmla="*/ 6620256 w 7366407"/>
              <a:gd name="connsiteY21" fmla="*/ 1887321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61734 w 7366407"/>
              <a:gd name="connsiteY20" fmla="*/ 1265529 h 3562502"/>
              <a:gd name="connsiteX21" fmla="*/ 6620256 w 7366407"/>
              <a:gd name="connsiteY21" fmla="*/ 1887321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20256 w 7366407"/>
              <a:gd name="connsiteY21" fmla="*/ 1887321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86093 w 7366407"/>
              <a:gd name="connsiteY21" fmla="*/ 1894636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86093 w 7366407"/>
              <a:gd name="connsiteY21" fmla="*/ 1894636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86093 w 7366407"/>
              <a:gd name="connsiteY21" fmla="*/ 1894636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50745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86093 w 7366407"/>
              <a:gd name="connsiteY21" fmla="*/ 1894636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1770 w 7366407"/>
              <a:gd name="connsiteY15" fmla="*/ 1880006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86093 w 7366407"/>
              <a:gd name="connsiteY21" fmla="*/ 1894636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98920 w 7366407"/>
              <a:gd name="connsiteY15" fmla="*/ 1867642 h 3562502"/>
              <a:gd name="connsiteX16" fmla="*/ 5793639 w 7366407"/>
              <a:gd name="connsiteY16" fmla="*/ 2245766 h 3562502"/>
              <a:gd name="connsiteX17" fmla="*/ 6005780 w 7366407"/>
              <a:gd name="connsiteY17" fmla="*/ 0 h 3562502"/>
              <a:gd name="connsiteX18" fmla="*/ 6269127 w 7366407"/>
              <a:gd name="connsiteY18" fmla="*/ 3533241 h 3562502"/>
              <a:gd name="connsiteX19" fmla="*/ 6590995 w 7366407"/>
              <a:gd name="connsiteY19" fmla="*/ 1250899 h 3562502"/>
              <a:gd name="connsiteX20" fmla="*/ 6686093 w 7366407"/>
              <a:gd name="connsiteY20" fmla="*/ 1894636 h 3562502"/>
              <a:gd name="connsiteX21" fmla="*/ 7366407 w 7366407"/>
              <a:gd name="connsiteY21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140402 w 7366407"/>
              <a:gd name="connsiteY14" fmla="*/ 1880007 h 3562502"/>
              <a:gd name="connsiteX15" fmla="*/ 5498920 w 7366407"/>
              <a:gd name="connsiteY15" fmla="*/ 1867642 h 3562502"/>
              <a:gd name="connsiteX16" fmla="*/ 5793639 w 7366407"/>
              <a:gd name="connsiteY16" fmla="*/ 2245766 h 3562502"/>
              <a:gd name="connsiteX17" fmla="*/ 6005780 w 7366407"/>
              <a:gd name="connsiteY17" fmla="*/ 0 h 3562502"/>
              <a:gd name="connsiteX18" fmla="*/ 6269127 w 7366407"/>
              <a:gd name="connsiteY18" fmla="*/ 3533241 h 3562502"/>
              <a:gd name="connsiteX19" fmla="*/ 6590995 w 7366407"/>
              <a:gd name="connsiteY19" fmla="*/ 1250899 h 3562502"/>
              <a:gd name="connsiteX20" fmla="*/ 6686093 w 7366407"/>
              <a:gd name="connsiteY20" fmla="*/ 1894636 h 3562502"/>
              <a:gd name="connsiteX21" fmla="*/ 7366407 w 7366407"/>
              <a:gd name="connsiteY21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01871 w 7366407"/>
              <a:gd name="connsiteY7" fmla="*/ 1853012 h 3562502"/>
              <a:gd name="connsiteX8" fmla="*/ 2472538 w 7366407"/>
              <a:gd name="connsiteY8" fmla="*/ 416966 h 3562502"/>
              <a:gd name="connsiteX9" fmla="*/ 3160166 w 7366407"/>
              <a:gd name="connsiteY9" fmla="*/ 21945 h 3562502"/>
              <a:gd name="connsiteX10" fmla="*/ 3803904 w 7366407"/>
              <a:gd name="connsiteY10" fmla="*/ 395020 h 3562502"/>
              <a:gd name="connsiteX11" fmla="*/ 4462272 w 7366407"/>
              <a:gd name="connsiteY11" fmla="*/ 7315 h 3562502"/>
              <a:gd name="connsiteX12" fmla="*/ 5113325 w 7366407"/>
              <a:gd name="connsiteY12" fmla="*/ 482803 h 3562502"/>
              <a:gd name="connsiteX13" fmla="*/ 4140402 w 7366407"/>
              <a:gd name="connsiteY13" fmla="*/ 1880007 h 3562502"/>
              <a:gd name="connsiteX14" fmla="*/ 5498920 w 7366407"/>
              <a:gd name="connsiteY14" fmla="*/ 1867642 h 3562502"/>
              <a:gd name="connsiteX15" fmla="*/ 5793639 w 7366407"/>
              <a:gd name="connsiteY15" fmla="*/ 2245766 h 3562502"/>
              <a:gd name="connsiteX16" fmla="*/ 6005780 w 7366407"/>
              <a:gd name="connsiteY16" fmla="*/ 0 h 3562502"/>
              <a:gd name="connsiteX17" fmla="*/ 6269127 w 7366407"/>
              <a:gd name="connsiteY17" fmla="*/ 3533241 h 3562502"/>
              <a:gd name="connsiteX18" fmla="*/ 6590995 w 7366407"/>
              <a:gd name="connsiteY18" fmla="*/ 1250899 h 3562502"/>
              <a:gd name="connsiteX19" fmla="*/ 6686093 w 7366407"/>
              <a:gd name="connsiteY19" fmla="*/ 1894636 h 3562502"/>
              <a:gd name="connsiteX20" fmla="*/ 7366407 w 7366407"/>
              <a:gd name="connsiteY20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457980 w 7366407"/>
              <a:gd name="connsiteY7" fmla="*/ 1889588 h 3562502"/>
              <a:gd name="connsiteX8" fmla="*/ 2472538 w 7366407"/>
              <a:gd name="connsiteY8" fmla="*/ 416966 h 3562502"/>
              <a:gd name="connsiteX9" fmla="*/ 3160166 w 7366407"/>
              <a:gd name="connsiteY9" fmla="*/ 21945 h 3562502"/>
              <a:gd name="connsiteX10" fmla="*/ 3803904 w 7366407"/>
              <a:gd name="connsiteY10" fmla="*/ 395020 h 3562502"/>
              <a:gd name="connsiteX11" fmla="*/ 4462272 w 7366407"/>
              <a:gd name="connsiteY11" fmla="*/ 7315 h 3562502"/>
              <a:gd name="connsiteX12" fmla="*/ 5113325 w 7366407"/>
              <a:gd name="connsiteY12" fmla="*/ 482803 h 3562502"/>
              <a:gd name="connsiteX13" fmla="*/ 4140402 w 7366407"/>
              <a:gd name="connsiteY13" fmla="*/ 1880007 h 3562502"/>
              <a:gd name="connsiteX14" fmla="*/ 5498920 w 7366407"/>
              <a:gd name="connsiteY14" fmla="*/ 1867642 h 3562502"/>
              <a:gd name="connsiteX15" fmla="*/ 5793639 w 7366407"/>
              <a:gd name="connsiteY15" fmla="*/ 2245766 h 3562502"/>
              <a:gd name="connsiteX16" fmla="*/ 6005780 w 7366407"/>
              <a:gd name="connsiteY16" fmla="*/ 0 h 3562502"/>
              <a:gd name="connsiteX17" fmla="*/ 6269127 w 7366407"/>
              <a:gd name="connsiteY17" fmla="*/ 3533241 h 3562502"/>
              <a:gd name="connsiteX18" fmla="*/ 6590995 w 7366407"/>
              <a:gd name="connsiteY18" fmla="*/ 1250899 h 3562502"/>
              <a:gd name="connsiteX19" fmla="*/ 6686093 w 7366407"/>
              <a:gd name="connsiteY19" fmla="*/ 1894636 h 3562502"/>
              <a:gd name="connsiteX20" fmla="*/ 7366407 w 7366407"/>
              <a:gd name="connsiteY20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865376 w 7366407"/>
              <a:gd name="connsiteY5" fmla="*/ 2238450 h 3562502"/>
              <a:gd name="connsiteX6" fmla="*/ 2038831 w 7366407"/>
              <a:gd name="connsiteY6" fmla="*/ 1874957 h 3562502"/>
              <a:gd name="connsiteX7" fmla="*/ 3457980 w 7366407"/>
              <a:gd name="connsiteY7" fmla="*/ 1889588 h 3562502"/>
              <a:gd name="connsiteX8" fmla="*/ 2472538 w 7366407"/>
              <a:gd name="connsiteY8" fmla="*/ 416966 h 3562502"/>
              <a:gd name="connsiteX9" fmla="*/ 3160166 w 7366407"/>
              <a:gd name="connsiteY9" fmla="*/ 21945 h 3562502"/>
              <a:gd name="connsiteX10" fmla="*/ 3803904 w 7366407"/>
              <a:gd name="connsiteY10" fmla="*/ 395020 h 3562502"/>
              <a:gd name="connsiteX11" fmla="*/ 4462272 w 7366407"/>
              <a:gd name="connsiteY11" fmla="*/ 7315 h 3562502"/>
              <a:gd name="connsiteX12" fmla="*/ 5113325 w 7366407"/>
              <a:gd name="connsiteY12" fmla="*/ 482803 h 3562502"/>
              <a:gd name="connsiteX13" fmla="*/ 4140402 w 7366407"/>
              <a:gd name="connsiteY13" fmla="*/ 1880007 h 3562502"/>
              <a:gd name="connsiteX14" fmla="*/ 5498920 w 7366407"/>
              <a:gd name="connsiteY14" fmla="*/ 1867642 h 3562502"/>
              <a:gd name="connsiteX15" fmla="*/ 5793639 w 7366407"/>
              <a:gd name="connsiteY15" fmla="*/ 2245766 h 3562502"/>
              <a:gd name="connsiteX16" fmla="*/ 6005780 w 7366407"/>
              <a:gd name="connsiteY16" fmla="*/ 0 h 3562502"/>
              <a:gd name="connsiteX17" fmla="*/ 6269127 w 7366407"/>
              <a:gd name="connsiteY17" fmla="*/ 3533241 h 3562502"/>
              <a:gd name="connsiteX18" fmla="*/ 6590995 w 7366407"/>
              <a:gd name="connsiteY18" fmla="*/ 1250899 h 3562502"/>
              <a:gd name="connsiteX19" fmla="*/ 6686093 w 7366407"/>
              <a:gd name="connsiteY19" fmla="*/ 1894636 h 3562502"/>
              <a:gd name="connsiteX20" fmla="*/ 7366407 w 7366407"/>
              <a:gd name="connsiteY20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865376 w 7366407"/>
              <a:gd name="connsiteY5" fmla="*/ 2238450 h 3562502"/>
              <a:gd name="connsiteX6" fmla="*/ 2038831 w 7366407"/>
              <a:gd name="connsiteY6" fmla="*/ 1874957 h 3562502"/>
              <a:gd name="connsiteX7" fmla="*/ 3457980 w 7366407"/>
              <a:gd name="connsiteY7" fmla="*/ 1889588 h 3562502"/>
              <a:gd name="connsiteX8" fmla="*/ 2472538 w 7366407"/>
              <a:gd name="connsiteY8" fmla="*/ 416966 h 3562502"/>
              <a:gd name="connsiteX9" fmla="*/ 3160166 w 7366407"/>
              <a:gd name="connsiteY9" fmla="*/ 21945 h 3562502"/>
              <a:gd name="connsiteX10" fmla="*/ 3803904 w 7366407"/>
              <a:gd name="connsiteY10" fmla="*/ 395020 h 3562502"/>
              <a:gd name="connsiteX11" fmla="*/ 4462272 w 7366407"/>
              <a:gd name="connsiteY11" fmla="*/ 7315 h 3562502"/>
              <a:gd name="connsiteX12" fmla="*/ 5113325 w 7366407"/>
              <a:gd name="connsiteY12" fmla="*/ 482803 h 3562502"/>
              <a:gd name="connsiteX13" fmla="*/ 4140402 w 7366407"/>
              <a:gd name="connsiteY13" fmla="*/ 1880007 h 3562502"/>
              <a:gd name="connsiteX14" fmla="*/ 5498920 w 7366407"/>
              <a:gd name="connsiteY14" fmla="*/ 1867642 h 3562502"/>
              <a:gd name="connsiteX15" fmla="*/ 5720487 w 7366407"/>
              <a:gd name="connsiteY15" fmla="*/ 2238450 h 3562502"/>
              <a:gd name="connsiteX16" fmla="*/ 6005780 w 7366407"/>
              <a:gd name="connsiteY16" fmla="*/ 0 h 3562502"/>
              <a:gd name="connsiteX17" fmla="*/ 6269127 w 7366407"/>
              <a:gd name="connsiteY17" fmla="*/ 3533241 h 3562502"/>
              <a:gd name="connsiteX18" fmla="*/ 6590995 w 7366407"/>
              <a:gd name="connsiteY18" fmla="*/ 1250899 h 3562502"/>
              <a:gd name="connsiteX19" fmla="*/ 6686093 w 7366407"/>
              <a:gd name="connsiteY19" fmla="*/ 1894636 h 3562502"/>
              <a:gd name="connsiteX20" fmla="*/ 7366407 w 7366407"/>
              <a:gd name="connsiteY20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865376 w 7366407"/>
              <a:gd name="connsiteY5" fmla="*/ 2238450 h 3562502"/>
              <a:gd name="connsiteX6" fmla="*/ 2038831 w 7366407"/>
              <a:gd name="connsiteY6" fmla="*/ 1874957 h 3562502"/>
              <a:gd name="connsiteX7" fmla="*/ 3457980 w 7366407"/>
              <a:gd name="connsiteY7" fmla="*/ 1889588 h 3562502"/>
              <a:gd name="connsiteX8" fmla="*/ 2472538 w 7366407"/>
              <a:gd name="connsiteY8" fmla="*/ 416966 h 3562502"/>
              <a:gd name="connsiteX9" fmla="*/ 3160166 w 7366407"/>
              <a:gd name="connsiteY9" fmla="*/ 21945 h 3562502"/>
              <a:gd name="connsiteX10" fmla="*/ 3803904 w 7366407"/>
              <a:gd name="connsiteY10" fmla="*/ 395020 h 3562502"/>
              <a:gd name="connsiteX11" fmla="*/ 4462272 w 7366407"/>
              <a:gd name="connsiteY11" fmla="*/ 7315 h 3562502"/>
              <a:gd name="connsiteX12" fmla="*/ 5113325 w 7366407"/>
              <a:gd name="connsiteY12" fmla="*/ 482803 h 3562502"/>
              <a:gd name="connsiteX13" fmla="*/ 4140402 w 7366407"/>
              <a:gd name="connsiteY13" fmla="*/ 1880007 h 3562502"/>
              <a:gd name="connsiteX14" fmla="*/ 5498920 w 7366407"/>
              <a:gd name="connsiteY14" fmla="*/ 1896902 h 3562502"/>
              <a:gd name="connsiteX15" fmla="*/ 5720487 w 7366407"/>
              <a:gd name="connsiteY15" fmla="*/ 2238450 h 3562502"/>
              <a:gd name="connsiteX16" fmla="*/ 6005780 w 7366407"/>
              <a:gd name="connsiteY16" fmla="*/ 0 h 3562502"/>
              <a:gd name="connsiteX17" fmla="*/ 6269127 w 7366407"/>
              <a:gd name="connsiteY17" fmla="*/ 3533241 h 3562502"/>
              <a:gd name="connsiteX18" fmla="*/ 6590995 w 7366407"/>
              <a:gd name="connsiteY18" fmla="*/ 1250899 h 3562502"/>
              <a:gd name="connsiteX19" fmla="*/ 6686093 w 7366407"/>
              <a:gd name="connsiteY19" fmla="*/ 1894636 h 3562502"/>
              <a:gd name="connsiteX20" fmla="*/ 7366407 w 7366407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13325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13325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13325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13325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13325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60857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30905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30905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43277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43277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43277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462272 w 7454190"/>
              <a:gd name="connsiteY11" fmla="*/ 872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586631 w 7454190"/>
              <a:gd name="connsiteY11" fmla="*/ 2335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586631 w 7454190"/>
              <a:gd name="connsiteY11" fmla="*/ 2335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586631 w 7454190"/>
              <a:gd name="connsiteY11" fmla="*/ 2335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586631 w 7454190"/>
              <a:gd name="connsiteY11" fmla="*/ 2335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586631 w 7454190"/>
              <a:gd name="connsiteY11" fmla="*/ 2335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3451 h 3563263"/>
              <a:gd name="connsiteX1" fmla="*/ 907085 w 7454190"/>
              <a:gd name="connsiteY1" fmla="*/ 1866137 h 3563263"/>
              <a:gd name="connsiteX2" fmla="*/ 1009498 w 7454190"/>
              <a:gd name="connsiteY2" fmla="*/ 1237030 h 3563263"/>
              <a:gd name="connsiteX3" fmla="*/ 1294790 w 7454190"/>
              <a:gd name="connsiteY3" fmla="*/ 3563263 h 3563263"/>
              <a:gd name="connsiteX4" fmla="*/ 1587398 w 7454190"/>
              <a:gd name="connsiteY4" fmla="*/ 15391 h 3563263"/>
              <a:gd name="connsiteX5" fmla="*/ 1865376 w 7454190"/>
              <a:gd name="connsiteY5" fmla="*/ 2239211 h 3563263"/>
              <a:gd name="connsiteX6" fmla="*/ 2038831 w 7454190"/>
              <a:gd name="connsiteY6" fmla="*/ 1875718 h 3563263"/>
              <a:gd name="connsiteX7" fmla="*/ 3457980 w 7454190"/>
              <a:gd name="connsiteY7" fmla="*/ 1890349 h 3563263"/>
              <a:gd name="connsiteX8" fmla="*/ 2443277 w 7454190"/>
              <a:gd name="connsiteY8" fmla="*/ 490879 h 3563263"/>
              <a:gd name="connsiteX9" fmla="*/ 3043123 w 7454190"/>
              <a:gd name="connsiteY9" fmla="*/ 761 h 3563263"/>
              <a:gd name="connsiteX10" fmla="*/ 3803904 w 7454190"/>
              <a:gd name="connsiteY10" fmla="*/ 395781 h 3563263"/>
              <a:gd name="connsiteX11" fmla="*/ 4586631 w 7454190"/>
              <a:gd name="connsiteY11" fmla="*/ 22706 h 3563263"/>
              <a:gd name="connsiteX12" fmla="*/ 5171847 w 7454190"/>
              <a:gd name="connsiteY12" fmla="*/ 483564 h 3563263"/>
              <a:gd name="connsiteX13" fmla="*/ 4140402 w 7454190"/>
              <a:gd name="connsiteY13" fmla="*/ 1880768 h 3563263"/>
              <a:gd name="connsiteX14" fmla="*/ 5498920 w 7454190"/>
              <a:gd name="connsiteY14" fmla="*/ 1897663 h 3563263"/>
              <a:gd name="connsiteX15" fmla="*/ 5720487 w 7454190"/>
              <a:gd name="connsiteY15" fmla="*/ 2239211 h 3563263"/>
              <a:gd name="connsiteX16" fmla="*/ 6005780 w 7454190"/>
              <a:gd name="connsiteY16" fmla="*/ 761 h 3563263"/>
              <a:gd name="connsiteX17" fmla="*/ 6269127 w 7454190"/>
              <a:gd name="connsiteY17" fmla="*/ 3534002 h 3563263"/>
              <a:gd name="connsiteX18" fmla="*/ 6590995 w 7454190"/>
              <a:gd name="connsiteY18" fmla="*/ 1251660 h 3563263"/>
              <a:gd name="connsiteX19" fmla="*/ 6686093 w 7454190"/>
              <a:gd name="connsiteY19" fmla="*/ 1895397 h 3563263"/>
              <a:gd name="connsiteX20" fmla="*/ 7454190 w 7454190"/>
              <a:gd name="connsiteY20" fmla="*/ 1895398 h 3563263"/>
              <a:gd name="connsiteX0" fmla="*/ 0 w 7454190"/>
              <a:gd name="connsiteY0" fmla="*/ 1873451 h 3563263"/>
              <a:gd name="connsiteX1" fmla="*/ 907085 w 7454190"/>
              <a:gd name="connsiteY1" fmla="*/ 1866137 h 3563263"/>
              <a:gd name="connsiteX2" fmla="*/ 1009498 w 7454190"/>
              <a:gd name="connsiteY2" fmla="*/ 1237030 h 3563263"/>
              <a:gd name="connsiteX3" fmla="*/ 1294790 w 7454190"/>
              <a:gd name="connsiteY3" fmla="*/ 3563263 h 3563263"/>
              <a:gd name="connsiteX4" fmla="*/ 1587398 w 7454190"/>
              <a:gd name="connsiteY4" fmla="*/ 15391 h 3563263"/>
              <a:gd name="connsiteX5" fmla="*/ 1865376 w 7454190"/>
              <a:gd name="connsiteY5" fmla="*/ 2239211 h 3563263"/>
              <a:gd name="connsiteX6" fmla="*/ 2038831 w 7454190"/>
              <a:gd name="connsiteY6" fmla="*/ 1875718 h 3563263"/>
              <a:gd name="connsiteX7" fmla="*/ 3457980 w 7454190"/>
              <a:gd name="connsiteY7" fmla="*/ 1890349 h 3563263"/>
              <a:gd name="connsiteX8" fmla="*/ 2443277 w 7454190"/>
              <a:gd name="connsiteY8" fmla="*/ 490879 h 3563263"/>
              <a:gd name="connsiteX9" fmla="*/ 3043123 w 7454190"/>
              <a:gd name="connsiteY9" fmla="*/ 761 h 3563263"/>
              <a:gd name="connsiteX10" fmla="*/ 3803904 w 7454190"/>
              <a:gd name="connsiteY10" fmla="*/ 395781 h 3563263"/>
              <a:gd name="connsiteX11" fmla="*/ 4586631 w 7454190"/>
              <a:gd name="connsiteY11" fmla="*/ 22706 h 3563263"/>
              <a:gd name="connsiteX12" fmla="*/ 5171847 w 7454190"/>
              <a:gd name="connsiteY12" fmla="*/ 483564 h 3563263"/>
              <a:gd name="connsiteX13" fmla="*/ 4140402 w 7454190"/>
              <a:gd name="connsiteY13" fmla="*/ 1880768 h 3563263"/>
              <a:gd name="connsiteX14" fmla="*/ 5498920 w 7454190"/>
              <a:gd name="connsiteY14" fmla="*/ 1897663 h 3563263"/>
              <a:gd name="connsiteX15" fmla="*/ 5720487 w 7454190"/>
              <a:gd name="connsiteY15" fmla="*/ 2239211 h 3563263"/>
              <a:gd name="connsiteX16" fmla="*/ 6005780 w 7454190"/>
              <a:gd name="connsiteY16" fmla="*/ 761 h 3563263"/>
              <a:gd name="connsiteX17" fmla="*/ 6269127 w 7454190"/>
              <a:gd name="connsiteY17" fmla="*/ 3534002 h 3563263"/>
              <a:gd name="connsiteX18" fmla="*/ 6590995 w 7454190"/>
              <a:gd name="connsiteY18" fmla="*/ 1251660 h 3563263"/>
              <a:gd name="connsiteX19" fmla="*/ 6686093 w 7454190"/>
              <a:gd name="connsiteY19" fmla="*/ 1895397 h 3563263"/>
              <a:gd name="connsiteX20" fmla="*/ 7454190 w 7454190"/>
              <a:gd name="connsiteY20" fmla="*/ 1895398 h 3563263"/>
              <a:gd name="connsiteX0" fmla="*/ 0 w 7454190"/>
              <a:gd name="connsiteY0" fmla="*/ 1873451 h 3563263"/>
              <a:gd name="connsiteX1" fmla="*/ 907085 w 7454190"/>
              <a:gd name="connsiteY1" fmla="*/ 1866137 h 3563263"/>
              <a:gd name="connsiteX2" fmla="*/ 1009498 w 7454190"/>
              <a:gd name="connsiteY2" fmla="*/ 1237030 h 3563263"/>
              <a:gd name="connsiteX3" fmla="*/ 1294790 w 7454190"/>
              <a:gd name="connsiteY3" fmla="*/ 3563263 h 3563263"/>
              <a:gd name="connsiteX4" fmla="*/ 1587398 w 7454190"/>
              <a:gd name="connsiteY4" fmla="*/ 15391 h 3563263"/>
              <a:gd name="connsiteX5" fmla="*/ 1865376 w 7454190"/>
              <a:gd name="connsiteY5" fmla="*/ 2239211 h 3563263"/>
              <a:gd name="connsiteX6" fmla="*/ 2038831 w 7454190"/>
              <a:gd name="connsiteY6" fmla="*/ 1875718 h 3563263"/>
              <a:gd name="connsiteX7" fmla="*/ 3457980 w 7454190"/>
              <a:gd name="connsiteY7" fmla="*/ 1890349 h 3563263"/>
              <a:gd name="connsiteX8" fmla="*/ 2443277 w 7454190"/>
              <a:gd name="connsiteY8" fmla="*/ 490879 h 3563263"/>
              <a:gd name="connsiteX9" fmla="*/ 3043123 w 7454190"/>
              <a:gd name="connsiteY9" fmla="*/ 761 h 3563263"/>
              <a:gd name="connsiteX10" fmla="*/ 3803904 w 7454190"/>
              <a:gd name="connsiteY10" fmla="*/ 395781 h 3563263"/>
              <a:gd name="connsiteX11" fmla="*/ 4586631 w 7454190"/>
              <a:gd name="connsiteY11" fmla="*/ 22706 h 3563263"/>
              <a:gd name="connsiteX12" fmla="*/ 5171847 w 7454190"/>
              <a:gd name="connsiteY12" fmla="*/ 483564 h 3563263"/>
              <a:gd name="connsiteX13" fmla="*/ 4140402 w 7454190"/>
              <a:gd name="connsiteY13" fmla="*/ 1880768 h 3563263"/>
              <a:gd name="connsiteX14" fmla="*/ 5498920 w 7454190"/>
              <a:gd name="connsiteY14" fmla="*/ 1897663 h 3563263"/>
              <a:gd name="connsiteX15" fmla="*/ 5720487 w 7454190"/>
              <a:gd name="connsiteY15" fmla="*/ 2239211 h 3563263"/>
              <a:gd name="connsiteX16" fmla="*/ 6005780 w 7454190"/>
              <a:gd name="connsiteY16" fmla="*/ 761 h 3563263"/>
              <a:gd name="connsiteX17" fmla="*/ 6269127 w 7454190"/>
              <a:gd name="connsiteY17" fmla="*/ 3534002 h 3563263"/>
              <a:gd name="connsiteX18" fmla="*/ 6590995 w 7454190"/>
              <a:gd name="connsiteY18" fmla="*/ 1251660 h 3563263"/>
              <a:gd name="connsiteX19" fmla="*/ 6686093 w 7454190"/>
              <a:gd name="connsiteY19" fmla="*/ 1895397 h 3563263"/>
              <a:gd name="connsiteX20" fmla="*/ 7454190 w 7454190"/>
              <a:gd name="connsiteY20" fmla="*/ 1895398 h 3563263"/>
              <a:gd name="connsiteX0" fmla="*/ 0 w 9049317"/>
              <a:gd name="connsiteY0" fmla="*/ 1873451 h 3563263"/>
              <a:gd name="connsiteX1" fmla="*/ 907085 w 9049317"/>
              <a:gd name="connsiteY1" fmla="*/ 1866137 h 3563263"/>
              <a:gd name="connsiteX2" fmla="*/ 1009498 w 9049317"/>
              <a:gd name="connsiteY2" fmla="*/ 1237030 h 3563263"/>
              <a:gd name="connsiteX3" fmla="*/ 1294790 w 9049317"/>
              <a:gd name="connsiteY3" fmla="*/ 3563263 h 3563263"/>
              <a:gd name="connsiteX4" fmla="*/ 1587398 w 9049317"/>
              <a:gd name="connsiteY4" fmla="*/ 15391 h 3563263"/>
              <a:gd name="connsiteX5" fmla="*/ 1865376 w 9049317"/>
              <a:gd name="connsiteY5" fmla="*/ 2239211 h 3563263"/>
              <a:gd name="connsiteX6" fmla="*/ 2038831 w 9049317"/>
              <a:gd name="connsiteY6" fmla="*/ 1875718 h 3563263"/>
              <a:gd name="connsiteX7" fmla="*/ 3457980 w 9049317"/>
              <a:gd name="connsiteY7" fmla="*/ 1890349 h 3563263"/>
              <a:gd name="connsiteX8" fmla="*/ 2443277 w 9049317"/>
              <a:gd name="connsiteY8" fmla="*/ 490879 h 3563263"/>
              <a:gd name="connsiteX9" fmla="*/ 3043123 w 9049317"/>
              <a:gd name="connsiteY9" fmla="*/ 761 h 3563263"/>
              <a:gd name="connsiteX10" fmla="*/ 3803904 w 9049317"/>
              <a:gd name="connsiteY10" fmla="*/ 395781 h 3563263"/>
              <a:gd name="connsiteX11" fmla="*/ 4586631 w 9049317"/>
              <a:gd name="connsiteY11" fmla="*/ 22706 h 3563263"/>
              <a:gd name="connsiteX12" fmla="*/ 5171847 w 9049317"/>
              <a:gd name="connsiteY12" fmla="*/ 483564 h 3563263"/>
              <a:gd name="connsiteX13" fmla="*/ 4140402 w 9049317"/>
              <a:gd name="connsiteY13" fmla="*/ 1880768 h 3563263"/>
              <a:gd name="connsiteX14" fmla="*/ 5498920 w 9049317"/>
              <a:gd name="connsiteY14" fmla="*/ 1897663 h 3563263"/>
              <a:gd name="connsiteX15" fmla="*/ 5720487 w 9049317"/>
              <a:gd name="connsiteY15" fmla="*/ 2239211 h 3563263"/>
              <a:gd name="connsiteX16" fmla="*/ 6005780 w 9049317"/>
              <a:gd name="connsiteY16" fmla="*/ 761 h 3563263"/>
              <a:gd name="connsiteX17" fmla="*/ 6269127 w 9049317"/>
              <a:gd name="connsiteY17" fmla="*/ 3534002 h 3563263"/>
              <a:gd name="connsiteX18" fmla="*/ 6590995 w 9049317"/>
              <a:gd name="connsiteY18" fmla="*/ 1251660 h 3563263"/>
              <a:gd name="connsiteX19" fmla="*/ 6686093 w 9049317"/>
              <a:gd name="connsiteY19" fmla="*/ 1895397 h 3563263"/>
              <a:gd name="connsiteX20" fmla="*/ 9049317 w 9049317"/>
              <a:gd name="connsiteY20" fmla="*/ 1903256 h 3563263"/>
              <a:gd name="connsiteX0" fmla="*/ 0 w 9151469"/>
              <a:gd name="connsiteY0" fmla="*/ 1873451 h 3563263"/>
              <a:gd name="connsiteX1" fmla="*/ 907085 w 9151469"/>
              <a:gd name="connsiteY1" fmla="*/ 1866137 h 3563263"/>
              <a:gd name="connsiteX2" fmla="*/ 1009498 w 9151469"/>
              <a:gd name="connsiteY2" fmla="*/ 1237030 h 3563263"/>
              <a:gd name="connsiteX3" fmla="*/ 1294790 w 9151469"/>
              <a:gd name="connsiteY3" fmla="*/ 3563263 h 3563263"/>
              <a:gd name="connsiteX4" fmla="*/ 1587398 w 9151469"/>
              <a:gd name="connsiteY4" fmla="*/ 15391 h 3563263"/>
              <a:gd name="connsiteX5" fmla="*/ 1865376 w 9151469"/>
              <a:gd name="connsiteY5" fmla="*/ 2239211 h 3563263"/>
              <a:gd name="connsiteX6" fmla="*/ 2038831 w 9151469"/>
              <a:gd name="connsiteY6" fmla="*/ 1875718 h 3563263"/>
              <a:gd name="connsiteX7" fmla="*/ 3457980 w 9151469"/>
              <a:gd name="connsiteY7" fmla="*/ 1890349 h 3563263"/>
              <a:gd name="connsiteX8" fmla="*/ 2443277 w 9151469"/>
              <a:gd name="connsiteY8" fmla="*/ 490879 h 3563263"/>
              <a:gd name="connsiteX9" fmla="*/ 3043123 w 9151469"/>
              <a:gd name="connsiteY9" fmla="*/ 761 h 3563263"/>
              <a:gd name="connsiteX10" fmla="*/ 3803904 w 9151469"/>
              <a:gd name="connsiteY10" fmla="*/ 395781 h 3563263"/>
              <a:gd name="connsiteX11" fmla="*/ 4586631 w 9151469"/>
              <a:gd name="connsiteY11" fmla="*/ 22706 h 3563263"/>
              <a:gd name="connsiteX12" fmla="*/ 5171847 w 9151469"/>
              <a:gd name="connsiteY12" fmla="*/ 483564 h 3563263"/>
              <a:gd name="connsiteX13" fmla="*/ 4140402 w 9151469"/>
              <a:gd name="connsiteY13" fmla="*/ 1880768 h 3563263"/>
              <a:gd name="connsiteX14" fmla="*/ 5498920 w 9151469"/>
              <a:gd name="connsiteY14" fmla="*/ 1897663 h 3563263"/>
              <a:gd name="connsiteX15" fmla="*/ 5720487 w 9151469"/>
              <a:gd name="connsiteY15" fmla="*/ 2239211 h 3563263"/>
              <a:gd name="connsiteX16" fmla="*/ 6005780 w 9151469"/>
              <a:gd name="connsiteY16" fmla="*/ 761 h 3563263"/>
              <a:gd name="connsiteX17" fmla="*/ 6269127 w 9151469"/>
              <a:gd name="connsiteY17" fmla="*/ 3534002 h 3563263"/>
              <a:gd name="connsiteX18" fmla="*/ 6590995 w 9151469"/>
              <a:gd name="connsiteY18" fmla="*/ 1251660 h 3563263"/>
              <a:gd name="connsiteX19" fmla="*/ 6686093 w 9151469"/>
              <a:gd name="connsiteY19" fmla="*/ 1895397 h 3563263"/>
              <a:gd name="connsiteX20" fmla="*/ 9151469 w 9151469"/>
              <a:gd name="connsiteY20" fmla="*/ 1903256 h 3563263"/>
              <a:gd name="connsiteX0" fmla="*/ 0 w 9088607"/>
              <a:gd name="connsiteY0" fmla="*/ 1873451 h 3563263"/>
              <a:gd name="connsiteX1" fmla="*/ 907085 w 9088607"/>
              <a:gd name="connsiteY1" fmla="*/ 1866137 h 3563263"/>
              <a:gd name="connsiteX2" fmla="*/ 1009498 w 9088607"/>
              <a:gd name="connsiteY2" fmla="*/ 1237030 h 3563263"/>
              <a:gd name="connsiteX3" fmla="*/ 1294790 w 9088607"/>
              <a:gd name="connsiteY3" fmla="*/ 3563263 h 3563263"/>
              <a:gd name="connsiteX4" fmla="*/ 1587398 w 9088607"/>
              <a:gd name="connsiteY4" fmla="*/ 15391 h 3563263"/>
              <a:gd name="connsiteX5" fmla="*/ 1865376 w 9088607"/>
              <a:gd name="connsiteY5" fmla="*/ 2239211 h 3563263"/>
              <a:gd name="connsiteX6" fmla="*/ 2038831 w 9088607"/>
              <a:gd name="connsiteY6" fmla="*/ 1875718 h 3563263"/>
              <a:gd name="connsiteX7" fmla="*/ 3457980 w 9088607"/>
              <a:gd name="connsiteY7" fmla="*/ 1890349 h 3563263"/>
              <a:gd name="connsiteX8" fmla="*/ 2443277 w 9088607"/>
              <a:gd name="connsiteY8" fmla="*/ 490879 h 3563263"/>
              <a:gd name="connsiteX9" fmla="*/ 3043123 w 9088607"/>
              <a:gd name="connsiteY9" fmla="*/ 761 h 3563263"/>
              <a:gd name="connsiteX10" fmla="*/ 3803904 w 9088607"/>
              <a:gd name="connsiteY10" fmla="*/ 395781 h 3563263"/>
              <a:gd name="connsiteX11" fmla="*/ 4586631 w 9088607"/>
              <a:gd name="connsiteY11" fmla="*/ 22706 h 3563263"/>
              <a:gd name="connsiteX12" fmla="*/ 5171847 w 9088607"/>
              <a:gd name="connsiteY12" fmla="*/ 483564 h 3563263"/>
              <a:gd name="connsiteX13" fmla="*/ 4140402 w 9088607"/>
              <a:gd name="connsiteY13" fmla="*/ 1880768 h 3563263"/>
              <a:gd name="connsiteX14" fmla="*/ 5498920 w 9088607"/>
              <a:gd name="connsiteY14" fmla="*/ 1897663 h 3563263"/>
              <a:gd name="connsiteX15" fmla="*/ 5720487 w 9088607"/>
              <a:gd name="connsiteY15" fmla="*/ 2239211 h 3563263"/>
              <a:gd name="connsiteX16" fmla="*/ 6005780 w 9088607"/>
              <a:gd name="connsiteY16" fmla="*/ 761 h 3563263"/>
              <a:gd name="connsiteX17" fmla="*/ 6269127 w 9088607"/>
              <a:gd name="connsiteY17" fmla="*/ 3534002 h 3563263"/>
              <a:gd name="connsiteX18" fmla="*/ 6590995 w 9088607"/>
              <a:gd name="connsiteY18" fmla="*/ 1251660 h 3563263"/>
              <a:gd name="connsiteX19" fmla="*/ 6686093 w 9088607"/>
              <a:gd name="connsiteY19" fmla="*/ 1895397 h 3563263"/>
              <a:gd name="connsiteX20" fmla="*/ 9088607 w 9088607"/>
              <a:gd name="connsiteY20" fmla="*/ 1903256 h 3563263"/>
              <a:gd name="connsiteX0" fmla="*/ 0 w 10526578"/>
              <a:gd name="connsiteY0" fmla="*/ 1881309 h 3563263"/>
              <a:gd name="connsiteX1" fmla="*/ 2345056 w 10526578"/>
              <a:gd name="connsiteY1" fmla="*/ 1866137 h 3563263"/>
              <a:gd name="connsiteX2" fmla="*/ 2447469 w 10526578"/>
              <a:gd name="connsiteY2" fmla="*/ 1237030 h 3563263"/>
              <a:gd name="connsiteX3" fmla="*/ 2732761 w 10526578"/>
              <a:gd name="connsiteY3" fmla="*/ 3563263 h 3563263"/>
              <a:gd name="connsiteX4" fmla="*/ 3025369 w 10526578"/>
              <a:gd name="connsiteY4" fmla="*/ 15391 h 3563263"/>
              <a:gd name="connsiteX5" fmla="*/ 3303347 w 10526578"/>
              <a:gd name="connsiteY5" fmla="*/ 2239211 h 3563263"/>
              <a:gd name="connsiteX6" fmla="*/ 3476802 w 10526578"/>
              <a:gd name="connsiteY6" fmla="*/ 1875718 h 3563263"/>
              <a:gd name="connsiteX7" fmla="*/ 4895951 w 10526578"/>
              <a:gd name="connsiteY7" fmla="*/ 1890349 h 3563263"/>
              <a:gd name="connsiteX8" fmla="*/ 3881248 w 10526578"/>
              <a:gd name="connsiteY8" fmla="*/ 490879 h 3563263"/>
              <a:gd name="connsiteX9" fmla="*/ 4481094 w 10526578"/>
              <a:gd name="connsiteY9" fmla="*/ 761 h 3563263"/>
              <a:gd name="connsiteX10" fmla="*/ 5241875 w 10526578"/>
              <a:gd name="connsiteY10" fmla="*/ 395781 h 3563263"/>
              <a:gd name="connsiteX11" fmla="*/ 6024602 w 10526578"/>
              <a:gd name="connsiteY11" fmla="*/ 22706 h 3563263"/>
              <a:gd name="connsiteX12" fmla="*/ 6609818 w 10526578"/>
              <a:gd name="connsiteY12" fmla="*/ 483564 h 3563263"/>
              <a:gd name="connsiteX13" fmla="*/ 5578373 w 10526578"/>
              <a:gd name="connsiteY13" fmla="*/ 1880768 h 3563263"/>
              <a:gd name="connsiteX14" fmla="*/ 6936891 w 10526578"/>
              <a:gd name="connsiteY14" fmla="*/ 1897663 h 3563263"/>
              <a:gd name="connsiteX15" fmla="*/ 7158458 w 10526578"/>
              <a:gd name="connsiteY15" fmla="*/ 2239211 h 3563263"/>
              <a:gd name="connsiteX16" fmla="*/ 7443751 w 10526578"/>
              <a:gd name="connsiteY16" fmla="*/ 761 h 3563263"/>
              <a:gd name="connsiteX17" fmla="*/ 7707098 w 10526578"/>
              <a:gd name="connsiteY17" fmla="*/ 3534002 h 3563263"/>
              <a:gd name="connsiteX18" fmla="*/ 8028966 w 10526578"/>
              <a:gd name="connsiteY18" fmla="*/ 1251660 h 3563263"/>
              <a:gd name="connsiteX19" fmla="*/ 8124064 w 10526578"/>
              <a:gd name="connsiteY19" fmla="*/ 1895397 h 3563263"/>
              <a:gd name="connsiteX20" fmla="*/ 10526578 w 10526578"/>
              <a:gd name="connsiteY20" fmla="*/ 1903256 h 3563263"/>
              <a:gd name="connsiteX0" fmla="*/ 0 w 10526578"/>
              <a:gd name="connsiteY0" fmla="*/ 1881309 h 3563263"/>
              <a:gd name="connsiteX1" fmla="*/ 2345056 w 10526578"/>
              <a:gd name="connsiteY1" fmla="*/ 1866137 h 3563263"/>
              <a:gd name="connsiteX2" fmla="*/ 2447469 w 10526578"/>
              <a:gd name="connsiteY2" fmla="*/ 1237030 h 3563263"/>
              <a:gd name="connsiteX3" fmla="*/ 2732761 w 10526578"/>
              <a:gd name="connsiteY3" fmla="*/ 3563263 h 3563263"/>
              <a:gd name="connsiteX4" fmla="*/ 3025369 w 10526578"/>
              <a:gd name="connsiteY4" fmla="*/ 15391 h 3563263"/>
              <a:gd name="connsiteX5" fmla="*/ 3303347 w 10526578"/>
              <a:gd name="connsiteY5" fmla="*/ 2239211 h 3563263"/>
              <a:gd name="connsiteX6" fmla="*/ 3476802 w 10526578"/>
              <a:gd name="connsiteY6" fmla="*/ 1875718 h 3563263"/>
              <a:gd name="connsiteX7" fmla="*/ 4895951 w 10526578"/>
              <a:gd name="connsiteY7" fmla="*/ 1890349 h 3563263"/>
              <a:gd name="connsiteX8" fmla="*/ 3881248 w 10526578"/>
              <a:gd name="connsiteY8" fmla="*/ 490879 h 3563263"/>
              <a:gd name="connsiteX9" fmla="*/ 4481094 w 10526578"/>
              <a:gd name="connsiteY9" fmla="*/ 761 h 3563263"/>
              <a:gd name="connsiteX10" fmla="*/ 5241875 w 10526578"/>
              <a:gd name="connsiteY10" fmla="*/ 395782 h 3563263"/>
              <a:gd name="connsiteX11" fmla="*/ 6024602 w 10526578"/>
              <a:gd name="connsiteY11" fmla="*/ 22706 h 3563263"/>
              <a:gd name="connsiteX12" fmla="*/ 6609818 w 10526578"/>
              <a:gd name="connsiteY12" fmla="*/ 483564 h 3563263"/>
              <a:gd name="connsiteX13" fmla="*/ 5578373 w 10526578"/>
              <a:gd name="connsiteY13" fmla="*/ 1880768 h 3563263"/>
              <a:gd name="connsiteX14" fmla="*/ 6936891 w 10526578"/>
              <a:gd name="connsiteY14" fmla="*/ 1897663 h 3563263"/>
              <a:gd name="connsiteX15" fmla="*/ 7158458 w 10526578"/>
              <a:gd name="connsiteY15" fmla="*/ 2239211 h 3563263"/>
              <a:gd name="connsiteX16" fmla="*/ 7443751 w 10526578"/>
              <a:gd name="connsiteY16" fmla="*/ 761 h 3563263"/>
              <a:gd name="connsiteX17" fmla="*/ 7707098 w 10526578"/>
              <a:gd name="connsiteY17" fmla="*/ 3534002 h 3563263"/>
              <a:gd name="connsiteX18" fmla="*/ 8028966 w 10526578"/>
              <a:gd name="connsiteY18" fmla="*/ 1251660 h 3563263"/>
              <a:gd name="connsiteX19" fmla="*/ 8124064 w 10526578"/>
              <a:gd name="connsiteY19" fmla="*/ 1895397 h 3563263"/>
              <a:gd name="connsiteX20" fmla="*/ 10526578 w 10526578"/>
              <a:gd name="connsiteY20" fmla="*/ 1903256 h 3563263"/>
              <a:gd name="connsiteX0" fmla="*/ 0 w 10526578"/>
              <a:gd name="connsiteY0" fmla="*/ 1881309 h 3563263"/>
              <a:gd name="connsiteX1" fmla="*/ 2345056 w 10526578"/>
              <a:gd name="connsiteY1" fmla="*/ 1866137 h 3563263"/>
              <a:gd name="connsiteX2" fmla="*/ 2447469 w 10526578"/>
              <a:gd name="connsiteY2" fmla="*/ 1237030 h 3563263"/>
              <a:gd name="connsiteX3" fmla="*/ 2732761 w 10526578"/>
              <a:gd name="connsiteY3" fmla="*/ 3563263 h 3563263"/>
              <a:gd name="connsiteX4" fmla="*/ 3025369 w 10526578"/>
              <a:gd name="connsiteY4" fmla="*/ 15391 h 3563263"/>
              <a:gd name="connsiteX5" fmla="*/ 3303347 w 10526578"/>
              <a:gd name="connsiteY5" fmla="*/ 2239211 h 3563263"/>
              <a:gd name="connsiteX6" fmla="*/ 3476802 w 10526578"/>
              <a:gd name="connsiteY6" fmla="*/ 1875718 h 3563263"/>
              <a:gd name="connsiteX7" fmla="*/ 4895951 w 10526578"/>
              <a:gd name="connsiteY7" fmla="*/ 1890349 h 3563263"/>
              <a:gd name="connsiteX8" fmla="*/ 3881248 w 10526578"/>
              <a:gd name="connsiteY8" fmla="*/ 490879 h 3563263"/>
              <a:gd name="connsiteX9" fmla="*/ 4481094 w 10526578"/>
              <a:gd name="connsiteY9" fmla="*/ 761 h 3563263"/>
              <a:gd name="connsiteX10" fmla="*/ 5241875 w 10526578"/>
              <a:gd name="connsiteY10" fmla="*/ 395782 h 3563263"/>
              <a:gd name="connsiteX11" fmla="*/ 6024602 w 10526578"/>
              <a:gd name="connsiteY11" fmla="*/ 22706 h 3563263"/>
              <a:gd name="connsiteX12" fmla="*/ 6609818 w 10526578"/>
              <a:gd name="connsiteY12" fmla="*/ 483564 h 3563263"/>
              <a:gd name="connsiteX13" fmla="*/ 5578373 w 10526578"/>
              <a:gd name="connsiteY13" fmla="*/ 1880768 h 3563263"/>
              <a:gd name="connsiteX14" fmla="*/ 6936891 w 10526578"/>
              <a:gd name="connsiteY14" fmla="*/ 1897663 h 3563263"/>
              <a:gd name="connsiteX15" fmla="*/ 7158458 w 10526578"/>
              <a:gd name="connsiteY15" fmla="*/ 2239211 h 3563263"/>
              <a:gd name="connsiteX16" fmla="*/ 7443751 w 10526578"/>
              <a:gd name="connsiteY16" fmla="*/ 761 h 3563263"/>
              <a:gd name="connsiteX17" fmla="*/ 7707098 w 10526578"/>
              <a:gd name="connsiteY17" fmla="*/ 3534002 h 3563263"/>
              <a:gd name="connsiteX18" fmla="*/ 8028966 w 10526578"/>
              <a:gd name="connsiteY18" fmla="*/ 1251660 h 3563263"/>
              <a:gd name="connsiteX19" fmla="*/ 8124064 w 10526578"/>
              <a:gd name="connsiteY19" fmla="*/ 1895397 h 3563263"/>
              <a:gd name="connsiteX20" fmla="*/ 10526578 w 10526578"/>
              <a:gd name="connsiteY20" fmla="*/ 1903256 h 3563263"/>
              <a:gd name="connsiteX0" fmla="*/ 0 w 10526578"/>
              <a:gd name="connsiteY0" fmla="*/ 1881309 h 3563263"/>
              <a:gd name="connsiteX1" fmla="*/ 2345056 w 10526578"/>
              <a:gd name="connsiteY1" fmla="*/ 1866137 h 3563263"/>
              <a:gd name="connsiteX2" fmla="*/ 2447469 w 10526578"/>
              <a:gd name="connsiteY2" fmla="*/ 1237030 h 3563263"/>
              <a:gd name="connsiteX3" fmla="*/ 2732761 w 10526578"/>
              <a:gd name="connsiteY3" fmla="*/ 3563263 h 3563263"/>
              <a:gd name="connsiteX4" fmla="*/ 3025369 w 10526578"/>
              <a:gd name="connsiteY4" fmla="*/ 15391 h 3563263"/>
              <a:gd name="connsiteX5" fmla="*/ 3303347 w 10526578"/>
              <a:gd name="connsiteY5" fmla="*/ 2239211 h 3563263"/>
              <a:gd name="connsiteX6" fmla="*/ 3476802 w 10526578"/>
              <a:gd name="connsiteY6" fmla="*/ 1875718 h 3563263"/>
              <a:gd name="connsiteX7" fmla="*/ 4895951 w 10526578"/>
              <a:gd name="connsiteY7" fmla="*/ 1890349 h 3563263"/>
              <a:gd name="connsiteX8" fmla="*/ 3881248 w 10526578"/>
              <a:gd name="connsiteY8" fmla="*/ 490879 h 3563263"/>
              <a:gd name="connsiteX9" fmla="*/ 4481094 w 10526578"/>
              <a:gd name="connsiteY9" fmla="*/ 761 h 3563263"/>
              <a:gd name="connsiteX10" fmla="*/ 5241875 w 10526578"/>
              <a:gd name="connsiteY10" fmla="*/ 395782 h 3563263"/>
              <a:gd name="connsiteX11" fmla="*/ 6024602 w 10526578"/>
              <a:gd name="connsiteY11" fmla="*/ 22706 h 3563263"/>
              <a:gd name="connsiteX12" fmla="*/ 6609818 w 10526578"/>
              <a:gd name="connsiteY12" fmla="*/ 483564 h 3563263"/>
              <a:gd name="connsiteX13" fmla="*/ 5578373 w 10526578"/>
              <a:gd name="connsiteY13" fmla="*/ 1880768 h 3563263"/>
              <a:gd name="connsiteX14" fmla="*/ 6936891 w 10526578"/>
              <a:gd name="connsiteY14" fmla="*/ 1897663 h 3563263"/>
              <a:gd name="connsiteX15" fmla="*/ 7158458 w 10526578"/>
              <a:gd name="connsiteY15" fmla="*/ 2239211 h 3563263"/>
              <a:gd name="connsiteX16" fmla="*/ 7443751 w 10526578"/>
              <a:gd name="connsiteY16" fmla="*/ 761 h 3563263"/>
              <a:gd name="connsiteX17" fmla="*/ 7707098 w 10526578"/>
              <a:gd name="connsiteY17" fmla="*/ 3534002 h 3563263"/>
              <a:gd name="connsiteX18" fmla="*/ 8028966 w 10526578"/>
              <a:gd name="connsiteY18" fmla="*/ 1251660 h 3563263"/>
              <a:gd name="connsiteX19" fmla="*/ 8124064 w 10526578"/>
              <a:gd name="connsiteY19" fmla="*/ 1895397 h 3563263"/>
              <a:gd name="connsiteX20" fmla="*/ 10526578 w 10526578"/>
              <a:gd name="connsiteY20" fmla="*/ 1903256 h 3563263"/>
              <a:gd name="connsiteX0" fmla="*/ 0 w 10526578"/>
              <a:gd name="connsiteY0" fmla="*/ 1930018 h 3611972"/>
              <a:gd name="connsiteX1" fmla="*/ 2345056 w 10526578"/>
              <a:gd name="connsiteY1" fmla="*/ 1914846 h 3611972"/>
              <a:gd name="connsiteX2" fmla="*/ 2447469 w 10526578"/>
              <a:gd name="connsiteY2" fmla="*/ 1285739 h 3611972"/>
              <a:gd name="connsiteX3" fmla="*/ 2732761 w 10526578"/>
              <a:gd name="connsiteY3" fmla="*/ 3611972 h 3611972"/>
              <a:gd name="connsiteX4" fmla="*/ 3025369 w 10526578"/>
              <a:gd name="connsiteY4" fmla="*/ 64100 h 3611972"/>
              <a:gd name="connsiteX5" fmla="*/ 3303347 w 10526578"/>
              <a:gd name="connsiteY5" fmla="*/ 2287920 h 3611972"/>
              <a:gd name="connsiteX6" fmla="*/ 3476802 w 10526578"/>
              <a:gd name="connsiteY6" fmla="*/ 1924427 h 3611972"/>
              <a:gd name="connsiteX7" fmla="*/ 4895951 w 10526578"/>
              <a:gd name="connsiteY7" fmla="*/ 1939058 h 3611972"/>
              <a:gd name="connsiteX8" fmla="*/ 3881248 w 10526578"/>
              <a:gd name="connsiteY8" fmla="*/ 539588 h 3611972"/>
              <a:gd name="connsiteX9" fmla="*/ 4481094 w 10526578"/>
              <a:gd name="connsiteY9" fmla="*/ 49470 h 3611972"/>
              <a:gd name="connsiteX10" fmla="*/ 6024602 w 10526578"/>
              <a:gd name="connsiteY10" fmla="*/ 71415 h 3611972"/>
              <a:gd name="connsiteX11" fmla="*/ 6609818 w 10526578"/>
              <a:gd name="connsiteY11" fmla="*/ 532273 h 3611972"/>
              <a:gd name="connsiteX12" fmla="*/ 5578373 w 10526578"/>
              <a:gd name="connsiteY12" fmla="*/ 1929477 h 3611972"/>
              <a:gd name="connsiteX13" fmla="*/ 6936891 w 10526578"/>
              <a:gd name="connsiteY13" fmla="*/ 1946372 h 3611972"/>
              <a:gd name="connsiteX14" fmla="*/ 7158458 w 10526578"/>
              <a:gd name="connsiteY14" fmla="*/ 2287920 h 3611972"/>
              <a:gd name="connsiteX15" fmla="*/ 7443751 w 10526578"/>
              <a:gd name="connsiteY15" fmla="*/ 49470 h 3611972"/>
              <a:gd name="connsiteX16" fmla="*/ 7707098 w 10526578"/>
              <a:gd name="connsiteY16" fmla="*/ 3582711 h 3611972"/>
              <a:gd name="connsiteX17" fmla="*/ 8028966 w 10526578"/>
              <a:gd name="connsiteY17" fmla="*/ 1300369 h 3611972"/>
              <a:gd name="connsiteX18" fmla="*/ 8124064 w 10526578"/>
              <a:gd name="connsiteY18" fmla="*/ 1944106 h 3611972"/>
              <a:gd name="connsiteX19" fmla="*/ 10526578 w 10526578"/>
              <a:gd name="connsiteY19" fmla="*/ 1951965 h 3611972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03347 w 10526578"/>
              <a:gd name="connsiteY5" fmla="*/ 2238451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3881248 w 10526578"/>
              <a:gd name="connsiteY8" fmla="*/ 490119 h 3562503"/>
              <a:gd name="connsiteX9" fmla="*/ 6024602 w 10526578"/>
              <a:gd name="connsiteY9" fmla="*/ 21946 h 3562503"/>
              <a:gd name="connsiteX10" fmla="*/ 6609818 w 10526578"/>
              <a:gd name="connsiteY10" fmla="*/ 482804 h 3562503"/>
              <a:gd name="connsiteX11" fmla="*/ 5578373 w 10526578"/>
              <a:gd name="connsiteY11" fmla="*/ 1880008 h 3562503"/>
              <a:gd name="connsiteX12" fmla="*/ 6936891 w 10526578"/>
              <a:gd name="connsiteY12" fmla="*/ 1896903 h 3562503"/>
              <a:gd name="connsiteX13" fmla="*/ 7158458 w 10526578"/>
              <a:gd name="connsiteY13" fmla="*/ 2238451 h 3562503"/>
              <a:gd name="connsiteX14" fmla="*/ 7443751 w 10526578"/>
              <a:gd name="connsiteY14" fmla="*/ 1 h 3562503"/>
              <a:gd name="connsiteX15" fmla="*/ 7707098 w 10526578"/>
              <a:gd name="connsiteY15" fmla="*/ 3533242 h 3562503"/>
              <a:gd name="connsiteX16" fmla="*/ 8028966 w 10526578"/>
              <a:gd name="connsiteY16" fmla="*/ 1250900 h 3562503"/>
              <a:gd name="connsiteX17" fmla="*/ 8124064 w 10526578"/>
              <a:gd name="connsiteY17" fmla="*/ 1894637 h 3562503"/>
              <a:gd name="connsiteX18" fmla="*/ 10526578 w 10526578"/>
              <a:gd name="connsiteY18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03347 w 10526578"/>
              <a:gd name="connsiteY5" fmla="*/ 2238451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6024602 w 10526578"/>
              <a:gd name="connsiteY8" fmla="*/ 21946 h 3562503"/>
              <a:gd name="connsiteX9" fmla="*/ 6609818 w 10526578"/>
              <a:gd name="connsiteY9" fmla="*/ 482804 h 3562503"/>
              <a:gd name="connsiteX10" fmla="*/ 5578373 w 10526578"/>
              <a:gd name="connsiteY10" fmla="*/ 1880008 h 3562503"/>
              <a:gd name="connsiteX11" fmla="*/ 6936891 w 10526578"/>
              <a:gd name="connsiteY11" fmla="*/ 1896903 h 3562503"/>
              <a:gd name="connsiteX12" fmla="*/ 7158458 w 10526578"/>
              <a:gd name="connsiteY12" fmla="*/ 2238451 h 3562503"/>
              <a:gd name="connsiteX13" fmla="*/ 7443751 w 10526578"/>
              <a:gd name="connsiteY13" fmla="*/ 1 h 3562503"/>
              <a:gd name="connsiteX14" fmla="*/ 7707098 w 10526578"/>
              <a:gd name="connsiteY14" fmla="*/ 3533242 h 3562503"/>
              <a:gd name="connsiteX15" fmla="*/ 8028966 w 10526578"/>
              <a:gd name="connsiteY15" fmla="*/ 1250900 h 3562503"/>
              <a:gd name="connsiteX16" fmla="*/ 8124064 w 10526578"/>
              <a:gd name="connsiteY16" fmla="*/ 1894637 h 3562503"/>
              <a:gd name="connsiteX17" fmla="*/ 10526578 w 10526578"/>
              <a:gd name="connsiteY17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03347 w 10526578"/>
              <a:gd name="connsiteY5" fmla="*/ 2238451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6609818 w 10526578"/>
              <a:gd name="connsiteY8" fmla="*/ 482804 h 3562503"/>
              <a:gd name="connsiteX9" fmla="*/ 5578373 w 10526578"/>
              <a:gd name="connsiteY9" fmla="*/ 1880008 h 3562503"/>
              <a:gd name="connsiteX10" fmla="*/ 6936891 w 10526578"/>
              <a:gd name="connsiteY10" fmla="*/ 1896903 h 3562503"/>
              <a:gd name="connsiteX11" fmla="*/ 7158458 w 10526578"/>
              <a:gd name="connsiteY11" fmla="*/ 2238451 h 3562503"/>
              <a:gd name="connsiteX12" fmla="*/ 7443751 w 10526578"/>
              <a:gd name="connsiteY12" fmla="*/ 1 h 3562503"/>
              <a:gd name="connsiteX13" fmla="*/ 7707098 w 10526578"/>
              <a:gd name="connsiteY13" fmla="*/ 3533242 h 3562503"/>
              <a:gd name="connsiteX14" fmla="*/ 8028966 w 10526578"/>
              <a:gd name="connsiteY14" fmla="*/ 1250900 h 3562503"/>
              <a:gd name="connsiteX15" fmla="*/ 8124064 w 10526578"/>
              <a:gd name="connsiteY15" fmla="*/ 1894637 h 3562503"/>
              <a:gd name="connsiteX16" fmla="*/ 10526578 w 10526578"/>
              <a:gd name="connsiteY16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03347 w 10526578"/>
              <a:gd name="connsiteY5" fmla="*/ 2238451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5578373 w 10526578"/>
              <a:gd name="connsiteY8" fmla="*/ 1880008 h 3562503"/>
              <a:gd name="connsiteX9" fmla="*/ 6936891 w 10526578"/>
              <a:gd name="connsiteY9" fmla="*/ 1896903 h 3562503"/>
              <a:gd name="connsiteX10" fmla="*/ 7158458 w 10526578"/>
              <a:gd name="connsiteY10" fmla="*/ 2238451 h 3562503"/>
              <a:gd name="connsiteX11" fmla="*/ 7443751 w 10526578"/>
              <a:gd name="connsiteY11" fmla="*/ 1 h 3562503"/>
              <a:gd name="connsiteX12" fmla="*/ 7707098 w 10526578"/>
              <a:gd name="connsiteY12" fmla="*/ 3533242 h 3562503"/>
              <a:gd name="connsiteX13" fmla="*/ 8028966 w 10526578"/>
              <a:gd name="connsiteY13" fmla="*/ 1250900 h 3562503"/>
              <a:gd name="connsiteX14" fmla="*/ 8124064 w 10526578"/>
              <a:gd name="connsiteY14" fmla="*/ 1894637 h 3562503"/>
              <a:gd name="connsiteX15" fmla="*/ 10526578 w 10526578"/>
              <a:gd name="connsiteY15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36542 w 10526578"/>
              <a:gd name="connsiteY5" fmla="*/ 3076606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5578373 w 10526578"/>
              <a:gd name="connsiteY8" fmla="*/ 1880008 h 3562503"/>
              <a:gd name="connsiteX9" fmla="*/ 6936891 w 10526578"/>
              <a:gd name="connsiteY9" fmla="*/ 1896903 h 3562503"/>
              <a:gd name="connsiteX10" fmla="*/ 7158458 w 10526578"/>
              <a:gd name="connsiteY10" fmla="*/ 2238451 h 3562503"/>
              <a:gd name="connsiteX11" fmla="*/ 7443751 w 10526578"/>
              <a:gd name="connsiteY11" fmla="*/ 1 h 3562503"/>
              <a:gd name="connsiteX12" fmla="*/ 7707098 w 10526578"/>
              <a:gd name="connsiteY12" fmla="*/ 3533242 h 3562503"/>
              <a:gd name="connsiteX13" fmla="*/ 8028966 w 10526578"/>
              <a:gd name="connsiteY13" fmla="*/ 1250900 h 3562503"/>
              <a:gd name="connsiteX14" fmla="*/ 8124064 w 10526578"/>
              <a:gd name="connsiteY14" fmla="*/ 1894637 h 3562503"/>
              <a:gd name="connsiteX15" fmla="*/ 10526578 w 10526578"/>
              <a:gd name="connsiteY15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36542 w 10526578"/>
              <a:gd name="connsiteY5" fmla="*/ 3076606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5578373 w 10526578"/>
              <a:gd name="connsiteY8" fmla="*/ 1880008 h 3562503"/>
              <a:gd name="connsiteX9" fmla="*/ 6936891 w 10526578"/>
              <a:gd name="connsiteY9" fmla="*/ 1896903 h 3562503"/>
              <a:gd name="connsiteX10" fmla="*/ 7224844 w 10526578"/>
              <a:gd name="connsiteY10" fmla="*/ 3305198 h 3562503"/>
              <a:gd name="connsiteX11" fmla="*/ 7443751 w 10526578"/>
              <a:gd name="connsiteY11" fmla="*/ 1 h 3562503"/>
              <a:gd name="connsiteX12" fmla="*/ 7707098 w 10526578"/>
              <a:gd name="connsiteY12" fmla="*/ 3533242 h 3562503"/>
              <a:gd name="connsiteX13" fmla="*/ 8028966 w 10526578"/>
              <a:gd name="connsiteY13" fmla="*/ 1250900 h 3562503"/>
              <a:gd name="connsiteX14" fmla="*/ 8124064 w 10526578"/>
              <a:gd name="connsiteY14" fmla="*/ 1894637 h 3562503"/>
              <a:gd name="connsiteX15" fmla="*/ 10526578 w 10526578"/>
              <a:gd name="connsiteY15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36542 w 10526578"/>
              <a:gd name="connsiteY5" fmla="*/ 3076606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5578373 w 10526578"/>
              <a:gd name="connsiteY8" fmla="*/ 1880008 h 3562503"/>
              <a:gd name="connsiteX9" fmla="*/ 6936891 w 10526578"/>
              <a:gd name="connsiteY9" fmla="*/ 1896903 h 3562503"/>
              <a:gd name="connsiteX10" fmla="*/ 7191650 w 10526578"/>
              <a:gd name="connsiteY10" fmla="*/ 2848025 h 3562503"/>
              <a:gd name="connsiteX11" fmla="*/ 7443751 w 10526578"/>
              <a:gd name="connsiteY11" fmla="*/ 1 h 3562503"/>
              <a:gd name="connsiteX12" fmla="*/ 7707098 w 10526578"/>
              <a:gd name="connsiteY12" fmla="*/ 3533242 h 3562503"/>
              <a:gd name="connsiteX13" fmla="*/ 8028966 w 10526578"/>
              <a:gd name="connsiteY13" fmla="*/ 1250900 h 3562503"/>
              <a:gd name="connsiteX14" fmla="*/ 8124064 w 10526578"/>
              <a:gd name="connsiteY14" fmla="*/ 1894637 h 3562503"/>
              <a:gd name="connsiteX15" fmla="*/ 10526578 w 10526578"/>
              <a:gd name="connsiteY15" fmla="*/ 1902496 h 3562503"/>
              <a:gd name="connsiteX0" fmla="*/ 0 w 12662007"/>
              <a:gd name="connsiteY0" fmla="*/ 1880551 h 3562503"/>
              <a:gd name="connsiteX1" fmla="*/ 4480485 w 12662007"/>
              <a:gd name="connsiteY1" fmla="*/ 1865377 h 3562503"/>
              <a:gd name="connsiteX2" fmla="*/ 4582898 w 12662007"/>
              <a:gd name="connsiteY2" fmla="*/ 1236270 h 3562503"/>
              <a:gd name="connsiteX3" fmla="*/ 4868190 w 12662007"/>
              <a:gd name="connsiteY3" fmla="*/ 3562503 h 3562503"/>
              <a:gd name="connsiteX4" fmla="*/ 5160798 w 12662007"/>
              <a:gd name="connsiteY4" fmla="*/ 14631 h 3562503"/>
              <a:gd name="connsiteX5" fmla="*/ 5471971 w 12662007"/>
              <a:gd name="connsiteY5" fmla="*/ 3076606 h 3562503"/>
              <a:gd name="connsiteX6" fmla="*/ 5612231 w 12662007"/>
              <a:gd name="connsiteY6" fmla="*/ 1874958 h 3562503"/>
              <a:gd name="connsiteX7" fmla="*/ 7031380 w 12662007"/>
              <a:gd name="connsiteY7" fmla="*/ 1889589 h 3562503"/>
              <a:gd name="connsiteX8" fmla="*/ 7713802 w 12662007"/>
              <a:gd name="connsiteY8" fmla="*/ 1880008 h 3562503"/>
              <a:gd name="connsiteX9" fmla="*/ 9072320 w 12662007"/>
              <a:gd name="connsiteY9" fmla="*/ 1896903 h 3562503"/>
              <a:gd name="connsiteX10" fmla="*/ 9327079 w 12662007"/>
              <a:gd name="connsiteY10" fmla="*/ 2848025 h 3562503"/>
              <a:gd name="connsiteX11" fmla="*/ 9579180 w 12662007"/>
              <a:gd name="connsiteY11" fmla="*/ 1 h 3562503"/>
              <a:gd name="connsiteX12" fmla="*/ 9842527 w 12662007"/>
              <a:gd name="connsiteY12" fmla="*/ 3533242 h 3562503"/>
              <a:gd name="connsiteX13" fmla="*/ 10164395 w 12662007"/>
              <a:gd name="connsiteY13" fmla="*/ 1250900 h 3562503"/>
              <a:gd name="connsiteX14" fmla="*/ 10259493 w 12662007"/>
              <a:gd name="connsiteY14" fmla="*/ 1894637 h 3562503"/>
              <a:gd name="connsiteX15" fmla="*/ 12662007 w 12662007"/>
              <a:gd name="connsiteY15" fmla="*/ 1902496 h 3562503"/>
              <a:gd name="connsiteX0" fmla="*/ 0 w 14808500"/>
              <a:gd name="connsiteY0" fmla="*/ 1880551 h 3562503"/>
              <a:gd name="connsiteX1" fmla="*/ 4480485 w 14808500"/>
              <a:gd name="connsiteY1" fmla="*/ 1865377 h 3562503"/>
              <a:gd name="connsiteX2" fmla="*/ 4582898 w 14808500"/>
              <a:gd name="connsiteY2" fmla="*/ 1236270 h 3562503"/>
              <a:gd name="connsiteX3" fmla="*/ 4868190 w 14808500"/>
              <a:gd name="connsiteY3" fmla="*/ 3562503 h 3562503"/>
              <a:gd name="connsiteX4" fmla="*/ 5160798 w 14808500"/>
              <a:gd name="connsiteY4" fmla="*/ 14631 h 3562503"/>
              <a:gd name="connsiteX5" fmla="*/ 5471971 w 14808500"/>
              <a:gd name="connsiteY5" fmla="*/ 3076606 h 3562503"/>
              <a:gd name="connsiteX6" fmla="*/ 5612231 w 14808500"/>
              <a:gd name="connsiteY6" fmla="*/ 1874958 h 3562503"/>
              <a:gd name="connsiteX7" fmla="*/ 7031380 w 14808500"/>
              <a:gd name="connsiteY7" fmla="*/ 1889589 h 3562503"/>
              <a:gd name="connsiteX8" fmla="*/ 7713802 w 14808500"/>
              <a:gd name="connsiteY8" fmla="*/ 1880008 h 3562503"/>
              <a:gd name="connsiteX9" fmla="*/ 9072320 w 14808500"/>
              <a:gd name="connsiteY9" fmla="*/ 1896903 h 3562503"/>
              <a:gd name="connsiteX10" fmla="*/ 9327079 w 14808500"/>
              <a:gd name="connsiteY10" fmla="*/ 2848025 h 3562503"/>
              <a:gd name="connsiteX11" fmla="*/ 9579180 w 14808500"/>
              <a:gd name="connsiteY11" fmla="*/ 1 h 3562503"/>
              <a:gd name="connsiteX12" fmla="*/ 9842527 w 14808500"/>
              <a:gd name="connsiteY12" fmla="*/ 3533242 h 3562503"/>
              <a:gd name="connsiteX13" fmla="*/ 10164395 w 14808500"/>
              <a:gd name="connsiteY13" fmla="*/ 1250900 h 3562503"/>
              <a:gd name="connsiteX14" fmla="*/ 10259493 w 14808500"/>
              <a:gd name="connsiteY14" fmla="*/ 1894637 h 3562503"/>
              <a:gd name="connsiteX15" fmla="*/ 14808500 w 14808500"/>
              <a:gd name="connsiteY15" fmla="*/ 1940591 h 3562503"/>
              <a:gd name="connsiteX0" fmla="*/ 0 w 18482842"/>
              <a:gd name="connsiteY0" fmla="*/ 1904392 h 3562502"/>
              <a:gd name="connsiteX1" fmla="*/ 8154827 w 18482842"/>
              <a:gd name="connsiteY1" fmla="*/ 1865376 h 3562502"/>
              <a:gd name="connsiteX2" fmla="*/ 8257240 w 18482842"/>
              <a:gd name="connsiteY2" fmla="*/ 1236269 h 3562502"/>
              <a:gd name="connsiteX3" fmla="*/ 8542532 w 18482842"/>
              <a:gd name="connsiteY3" fmla="*/ 3562502 h 3562502"/>
              <a:gd name="connsiteX4" fmla="*/ 8835140 w 18482842"/>
              <a:gd name="connsiteY4" fmla="*/ 14630 h 3562502"/>
              <a:gd name="connsiteX5" fmla="*/ 9146313 w 18482842"/>
              <a:gd name="connsiteY5" fmla="*/ 3076605 h 3562502"/>
              <a:gd name="connsiteX6" fmla="*/ 9286573 w 18482842"/>
              <a:gd name="connsiteY6" fmla="*/ 1874957 h 3562502"/>
              <a:gd name="connsiteX7" fmla="*/ 10705722 w 18482842"/>
              <a:gd name="connsiteY7" fmla="*/ 1889588 h 3562502"/>
              <a:gd name="connsiteX8" fmla="*/ 11388144 w 18482842"/>
              <a:gd name="connsiteY8" fmla="*/ 1880007 h 3562502"/>
              <a:gd name="connsiteX9" fmla="*/ 12746662 w 18482842"/>
              <a:gd name="connsiteY9" fmla="*/ 1896902 h 3562502"/>
              <a:gd name="connsiteX10" fmla="*/ 13001421 w 18482842"/>
              <a:gd name="connsiteY10" fmla="*/ 2848024 h 3562502"/>
              <a:gd name="connsiteX11" fmla="*/ 13253522 w 18482842"/>
              <a:gd name="connsiteY11" fmla="*/ 0 h 3562502"/>
              <a:gd name="connsiteX12" fmla="*/ 13516869 w 18482842"/>
              <a:gd name="connsiteY12" fmla="*/ 3533241 h 3562502"/>
              <a:gd name="connsiteX13" fmla="*/ 13838737 w 18482842"/>
              <a:gd name="connsiteY13" fmla="*/ 1250899 h 3562502"/>
              <a:gd name="connsiteX14" fmla="*/ 13933835 w 18482842"/>
              <a:gd name="connsiteY14" fmla="*/ 1894636 h 3562502"/>
              <a:gd name="connsiteX15" fmla="*/ 18482842 w 18482842"/>
              <a:gd name="connsiteY15" fmla="*/ 1940590 h 3562502"/>
              <a:gd name="connsiteX0" fmla="*/ 0 w 14744037"/>
              <a:gd name="connsiteY0" fmla="*/ 1904392 h 3562502"/>
              <a:gd name="connsiteX1" fmla="*/ 8154827 w 14744037"/>
              <a:gd name="connsiteY1" fmla="*/ 1865376 h 3562502"/>
              <a:gd name="connsiteX2" fmla="*/ 8257240 w 14744037"/>
              <a:gd name="connsiteY2" fmla="*/ 1236269 h 3562502"/>
              <a:gd name="connsiteX3" fmla="*/ 8542532 w 14744037"/>
              <a:gd name="connsiteY3" fmla="*/ 3562502 h 3562502"/>
              <a:gd name="connsiteX4" fmla="*/ 8835140 w 14744037"/>
              <a:gd name="connsiteY4" fmla="*/ 14630 h 3562502"/>
              <a:gd name="connsiteX5" fmla="*/ 9146313 w 14744037"/>
              <a:gd name="connsiteY5" fmla="*/ 3076605 h 3562502"/>
              <a:gd name="connsiteX6" fmla="*/ 9286573 w 14744037"/>
              <a:gd name="connsiteY6" fmla="*/ 1874957 h 3562502"/>
              <a:gd name="connsiteX7" fmla="*/ 10705722 w 14744037"/>
              <a:gd name="connsiteY7" fmla="*/ 1889588 h 3562502"/>
              <a:gd name="connsiteX8" fmla="*/ 11388144 w 14744037"/>
              <a:gd name="connsiteY8" fmla="*/ 1880007 h 3562502"/>
              <a:gd name="connsiteX9" fmla="*/ 12746662 w 14744037"/>
              <a:gd name="connsiteY9" fmla="*/ 1896902 h 3562502"/>
              <a:gd name="connsiteX10" fmla="*/ 13001421 w 14744037"/>
              <a:gd name="connsiteY10" fmla="*/ 2848024 h 3562502"/>
              <a:gd name="connsiteX11" fmla="*/ 13253522 w 14744037"/>
              <a:gd name="connsiteY11" fmla="*/ 0 h 3562502"/>
              <a:gd name="connsiteX12" fmla="*/ 13516869 w 14744037"/>
              <a:gd name="connsiteY12" fmla="*/ 3533241 h 3562502"/>
              <a:gd name="connsiteX13" fmla="*/ 13838737 w 14744037"/>
              <a:gd name="connsiteY13" fmla="*/ 1250899 h 3562502"/>
              <a:gd name="connsiteX14" fmla="*/ 13933835 w 14744037"/>
              <a:gd name="connsiteY14" fmla="*/ 1894636 h 3562502"/>
              <a:gd name="connsiteX15" fmla="*/ 14744037 w 14744037"/>
              <a:gd name="connsiteY15" fmla="*/ 1892908 h 3562502"/>
              <a:gd name="connsiteX0" fmla="*/ 0 w 14782714"/>
              <a:gd name="connsiteY0" fmla="*/ 1904392 h 3562502"/>
              <a:gd name="connsiteX1" fmla="*/ 8154827 w 14782714"/>
              <a:gd name="connsiteY1" fmla="*/ 1865376 h 3562502"/>
              <a:gd name="connsiteX2" fmla="*/ 8257240 w 14782714"/>
              <a:gd name="connsiteY2" fmla="*/ 1236269 h 3562502"/>
              <a:gd name="connsiteX3" fmla="*/ 8542532 w 14782714"/>
              <a:gd name="connsiteY3" fmla="*/ 3562502 h 3562502"/>
              <a:gd name="connsiteX4" fmla="*/ 8835140 w 14782714"/>
              <a:gd name="connsiteY4" fmla="*/ 14630 h 3562502"/>
              <a:gd name="connsiteX5" fmla="*/ 9146313 w 14782714"/>
              <a:gd name="connsiteY5" fmla="*/ 3076605 h 3562502"/>
              <a:gd name="connsiteX6" fmla="*/ 9286573 w 14782714"/>
              <a:gd name="connsiteY6" fmla="*/ 1874957 h 3562502"/>
              <a:gd name="connsiteX7" fmla="*/ 10705722 w 14782714"/>
              <a:gd name="connsiteY7" fmla="*/ 1889588 h 3562502"/>
              <a:gd name="connsiteX8" fmla="*/ 11388144 w 14782714"/>
              <a:gd name="connsiteY8" fmla="*/ 1880007 h 3562502"/>
              <a:gd name="connsiteX9" fmla="*/ 12746662 w 14782714"/>
              <a:gd name="connsiteY9" fmla="*/ 1896902 h 3562502"/>
              <a:gd name="connsiteX10" fmla="*/ 13001421 w 14782714"/>
              <a:gd name="connsiteY10" fmla="*/ 2848024 h 3562502"/>
              <a:gd name="connsiteX11" fmla="*/ 13253522 w 14782714"/>
              <a:gd name="connsiteY11" fmla="*/ 0 h 3562502"/>
              <a:gd name="connsiteX12" fmla="*/ 13516869 w 14782714"/>
              <a:gd name="connsiteY12" fmla="*/ 3533241 h 3562502"/>
              <a:gd name="connsiteX13" fmla="*/ 13838737 w 14782714"/>
              <a:gd name="connsiteY13" fmla="*/ 1250899 h 3562502"/>
              <a:gd name="connsiteX14" fmla="*/ 13933835 w 14782714"/>
              <a:gd name="connsiteY14" fmla="*/ 1894636 h 3562502"/>
              <a:gd name="connsiteX15" fmla="*/ 14782714 w 14782714"/>
              <a:gd name="connsiteY15" fmla="*/ 1904828 h 3562502"/>
              <a:gd name="connsiteX0" fmla="*/ 0 w 14821391"/>
              <a:gd name="connsiteY0" fmla="*/ 1904392 h 3562502"/>
              <a:gd name="connsiteX1" fmla="*/ 8154827 w 14821391"/>
              <a:gd name="connsiteY1" fmla="*/ 1865376 h 3562502"/>
              <a:gd name="connsiteX2" fmla="*/ 8257240 w 14821391"/>
              <a:gd name="connsiteY2" fmla="*/ 1236269 h 3562502"/>
              <a:gd name="connsiteX3" fmla="*/ 8542532 w 14821391"/>
              <a:gd name="connsiteY3" fmla="*/ 3562502 h 3562502"/>
              <a:gd name="connsiteX4" fmla="*/ 8835140 w 14821391"/>
              <a:gd name="connsiteY4" fmla="*/ 14630 h 3562502"/>
              <a:gd name="connsiteX5" fmla="*/ 9146313 w 14821391"/>
              <a:gd name="connsiteY5" fmla="*/ 3076605 h 3562502"/>
              <a:gd name="connsiteX6" fmla="*/ 9286573 w 14821391"/>
              <a:gd name="connsiteY6" fmla="*/ 1874957 h 3562502"/>
              <a:gd name="connsiteX7" fmla="*/ 10705722 w 14821391"/>
              <a:gd name="connsiteY7" fmla="*/ 1889588 h 3562502"/>
              <a:gd name="connsiteX8" fmla="*/ 11388144 w 14821391"/>
              <a:gd name="connsiteY8" fmla="*/ 1880007 h 3562502"/>
              <a:gd name="connsiteX9" fmla="*/ 12746662 w 14821391"/>
              <a:gd name="connsiteY9" fmla="*/ 1896902 h 3562502"/>
              <a:gd name="connsiteX10" fmla="*/ 13001421 w 14821391"/>
              <a:gd name="connsiteY10" fmla="*/ 2848024 h 3562502"/>
              <a:gd name="connsiteX11" fmla="*/ 13253522 w 14821391"/>
              <a:gd name="connsiteY11" fmla="*/ 0 h 3562502"/>
              <a:gd name="connsiteX12" fmla="*/ 13516869 w 14821391"/>
              <a:gd name="connsiteY12" fmla="*/ 3533241 h 3562502"/>
              <a:gd name="connsiteX13" fmla="*/ 13838737 w 14821391"/>
              <a:gd name="connsiteY13" fmla="*/ 1250899 h 3562502"/>
              <a:gd name="connsiteX14" fmla="*/ 13933835 w 14821391"/>
              <a:gd name="connsiteY14" fmla="*/ 1894636 h 3562502"/>
              <a:gd name="connsiteX15" fmla="*/ 14821391 w 14821391"/>
              <a:gd name="connsiteY15" fmla="*/ 1916748 h 3562502"/>
              <a:gd name="connsiteX0" fmla="*/ 0 w 17332784"/>
              <a:gd name="connsiteY0" fmla="*/ 1904392 h 3562502"/>
              <a:gd name="connsiteX1" fmla="*/ 8154827 w 17332784"/>
              <a:gd name="connsiteY1" fmla="*/ 1865376 h 3562502"/>
              <a:gd name="connsiteX2" fmla="*/ 8257240 w 17332784"/>
              <a:gd name="connsiteY2" fmla="*/ 1236269 h 3562502"/>
              <a:gd name="connsiteX3" fmla="*/ 8542532 w 17332784"/>
              <a:gd name="connsiteY3" fmla="*/ 3562502 h 3562502"/>
              <a:gd name="connsiteX4" fmla="*/ 8835140 w 17332784"/>
              <a:gd name="connsiteY4" fmla="*/ 14630 h 3562502"/>
              <a:gd name="connsiteX5" fmla="*/ 9146313 w 17332784"/>
              <a:gd name="connsiteY5" fmla="*/ 3076605 h 3562502"/>
              <a:gd name="connsiteX6" fmla="*/ 9286573 w 17332784"/>
              <a:gd name="connsiteY6" fmla="*/ 1874957 h 3562502"/>
              <a:gd name="connsiteX7" fmla="*/ 10705722 w 17332784"/>
              <a:gd name="connsiteY7" fmla="*/ 1889588 h 3562502"/>
              <a:gd name="connsiteX8" fmla="*/ 11388144 w 17332784"/>
              <a:gd name="connsiteY8" fmla="*/ 1880007 h 3562502"/>
              <a:gd name="connsiteX9" fmla="*/ 12746662 w 17332784"/>
              <a:gd name="connsiteY9" fmla="*/ 1896902 h 3562502"/>
              <a:gd name="connsiteX10" fmla="*/ 13001421 w 17332784"/>
              <a:gd name="connsiteY10" fmla="*/ 2848024 h 3562502"/>
              <a:gd name="connsiteX11" fmla="*/ 13253522 w 17332784"/>
              <a:gd name="connsiteY11" fmla="*/ 0 h 3562502"/>
              <a:gd name="connsiteX12" fmla="*/ 13516869 w 17332784"/>
              <a:gd name="connsiteY12" fmla="*/ 3533241 h 3562502"/>
              <a:gd name="connsiteX13" fmla="*/ 13838737 w 17332784"/>
              <a:gd name="connsiteY13" fmla="*/ 1250899 h 3562502"/>
              <a:gd name="connsiteX14" fmla="*/ 13933835 w 17332784"/>
              <a:gd name="connsiteY14" fmla="*/ 1894636 h 3562502"/>
              <a:gd name="connsiteX15" fmla="*/ 17332784 w 17332784"/>
              <a:gd name="connsiteY15" fmla="*/ 1860793 h 3562502"/>
              <a:gd name="connsiteX0" fmla="*/ 0 w 17255964"/>
              <a:gd name="connsiteY0" fmla="*/ 1904392 h 3562502"/>
              <a:gd name="connsiteX1" fmla="*/ 8154827 w 17255964"/>
              <a:gd name="connsiteY1" fmla="*/ 1865376 h 3562502"/>
              <a:gd name="connsiteX2" fmla="*/ 8257240 w 17255964"/>
              <a:gd name="connsiteY2" fmla="*/ 1236269 h 3562502"/>
              <a:gd name="connsiteX3" fmla="*/ 8542532 w 17255964"/>
              <a:gd name="connsiteY3" fmla="*/ 3562502 h 3562502"/>
              <a:gd name="connsiteX4" fmla="*/ 8835140 w 17255964"/>
              <a:gd name="connsiteY4" fmla="*/ 14630 h 3562502"/>
              <a:gd name="connsiteX5" fmla="*/ 9146313 w 17255964"/>
              <a:gd name="connsiteY5" fmla="*/ 3076605 h 3562502"/>
              <a:gd name="connsiteX6" fmla="*/ 9286573 w 17255964"/>
              <a:gd name="connsiteY6" fmla="*/ 1874957 h 3562502"/>
              <a:gd name="connsiteX7" fmla="*/ 10705722 w 17255964"/>
              <a:gd name="connsiteY7" fmla="*/ 1889588 h 3562502"/>
              <a:gd name="connsiteX8" fmla="*/ 11388144 w 17255964"/>
              <a:gd name="connsiteY8" fmla="*/ 1880007 h 3562502"/>
              <a:gd name="connsiteX9" fmla="*/ 12746662 w 17255964"/>
              <a:gd name="connsiteY9" fmla="*/ 1896902 h 3562502"/>
              <a:gd name="connsiteX10" fmla="*/ 13001421 w 17255964"/>
              <a:gd name="connsiteY10" fmla="*/ 2848024 h 3562502"/>
              <a:gd name="connsiteX11" fmla="*/ 13253522 w 17255964"/>
              <a:gd name="connsiteY11" fmla="*/ 0 h 3562502"/>
              <a:gd name="connsiteX12" fmla="*/ 13516869 w 17255964"/>
              <a:gd name="connsiteY12" fmla="*/ 3533241 h 3562502"/>
              <a:gd name="connsiteX13" fmla="*/ 13838737 w 17255964"/>
              <a:gd name="connsiteY13" fmla="*/ 1250899 h 3562502"/>
              <a:gd name="connsiteX14" fmla="*/ 13933835 w 17255964"/>
              <a:gd name="connsiteY14" fmla="*/ 1894636 h 3562502"/>
              <a:gd name="connsiteX15" fmla="*/ 17255964 w 17255964"/>
              <a:gd name="connsiteY15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74957 h 3562502"/>
              <a:gd name="connsiteX7" fmla="*/ 10705722 w 17279011"/>
              <a:gd name="connsiteY7" fmla="*/ 1889588 h 3562502"/>
              <a:gd name="connsiteX8" fmla="*/ 11388144 w 17279011"/>
              <a:gd name="connsiteY8" fmla="*/ 1880007 h 3562502"/>
              <a:gd name="connsiteX9" fmla="*/ 12746662 w 17279011"/>
              <a:gd name="connsiteY9" fmla="*/ 1896902 h 3562502"/>
              <a:gd name="connsiteX10" fmla="*/ 13001421 w 17279011"/>
              <a:gd name="connsiteY10" fmla="*/ 2848024 h 3562502"/>
              <a:gd name="connsiteX11" fmla="*/ 13253522 w 17279011"/>
              <a:gd name="connsiteY11" fmla="*/ 0 h 3562502"/>
              <a:gd name="connsiteX12" fmla="*/ 13516869 w 17279011"/>
              <a:gd name="connsiteY12" fmla="*/ 3533241 h 3562502"/>
              <a:gd name="connsiteX13" fmla="*/ 13838737 w 17279011"/>
              <a:gd name="connsiteY13" fmla="*/ 1250899 h 3562502"/>
              <a:gd name="connsiteX14" fmla="*/ 13933835 w 17279011"/>
              <a:gd name="connsiteY14" fmla="*/ 1894636 h 3562502"/>
              <a:gd name="connsiteX15" fmla="*/ 17279011 w 17279011"/>
              <a:gd name="connsiteY15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74957 h 3562502"/>
              <a:gd name="connsiteX7" fmla="*/ 10705722 w 17279011"/>
              <a:gd name="connsiteY7" fmla="*/ 1889588 h 3562502"/>
              <a:gd name="connsiteX8" fmla="*/ 11388144 w 17279011"/>
              <a:gd name="connsiteY8" fmla="*/ 1880007 h 3562502"/>
              <a:gd name="connsiteX9" fmla="*/ 12746662 w 17279011"/>
              <a:gd name="connsiteY9" fmla="*/ 1896902 h 3562502"/>
              <a:gd name="connsiteX10" fmla="*/ 13001421 w 17279011"/>
              <a:gd name="connsiteY10" fmla="*/ 2848024 h 3562502"/>
              <a:gd name="connsiteX11" fmla="*/ 13253522 w 17279011"/>
              <a:gd name="connsiteY11" fmla="*/ 0 h 3562502"/>
              <a:gd name="connsiteX12" fmla="*/ 13516869 w 17279011"/>
              <a:gd name="connsiteY12" fmla="*/ 3533241 h 3562502"/>
              <a:gd name="connsiteX13" fmla="*/ 13838737 w 17279011"/>
              <a:gd name="connsiteY13" fmla="*/ 1250899 h 3562502"/>
              <a:gd name="connsiteX14" fmla="*/ 13933836 w 17279011"/>
              <a:gd name="connsiteY14" fmla="*/ 1873328 h 3562502"/>
              <a:gd name="connsiteX15" fmla="*/ 17279011 w 17279011"/>
              <a:gd name="connsiteY15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74957 h 3562502"/>
              <a:gd name="connsiteX7" fmla="*/ 10705722 w 17279011"/>
              <a:gd name="connsiteY7" fmla="*/ 1889588 h 3562502"/>
              <a:gd name="connsiteX8" fmla="*/ 11388144 w 17279011"/>
              <a:gd name="connsiteY8" fmla="*/ 1880007 h 3562502"/>
              <a:gd name="connsiteX9" fmla="*/ 12746662 w 17279011"/>
              <a:gd name="connsiteY9" fmla="*/ 1882695 h 3562502"/>
              <a:gd name="connsiteX10" fmla="*/ 13001421 w 17279011"/>
              <a:gd name="connsiteY10" fmla="*/ 2848024 h 3562502"/>
              <a:gd name="connsiteX11" fmla="*/ 13253522 w 17279011"/>
              <a:gd name="connsiteY11" fmla="*/ 0 h 3562502"/>
              <a:gd name="connsiteX12" fmla="*/ 13516869 w 17279011"/>
              <a:gd name="connsiteY12" fmla="*/ 3533241 h 3562502"/>
              <a:gd name="connsiteX13" fmla="*/ 13838737 w 17279011"/>
              <a:gd name="connsiteY13" fmla="*/ 1250899 h 3562502"/>
              <a:gd name="connsiteX14" fmla="*/ 13933836 w 17279011"/>
              <a:gd name="connsiteY14" fmla="*/ 1873328 h 3562502"/>
              <a:gd name="connsiteX15" fmla="*/ 17279011 w 17279011"/>
              <a:gd name="connsiteY15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67853 h 3562502"/>
              <a:gd name="connsiteX7" fmla="*/ 10705722 w 17279011"/>
              <a:gd name="connsiteY7" fmla="*/ 1889588 h 3562502"/>
              <a:gd name="connsiteX8" fmla="*/ 11388144 w 17279011"/>
              <a:gd name="connsiteY8" fmla="*/ 1880007 h 3562502"/>
              <a:gd name="connsiteX9" fmla="*/ 12746662 w 17279011"/>
              <a:gd name="connsiteY9" fmla="*/ 1882695 h 3562502"/>
              <a:gd name="connsiteX10" fmla="*/ 13001421 w 17279011"/>
              <a:gd name="connsiteY10" fmla="*/ 2848024 h 3562502"/>
              <a:gd name="connsiteX11" fmla="*/ 13253522 w 17279011"/>
              <a:gd name="connsiteY11" fmla="*/ 0 h 3562502"/>
              <a:gd name="connsiteX12" fmla="*/ 13516869 w 17279011"/>
              <a:gd name="connsiteY12" fmla="*/ 3533241 h 3562502"/>
              <a:gd name="connsiteX13" fmla="*/ 13838737 w 17279011"/>
              <a:gd name="connsiteY13" fmla="*/ 1250899 h 3562502"/>
              <a:gd name="connsiteX14" fmla="*/ 13933836 w 17279011"/>
              <a:gd name="connsiteY14" fmla="*/ 1873328 h 3562502"/>
              <a:gd name="connsiteX15" fmla="*/ 17279011 w 17279011"/>
              <a:gd name="connsiteY15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67853 h 3562502"/>
              <a:gd name="connsiteX7" fmla="*/ 10705722 w 17279011"/>
              <a:gd name="connsiteY7" fmla="*/ 1889588 h 3562502"/>
              <a:gd name="connsiteX8" fmla="*/ 12746662 w 17279011"/>
              <a:gd name="connsiteY8" fmla="*/ 1882695 h 3562502"/>
              <a:gd name="connsiteX9" fmla="*/ 13001421 w 17279011"/>
              <a:gd name="connsiteY9" fmla="*/ 2848024 h 3562502"/>
              <a:gd name="connsiteX10" fmla="*/ 13253522 w 17279011"/>
              <a:gd name="connsiteY10" fmla="*/ 0 h 3562502"/>
              <a:gd name="connsiteX11" fmla="*/ 13516869 w 17279011"/>
              <a:gd name="connsiteY11" fmla="*/ 3533241 h 3562502"/>
              <a:gd name="connsiteX12" fmla="*/ 13838737 w 17279011"/>
              <a:gd name="connsiteY12" fmla="*/ 1250899 h 3562502"/>
              <a:gd name="connsiteX13" fmla="*/ 13933836 w 17279011"/>
              <a:gd name="connsiteY13" fmla="*/ 1873328 h 3562502"/>
              <a:gd name="connsiteX14" fmla="*/ 17279011 w 17279011"/>
              <a:gd name="connsiteY14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67853 h 3562502"/>
              <a:gd name="connsiteX7" fmla="*/ 12746662 w 17279011"/>
              <a:gd name="connsiteY7" fmla="*/ 1882695 h 3562502"/>
              <a:gd name="connsiteX8" fmla="*/ 13001421 w 17279011"/>
              <a:gd name="connsiteY8" fmla="*/ 2848024 h 3562502"/>
              <a:gd name="connsiteX9" fmla="*/ 13253522 w 17279011"/>
              <a:gd name="connsiteY9" fmla="*/ 0 h 3562502"/>
              <a:gd name="connsiteX10" fmla="*/ 13516869 w 17279011"/>
              <a:gd name="connsiteY10" fmla="*/ 3533241 h 3562502"/>
              <a:gd name="connsiteX11" fmla="*/ 13838737 w 17279011"/>
              <a:gd name="connsiteY11" fmla="*/ 1250899 h 3562502"/>
              <a:gd name="connsiteX12" fmla="*/ 13933836 w 17279011"/>
              <a:gd name="connsiteY12" fmla="*/ 1873328 h 3562502"/>
              <a:gd name="connsiteX13" fmla="*/ 17279011 w 17279011"/>
              <a:gd name="connsiteY13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67853 h 3562502"/>
              <a:gd name="connsiteX7" fmla="*/ 12746662 w 17279011"/>
              <a:gd name="connsiteY7" fmla="*/ 1868490 h 3562502"/>
              <a:gd name="connsiteX8" fmla="*/ 13001421 w 17279011"/>
              <a:gd name="connsiteY8" fmla="*/ 2848024 h 3562502"/>
              <a:gd name="connsiteX9" fmla="*/ 13253522 w 17279011"/>
              <a:gd name="connsiteY9" fmla="*/ 0 h 3562502"/>
              <a:gd name="connsiteX10" fmla="*/ 13516869 w 17279011"/>
              <a:gd name="connsiteY10" fmla="*/ 3533241 h 3562502"/>
              <a:gd name="connsiteX11" fmla="*/ 13838737 w 17279011"/>
              <a:gd name="connsiteY11" fmla="*/ 1250899 h 3562502"/>
              <a:gd name="connsiteX12" fmla="*/ 13933836 w 17279011"/>
              <a:gd name="connsiteY12" fmla="*/ 1873328 h 3562502"/>
              <a:gd name="connsiteX13" fmla="*/ 17279011 w 17279011"/>
              <a:gd name="connsiteY13" fmla="*/ 1867897 h 3562502"/>
              <a:gd name="connsiteX0" fmla="*/ 0 w 19775667"/>
              <a:gd name="connsiteY0" fmla="*/ 1861774 h 3562502"/>
              <a:gd name="connsiteX1" fmla="*/ 10651483 w 19775667"/>
              <a:gd name="connsiteY1" fmla="*/ 1865376 h 3562502"/>
              <a:gd name="connsiteX2" fmla="*/ 10753896 w 19775667"/>
              <a:gd name="connsiteY2" fmla="*/ 1236269 h 3562502"/>
              <a:gd name="connsiteX3" fmla="*/ 11039188 w 19775667"/>
              <a:gd name="connsiteY3" fmla="*/ 3562502 h 3562502"/>
              <a:gd name="connsiteX4" fmla="*/ 11331796 w 19775667"/>
              <a:gd name="connsiteY4" fmla="*/ 14630 h 3562502"/>
              <a:gd name="connsiteX5" fmla="*/ 11642969 w 19775667"/>
              <a:gd name="connsiteY5" fmla="*/ 3076605 h 3562502"/>
              <a:gd name="connsiteX6" fmla="*/ 11783229 w 19775667"/>
              <a:gd name="connsiteY6" fmla="*/ 1867853 h 3562502"/>
              <a:gd name="connsiteX7" fmla="*/ 15243318 w 19775667"/>
              <a:gd name="connsiteY7" fmla="*/ 1868490 h 3562502"/>
              <a:gd name="connsiteX8" fmla="*/ 15498077 w 19775667"/>
              <a:gd name="connsiteY8" fmla="*/ 2848024 h 3562502"/>
              <a:gd name="connsiteX9" fmla="*/ 15750178 w 19775667"/>
              <a:gd name="connsiteY9" fmla="*/ 0 h 3562502"/>
              <a:gd name="connsiteX10" fmla="*/ 16013525 w 19775667"/>
              <a:gd name="connsiteY10" fmla="*/ 3533241 h 3562502"/>
              <a:gd name="connsiteX11" fmla="*/ 16335393 w 19775667"/>
              <a:gd name="connsiteY11" fmla="*/ 1250899 h 3562502"/>
              <a:gd name="connsiteX12" fmla="*/ 16430492 w 19775667"/>
              <a:gd name="connsiteY12" fmla="*/ 1873328 h 3562502"/>
              <a:gd name="connsiteX13" fmla="*/ 19775667 w 19775667"/>
              <a:gd name="connsiteY13" fmla="*/ 1867897 h 3562502"/>
              <a:gd name="connsiteX0" fmla="*/ 0 w 19075538"/>
              <a:gd name="connsiteY0" fmla="*/ 1861774 h 3562502"/>
              <a:gd name="connsiteX1" fmla="*/ 10651483 w 19075538"/>
              <a:gd name="connsiteY1" fmla="*/ 1865376 h 3562502"/>
              <a:gd name="connsiteX2" fmla="*/ 10753896 w 19075538"/>
              <a:gd name="connsiteY2" fmla="*/ 1236269 h 3562502"/>
              <a:gd name="connsiteX3" fmla="*/ 11039188 w 19075538"/>
              <a:gd name="connsiteY3" fmla="*/ 3562502 h 3562502"/>
              <a:gd name="connsiteX4" fmla="*/ 11331796 w 19075538"/>
              <a:gd name="connsiteY4" fmla="*/ 14630 h 3562502"/>
              <a:gd name="connsiteX5" fmla="*/ 11642969 w 19075538"/>
              <a:gd name="connsiteY5" fmla="*/ 3076605 h 3562502"/>
              <a:gd name="connsiteX6" fmla="*/ 11783229 w 19075538"/>
              <a:gd name="connsiteY6" fmla="*/ 1867853 h 3562502"/>
              <a:gd name="connsiteX7" fmla="*/ 15243318 w 19075538"/>
              <a:gd name="connsiteY7" fmla="*/ 1868490 h 3562502"/>
              <a:gd name="connsiteX8" fmla="*/ 15498077 w 19075538"/>
              <a:gd name="connsiteY8" fmla="*/ 2848024 h 3562502"/>
              <a:gd name="connsiteX9" fmla="*/ 15750178 w 19075538"/>
              <a:gd name="connsiteY9" fmla="*/ 0 h 3562502"/>
              <a:gd name="connsiteX10" fmla="*/ 16013525 w 19075538"/>
              <a:gd name="connsiteY10" fmla="*/ 3533241 h 3562502"/>
              <a:gd name="connsiteX11" fmla="*/ 16335393 w 19075538"/>
              <a:gd name="connsiteY11" fmla="*/ 1250899 h 3562502"/>
              <a:gd name="connsiteX12" fmla="*/ 16430492 w 19075538"/>
              <a:gd name="connsiteY12" fmla="*/ 1873328 h 3562502"/>
              <a:gd name="connsiteX13" fmla="*/ 19075538 w 19075538"/>
              <a:gd name="connsiteY13" fmla="*/ 1874243 h 3562502"/>
              <a:gd name="connsiteX0" fmla="*/ 0 w 19096130"/>
              <a:gd name="connsiteY0" fmla="*/ 1861774 h 3562502"/>
              <a:gd name="connsiteX1" fmla="*/ 10651483 w 19096130"/>
              <a:gd name="connsiteY1" fmla="*/ 1865376 h 3562502"/>
              <a:gd name="connsiteX2" fmla="*/ 10753896 w 19096130"/>
              <a:gd name="connsiteY2" fmla="*/ 1236269 h 3562502"/>
              <a:gd name="connsiteX3" fmla="*/ 11039188 w 19096130"/>
              <a:gd name="connsiteY3" fmla="*/ 3562502 h 3562502"/>
              <a:gd name="connsiteX4" fmla="*/ 11331796 w 19096130"/>
              <a:gd name="connsiteY4" fmla="*/ 14630 h 3562502"/>
              <a:gd name="connsiteX5" fmla="*/ 11642969 w 19096130"/>
              <a:gd name="connsiteY5" fmla="*/ 3076605 h 3562502"/>
              <a:gd name="connsiteX6" fmla="*/ 11783229 w 19096130"/>
              <a:gd name="connsiteY6" fmla="*/ 1867853 h 3562502"/>
              <a:gd name="connsiteX7" fmla="*/ 15243318 w 19096130"/>
              <a:gd name="connsiteY7" fmla="*/ 1868490 h 3562502"/>
              <a:gd name="connsiteX8" fmla="*/ 15498077 w 19096130"/>
              <a:gd name="connsiteY8" fmla="*/ 2848024 h 3562502"/>
              <a:gd name="connsiteX9" fmla="*/ 15750178 w 19096130"/>
              <a:gd name="connsiteY9" fmla="*/ 0 h 3562502"/>
              <a:gd name="connsiteX10" fmla="*/ 16013525 w 19096130"/>
              <a:gd name="connsiteY10" fmla="*/ 3533241 h 3562502"/>
              <a:gd name="connsiteX11" fmla="*/ 16335393 w 19096130"/>
              <a:gd name="connsiteY11" fmla="*/ 1250899 h 3562502"/>
              <a:gd name="connsiteX12" fmla="*/ 16430492 w 19096130"/>
              <a:gd name="connsiteY12" fmla="*/ 1873328 h 3562502"/>
              <a:gd name="connsiteX13" fmla="*/ 19096130 w 19096130"/>
              <a:gd name="connsiteY13" fmla="*/ 1874243 h 3562502"/>
              <a:gd name="connsiteX0" fmla="*/ 0 w 19096130"/>
              <a:gd name="connsiteY0" fmla="*/ 1861774 h 3562502"/>
              <a:gd name="connsiteX1" fmla="*/ 10651483 w 19096130"/>
              <a:gd name="connsiteY1" fmla="*/ 1865376 h 3562502"/>
              <a:gd name="connsiteX2" fmla="*/ 10753896 w 19096130"/>
              <a:gd name="connsiteY2" fmla="*/ 1236269 h 3562502"/>
              <a:gd name="connsiteX3" fmla="*/ 11039188 w 19096130"/>
              <a:gd name="connsiteY3" fmla="*/ 3562502 h 3562502"/>
              <a:gd name="connsiteX4" fmla="*/ 11331796 w 19096130"/>
              <a:gd name="connsiteY4" fmla="*/ 14630 h 3562502"/>
              <a:gd name="connsiteX5" fmla="*/ 11642969 w 19096130"/>
              <a:gd name="connsiteY5" fmla="*/ 3076605 h 3562502"/>
              <a:gd name="connsiteX6" fmla="*/ 11783229 w 19096130"/>
              <a:gd name="connsiteY6" fmla="*/ 1867853 h 3562502"/>
              <a:gd name="connsiteX7" fmla="*/ 15243318 w 19096130"/>
              <a:gd name="connsiteY7" fmla="*/ 1868490 h 3562502"/>
              <a:gd name="connsiteX8" fmla="*/ 15498077 w 19096130"/>
              <a:gd name="connsiteY8" fmla="*/ 2848024 h 3562502"/>
              <a:gd name="connsiteX9" fmla="*/ 15750178 w 19096130"/>
              <a:gd name="connsiteY9" fmla="*/ 0 h 3562502"/>
              <a:gd name="connsiteX10" fmla="*/ 16013525 w 19096130"/>
              <a:gd name="connsiteY10" fmla="*/ 3533241 h 3562502"/>
              <a:gd name="connsiteX11" fmla="*/ 16335393 w 19096130"/>
              <a:gd name="connsiteY11" fmla="*/ 1250899 h 3562502"/>
              <a:gd name="connsiteX12" fmla="*/ 16430492 w 19096130"/>
              <a:gd name="connsiteY12" fmla="*/ 1873328 h 3562502"/>
              <a:gd name="connsiteX13" fmla="*/ 19096130 w 19096130"/>
              <a:gd name="connsiteY13" fmla="*/ 1867897 h 3562502"/>
              <a:gd name="connsiteX0" fmla="*/ 0 w 19096130"/>
              <a:gd name="connsiteY0" fmla="*/ 1861774 h 3562502"/>
              <a:gd name="connsiteX1" fmla="*/ 10651483 w 19096130"/>
              <a:gd name="connsiteY1" fmla="*/ 1865376 h 3562502"/>
              <a:gd name="connsiteX2" fmla="*/ 10753896 w 19096130"/>
              <a:gd name="connsiteY2" fmla="*/ 1236269 h 3562502"/>
              <a:gd name="connsiteX3" fmla="*/ 11039188 w 19096130"/>
              <a:gd name="connsiteY3" fmla="*/ 3562502 h 3562502"/>
              <a:gd name="connsiteX4" fmla="*/ 11331796 w 19096130"/>
              <a:gd name="connsiteY4" fmla="*/ 14630 h 3562502"/>
              <a:gd name="connsiteX5" fmla="*/ 11642969 w 19096130"/>
              <a:gd name="connsiteY5" fmla="*/ 3076605 h 3562502"/>
              <a:gd name="connsiteX6" fmla="*/ 11783229 w 19096130"/>
              <a:gd name="connsiteY6" fmla="*/ 1867853 h 3562502"/>
              <a:gd name="connsiteX7" fmla="*/ 15243318 w 19096130"/>
              <a:gd name="connsiteY7" fmla="*/ 1868490 h 3562502"/>
              <a:gd name="connsiteX8" fmla="*/ 15498077 w 19096130"/>
              <a:gd name="connsiteY8" fmla="*/ 2848024 h 3562502"/>
              <a:gd name="connsiteX9" fmla="*/ 15750178 w 19096130"/>
              <a:gd name="connsiteY9" fmla="*/ 0 h 3562502"/>
              <a:gd name="connsiteX10" fmla="*/ 16013525 w 19096130"/>
              <a:gd name="connsiteY10" fmla="*/ 3533241 h 3562502"/>
              <a:gd name="connsiteX11" fmla="*/ 16335393 w 19096130"/>
              <a:gd name="connsiteY11" fmla="*/ 1250899 h 3562502"/>
              <a:gd name="connsiteX12" fmla="*/ 16430492 w 19096130"/>
              <a:gd name="connsiteY12" fmla="*/ 1873328 h 3562502"/>
              <a:gd name="connsiteX13" fmla="*/ 19096130 w 19096130"/>
              <a:gd name="connsiteY13" fmla="*/ 1867897 h 3562502"/>
              <a:gd name="connsiteX0" fmla="*/ 0 w 19096130"/>
              <a:gd name="connsiteY0" fmla="*/ 1861774 h 3562502"/>
              <a:gd name="connsiteX1" fmla="*/ 10651483 w 19096130"/>
              <a:gd name="connsiteY1" fmla="*/ 1865376 h 3562502"/>
              <a:gd name="connsiteX2" fmla="*/ 10753896 w 19096130"/>
              <a:gd name="connsiteY2" fmla="*/ 1236269 h 3562502"/>
              <a:gd name="connsiteX3" fmla="*/ 11039188 w 19096130"/>
              <a:gd name="connsiteY3" fmla="*/ 3562502 h 3562502"/>
              <a:gd name="connsiteX4" fmla="*/ 11331796 w 19096130"/>
              <a:gd name="connsiteY4" fmla="*/ 14630 h 3562502"/>
              <a:gd name="connsiteX5" fmla="*/ 11642969 w 19096130"/>
              <a:gd name="connsiteY5" fmla="*/ 3076605 h 3562502"/>
              <a:gd name="connsiteX6" fmla="*/ 11783229 w 19096130"/>
              <a:gd name="connsiteY6" fmla="*/ 1867853 h 3562502"/>
              <a:gd name="connsiteX7" fmla="*/ 15243318 w 19096130"/>
              <a:gd name="connsiteY7" fmla="*/ 1868490 h 3562502"/>
              <a:gd name="connsiteX8" fmla="*/ 15498077 w 19096130"/>
              <a:gd name="connsiteY8" fmla="*/ 2848024 h 3562502"/>
              <a:gd name="connsiteX9" fmla="*/ 15750178 w 19096130"/>
              <a:gd name="connsiteY9" fmla="*/ 0 h 3562502"/>
              <a:gd name="connsiteX10" fmla="*/ 16013525 w 19096130"/>
              <a:gd name="connsiteY10" fmla="*/ 3533241 h 3562502"/>
              <a:gd name="connsiteX11" fmla="*/ 16335393 w 19096130"/>
              <a:gd name="connsiteY11" fmla="*/ 1250899 h 3562502"/>
              <a:gd name="connsiteX12" fmla="*/ 16430491 w 19096130"/>
              <a:gd name="connsiteY12" fmla="*/ 1860635 h 3562502"/>
              <a:gd name="connsiteX13" fmla="*/ 19096130 w 19096130"/>
              <a:gd name="connsiteY13" fmla="*/ 1867897 h 3562502"/>
              <a:gd name="connsiteX0" fmla="*/ 0 w 19748213"/>
              <a:gd name="connsiteY0" fmla="*/ 1868122 h 3562502"/>
              <a:gd name="connsiteX1" fmla="*/ 11303566 w 19748213"/>
              <a:gd name="connsiteY1" fmla="*/ 1865376 h 3562502"/>
              <a:gd name="connsiteX2" fmla="*/ 11405979 w 19748213"/>
              <a:gd name="connsiteY2" fmla="*/ 1236269 h 3562502"/>
              <a:gd name="connsiteX3" fmla="*/ 11691271 w 19748213"/>
              <a:gd name="connsiteY3" fmla="*/ 3562502 h 3562502"/>
              <a:gd name="connsiteX4" fmla="*/ 11983879 w 19748213"/>
              <a:gd name="connsiteY4" fmla="*/ 14630 h 3562502"/>
              <a:gd name="connsiteX5" fmla="*/ 12295052 w 19748213"/>
              <a:gd name="connsiteY5" fmla="*/ 3076605 h 3562502"/>
              <a:gd name="connsiteX6" fmla="*/ 12435312 w 19748213"/>
              <a:gd name="connsiteY6" fmla="*/ 1867853 h 3562502"/>
              <a:gd name="connsiteX7" fmla="*/ 15895401 w 19748213"/>
              <a:gd name="connsiteY7" fmla="*/ 1868490 h 3562502"/>
              <a:gd name="connsiteX8" fmla="*/ 16150160 w 19748213"/>
              <a:gd name="connsiteY8" fmla="*/ 2848024 h 3562502"/>
              <a:gd name="connsiteX9" fmla="*/ 16402261 w 19748213"/>
              <a:gd name="connsiteY9" fmla="*/ 0 h 3562502"/>
              <a:gd name="connsiteX10" fmla="*/ 16665608 w 19748213"/>
              <a:gd name="connsiteY10" fmla="*/ 3533241 h 3562502"/>
              <a:gd name="connsiteX11" fmla="*/ 16987476 w 19748213"/>
              <a:gd name="connsiteY11" fmla="*/ 1250899 h 3562502"/>
              <a:gd name="connsiteX12" fmla="*/ 17082574 w 19748213"/>
              <a:gd name="connsiteY12" fmla="*/ 1860635 h 3562502"/>
              <a:gd name="connsiteX13" fmla="*/ 19748213 w 19748213"/>
              <a:gd name="connsiteY13" fmla="*/ 1867897 h 3562502"/>
              <a:gd name="connsiteX0" fmla="*/ 0 w 19782534"/>
              <a:gd name="connsiteY0" fmla="*/ 1868122 h 3562502"/>
              <a:gd name="connsiteX1" fmla="*/ 11337887 w 19782534"/>
              <a:gd name="connsiteY1" fmla="*/ 1865376 h 3562502"/>
              <a:gd name="connsiteX2" fmla="*/ 11440300 w 19782534"/>
              <a:gd name="connsiteY2" fmla="*/ 1236269 h 3562502"/>
              <a:gd name="connsiteX3" fmla="*/ 11725592 w 19782534"/>
              <a:gd name="connsiteY3" fmla="*/ 3562502 h 3562502"/>
              <a:gd name="connsiteX4" fmla="*/ 12018200 w 19782534"/>
              <a:gd name="connsiteY4" fmla="*/ 14630 h 3562502"/>
              <a:gd name="connsiteX5" fmla="*/ 12329373 w 19782534"/>
              <a:gd name="connsiteY5" fmla="*/ 3076605 h 3562502"/>
              <a:gd name="connsiteX6" fmla="*/ 12469633 w 19782534"/>
              <a:gd name="connsiteY6" fmla="*/ 1867853 h 3562502"/>
              <a:gd name="connsiteX7" fmla="*/ 15929722 w 19782534"/>
              <a:gd name="connsiteY7" fmla="*/ 1868490 h 3562502"/>
              <a:gd name="connsiteX8" fmla="*/ 16184481 w 19782534"/>
              <a:gd name="connsiteY8" fmla="*/ 2848024 h 3562502"/>
              <a:gd name="connsiteX9" fmla="*/ 16436582 w 19782534"/>
              <a:gd name="connsiteY9" fmla="*/ 0 h 3562502"/>
              <a:gd name="connsiteX10" fmla="*/ 16699929 w 19782534"/>
              <a:gd name="connsiteY10" fmla="*/ 3533241 h 3562502"/>
              <a:gd name="connsiteX11" fmla="*/ 17021797 w 19782534"/>
              <a:gd name="connsiteY11" fmla="*/ 1250899 h 3562502"/>
              <a:gd name="connsiteX12" fmla="*/ 17116895 w 19782534"/>
              <a:gd name="connsiteY12" fmla="*/ 1860635 h 3562502"/>
              <a:gd name="connsiteX13" fmla="*/ 19782534 w 19782534"/>
              <a:gd name="connsiteY13" fmla="*/ 1867897 h 3562502"/>
              <a:gd name="connsiteX0" fmla="*/ 0 w 17116895"/>
              <a:gd name="connsiteY0" fmla="*/ 1868122 h 3562502"/>
              <a:gd name="connsiteX1" fmla="*/ 11337887 w 17116895"/>
              <a:gd name="connsiteY1" fmla="*/ 1865376 h 3562502"/>
              <a:gd name="connsiteX2" fmla="*/ 11440300 w 17116895"/>
              <a:gd name="connsiteY2" fmla="*/ 1236269 h 3562502"/>
              <a:gd name="connsiteX3" fmla="*/ 11725592 w 17116895"/>
              <a:gd name="connsiteY3" fmla="*/ 3562502 h 3562502"/>
              <a:gd name="connsiteX4" fmla="*/ 12018200 w 17116895"/>
              <a:gd name="connsiteY4" fmla="*/ 14630 h 3562502"/>
              <a:gd name="connsiteX5" fmla="*/ 12329373 w 17116895"/>
              <a:gd name="connsiteY5" fmla="*/ 3076605 h 3562502"/>
              <a:gd name="connsiteX6" fmla="*/ 12469633 w 17116895"/>
              <a:gd name="connsiteY6" fmla="*/ 1867853 h 3562502"/>
              <a:gd name="connsiteX7" fmla="*/ 15929722 w 17116895"/>
              <a:gd name="connsiteY7" fmla="*/ 1868490 h 3562502"/>
              <a:gd name="connsiteX8" fmla="*/ 16184481 w 17116895"/>
              <a:gd name="connsiteY8" fmla="*/ 2848024 h 3562502"/>
              <a:gd name="connsiteX9" fmla="*/ 16436582 w 17116895"/>
              <a:gd name="connsiteY9" fmla="*/ 0 h 3562502"/>
              <a:gd name="connsiteX10" fmla="*/ 16699929 w 17116895"/>
              <a:gd name="connsiteY10" fmla="*/ 3533241 h 3562502"/>
              <a:gd name="connsiteX11" fmla="*/ 17021797 w 17116895"/>
              <a:gd name="connsiteY11" fmla="*/ 1250899 h 3562502"/>
              <a:gd name="connsiteX12" fmla="*/ 17116895 w 17116895"/>
              <a:gd name="connsiteY12" fmla="*/ 1860635 h 3562502"/>
              <a:gd name="connsiteX0" fmla="*/ 0 w 17021797"/>
              <a:gd name="connsiteY0" fmla="*/ 1868122 h 3562502"/>
              <a:gd name="connsiteX1" fmla="*/ 11337887 w 17021797"/>
              <a:gd name="connsiteY1" fmla="*/ 1865376 h 3562502"/>
              <a:gd name="connsiteX2" fmla="*/ 11440300 w 17021797"/>
              <a:gd name="connsiteY2" fmla="*/ 1236269 h 3562502"/>
              <a:gd name="connsiteX3" fmla="*/ 11725592 w 17021797"/>
              <a:gd name="connsiteY3" fmla="*/ 3562502 h 3562502"/>
              <a:gd name="connsiteX4" fmla="*/ 12018200 w 17021797"/>
              <a:gd name="connsiteY4" fmla="*/ 14630 h 3562502"/>
              <a:gd name="connsiteX5" fmla="*/ 12329373 w 17021797"/>
              <a:gd name="connsiteY5" fmla="*/ 3076605 h 3562502"/>
              <a:gd name="connsiteX6" fmla="*/ 12469633 w 17021797"/>
              <a:gd name="connsiteY6" fmla="*/ 1867853 h 3562502"/>
              <a:gd name="connsiteX7" fmla="*/ 15929722 w 17021797"/>
              <a:gd name="connsiteY7" fmla="*/ 1868490 h 3562502"/>
              <a:gd name="connsiteX8" fmla="*/ 16184481 w 17021797"/>
              <a:gd name="connsiteY8" fmla="*/ 2848024 h 3562502"/>
              <a:gd name="connsiteX9" fmla="*/ 16436582 w 17021797"/>
              <a:gd name="connsiteY9" fmla="*/ 0 h 3562502"/>
              <a:gd name="connsiteX10" fmla="*/ 16699929 w 17021797"/>
              <a:gd name="connsiteY10" fmla="*/ 3533241 h 3562502"/>
              <a:gd name="connsiteX11" fmla="*/ 17021797 w 17021797"/>
              <a:gd name="connsiteY11" fmla="*/ 1250899 h 3562502"/>
              <a:gd name="connsiteX0" fmla="*/ 0 w 16699928"/>
              <a:gd name="connsiteY0" fmla="*/ 1868122 h 3562502"/>
              <a:gd name="connsiteX1" fmla="*/ 11337887 w 16699928"/>
              <a:gd name="connsiteY1" fmla="*/ 1865376 h 3562502"/>
              <a:gd name="connsiteX2" fmla="*/ 11440300 w 16699928"/>
              <a:gd name="connsiteY2" fmla="*/ 1236269 h 3562502"/>
              <a:gd name="connsiteX3" fmla="*/ 11725592 w 16699928"/>
              <a:gd name="connsiteY3" fmla="*/ 3562502 h 3562502"/>
              <a:gd name="connsiteX4" fmla="*/ 12018200 w 16699928"/>
              <a:gd name="connsiteY4" fmla="*/ 14630 h 3562502"/>
              <a:gd name="connsiteX5" fmla="*/ 12329373 w 16699928"/>
              <a:gd name="connsiteY5" fmla="*/ 3076605 h 3562502"/>
              <a:gd name="connsiteX6" fmla="*/ 12469633 w 16699928"/>
              <a:gd name="connsiteY6" fmla="*/ 1867853 h 3562502"/>
              <a:gd name="connsiteX7" fmla="*/ 15929722 w 16699928"/>
              <a:gd name="connsiteY7" fmla="*/ 1868490 h 3562502"/>
              <a:gd name="connsiteX8" fmla="*/ 16184481 w 16699928"/>
              <a:gd name="connsiteY8" fmla="*/ 2848024 h 3562502"/>
              <a:gd name="connsiteX9" fmla="*/ 16436582 w 16699928"/>
              <a:gd name="connsiteY9" fmla="*/ 0 h 3562502"/>
              <a:gd name="connsiteX10" fmla="*/ 16699929 w 16699928"/>
              <a:gd name="connsiteY10" fmla="*/ 3533241 h 3562502"/>
              <a:gd name="connsiteX0" fmla="*/ 0 w 16436581"/>
              <a:gd name="connsiteY0" fmla="*/ 1868122 h 3562502"/>
              <a:gd name="connsiteX1" fmla="*/ 11337887 w 16436581"/>
              <a:gd name="connsiteY1" fmla="*/ 1865376 h 3562502"/>
              <a:gd name="connsiteX2" fmla="*/ 11440300 w 16436581"/>
              <a:gd name="connsiteY2" fmla="*/ 1236269 h 3562502"/>
              <a:gd name="connsiteX3" fmla="*/ 11725592 w 16436581"/>
              <a:gd name="connsiteY3" fmla="*/ 3562502 h 3562502"/>
              <a:gd name="connsiteX4" fmla="*/ 12018200 w 16436581"/>
              <a:gd name="connsiteY4" fmla="*/ 14630 h 3562502"/>
              <a:gd name="connsiteX5" fmla="*/ 12329373 w 16436581"/>
              <a:gd name="connsiteY5" fmla="*/ 3076605 h 3562502"/>
              <a:gd name="connsiteX6" fmla="*/ 12469633 w 16436581"/>
              <a:gd name="connsiteY6" fmla="*/ 1867853 h 3562502"/>
              <a:gd name="connsiteX7" fmla="*/ 15929722 w 16436581"/>
              <a:gd name="connsiteY7" fmla="*/ 1868490 h 3562502"/>
              <a:gd name="connsiteX8" fmla="*/ 16184481 w 16436581"/>
              <a:gd name="connsiteY8" fmla="*/ 2848024 h 3562502"/>
              <a:gd name="connsiteX9" fmla="*/ 16436582 w 16436581"/>
              <a:gd name="connsiteY9" fmla="*/ 0 h 3562502"/>
              <a:gd name="connsiteX0" fmla="*/ 0 w 16184481"/>
              <a:gd name="connsiteY0" fmla="*/ 1853491 h 3547871"/>
              <a:gd name="connsiteX1" fmla="*/ 11337887 w 16184481"/>
              <a:gd name="connsiteY1" fmla="*/ 1850745 h 3547871"/>
              <a:gd name="connsiteX2" fmla="*/ 11440300 w 16184481"/>
              <a:gd name="connsiteY2" fmla="*/ 1221638 h 3547871"/>
              <a:gd name="connsiteX3" fmla="*/ 11725592 w 16184481"/>
              <a:gd name="connsiteY3" fmla="*/ 3547871 h 3547871"/>
              <a:gd name="connsiteX4" fmla="*/ 12018200 w 16184481"/>
              <a:gd name="connsiteY4" fmla="*/ -1 h 3547871"/>
              <a:gd name="connsiteX5" fmla="*/ 12329373 w 16184481"/>
              <a:gd name="connsiteY5" fmla="*/ 3061974 h 3547871"/>
              <a:gd name="connsiteX6" fmla="*/ 12469633 w 16184481"/>
              <a:gd name="connsiteY6" fmla="*/ 1853222 h 3547871"/>
              <a:gd name="connsiteX7" fmla="*/ 15929722 w 16184481"/>
              <a:gd name="connsiteY7" fmla="*/ 1853859 h 3547871"/>
              <a:gd name="connsiteX8" fmla="*/ 16184481 w 16184481"/>
              <a:gd name="connsiteY8" fmla="*/ 2833393 h 3547871"/>
              <a:gd name="connsiteX0" fmla="*/ 0 w 15929721"/>
              <a:gd name="connsiteY0" fmla="*/ 1853492 h 3547872"/>
              <a:gd name="connsiteX1" fmla="*/ 11337887 w 15929721"/>
              <a:gd name="connsiteY1" fmla="*/ 1850746 h 3547872"/>
              <a:gd name="connsiteX2" fmla="*/ 11440300 w 15929721"/>
              <a:gd name="connsiteY2" fmla="*/ 1221639 h 3547872"/>
              <a:gd name="connsiteX3" fmla="*/ 11725592 w 15929721"/>
              <a:gd name="connsiteY3" fmla="*/ 3547872 h 3547872"/>
              <a:gd name="connsiteX4" fmla="*/ 12018200 w 15929721"/>
              <a:gd name="connsiteY4" fmla="*/ 0 h 3547872"/>
              <a:gd name="connsiteX5" fmla="*/ 12329373 w 15929721"/>
              <a:gd name="connsiteY5" fmla="*/ 3061975 h 3547872"/>
              <a:gd name="connsiteX6" fmla="*/ 12469633 w 15929721"/>
              <a:gd name="connsiteY6" fmla="*/ 1853223 h 3547872"/>
              <a:gd name="connsiteX7" fmla="*/ 15929722 w 15929721"/>
              <a:gd name="connsiteY7" fmla="*/ 1853860 h 3547872"/>
              <a:gd name="connsiteX0" fmla="*/ 0 w 17764659"/>
              <a:gd name="connsiteY0" fmla="*/ 1853492 h 3547872"/>
              <a:gd name="connsiteX1" fmla="*/ 11337887 w 17764659"/>
              <a:gd name="connsiteY1" fmla="*/ 1850746 h 3547872"/>
              <a:gd name="connsiteX2" fmla="*/ 11440300 w 17764659"/>
              <a:gd name="connsiteY2" fmla="*/ 1221639 h 3547872"/>
              <a:gd name="connsiteX3" fmla="*/ 11725592 w 17764659"/>
              <a:gd name="connsiteY3" fmla="*/ 3547872 h 3547872"/>
              <a:gd name="connsiteX4" fmla="*/ 12018200 w 17764659"/>
              <a:gd name="connsiteY4" fmla="*/ 0 h 3547872"/>
              <a:gd name="connsiteX5" fmla="*/ 12329373 w 17764659"/>
              <a:gd name="connsiteY5" fmla="*/ 3061975 h 3547872"/>
              <a:gd name="connsiteX6" fmla="*/ 12469633 w 17764659"/>
              <a:gd name="connsiteY6" fmla="*/ 1853223 h 3547872"/>
              <a:gd name="connsiteX7" fmla="*/ 17764659 w 17764659"/>
              <a:gd name="connsiteY7" fmla="*/ 1853861 h 3547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64659" h="3547872">
                <a:moveTo>
                  <a:pt x="0" y="1853492"/>
                </a:moveTo>
                <a:lnTo>
                  <a:pt x="11337887" y="1850746"/>
                </a:lnTo>
                <a:lnTo>
                  <a:pt x="11440300" y="1221639"/>
                </a:lnTo>
                <a:lnTo>
                  <a:pt x="11725592" y="3547872"/>
                </a:lnTo>
                <a:lnTo>
                  <a:pt x="12018200" y="0"/>
                </a:lnTo>
                <a:lnTo>
                  <a:pt x="12329373" y="3061975"/>
                </a:lnTo>
                <a:lnTo>
                  <a:pt x="12469633" y="1853223"/>
                </a:lnTo>
                <a:lnTo>
                  <a:pt x="17764659" y="1853861"/>
                </a:lnTo>
              </a:path>
            </a:pathLst>
          </a:custGeom>
          <a:ln w="508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70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FA59D1-F528-49A2-B7ED-368EDCBA10AA}"/>
              </a:ext>
            </a:extLst>
          </p:cNvPr>
          <p:cNvSpPr/>
          <p:nvPr/>
        </p:nvSpPr>
        <p:spPr>
          <a:xfrm>
            <a:off x="616065" y="659449"/>
            <a:ext cx="74445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 err="1">
                <a:solidFill>
                  <a:srgbClr val="FFC000"/>
                </a:solidFill>
              </a:rPr>
              <a:t>Paradigma</a:t>
            </a:r>
            <a:r>
              <a:rPr lang="en-US" sz="5400" dirty="0">
                <a:solidFill>
                  <a:srgbClr val="FFC000"/>
                </a:solidFill>
              </a:rPr>
              <a:t> </a:t>
            </a:r>
            <a:r>
              <a:rPr lang="en-US" sz="5400" dirty="0" err="1">
                <a:solidFill>
                  <a:srgbClr val="FFC000"/>
                </a:solidFill>
              </a:rPr>
              <a:t>Penelitian</a:t>
            </a:r>
            <a:endParaRPr lang="ko-KR" altLang="en-US" sz="5400" b="1" dirty="0">
              <a:solidFill>
                <a:srgbClr val="FFC0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2DD5F7-A217-4F1A-9801-1370F040694C}"/>
              </a:ext>
            </a:extLst>
          </p:cNvPr>
          <p:cNvSpPr txBox="1"/>
          <p:nvPr/>
        </p:nvSpPr>
        <p:spPr>
          <a:xfrm>
            <a:off x="1667265" y="2426068"/>
            <a:ext cx="51038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penelitian</a:t>
            </a:r>
            <a:r>
              <a:rPr lang="en-US" sz="1800" dirty="0"/>
              <a:t> </a:t>
            </a:r>
            <a:r>
              <a:rPr lang="en-US" sz="1800" dirty="0" err="1"/>
              <a:t>kuantitatif</a:t>
            </a:r>
            <a:r>
              <a:rPr lang="en-US" sz="1800" dirty="0"/>
              <a:t>/positivistic, </a:t>
            </a:r>
            <a:r>
              <a:rPr lang="en-US" sz="1800" dirty="0" err="1"/>
              <a:t>dilandasi</a:t>
            </a:r>
            <a:r>
              <a:rPr lang="en-US" sz="1800" dirty="0"/>
              <a:t> </a:t>
            </a:r>
            <a:r>
              <a:rPr lang="en-US" sz="1800" dirty="0" err="1"/>
              <a:t>sebuah</a:t>
            </a:r>
            <a:r>
              <a:rPr lang="en-US" sz="1800" dirty="0"/>
              <a:t> </a:t>
            </a:r>
            <a:r>
              <a:rPr lang="en-US" sz="1800" dirty="0" err="1"/>
              <a:t>asumsi</a:t>
            </a:r>
            <a:r>
              <a:rPr lang="en-US" sz="1800" dirty="0"/>
              <a:t> </a:t>
            </a:r>
            <a:r>
              <a:rPr lang="en-US" sz="1800" dirty="0" err="1"/>
              <a:t>bahwa</a:t>
            </a:r>
            <a:r>
              <a:rPr lang="en-US" sz="1800" dirty="0"/>
              <a:t> </a:t>
            </a:r>
            <a:r>
              <a:rPr lang="en-US" sz="1800" dirty="0" err="1"/>
              <a:t>suatu</a:t>
            </a:r>
            <a:r>
              <a:rPr lang="en-US" sz="1800" dirty="0"/>
              <a:t> </a:t>
            </a:r>
            <a:r>
              <a:rPr lang="en-US" sz="1800" dirty="0" err="1"/>
              <a:t>gejala</a:t>
            </a:r>
            <a:r>
              <a:rPr lang="en-US" sz="1800" dirty="0"/>
              <a:t> </a:t>
            </a:r>
            <a:r>
              <a:rPr lang="en-US" sz="1800" dirty="0" err="1"/>
              <a:t>itu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diklasifikasikan</a:t>
            </a:r>
            <a:r>
              <a:rPr lang="en-US" sz="1800" dirty="0"/>
              <a:t> dan </a:t>
            </a:r>
            <a:r>
              <a:rPr lang="en-US" sz="1800" dirty="0" err="1"/>
              <a:t>hubungan</a:t>
            </a:r>
            <a:r>
              <a:rPr lang="en-US" sz="1800" dirty="0"/>
              <a:t> </a:t>
            </a:r>
            <a:r>
              <a:rPr lang="en-US" sz="1800" dirty="0" err="1"/>
              <a:t>gejala</a:t>
            </a:r>
            <a:r>
              <a:rPr lang="en-US" sz="1800" dirty="0"/>
              <a:t> </a:t>
            </a:r>
            <a:r>
              <a:rPr lang="en-US" sz="1800" dirty="0" err="1"/>
              <a:t>bersifat</a:t>
            </a:r>
            <a:r>
              <a:rPr lang="en-US" sz="1800" dirty="0"/>
              <a:t> </a:t>
            </a:r>
            <a:r>
              <a:rPr lang="en-US" sz="1800" dirty="0" err="1"/>
              <a:t>kausal</a:t>
            </a:r>
            <a:r>
              <a:rPr lang="en-US" sz="1800" dirty="0"/>
              <a:t> (</a:t>
            </a:r>
            <a:r>
              <a:rPr lang="en-US" sz="1800" dirty="0" err="1"/>
              <a:t>sebab-akibat</a:t>
            </a:r>
            <a:r>
              <a:rPr lang="en-US" sz="1800" dirty="0"/>
              <a:t>), </a:t>
            </a:r>
            <a:r>
              <a:rPr lang="en-US" sz="1800" dirty="0" err="1"/>
              <a:t>maka</a:t>
            </a:r>
            <a:r>
              <a:rPr lang="en-US" sz="1800" dirty="0"/>
              <a:t> </a:t>
            </a:r>
            <a:r>
              <a:rPr lang="en-US" sz="1800" dirty="0" err="1"/>
              <a:t>peneliti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melakukan</a:t>
            </a:r>
            <a:r>
              <a:rPr lang="en-US" sz="1800" dirty="0"/>
              <a:t> </a:t>
            </a:r>
            <a:r>
              <a:rPr lang="en-US" sz="1800" dirty="0" err="1"/>
              <a:t>penelitian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memfokuskan</a:t>
            </a:r>
            <a:r>
              <a:rPr lang="en-US" sz="1800" dirty="0"/>
              <a:t> </a:t>
            </a:r>
            <a:r>
              <a:rPr lang="en-US" sz="1800" dirty="0" err="1"/>
              <a:t>kepada</a:t>
            </a:r>
            <a:r>
              <a:rPr lang="en-US" sz="1800" dirty="0"/>
              <a:t> </a:t>
            </a:r>
            <a:r>
              <a:rPr lang="en-US" sz="1800" dirty="0" err="1"/>
              <a:t>beberapa</a:t>
            </a:r>
            <a:r>
              <a:rPr lang="en-US" sz="1800" dirty="0"/>
              <a:t> variable </a:t>
            </a:r>
            <a:r>
              <a:rPr lang="en-US" sz="1800" dirty="0" err="1"/>
              <a:t>saja</a:t>
            </a:r>
            <a:endParaRPr lang="en-US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8E5C17-951B-48C6-B082-1E4E4C42AC66}"/>
              </a:ext>
            </a:extLst>
          </p:cNvPr>
          <p:cNvSpPr txBox="1"/>
          <p:nvPr/>
        </p:nvSpPr>
        <p:spPr>
          <a:xfrm>
            <a:off x="1723378" y="4563342"/>
            <a:ext cx="50477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800" dirty="0"/>
              <a:t>Pola </a:t>
            </a:r>
            <a:r>
              <a:rPr lang="en-US" sz="1800" dirty="0" err="1"/>
              <a:t>pikir</a:t>
            </a:r>
            <a:r>
              <a:rPr lang="en-US" sz="1800" dirty="0"/>
              <a:t> yang </a:t>
            </a:r>
            <a:r>
              <a:rPr lang="en-US" sz="1800" dirty="0" err="1"/>
              <a:t>menunjukan</a:t>
            </a:r>
            <a:r>
              <a:rPr lang="en-US" sz="1800" dirty="0"/>
              <a:t> </a:t>
            </a:r>
            <a:r>
              <a:rPr lang="en-US" sz="1800" dirty="0" err="1"/>
              <a:t>hubungan</a:t>
            </a:r>
            <a:r>
              <a:rPr lang="en-US" sz="1800" dirty="0"/>
              <a:t> </a:t>
            </a:r>
            <a:r>
              <a:rPr lang="en-US" sz="1800" dirty="0" err="1"/>
              <a:t>antara</a:t>
            </a:r>
            <a:r>
              <a:rPr lang="en-US" sz="1800" dirty="0"/>
              <a:t> variable yang </a:t>
            </a:r>
            <a:r>
              <a:rPr lang="en-US" sz="1800" dirty="0" err="1"/>
              <a:t>akan</a:t>
            </a:r>
            <a:r>
              <a:rPr lang="en-US" sz="1800" dirty="0"/>
              <a:t> </a:t>
            </a:r>
            <a:r>
              <a:rPr lang="en-US" sz="1800" dirty="0" err="1"/>
              <a:t>diteliti</a:t>
            </a:r>
            <a:r>
              <a:rPr lang="en-US" sz="1800" dirty="0"/>
              <a:t> </a:t>
            </a:r>
            <a:r>
              <a:rPr lang="en-US" sz="1800" dirty="0" err="1"/>
              <a:t>sekaligus</a:t>
            </a:r>
            <a:r>
              <a:rPr lang="en-US" sz="1800" dirty="0"/>
              <a:t> </a:t>
            </a:r>
            <a:r>
              <a:rPr lang="en-US" sz="1800" dirty="0" err="1"/>
              <a:t>mencerminkan</a:t>
            </a:r>
            <a:r>
              <a:rPr lang="en-US" sz="1800" dirty="0"/>
              <a:t> </a:t>
            </a:r>
            <a:r>
              <a:rPr lang="en-US" sz="1800" dirty="0" err="1"/>
              <a:t>jenis</a:t>
            </a:r>
            <a:r>
              <a:rPr lang="en-US" sz="1800" dirty="0"/>
              <a:t> dan </a:t>
            </a:r>
            <a:r>
              <a:rPr lang="en-US" sz="1800" dirty="0" err="1"/>
              <a:t>jumlah</a:t>
            </a:r>
            <a:r>
              <a:rPr lang="en-US" sz="1800" dirty="0"/>
              <a:t> </a:t>
            </a:r>
            <a:r>
              <a:rPr lang="en-US" sz="1800" dirty="0" err="1"/>
              <a:t>rumusan</a:t>
            </a:r>
            <a:r>
              <a:rPr lang="en-US" sz="1800" dirty="0"/>
              <a:t> </a:t>
            </a:r>
            <a:r>
              <a:rPr lang="en-US" sz="1800" dirty="0" err="1"/>
              <a:t>masalah</a:t>
            </a:r>
            <a:r>
              <a:rPr lang="en-US" sz="1800" dirty="0"/>
              <a:t> yang </a:t>
            </a:r>
            <a:r>
              <a:rPr lang="en-US" sz="1800" dirty="0" err="1"/>
              <a:t>perlu</a:t>
            </a:r>
            <a:r>
              <a:rPr lang="en-US" sz="1800" dirty="0"/>
              <a:t> </a:t>
            </a:r>
            <a:r>
              <a:rPr lang="en-US" sz="1800" dirty="0" err="1"/>
              <a:t>dijawab</a:t>
            </a:r>
            <a:r>
              <a:rPr lang="en-US" sz="1800" dirty="0"/>
              <a:t> </a:t>
            </a:r>
            <a:r>
              <a:rPr lang="en-US" sz="1800" dirty="0" err="1"/>
              <a:t>melalui</a:t>
            </a:r>
            <a:r>
              <a:rPr lang="en-US" sz="1800" dirty="0"/>
              <a:t> </a:t>
            </a:r>
            <a:r>
              <a:rPr lang="en-US" sz="1800" dirty="0" err="1"/>
              <a:t>penelitian</a:t>
            </a:r>
            <a:r>
              <a:rPr lang="en-US" sz="1800" dirty="0"/>
              <a:t> dan </a:t>
            </a:r>
            <a:r>
              <a:rPr lang="en-US" sz="1800" dirty="0" err="1"/>
              <a:t>teori</a:t>
            </a:r>
            <a:r>
              <a:rPr lang="en-US" sz="1800" dirty="0"/>
              <a:t> yang </a:t>
            </a:r>
            <a:r>
              <a:rPr lang="en-US" sz="1800" dirty="0" err="1"/>
              <a:t>digunakan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merumuskan</a:t>
            </a:r>
            <a:r>
              <a:rPr lang="en-US" sz="1800" dirty="0"/>
              <a:t> </a:t>
            </a:r>
            <a:r>
              <a:rPr lang="en-US" sz="1800" dirty="0" err="1"/>
              <a:t>hipotesis</a:t>
            </a:r>
            <a:r>
              <a:rPr lang="en-US" sz="1800" dirty="0"/>
              <a:t>, </a:t>
            </a:r>
            <a:r>
              <a:rPr lang="en-US" sz="1800" dirty="0" err="1"/>
              <a:t>jenis</a:t>
            </a:r>
            <a:r>
              <a:rPr lang="en-US" sz="1800" dirty="0"/>
              <a:t> dan </a:t>
            </a:r>
            <a:r>
              <a:rPr lang="en-US" sz="1800" dirty="0" err="1"/>
              <a:t>jumlah</a:t>
            </a:r>
            <a:endParaRPr lang="id-ID" sz="1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D5150D-7E7C-491C-916D-B48770E7A9D3}"/>
              </a:ext>
            </a:extLst>
          </p:cNvPr>
          <p:cNvSpPr txBox="1"/>
          <p:nvPr/>
        </p:nvSpPr>
        <p:spPr>
          <a:xfrm>
            <a:off x="189702" y="2915827"/>
            <a:ext cx="133688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GB" altLang="ko-KR" sz="2800" dirty="0" err="1">
                <a:solidFill>
                  <a:schemeClr val="accent4"/>
                </a:solidFill>
                <a:cs typeface="Arial" pitchFamily="34" charset="0"/>
              </a:rPr>
              <a:t>Umum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CA2785-B9B3-4499-9668-474405C9ABCD}"/>
              </a:ext>
            </a:extLst>
          </p:cNvPr>
          <p:cNvSpPr txBox="1"/>
          <p:nvPr/>
        </p:nvSpPr>
        <p:spPr>
          <a:xfrm>
            <a:off x="151620" y="4574078"/>
            <a:ext cx="1413043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GB" altLang="ko-KR" sz="2800" dirty="0" err="1">
                <a:solidFill>
                  <a:schemeClr val="accent2"/>
                </a:solidFill>
                <a:cs typeface="Arial" pitchFamily="34" charset="0"/>
              </a:rPr>
              <a:t>Khusus</a:t>
            </a:r>
            <a:endParaRPr lang="ko-KR" altLang="en-US" sz="2800" dirty="0">
              <a:solidFill>
                <a:schemeClr val="accent2"/>
              </a:solidFill>
              <a:cs typeface="Arial" pitchFamily="34" charset="0"/>
            </a:endParaRPr>
          </a:p>
        </p:txBody>
      </p:sp>
      <p:grpSp>
        <p:nvGrpSpPr>
          <p:cNvPr id="10" name="Graphic 25">
            <a:extLst>
              <a:ext uri="{FF2B5EF4-FFF2-40B4-BE49-F238E27FC236}">
                <a16:creationId xmlns:a16="http://schemas.microsoft.com/office/drawing/2014/main" id="{2A195617-8C33-4516-AA94-DEABA42B6273}"/>
              </a:ext>
            </a:extLst>
          </p:cNvPr>
          <p:cNvGrpSpPr/>
          <p:nvPr/>
        </p:nvGrpSpPr>
        <p:grpSpPr>
          <a:xfrm flipH="1">
            <a:off x="10640199" y="3680631"/>
            <a:ext cx="1293645" cy="859652"/>
            <a:chOff x="342288" y="5278574"/>
            <a:chExt cx="1920177" cy="1275995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4300C03-56F7-4199-896D-9561814F75B8}"/>
                </a:ext>
              </a:extLst>
            </p:cNvPr>
            <p:cNvSpPr/>
            <p:nvPr/>
          </p:nvSpPr>
          <p:spPr>
            <a:xfrm>
              <a:off x="342288" y="5278574"/>
              <a:ext cx="1920177" cy="1275995"/>
            </a:xfrm>
            <a:custGeom>
              <a:avLst/>
              <a:gdLst>
                <a:gd name="connsiteX0" fmla="*/ 1895460 w 1920176"/>
                <a:gd name="connsiteY0" fmla="*/ 616030 h 1274796"/>
                <a:gd name="connsiteX1" fmla="*/ 1829939 w 1920176"/>
                <a:gd name="connsiteY1" fmla="*/ 539306 h 1274796"/>
                <a:gd name="connsiteX2" fmla="*/ 1633135 w 1920176"/>
                <a:gd name="connsiteY2" fmla="*/ 367101 h 1274796"/>
                <a:gd name="connsiteX3" fmla="*/ 1431946 w 1920176"/>
                <a:gd name="connsiteY3" fmla="*/ 220229 h 1274796"/>
                <a:gd name="connsiteX4" fmla="*/ 1122124 w 1920176"/>
                <a:gd name="connsiteY4" fmla="*/ 73112 h 1274796"/>
                <a:gd name="connsiteX5" fmla="*/ 816931 w 1920176"/>
                <a:gd name="connsiteY5" fmla="*/ 2964 h 1274796"/>
                <a:gd name="connsiteX6" fmla="*/ 573360 w 1920176"/>
                <a:gd name="connsiteY6" fmla="*/ 15630 h 1274796"/>
                <a:gd name="connsiteX7" fmla="*/ 289114 w 1920176"/>
                <a:gd name="connsiteY7" fmla="*/ 113058 h 1274796"/>
                <a:gd name="connsiteX8" fmla="*/ 102052 w 1920176"/>
                <a:gd name="connsiteY8" fmla="*/ 262123 h 1274796"/>
                <a:gd name="connsiteX9" fmla="*/ 56991 w 1920176"/>
                <a:gd name="connsiteY9" fmla="*/ 711266 h 1274796"/>
                <a:gd name="connsiteX10" fmla="*/ 258180 w 1920176"/>
                <a:gd name="connsiteY10" fmla="*/ 899302 h 1274796"/>
                <a:gd name="connsiteX11" fmla="*/ 549977 w 1920176"/>
                <a:gd name="connsiteY11" fmla="*/ 1050316 h 1274796"/>
                <a:gd name="connsiteX12" fmla="*/ 879772 w 1920176"/>
                <a:gd name="connsiteY12" fmla="*/ 1181844 h 1274796"/>
                <a:gd name="connsiteX13" fmla="*/ 1159634 w 1920176"/>
                <a:gd name="connsiteY13" fmla="*/ 1270503 h 1274796"/>
                <a:gd name="connsiteX14" fmla="*/ 1272163 w 1920176"/>
                <a:gd name="connsiteY14" fmla="*/ 1270503 h 1274796"/>
                <a:gd name="connsiteX15" fmla="*/ 1408076 w 1920176"/>
                <a:gd name="connsiteY15" fmla="*/ 1214239 h 1274796"/>
                <a:gd name="connsiteX16" fmla="*/ 1738844 w 1920176"/>
                <a:gd name="connsiteY16" fmla="*/ 964579 h 1274796"/>
                <a:gd name="connsiteX17" fmla="*/ 1786584 w 1920176"/>
                <a:gd name="connsiteY17" fmla="*/ 967258 h 1274796"/>
                <a:gd name="connsiteX18" fmla="*/ 1807775 w 1920176"/>
                <a:gd name="connsiteY18" fmla="*/ 927069 h 1274796"/>
                <a:gd name="connsiteX19" fmla="*/ 1784879 w 1920176"/>
                <a:gd name="connsiteY19" fmla="*/ 918301 h 1274796"/>
                <a:gd name="connsiteX20" fmla="*/ 1836029 w 1920176"/>
                <a:gd name="connsiteY20" fmla="*/ 859600 h 1274796"/>
                <a:gd name="connsiteX21" fmla="*/ 1910805 w 1920176"/>
                <a:gd name="connsiteY21" fmla="*/ 735136 h 1274796"/>
                <a:gd name="connsiteX22" fmla="*/ 1895460 w 1920176"/>
                <a:gd name="connsiteY22" fmla="*/ 616030 h 1274796"/>
                <a:gd name="connsiteX0" fmla="*/ 1895460 w 1920177"/>
                <a:gd name="connsiteY0" fmla="*/ 616030 h 1274796"/>
                <a:gd name="connsiteX1" fmla="*/ 1829939 w 1920177"/>
                <a:gd name="connsiteY1" fmla="*/ 539306 h 1274796"/>
                <a:gd name="connsiteX2" fmla="*/ 1633135 w 1920177"/>
                <a:gd name="connsiteY2" fmla="*/ 367101 h 1274796"/>
                <a:gd name="connsiteX3" fmla="*/ 1431946 w 1920177"/>
                <a:gd name="connsiteY3" fmla="*/ 220229 h 1274796"/>
                <a:gd name="connsiteX4" fmla="*/ 1122124 w 1920177"/>
                <a:gd name="connsiteY4" fmla="*/ 73112 h 1274796"/>
                <a:gd name="connsiteX5" fmla="*/ 816931 w 1920177"/>
                <a:gd name="connsiteY5" fmla="*/ 2964 h 1274796"/>
                <a:gd name="connsiteX6" fmla="*/ 573360 w 1920177"/>
                <a:gd name="connsiteY6" fmla="*/ 15630 h 1274796"/>
                <a:gd name="connsiteX7" fmla="*/ 289114 w 1920177"/>
                <a:gd name="connsiteY7" fmla="*/ 113058 h 1274796"/>
                <a:gd name="connsiteX8" fmla="*/ 102052 w 1920177"/>
                <a:gd name="connsiteY8" fmla="*/ 262123 h 1274796"/>
                <a:gd name="connsiteX9" fmla="*/ 56991 w 1920177"/>
                <a:gd name="connsiteY9" fmla="*/ 711266 h 1274796"/>
                <a:gd name="connsiteX10" fmla="*/ 258180 w 1920177"/>
                <a:gd name="connsiteY10" fmla="*/ 899302 h 1274796"/>
                <a:gd name="connsiteX11" fmla="*/ 549977 w 1920177"/>
                <a:gd name="connsiteY11" fmla="*/ 1050316 h 1274796"/>
                <a:gd name="connsiteX12" fmla="*/ 879772 w 1920177"/>
                <a:gd name="connsiteY12" fmla="*/ 1181844 h 1274796"/>
                <a:gd name="connsiteX13" fmla="*/ 1159634 w 1920177"/>
                <a:gd name="connsiteY13" fmla="*/ 1270503 h 1274796"/>
                <a:gd name="connsiteX14" fmla="*/ 1272163 w 1920177"/>
                <a:gd name="connsiteY14" fmla="*/ 1270503 h 1274796"/>
                <a:gd name="connsiteX15" fmla="*/ 1408076 w 1920177"/>
                <a:gd name="connsiteY15" fmla="*/ 1214239 h 1274796"/>
                <a:gd name="connsiteX16" fmla="*/ 1738844 w 1920177"/>
                <a:gd name="connsiteY16" fmla="*/ 964579 h 1274796"/>
                <a:gd name="connsiteX17" fmla="*/ 1807775 w 1920177"/>
                <a:gd name="connsiteY17" fmla="*/ 927069 h 1274796"/>
                <a:gd name="connsiteX18" fmla="*/ 1784879 w 1920177"/>
                <a:gd name="connsiteY18" fmla="*/ 918301 h 1274796"/>
                <a:gd name="connsiteX19" fmla="*/ 1836029 w 1920177"/>
                <a:gd name="connsiteY19" fmla="*/ 859600 h 1274796"/>
                <a:gd name="connsiteX20" fmla="*/ 1910805 w 1920177"/>
                <a:gd name="connsiteY20" fmla="*/ 735136 h 1274796"/>
                <a:gd name="connsiteX21" fmla="*/ 1895460 w 1920177"/>
                <a:gd name="connsiteY21" fmla="*/ 616030 h 1274796"/>
                <a:gd name="connsiteX0" fmla="*/ 1895460 w 1920177"/>
                <a:gd name="connsiteY0" fmla="*/ 616030 h 1274796"/>
                <a:gd name="connsiteX1" fmla="*/ 1829939 w 1920177"/>
                <a:gd name="connsiteY1" fmla="*/ 539306 h 1274796"/>
                <a:gd name="connsiteX2" fmla="*/ 1633135 w 1920177"/>
                <a:gd name="connsiteY2" fmla="*/ 367101 h 1274796"/>
                <a:gd name="connsiteX3" fmla="*/ 1431946 w 1920177"/>
                <a:gd name="connsiteY3" fmla="*/ 220229 h 1274796"/>
                <a:gd name="connsiteX4" fmla="*/ 1122124 w 1920177"/>
                <a:gd name="connsiteY4" fmla="*/ 73112 h 1274796"/>
                <a:gd name="connsiteX5" fmla="*/ 816931 w 1920177"/>
                <a:gd name="connsiteY5" fmla="*/ 2964 h 1274796"/>
                <a:gd name="connsiteX6" fmla="*/ 573360 w 1920177"/>
                <a:gd name="connsiteY6" fmla="*/ 15630 h 1274796"/>
                <a:gd name="connsiteX7" fmla="*/ 289114 w 1920177"/>
                <a:gd name="connsiteY7" fmla="*/ 113058 h 1274796"/>
                <a:gd name="connsiteX8" fmla="*/ 102052 w 1920177"/>
                <a:gd name="connsiteY8" fmla="*/ 262123 h 1274796"/>
                <a:gd name="connsiteX9" fmla="*/ 56991 w 1920177"/>
                <a:gd name="connsiteY9" fmla="*/ 711266 h 1274796"/>
                <a:gd name="connsiteX10" fmla="*/ 258180 w 1920177"/>
                <a:gd name="connsiteY10" fmla="*/ 899302 h 1274796"/>
                <a:gd name="connsiteX11" fmla="*/ 549977 w 1920177"/>
                <a:gd name="connsiteY11" fmla="*/ 1050316 h 1274796"/>
                <a:gd name="connsiteX12" fmla="*/ 879772 w 1920177"/>
                <a:gd name="connsiteY12" fmla="*/ 1181844 h 1274796"/>
                <a:gd name="connsiteX13" fmla="*/ 1159634 w 1920177"/>
                <a:gd name="connsiteY13" fmla="*/ 1270503 h 1274796"/>
                <a:gd name="connsiteX14" fmla="*/ 1272163 w 1920177"/>
                <a:gd name="connsiteY14" fmla="*/ 1270503 h 1274796"/>
                <a:gd name="connsiteX15" fmla="*/ 1408076 w 1920177"/>
                <a:gd name="connsiteY15" fmla="*/ 1214239 h 1274796"/>
                <a:gd name="connsiteX16" fmla="*/ 1738844 w 1920177"/>
                <a:gd name="connsiteY16" fmla="*/ 964579 h 1274796"/>
                <a:gd name="connsiteX17" fmla="*/ 1784879 w 1920177"/>
                <a:gd name="connsiteY17" fmla="*/ 918301 h 1274796"/>
                <a:gd name="connsiteX18" fmla="*/ 1836029 w 1920177"/>
                <a:gd name="connsiteY18" fmla="*/ 859600 h 1274796"/>
                <a:gd name="connsiteX19" fmla="*/ 1910805 w 1920177"/>
                <a:gd name="connsiteY19" fmla="*/ 735136 h 1274796"/>
                <a:gd name="connsiteX20" fmla="*/ 1895460 w 1920177"/>
                <a:gd name="connsiteY20" fmla="*/ 616030 h 1274796"/>
                <a:gd name="connsiteX0" fmla="*/ 1895460 w 1920177"/>
                <a:gd name="connsiteY0" fmla="*/ 616030 h 1274796"/>
                <a:gd name="connsiteX1" fmla="*/ 1829939 w 1920177"/>
                <a:gd name="connsiteY1" fmla="*/ 539306 h 1274796"/>
                <a:gd name="connsiteX2" fmla="*/ 1633135 w 1920177"/>
                <a:gd name="connsiteY2" fmla="*/ 367101 h 1274796"/>
                <a:gd name="connsiteX3" fmla="*/ 1431946 w 1920177"/>
                <a:gd name="connsiteY3" fmla="*/ 220229 h 1274796"/>
                <a:gd name="connsiteX4" fmla="*/ 1122124 w 1920177"/>
                <a:gd name="connsiteY4" fmla="*/ 73112 h 1274796"/>
                <a:gd name="connsiteX5" fmla="*/ 816931 w 1920177"/>
                <a:gd name="connsiteY5" fmla="*/ 2964 h 1274796"/>
                <a:gd name="connsiteX6" fmla="*/ 573360 w 1920177"/>
                <a:gd name="connsiteY6" fmla="*/ 15630 h 1274796"/>
                <a:gd name="connsiteX7" fmla="*/ 289114 w 1920177"/>
                <a:gd name="connsiteY7" fmla="*/ 113058 h 1274796"/>
                <a:gd name="connsiteX8" fmla="*/ 102052 w 1920177"/>
                <a:gd name="connsiteY8" fmla="*/ 262123 h 1274796"/>
                <a:gd name="connsiteX9" fmla="*/ 56991 w 1920177"/>
                <a:gd name="connsiteY9" fmla="*/ 711266 h 1274796"/>
                <a:gd name="connsiteX10" fmla="*/ 258180 w 1920177"/>
                <a:gd name="connsiteY10" fmla="*/ 899302 h 1274796"/>
                <a:gd name="connsiteX11" fmla="*/ 549977 w 1920177"/>
                <a:gd name="connsiteY11" fmla="*/ 1050316 h 1274796"/>
                <a:gd name="connsiteX12" fmla="*/ 879772 w 1920177"/>
                <a:gd name="connsiteY12" fmla="*/ 1181844 h 1274796"/>
                <a:gd name="connsiteX13" fmla="*/ 1159634 w 1920177"/>
                <a:gd name="connsiteY13" fmla="*/ 1270503 h 1274796"/>
                <a:gd name="connsiteX14" fmla="*/ 1272163 w 1920177"/>
                <a:gd name="connsiteY14" fmla="*/ 1270503 h 1274796"/>
                <a:gd name="connsiteX15" fmla="*/ 1408076 w 1920177"/>
                <a:gd name="connsiteY15" fmla="*/ 1214239 h 1274796"/>
                <a:gd name="connsiteX16" fmla="*/ 1738844 w 1920177"/>
                <a:gd name="connsiteY16" fmla="*/ 964579 h 1274796"/>
                <a:gd name="connsiteX17" fmla="*/ 1836029 w 1920177"/>
                <a:gd name="connsiteY17" fmla="*/ 859600 h 1274796"/>
                <a:gd name="connsiteX18" fmla="*/ 1910805 w 1920177"/>
                <a:gd name="connsiteY18" fmla="*/ 735136 h 1274796"/>
                <a:gd name="connsiteX19" fmla="*/ 1895460 w 1920177"/>
                <a:gd name="connsiteY19" fmla="*/ 616030 h 1274796"/>
                <a:gd name="connsiteX0" fmla="*/ 1895460 w 1920177"/>
                <a:gd name="connsiteY0" fmla="*/ 616030 h 1274796"/>
                <a:gd name="connsiteX1" fmla="*/ 1829939 w 1920177"/>
                <a:gd name="connsiteY1" fmla="*/ 539306 h 1274796"/>
                <a:gd name="connsiteX2" fmla="*/ 1633135 w 1920177"/>
                <a:gd name="connsiteY2" fmla="*/ 367101 h 1274796"/>
                <a:gd name="connsiteX3" fmla="*/ 1431946 w 1920177"/>
                <a:gd name="connsiteY3" fmla="*/ 220229 h 1274796"/>
                <a:gd name="connsiteX4" fmla="*/ 1122124 w 1920177"/>
                <a:gd name="connsiteY4" fmla="*/ 73112 h 1274796"/>
                <a:gd name="connsiteX5" fmla="*/ 816931 w 1920177"/>
                <a:gd name="connsiteY5" fmla="*/ 2964 h 1274796"/>
                <a:gd name="connsiteX6" fmla="*/ 573360 w 1920177"/>
                <a:gd name="connsiteY6" fmla="*/ 15630 h 1274796"/>
                <a:gd name="connsiteX7" fmla="*/ 289114 w 1920177"/>
                <a:gd name="connsiteY7" fmla="*/ 113058 h 1274796"/>
                <a:gd name="connsiteX8" fmla="*/ 102052 w 1920177"/>
                <a:gd name="connsiteY8" fmla="*/ 262123 h 1274796"/>
                <a:gd name="connsiteX9" fmla="*/ 56991 w 1920177"/>
                <a:gd name="connsiteY9" fmla="*/ 711266 h 1274796"/>
                <a:gd name="connsiteX10" fmla="*/ 258180 w 1920177"/>
                <a:gd name="connsiteY10" fmla="*/ 899302 h 1274796"/>
                <a:gd name="connsiteX11" fmla="*/ 549977 w 1920177"/>
                <a:gd name="connsiteY11" fmla="*/ 1050316 h 1274796"/>
                <a:gd name="connsiteX12" fmla="*/ 879772 w 1920177"/>
                <a:gd name="connsiteY12" fmla="*/ 1181844 h 1274796"/>
                <a:gd name="connsiteX13" fmla="*/ 1159634 w 1920177"/>
                <a:gd name="connsiteY13" fmla="*/ 1270503 h 1274796"/>
                <a:gd name="connsiteX14" fmla="*/ 1272163 w 1920177"/>
                <a:gd name="connsiteY14" fmla="*/ 1270503 h 1274796"/>
                <a:gd name="connsiteX15" fmla="*/ 1408076 w 1920177"/>
                <a:gd name="connsiteY15" fmla="*/ 1214239 h 1274796"/>
                <a:gd name="connsiteX16" fmla="*/ 1738844 w 1920177"/>
                <a:gd name="connsiteY16" fmla="*/ 964579 h 1274796"/>
                <a:gd name="connsiteX17" fmla="*/ 1836029 w 1920177"/>
                <a:gd name="connsiteY17" fmla="*/ 859600 h 1274796"/>
                <a:gd name="connsiteX18" fmla="*/ 1910805 w 1920177"/>
                <a:gd name="connsiteY18" fmla="*/ 735136 h 1274796"/>
                <a:gd name="connsiteX19" fmla="*/ 1895460 w 1920177"/>
                <a:gd name="connsiteY19" fmla="*/ 616030 h 1274796"/>
                <a:gd name="connsiteX0" fmla="*/ 1895460 w 1920177"/>
                <a:gd name="connsiteY0" fmla="*/ 616030 h 1276419"/>
                <a:gd name="connsiteX1" fmla="*/ 1829939 w 1920177"/>
                <a:gd name="connsiteY1" fmla="*/ 539306 h 1276419"/>
                <a:gd name="connsiteX2" fmla="*/ 1633135 w 1920177"/>
                <a:gd name="connsiteY2" fmla="*/ 367101 h 1276419"/>
                <a:gd name="connsiteX3" fmla="*/ 1431946 w 1920177"/>
                <a:gd name="connsiteY3" fmla="*/ 220229 h 1276419"/>
                <a:gd name="connsiteX4" fmla="*/ 1122124 w 1920177"/>
                <a:gd name="connsiteY4" fmla="*/ 73112 h 1276419"/>
                <a:gd name="connsiteX5" fmla="*/ 816931 w 1920177"/>
                <a:gd name="connsiteY5" fmla="*/ 2964 h 1276419"/>
                <a:gd name="connsiteX6" fmla="*/ 573360 w 1920177"/>
                <a:gd name="connsiteY6" fmla="*/ 15630 h 1276419"/>
                <a:gd name="connsiteX7" fmla="*/ 289114 w 1920177"/>
                <a:gd name="connsiteY7" fmla="*/ 113058 h 1276419"/>
                <a:gd name="connsiteX8" fmla="*/ 102052 w 1920177"/>
                <a:gd name="connsiteY8" fmla="*/ 262123 h 1276419"/>
                <a:gd name="connsiteX9" fmla="*/ 56991 w 1920177"/>
                <a:gd name="connsiteY9" fmla="*/ 711266 h 1276419"/>
                <a:gd name="connsiteX10" fmla="*/ 258180 w 1920177"/>
                <a:gd name="connsiteY10" fmla="*/ 899302 h 1276419"/>
                <a:gd name="connsiteX11" fmla="*/ 549977 w 1920177"/>
                <a:gd name="connsiteY11" fmla="*/ 1050316 h 1276419"/>
                <a:gd name="connsiteX12" fmla="*/ 879772 w 1920177"/>
                <a:gd name="connsiteY12" fmla="*/ 1181844 h 1276419"/>
                <a:gd name="connsiteX13" fmla="*/ 1159634 w 1920177"/>
                <a:gd name="connsiteY13" fmla="*/ 1270503 h 1276419"/>
                <a:gd name="connsiteX14" fmla="*/ 1272163 w 1920177"/>
                <a:gd name="connsiteY14" fmla="*/ 1270503 h 1276419"/>
                <a:gd name="connsiteX15" fmla="*/ 1414234 w 1920177"/>
                <a:gd name="connsiteY15" fmla="*/ 1211160 h 1276419"/>
                <a:gd name="connsiteX16" fmla="*/ 1738844 w 1920177"/>
                <a:gd name="connsiteY16" fmla="*/ 964579 h 1276419"/>
                <a:gd name="connsiteX17" fmla="*/ 1836029 w 1920177"/>
                <a:gd name="connsiteY17" fmla="*/ 859600 h 1276419"/>
                <a:gd name="connsiteX18" fmla="*/ 1910805 w 1920177"/>
                <a:gd name="connsiteY18" fmla="*/ 735136 h 1276419"/>
                <a:gd name="connsiteX19" fmla="*/ 1895460 w 1920177"/>
                <a:gd name="connsiteY19" fmla="*/ 616030 h 1276419"/>
                <a:gd name="connsiteX0" fmla="*/ 1895460 w 1920177"/>
                <a:gd name="connsiteY0" fmla="*/ 616030 h 1275785"/>
                <a:gd name="connsiteX1" fmla="*/ 1829939 w 1920177"/>
                <a:gd name="connsiteY1" fmla="*/ 539306 h 1275785"/>
                <a:gd name="connsiteX2" fmla="*/ 1633135 w 1920177"/>
                <a:gd name="connsiteY2" fmla="*/ 367101 h 1275785"/>
                <a:gd name="connsiteX3" fmla="*/ 1431946 w 1920177"/>
                <a:gd name="connsiteY3" fmla="*/ 220229 h 1275785"/>
                <a:gd name="connsiteX4" fmla="*/ 1122124 w 1920177"/>
                <a:gd name="connsiteY4" fmla="*/ 73112 h 1275785"/>
                <a:gd name="connsiteX5" fmla="*/ 816931 w 1920177"/>
                <a:gd name="connsiteY5" fmla="*/ 2964 h 1275785"/>
                <a:gd name="connsiteX6" fmla="*/ 573360 w 1920177"/>
                <a:gd name="connsiteY6" fmla="*/ 15630 h 1275785"/>
                <a:gd name="connsiteX7" fmla="*/ 289114 w 1920177"/>
                <a:gd name="connsiteY7" fmla="*/ 113058 h 1275785"/>
                <a:gd name="connsiteX8" fmla="*/ 102052 w 1920177"/>
                <a:gd name="connsiteY8" fmla="*/ 262123 h 1275785"/>
                <a:gd name="connsiteX9" fmla="*/ 56991 w 1920177"/>
                <a:gd name="connsiteY9" fmla="*/ 711266 h 1275785"/>
                <a:gd name="connsiteX10" fmla="*/ 258180 w 1920177"/>
                <a:gd name="connsiteY10" fmla="*/ 899302 h 1275785"/>
                <a:gd name="connsiteX11" fmla="*/ 549977 w 1920177"/>
                <a:gd name="connsiteY11" fmla="*/ 1050316 h 1275785"/>
                <a:gd name="connsiteX12" fmla="*/ 879772 w 1920177"/>
                <a:gd name="connsiteY12" fmla="*/ 1181844 h 1275785"/>
                <a:gd name="connsiteX13" fmla="*/ 1159634 w 1920177"/>
                <a:gd name="connsiteY13" fmla="*/ 1270503 h 1275785"/>
                <a:gd name="connsiteX14" fmla="*/ 1272163 w 1920177"/>
                <a:gd name="connsiteY14" fmla="*/ 1270503 h 1275785"/>
                <a:gd name="connsiteX15" fmla="*/ 1420392 w 1920177"/>
                <a:gd name="connsiteY15" fmla="*/ 1220396 h 1275785"/>
                <a:gd name="connsiteX16" fmla="*/ 1738844 w 1920177"/>
                <a:gd name="connsiteY16" fmla="*/ 964579 h 1275785"/>
                <a:gd name="connsiteX17" fmla="*/ 1836029 w 1920177"/>
                <a:gd name="connsiteY17" fmla="*/ 859600 h 1275785"/>
                <a:gd name="connsiteX18" fmla="*/ 1910805 w 1920177"/>
                <a:gd name="connsiteY18" fmla="*/ 735136 h 1275785"/>
                <a:gd name="connsiteX19" fmla="*/ 1895460 w 1920177"/>
                <a:gd name="connsiteY19" fmla="*/ 616030 h 1275785"/>
                <a:gd name="connsiteX0" fmla="*/ 1895460 w 1920177"/>
                <a:gd name="connsiteY0" fmla="*/ 616030 h 1275995"/>
                <a:gd name="connsiteX1" fmla="*/ 1829939 w 1920177"/>
                <a:gd name="connsiteY1" fmla="*/ 539306 h 1275995"/>
                <a:gd name="connsiteX2" fmla="*/ 1633135 w 1920177"/>
                <a:gd name="connsiteY2" fmla="*/ 367101 h 1275995"/>
                <a:gd name="connsiteX3" fmla="*/ 1431946 w 1920177"/>
                <a:gd name="connsiteY3" fmla="*/ 220229 h 1275995"/>
                <a:gd name="connsiteX4" fmla="*/ 1122124 w 1920177"/>
                <a:gd name="connsiteY4" fmla="*/ 73112 h 1275995"/>
                <a:gd name="connsiteX5" fmla="*/ 816931 w 1920177"/>
                <a:gd name="connsiteY5" fmla="*/ 2964 h 1275995"/>
                <a:gd name="connsiteX6" fmla="*/ 573360 w 1920177"/>
                <a:gd name="connsiteY6" fmla="*/ 15630 h 1275995"/>
                <a:gd name="connsiteX7" fmla="*/ 289114 w 1920177"/>
                <a:gd name="connsiteY7" fmla="*/ 113058 h 1275995"/>
                <a:gd name="connsiteX8" fmla="*/ 102052 w 1920177"/>
                <a:gd name="connsiteY8" fmla="*/ 262123 h 1275995"/>
                <a:gd name="connsiteX9" fmla="*/ 56991 w 1920177"/>
                <a:gd name="connsiteY9" fmla="*/ 711266 h 1275995"/>
                <a:gd name="connsiteX10" fmla="*/ 258180 w 1920177"/>
                <a:gd name="connsiteY10" fmla="*/ 899302 h 1275995"/>
                <a:gd name="connsiteX11" fmla="*/ 549977 w 1920177"/>
                <a:gd name="connsiteY11" fmla="*/ 1050316 h 1275995"/>
                <a:gd name="connsiteX12" fmla="*/ 879772 w 1920177"/>
                <a:gd name="connsiteY12" fmla="*/ 1181844 h 1275995"/>
                <a:gd name="connsiteX13" fmla="*/ 1159634 w 1920177"/>
                <a:gd name="connsiteY13" fmla="*/ 1270503 h 1275995"/>
                <a:gd name="connsiteX14" fmla="*/ 1272163 w 1920177"/>
                <a:gd name="connsiteY14" fmla="*/ 1270503 h 1275995"/>
                <a:gd name="connsiteX15" fmla="*/ 1417313 w 1920177"/>
                <a:gd name="connsiteY15" fmla="*/ 1217317 h 1275995"/>
                <a:gd name="connsiteX16" fmla="*/ 1738844 w 1920177"/>
                <a:gd name="connsiteY16" fmla="*/ 964579 h 1275995"/>
                <a:gd name="connsiteX17" fmla="*/ 1836029 w 1920177"/>
                <a:gd name="connsiteY17" fmla="*/ 859600 h 1275995"/>
                <a:gd name="connsiteX18" fmla="*/ 1910805 w 1920177"/>
                <a:gd name="connsiteY18" fmla="*/ 735136 h 1275995"/>
                <a:gd name="connsiteX19" fmla="*/ 1895460 w 1920177"/>
                <a:gd name="connsiteY19" fmla="*/ 616030 h 1275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20177" h="1275995">
                  <a:moveTo>
                    <a:pt x="1895460" y="616030"/>
                  </a:moveTo>
                  <a:cubicBezTo>
                    <a:pt x="1875244" y="588994"/>
                    <a:pt x="1853809" y="563175"/>
                    <a:pt x="1829939" y="539306"/>
                  </a:cubicBezTo>
                  <a:cubicBezTo>
                    <a:pt x="1768560" y="476952"/>
                    <a:pt x="1701822" y="420930"/>
                    <a:pt x="1633135" y="367101"/>
                  </a:cubicBezTo>
                  <a:cubicBezTo>
                    <a:pt x="1567614" y="315952"/>
                    <a:pt x="1502094" y="264558"/>
                    <a:pt x="1431946" y="220229"/>
                  </a:cubicBezTo>
                  <a:cubicBezTo>
                    <a:pt x="1334518" y="158605"/>
                    <a:pt x="1230513" y="111353"/>
                    <a:pt x="1122124" y="73112"/>
                  </a:cubicBezTo>
                  <a:cubicBezTo>
                    <a:pt x="1022991" y="38038"/>
                    <a:pt x="921909" y="12220"/>
                    <a:pt x="816931" y="2964"/>
                  </a:cubicBezTo>
                  <a:cubicBezTo>
                    <a:pt x="735334" y="-4100"/>
                    <a:pt x="653982" y="1990"/>
                    <a:pt x="573360" y="15630"/>
                  </a:cubicBezTo>
                  <a:cubicBezTo>
                    <a:pt x="473496" y="32680"/>
                    <a:pt x="378017" y="63369"/>
                    <a:pt x="289114" y="113058"/>
                  </a:cubicBezTo>
                  <a:cubicBezTo>
                    <a:pt x="218478" y="152516"/>
                    <a:pt x="153201" y="198551"/>
                    <a:pt x="102052" y="262123"/>
                  </a:cubicBezTo>
                  <a:cubicBezTo>
                    <a:pt x="-4389" y="394381"/>
                    <a:pt x="-40681" y="562932"/>
                    <a:pt x="56991" y="711266"/>
                  </a:cubicBezTo>
                  <a:cubicBezTo>
                    <a:pt x="108872" y="789939"/>
                    <a:pt x="180238" y="848396"/>
                    <a:pt x="258180" y="899302"/>
                  </a:cubicBezTo>
                  <a:cubicBezTo>
                    <a:pt x="350250" y="959464"/>
                    <a:pt x="448896" y="1007204"/>
                    <a:pt x="549977" y="1050316"/>
                  </a:cubicBezTo>
                  <a:cubicBezTo>
                    <a:pt x="658853" y="1096594"/>
                    <a:pt x="769921" y="1137758"/>
                    <a:pt x="879772" y="1181844"/>
                  </a:cubicBezTo>
                  <a:cubicBezTo>
                    <a:pt x="970867" y="1218379"/>
                    <a:pt x="1061719" y="1255645"/>
                    <a:pt x="1159634" y="1270503"/>
                  </a:cubicBezTo>
                  <a:cubicBezTo>
                    <a:pt x="1197144" y="1276105"/>
                    <a:pt x="1229217" y="1279367"/>
                    <a:pt x="1272163" y="1270503"/>
                  </a:cubicBezTo>
                  <a:cubicBezTo>
                    <a:pt x="1315109" y="1261639"/>
                    <a:pt x="1374444" y="1241674"/>
                    <a:pt x="1417313" y="1217317"/>
                  </a:cubicBezTo>
                  <a:cubicBezTo>
                    <a:pt x="1538367" y="1148630"/>
                    <a:pt x="1669058" y="1024199"/>
                    <a:pt x="1738844" y="964579"/>
                  </a:cubicBezTo>
                  <a:cubicBezTo>
                    <a:pt x="1808630" y="904960"/>
                    <a:pt x="1807369" y="897840"/>
                    <a:pt x="1836029" y="859600"/>
                  </a:cubicBezTo>
                  <a:cubicBezTo>
                    <a:pt x="1865988" y="821116"/>
                    <a:pt x="1893268" y="781414"/>
                    <a:pt x="1910805" y="735136"/>
                  </a:cubicBezTo>
                  <a:cubicBezTo>
                    <a:pt x="1926637" y="692268"/>
                    <a:pt x="1922983" y="653053"/>
                    <a:pt x="1895460" y="61603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44A809B-1731-4412-8C04-9FA8D03C1462}"/>
                </a:ext>
              </a:extLst>
            </p:cNvPr>
            <p:cNvSpPr/>
            <p:nvPr/>
          </p:nvSpPr>
          <p:spPr>
            <a:xfrm>
              <a:off x="388529" y="5703379"/>
              <a:ext cx="1373967" cy="810074"/>
            </a:xfrm>
            <a:custGeom>
              <a:avLst/>
              <a:gdLst>
                <a:gd name="connsiteX0" fmla="*/ 1373526 w 1373967"/>
                <a:gd name="connsiteY0" fmla="*/ 753142 h 810074"/>
                <a:gd name="connsiteX1" fmla="*/ 1205950 w 1373967"/>
                <a:gd name="connsiteY1" fmla="*/ 809894 h 810074"/>
                <a:gd name="connsiteX2" fmla="*/ 1036425 w 1373967"/>
                <a:gd name="connsiteY2" fmla="*/ 784319 h 810074"/>
                <a:gd name="connsiteX3" fmla="*/ 640623 w 1373967"/>
                <a:gd name="connsiteY3" fmla="*/ 639395 h 810074"/>
                <a:gd name="connsiteX4" fmla="*/ 279896 w 1373967"/>
                <a:gd name="connsiteY4" fmla="*/ 474741 h 810074"/>
                <a:gd name="connsiteX5" fmla="*/ 44119 w 1373967"/>
                <a:gd name="connsiteY5" fmla="*/ 277449 h 810074"/>
                <a:gd name="connsiteX6" fmla="*/ 33 w 1373967"/>
                <a:gd name="connsiteY6" fmla="*/ 87465 h 810074"/>
                <a:gd name="connsiteX7" fmla="*/ 66041 w 1373967"/>
                <a:gd name="connsiteY7" fmla="*/ 10740 h 810074"/>
                <a:gd name="connsiteX8" fmla="*/ 368068 w 1373967"/>
                <a:gd name="connsiteY8" fmla="*/ 85516 h 810074"/>
                <a:gd name="connsiteX9" fmla="*/ 587038 w 1373967"/>
                <a:gd name="connsiteY9" fmla="*/ 267707 h 810074"/>
                <a:gd name="connsiteX10" fmla="*/ 935100 w 1373967"/>
                <a:gd name="connsiteY10" fmla="*/ 548056 h 810074"/>
                <a:gd name="connsiteX11" fmla="*/ 1215693 w 1373967"/>
                <a:gd name="connsiteY11" fmla="*/ 704672 h 810074"/>
                <a:gd name="connsiteX12" fmla="*/ 1373526 w 1373967"/>
                <a:gd name="connsiteY12" fmla="*/ 753142 h 810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73967" h="810074">
                  <a:moveTo>
                    <a:pt x="1373526" y="753142"/>
                  </a:moveTo>
                  <a:cubicBezTo>
                    <a:pt x="1382051" y="766295"/>
                    <a:pt x="1264894" y="805997"/>
                    <a:pt x="1205950" y="809894"/>
                  </a:cubicBezTo>
                  <a:cubicBezTo>
                    <a:pt x="1156992" y="811843"/>
                    <a:pt x="1086600" y="797715"/>
                    <a:pt x="1036425" y="784319"/>
                  </a:cubicBezTo>
                  <a:cubicBezTo>
                    <a:pt x="976507" y="768487"/>
                    <a:pt x="728065" y="674956"/>
                    <a:pt x="640623" y="639395"/>
                  </a:cubicBezTo>
                  <a:cubicBezTo>
                    <a:pt x="561463" y="606269"/>
                    <a:pt x="375132" y="539531"/>
                    <a:pt x="279896" y="474741"/>
                  </a:cubicBezTo>
                  <a:cubicBezTo>
                    <a:pt x="192941" y="420425"/>
                    <a:pt x="82847" y="336150"/>
                    <a:pt x="44119" y="277449"/>
                  </a:cubicBezTo>
                  <a:cubicBezTo>
                    <a:pt x="10507" y="218506"/>
                    <a:pt x="-697" y="176368"/>
                    <a:pt x="33" y="87465"/>
                  </a:cubicBezTo>
                  <a:cubicBezTo>
                    <a:pt x="5148" y="47519"/>
                    <a:pt x="30480" y="24624"/>
                    <a:pt x="66041" y="10740"/>
                  </a:cubicBezTo>
                  <a:cubicBezTo>
                    <a:pt x="126446" y="-13130"/>
                    <a:pt x="242142" y="-951"/>
                    <a:pt x="368068" y="85516"/>
                  </a:cubicBezTo>
                  <a:cubicBezTo>
                    <a:pt x="428717" y="134961"/>
                    <a:pt x="500083" y="190982"/>
                    <a:pt x="587038" y="267707"/>
                  </a:cubicBezTo>
                  <a:cubicBezTo>
                    <a:pt x="730988" y="386082"/>
                    <a:pt x="911717" y="531493"/>
                    <a:pt x="935100" y="548056"/>
                  </a:cubicBezTo>
                  <a:cubicBezTo>
                    <a:pt x="1020593" y="608218"/>
                    <a:pt x="1117777" y="665700"/>
                    <a:pt x="1215693" y="704672"/>
                  </a:cubicBezTo>
                  <a:cubicBezTo>
                    <a:pt x="1313852" y="755334"/>
                    <a:pt x="1357694" y="735849"/>
                    <a:pt x="1373526" y="75314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1E9AB0D-7577-4DA7-A6B0-686C2988B69F}"/>
                </a:ext>
              </a:extLst>
            </p:cNvPr>
            <p:cNvSpPr/>
            <p:nvPr/>
          </p:nvSpPr>
          <p:spPr>
            <a:xfrm>
              <a:off x="419739" y="5303974"/>
              <a:ext cx="1825422" cy="1109932"/>
            </a:xfrm>
            <a:custGeom>
              <a:avLst/>
              <a:gdLst>
                <a:gd name="connsiteX0" fmla="*/ 1831405 w 1831613"/>
                <a:gd name="connsiteY0" fmla="*/ 677342 h 1104823"/>
                <a:gd name="connsiteX1" fmla="*/ 1831162 w 1831613"/>
                <a:gd name="connsiteY1" fmla="*/ 653716 h 1104823"/>
                <a:gd name="connsiteX2" fmla="*/ 1824098 w 1831613"/>
                <a:gd name="connsiteY2" fmla="*/ 635692 h 1104823"/>
                <a:gd name="connsiteX3" fmla="*/ 1747617 w 1831613"/>
                <a:gd name="connsiteY3" fmla="*/ 538507 h 1104823"/>
                <a:gd name="connsiteX4" fmla="*/ 1524994 w 1831613"/>
                <a:gd name="connsiteY4" fmla="*/ 346087 h 1104823"/>
                <a:gd name="connsiteX5" fmla="*/ 1378121 w 1831613"/>
                <a:gd name="connsiteY5" fmla="*/ 237942 h 1104823"/>
                <a:gd name="connsiteX6" fmla="*/ 945053 w 1831613"/>
                <a:gd name="connsiteY6" fmla="*/ 43086 h 1104823"/>
                <a:gd name="connsiteX7" fmla="*/ 720481 w 1831613"/>
                <a:gd name="connsiteY7" fmla="*/ 3384 h 1104823"/>
                <a:gd name="connsiteX8" fmla="*/ 583594 w 1831613"/>
                <a:gd name="connsiteY8" fmla="*/ 5576 h 1104823"/>
                <a:gd name="connsiteX9" fmla="*/ 245519 w 1831613"/>
                <a:gd name="connsiteY9" fmla="*/ 96428 h 1104823"/>
                <a:gd name="connsiteX10" fmla="*/ 26549 w 1831613"/>
                <a:gd name="connsiteY10" fmla="*/ 262786 h 1104823"/>
                <a:gd name="connsiteX11" fmla="*/ 0 w 1831613"/>
                <a:gd name="connsiteY11" fmla="*/ 301757 h 1104823"/>
                <a:gd name="connsiteX12" fmla="*/ 104492 w 1831613"/>
                <a:gd name="connsiteY12" fmla="*/ 282759 h 1104823"/>
                <a:gd name="connsiteX13" fmla="*/ 252826 w 1831613"/>
                <a:gd name="connsiteY13" fmla="*/ 318807 h 1104823"/>
                <a:gd name="connsiteX14" fmla="*/ 388982 w 1831613"/>
                <a:gd name="connsiteY14" fmla="*/ 386276 h 1104823"/>
                <a:gd name="connsiteX15" fmla="*/ 549738 w 1831613"/>
                <a:gd name="connsiteY15" fmla="*/ 495639 h 1104823"/>
                <a:gd name="connsiteX16" fmla="*/ 739236 w 1831613"/>
                <a:gd name="connsiteY16" fmla="*/ 655421 h 1104823"/>
                <a:gd name="connsiteX17" fmla="*/ 739236 w 1831613"/>
                <a:gd name="connsiteY17" fmla="*/ 655421 h 1104823"/>
                <a:gd name="connsiteX18" fmla="*/ 968192 w 1831613"/>
                <a:gd name="connsiteY18" fmla="*/ 833471 h 1104823"/>
                <a:gd name="connsiteX19" fmla="*/ 968192 w 1831613"/>
                <a:gd name="connsiteY19" fmla="*/ 833471 h 1104823"/>
                <a:gd name="connsiteX20" fmla="*/ 1216390 w 1831613"/>
                <a:gd name="connsiteY20" fmla="*/ 1002996 h 1104823"/>
                <a:gd name="connsiteX21" fmla="*/ 1343047 w 1831613"/>
                <a:gd name="connsiteY21" fmla="*/ 1085810 h 1104823"/>
                <a:gd name="connsiteX22" fmla="*/ 1386646 w 1831613"/>
                <a:gd name="connsiteY22" fmla="*/ 1104808 h 1104823"/>
                <a:gd name="connsiteX23" fmla="*/ 1441449 w 1831613"/>
                <a:gd name="connsiteY23" fmla="*/ 1076310 h 1104823"/>
                <a:gd name="connsiteX24" fmla="*/ 1791460 w 1831613"/>
                <a:gd name="connsiteY24" fmla="*/ 766733 h 1104823"/>
                <a:gd name="connsiteX25" fmla="*/ 1831405 w 1831613"/>
                <a:gd name="connsiteY25" fmla="*/ 677342 h 1104823"/>
                <a:gd name="connsiteX26" fmla="*/ 840318 w 1831613"/>
                <a:gd name="connsiteY26" fmla="*/ 736286 h 1104823"/>
                <a:gd name="connsiteX27" fmla="*/ 841779 w 1831613"/>
                <a:gd name="connsiteY27" fmla="*/ 738235 h 1104823"/>
                <a:gd name="connsiteX28" fmla="*/ 840318 w 1831613"/>
                <a:gd name="connsiteY28" fmla="*/ 736286 h 1104823"/>
                <a:gd name="connsiteX29" fmla="*/ 1254631 w 1831613"/>
                <a:gd name="connsiteY29" fmla="*/ 1026135 h 1104823"/>
                <a:gd name="connsiteX30" fmla="*/ 1254631 w 1831613"/>
                <a:gd name="connsiteY30" fmla="*/ 1026135 h 1104823"/>
                <a:gd name="connsiteX31" fmla="*/ 1256092 w 1831613"/>
                <a:gd name="connsiteY31" fmla="*/ 1028083 h 1104823"/>
                <a:gd name="connsiteX32" fmla="*/ 1254631 w 1831613"/>
                <a:gd name="connsiteY32" fmla="*/ 1026135 h 1104823"/>
                <a:gd name="connsiteX0" fmla="*/ 1791460 w 1833764"/>
                <a:gd name="connsiteY0" fmla="*/ 766733 h 1104823"/>
                <a:gd name="connsiteX1" fmla="*/ 1831162 w 1833764"/>
                <a:gd name="connsiteY1" fmla="*/ 653716 h 1104823"/>
                <a:gd name="connsiteX2" fmla="*/ 1824098 w 1833764"/>
                <a:gd name="connsiteY2" fmla="*/ 635692 h 1104823"/>
                <a:gd name="connsiteX3" fmla="*/ 1747617 w 1833764"/>
                <a:gd name="connsiteY3" fmla="*/ 538507 h 1104823"/>
                <a:gd name="connsiteX4" fmla="*/ 1524994 w 1833764"/>
                <a:gd name="connsiteY4" fmla="*/ 346087 h 1104823"/>
                <a:gd name="connsiteX5" fmla="*/ 1378121 w 1833764"/>
                <a:gd name="connsiteY5" fmla="*/ 237942 h 1104823"/>
                <a:gd name="connsiteX6" fmla="*/ 945053 w 1833764"/>
                <a:gd name="connsiteY6" fmla="*/ 43086 h 1104823"/>
                <a:gd name="connsiteX7" fmla="*/ 720481 w 1833764"/>
                <a:gd name="connsiteY7" fmla="*/ 3384 h 1104823"/>
                <a:gd name="connsiteX8" fmla="*/ 583594 w 1833764"/>
                <a:gd name="connsiteY8" fmla="*/ 5576 h 1104823"/>
                <a:gd name="connsiteX9" fmla="*/ 245519 w 1833764"/>
                <a:gd name="connsiteY9" fmla="*/ 96428 h 1104823"/>
                <a:gd name="connsiteX10" fmla="*/ 26549 w 1833764"/>
                <a:gd name="connsiteY10" fmla="*/ 262786 h 1104823"/>
                <a:gd name="connsiteX11" fmla="*/ 0 w 1833764"/>
                <a:gd name="connsiteY11" fmla="*/ 301757 h 1104823"/>
                <a:gd name="connsiteX12" fmla="*/ 104492 w 1833764"/>
                <a:gd name="connsiteY12" fmla="*/ 282759 h 1104823"/>
                <a:gd name="connsiteX13" fmla="*/ 252826 w 1833764"/>
                <a:gd name="connsiteY13" fmla="*/ 318807 h 1104823"/>
                <a:gd name="connsiteX14" fmla="*/ 388982 w 1833764"/>
                <a:gd name="connsiteY14" fmla="*/ 386276 h 1104823"/>
                <a:gd name="connsiteX15" fmla="*/ 549738 w 1833764"/>
                <a:gd name="connsiteY15" fmla="*/ 495639 h 1104823"/>
                <a:gd name="connsiteX16" fmla="*/ 739236 w 1833764"/>
                <a:gd name="connsiteY16" fmla="*/ 655421 h 1104823"/>
                <a:gd name="connsiteX17" fmla="*/ 739236 w 1833764"/>
                <a:gd name="connsiteY17" fmla="*/ 655421 h 1104823"/>
                <a:gd name="connsiteX18" fmla="*/ 968192 w 1833764"/>
                <a:gd name="connsiteY18" fmla="*/ 833471 h 1104823"/>
                <a:gd name="connsiteX19" fmla="*/ 968192 w 1833764"/>
                <a:gd name="connsiteY19" fmla="*/ 833471 h 1104823"/>
                <a:gd name="connsiteX20" fmla="*/ 1216390 w 1833764"/>
                <a:gd name="connsiteY20" fmla="*/ 1002996 h 1104823"/>
                <a:gd name="connsiteX21" fmla="*/ 1343047 w 1833764"/>
                <a:gd name="connsiteY21" fmla="*/ 1085810 h 1104823"/>
                <a:gd name="connsiteX22" fmla="*/ 1386646 w 1833764"/>
                <a:gd name="connsiteY22" fmla="*/ 1104808 h 1104823"/>
                <a:gd name="connsiteX23" fmla="*/ 1441449 w 1833764"/>
                <a:gd name="connsiteY23" fmla="*/ 1076310 h 1104823"/>
                <a:gd name="connsiteX24" fmla="*/ 1791460 w 1833764"/>
                <a:gd name="connsiteY24" fmla="*/ 766733 h 1104823"/>
                <a:gd name="connsiteX25" fmla="*/ 840318 w 1833764"/>
                <a:gd name="connsiteY25" fmla="*/ 736286 h 1104823"/>
                <a:gd name="connsiteX26" fmla="*/ 841779 w 1833764"/>
                <a:gd name="connsiteY26" fmla="*/ 738235 h 1104823"/>
                <a:gd name="connsiteX27" fmla="*/ 840318 w 1833764"/>
                <a:gd name="connsiteY27" fmla="*/ 736286 h 1104823"/>
                <a:gd name="connsiteX28" fmla="*/ 1254631 w 1833764"/>
                <a:gd name="connsiteY28" fmla="*/ 1026135 h 1104823"/>
                <a:gd name="connsiteX29" fmla="*/ 1254631 w 1833764"/>
                <a:gd name="connsiteY29" fmla="*/ 1026135 h 1104823"/>
                <a:gd name="connsiteX30" fmla="*/ 1256092 w 1833764"/>
                <a:gd name="connsiteY30" fmla="*/ 1028083 h 1104823"/>
                <a:gd name="connsiteX31" fmla="*/ 1254631 w 1833764"/>
                <a:gd name="connsiteY31" fmla="*/ 1026135 h 1104823"/>
                <a:gd name="connsiteX0" fmla="*/ 1791460 w 1834540"/>
                <a:gd name="connsiteY0" fmla="*/ 766733 h 1104823"/>
                <a:gd name="connsiteX1" fmla="*/ 1824098 w 1834540"/>
                <a:gd name="connsiteY1" fmla="*/ 635692 h 1104823"/>
                <a:gd name="connsiteX2" fmla="*/ 1747617 w 1834540"/>
                <a:gd name="connsiteY2" fmla="*/ 538507 h 1104823"/>
                <a:gd name="connsiteX3" fmla="*/ 1524994 w 1834540"/>
                <a:gd name="connsiteY3" fmla="*/ 346087 h 1104823"/>
                <a:gd name="connsiteX4" fmla="*/ 1378121 w 1834540"/>
                <a:gd name="connsiteY4" fmla="*/ 237942 h 1104823"/>
                <a:gd name="connsiteX5" fmla="*/ 945053 w 1834540"/>
                <a:gd name="connsiteY5" fmla="*/ 43086 h 1104823"/>
                <a:gd name="connsiteX6" fmla="*/ 720481 w 1834540"/>
                <a:gd name="connsiteY6" fmla="*/ 3384 h 1104823"/>
                <a:gd name="connsiteX7" fmla="*/ 583594 w 1834540"/>
                <a:gd name="connsiteY7" fmla="*/ 5576 h 1104823"/>
                <a:gd name="connsiteX8" fmla="*/ 245519 w 1834540"/>
                <a:gd name="connsiteY8" fmla="*/ 96428 h 1104823"/>
                <a:gd name="connsiteX9" fmla="*/ 26549 w 1834540"/>
                <a:gd name="connsiteY9" fmla="*/ 262786 h 1104823"/>
                <a:gd name="connsiteX10" fmla="*/ 0 w 1834540"/>
                <a:gd name="connsiteY10" fmla="*/ 301757 h 1104823"/>
                <a:gd name="connsiteX11" fmla="*/ 104492 w 1834540"/>
                <a:gd name="connsiteY11" fmla="*/ 282759 h 1104823"/>
                <a:gd name="connsiteX12" fmla="*/ 252826 w 1834540"/>
                <a:gd name="connsiteY12" fmla="*/ 318807 h 1104823"/>
                <a:gd name="connsiteX13" fmla="*/ 388982 w 1834540"/>
                <a:gd name="connsiteY13" fmla="*/ 386276 h 1104823"/>
                <a:gd name="connsiteX14" fmla="*/ 549738 w 1834540"/>
                <a:gd name="connsiteY14" fmla="*/ 495639 h 1104823"/>
                <a:gd name="connsiteX15" fmla="*/ 739236 w 1834540"/>
                <a:gd name="connsiteY15" fmla="*/ 655421 h 1104823"/>
                <a:gd name="connsiteX16" fmla="*/ 739236 w 1834540"/>
                <a:gd name="connsiteY16" fmla="*/ 655421 h 1104823"/>
                <a:gd name="connsiteX17" fmla="*/ 968192 w 1834540"/>
                <a:gd name="connsiteY17" fmla="*/ 833471 h 1104823"/>
                <a:gd name="connsiteX18" fmla="*/ 968192 w 1834540"/>
                <a:gd name="connsiteY18" fmla="*/ 833471 h 1104823"/>
                <a:gd name="connsiteX19" fmla="*/ 1216390 w 1834540"/>
                <a:gd name="connsiteY19" fmla="*/ 1002996 h 1104823"/>
                <a:gd name="connsiteX20" fmla="*/ 1343047 w 1834540"/>
                <a:gd name="connsiteY20" fmla="*/ 1085810 h 1104823"/>
                <a:gd name="connsiteX21" fmla="*/ 1386646 w 1834540"/>
                <a:gd name="connsiteY21" fmla="*/ 1104808 h 1104823"/>
                <a:gd name="connsiteX22" fmla="*/ 1441449 w 1834540"/>
                <a:gd name="connsiteY22" fmla="*/ 1076310 h 1104823"/>
                <a:gd name="connsiteX23" fmla="*/ 1791460 w 1834540"/>
                <a:gd name="connsiteY23" fmla="*/ 766733 h 1104823"/>
                <a:gd name="connsiteX24" fmla="*/ 840318 w 1834540"/>
                <a:gd name="connsiteY24" fmla="*/ 736286 h 1104823"/>
                <a:gd name="connsiteX25" fmla="*/ 841779 w 1834540"/>
                <a:gd name="connsiteY25" fmla="*/ 738235 h 1104823"/>
                <a:gd name="connsiteX26" fmla="*/ 840318 w 1834540"/>
                <a:gd name="connsiteY26" fmla="*/ 736286 h 1104823"/>
                <a:gd name="connsiteX27" fmla="*/ 1254631 w 1834540"/>
                <a:gd name="connsiteY27" fmla="*/ 1026135 h 1104823"/>
                <a:gd name="connsiteX28" fmla="*/ 1254631 w 1834540"/>
                <a:gd name="connsiteY28" fmla="*/ 1026135 h 1104823"/>
                <a:gd name="connsiteX29" fmla="*/ 1256092 w 1834540"/>
                <a:gd name="connsiteY29" fmla="*/ 1028083 h 1104823"/>
                <a:gd name="connsiteX30" fmla="*/ 1254631 w 1834540"/>
                <a:gd name="connsiteY30" fmla="*/ 1026135 h 1104823"/>
                <a:gd name="connsiteX0" fmla="*/ 1782224 w 1830891"/>
                <a:gd name="connsiteY0" fmla="*/ 754418 h 1109932"/>
                <a:gd name="connsiteX1" fmla="*/ 1824098 w 1830891"/>
                <a:gd name="connsiteY1" fmla="*/ 635692 h 1109932"/>
                <a:gd name="connsiteX2" fmla="*/ 1747617 w 1830891"/>
                <a:gd name="connsiteY2" fmla="*/ 538507 h 1109932"/>
                <a:gd name="connsiteX3" fmla="*/ 1524994 w 1830891"/>
                <a:gd name="connsiteY3" fmla="*/ 346087 h 1109932"/>
                <a:gd name="connsiteX4" fmla="*/ 1378121 w 1830891"/>
                <a:gd name="connsiteY4" fmla="*/ 237942 h 1109932"/>
                <a:gd name="connsiteX5" fmla="*/ 945053 w 1830891"/>
                <a:gd name="connsiteY5" fmla="*/ 43086 h 1109932"/>
                <a:gd name="connsiteX6" fmla="*/ 720481 w 1830891"/>
                <a:gd name="connsiteY6" fmla="*/ 3384 h 1109932"/>
                <a:gd name="connsiteX7" fmla="*/ 583594 w 1830891"/>
                <a:gd name="connsiteY7" fmla="*/ 5576 h 1109932"/>
                <a:gd name="connsiteX8" fmla="*/ 245519 w 1830891"/>
                <a:gd name="connsiteY8" fmla="*/ 96428 h 1109932"/>
                <a:gd name="connsiteX9" fmla="*/ 26549 w 1830891"/>
                <a:gd name="connsiteY9" fmla="*/ 262786 h 1109932"/>
                <a:gd name="connsiteX10" fmla="*/ 0 w 1830891"/>
                <a:gd name="connsiteY10" fmla="*/ 301757 h 1109932"/>
                <a:gd name="connsiteX11" fmla="*/ 104492 w 1830891"/>
                <a:gd name="connsiteY11" fmla="*/ 282759 h 1109932"/>
                <a:gd name="connsiteX12" fmla="*/ 252826 w 1830891"/>
                <a:gd name="connsiteY12" fmla="*/ 318807 h 1109932"/>
                <a:gd name="connsiteX13" fmla="*/ 388982 w 1830891"/>
                <a:gd name="connsiteY13" fmla="*/ 386276 h 1109932"/>
                <a:gd name="connsiteX14" fmla="*/ 549738 w 1830891"/>
                <a:gd name="connsiteY14" fmla="*/ 495639 h 1109932"/>
                <a:gd name="connsiteX15" fmla="*/ 739236 w 1830891"/>
                <a:gd name="connsiteY15" fmla="*/ 655421 h 1109932"/>
                <a:gd name="connsiteX16" fmla="*/ 739236 w 1830891"/>
                <a:gd name="connsiteY16" fmla="*/ 655421 h 1109932"/>
                <a:gd name="connsiteX17" fmla="*/ 968192 w 1830891"/>
                <a:gd name="connsiteY17" fmla="*/ 833471 h 1109932"/>
                <a:gd name="connsiteX18" fmla="*/ 968192 w 1830891"/>
                <a:gd name="connsiteY18" fmla="*/ 833471 h 1109932"/>
                <a:gd name="connsiteX19" fmla="*/ 1216390 w 1830891"/>
                <a:gd name="connsiteY19" fmla="*/ 1002996 h 1109932"/>
                <a:gd name="connsiteX20" fmla="*/ 1343047 w 1830891"/>
                <a:gd name="connsiteY20" fmla="*/ 1085810 h 1109932"/>
                <a:gd name="connsiteX21" fmla="*/ 1386646 w 1830891"/>
                <a:gd name="connsiteY21" fmla="*/ 1104808 h 1109932"/>
                <a:gd name="connsiteX22" fmla="*/ 1441449 w 1830891"/>
                <a:gd name="connsiteY22" fmla="*/ 1076310 h 1109932"/>
                <a:gd name="connsiteX23" fmla="*/ 1782224 w 1830891"/>
                <a:gd name="connsiteY23" fmla="*/ 754418 h 1109932"/>
                <a:gd name="connsiteX24" fmla="*/ 840318 w 1830891"/>
                <a:gd name="connsiteY24" fmla="*/ 736286 h 1109932"/>
                <a:gd name="connsiteX25" fmla="*/ 841779 w 1830891"/>
                <a:gd name="connsiteY25" fmla="*/ 738235 h 1109932"/>
                <a:gd name="connsiteX26" fmla="*/ 840318 w 1830891"/>
                <a:gd name="connsiteY26" fmla="*/ 736286 h 1109932"/>
                <a:gd name="connsiteX27" fmla="*/ 1254631 w 1830891"/>
                <a:gd name="connsiteY27" fmla="*/ 1026135 h 1109932"/>
                <a:gd name="connsiteX28" fmla="*/ 1254631 w 1830891"/>
                <a:gd name="connsiteY28" fmla="*/ 1026135 h 1109932"/>
                <a:gd name="connsiteX29" fmla="*/ 1256092 w 1830891"/>
                <a:gd name="connsiteY29" fmla="*/ 1028083 h 1109932"/>
                <a:gd name="connsiteX30" fmla="*/ 1254631 w 1830891"/>
                <a:gd name="connsiteY30" fmla="*/ 1026135 h 1109932"/>
                <a:gd name="connsiteX0" fmla="*/ 1782224 w 1830891"/>
                <a:gd name="connsiteY0" fmla="*/ 754418 h 1109932"/>
                <a:gd name="connsiteX1" fmla="*/ 1824098 w 1830891"/>
                <a:gd name="connsiteY1" fmla="*/ 635692 h 1109932"/>
                <a:gd name="connsiteX2" fmla="*/ 1747617 w 1830891"/>
                <a:gd name="connsiteY2" fmla="*/ 538507 h 1109932"/>
                <a:gd name="connsiteX3" fmla="*/ 1524994 w 1830891"/>
                <a:gd name="connsiteY3" fmla="*/ 346087 h 1109932"/>
                <a:gd name="connsiteX4" fmla="*/ 1378121 w 1830891"/>
                <a:gd name="connsiteY4" fmla="*/ 237942 h 1109932"/>
                <a:gd name="connsiteX5" fmla="*/ 945053 w 1830891"/>
                <a:gd name="connsiteY5" fmla="*/ 43086 h 1109932"/>
                <a:gd name="connsiteX6" fmla="*/ 720481 w 1830891"/>
                <a:gd name="connsiteY6" fmla="*/ 3384 h 1109932"/>
                <a:gd name="connsiteX7" fmla="*/ 583594 w 1830891"/>
                <a:gd name="connsiteY7" fmla="*/ 5576 h 1109932"/>
                <a:gd name="connsiteX8" fmla="*/ 245519 w 1830891"/>
                <a:gd name="connsiteY8" fmla="*/ 96428 h 1109932"/>
                <a:gd name="connsiteX9" fmla="*/ 26549 w 1830891"/>
                <a:gd name="connsiteY9" fmla="*/ 262786 h 1109932"/>
                <a:gd name="connsiteX10" fmla="*/ 0 w 1830891"/>
                <a:gd name="connsiteY10" fmla="*/ 301757 h 1109932"/>
                <a:gd name="connsiteX11" fmla="*/ 104492 w 1830891"/>
                <a:gd name="connsiteY11" fmla="*/ 282759 h 1109932"/>
                <a:gd name="connsiteX12" fmla="*/ 252826 w 1830891"/>
                <a:gd name="connsiteY12" fmla="*/ 318807 h 1109932"/>
                <a:gd name="connsiteX13" fmla="*/ 388982 w 1830891"/>
                <a:gd name="connsiteY13" fmla="*/ 386276 h 1109932"/>
                <a:gd name="connsiteX14" fmla="*/ 549738 w 1830891"/>
                <a:gd name="connsiteY14" fmla="*/ 495639 h 1109932"/>
                <a:gd name="connsiteX15" fmla="*/ 739236 w 1830891"/>
                <a:gd name="connsiteY15" fmla="*/ 655421 h 1109932"/>
                <a:gd name="connsiteX16" fmla="*/ 739236 w 1830891"/>
                <a:gd name="connsiteY16" fmla="*/ 655421 h 1109932"/>
                <a:gd name="connsiteX17" fmla="*/ 968192 w 1830891"/>
                <a:gd name="connsiteY17" fmla="*/ 833471 h 1109932"/>
                <a:gd name="connsiteX18" fmla="*/ 968192 w 1830891"/>
                <a:gd name="connsiteY18" fmla="*/ 833471 h 1109932"/>
                <a:gd name="connsiteX19" fmla="*/ 1216390 w 1830891"/>
                <a:gd name="connsiteY19" fmla="*/ 1002996 h 1109932"/>
                <a:gd name="connsiteX20" fmla="*/ 1343047 w 1830891"/>
                <a:gd name="connsiteY20" fmla="*/ 1085810 h 1109932"/>
                <a:gd name="connsiteX21" fmla="*/ 1386646 w 1830891"/>
                <a:gd name="connsiteY21" fmla="*/ 1104808 h 1109932"/>
                <a:gd name="connsiteX22" fmla="*/ 1441449 w 1830891"/>
                <a:gd name="connsiteY22" fmla="*/ 1076310 h 1109932"/>
                <a:gd name="connsiteX23" fmla="*/ 1782224 w 1830891"/>
                <a:gd name="connsiteY23" fmla="*/ 754418 h 1109932"/>
                <a:gd name="connsiteX24" fmla="*/ 840318 w 1830891"/>
                <a:gd name="connsiteY24" fmla="*/ 736286 h 1109932"/>
                <a:gd name="connsiteX25" fmla="*/ 841779 w 1830891"/>
                <a:gd name="connsiteY25" fmla="*/ 738235 h 1109932"/>
                <a:gd name="connsiteX26" fmla="*/ 840318 w 1830891"/>
                <a:gd name="connsiteY26" fmla="*/ 736286 h 1109932"/>
                <a:gd name="connsiteX27" fmla="*/ 1254631 w 1830891"/>
                <a:gd name="connsiteY27" fmla="*/ 1026135 h 1109932"/>
                <a:gd name="connsiteX28" fmla="*/ 1254631 w 1830891"/>
                <a:gd name="connsiteY28" fmla="*/ 1026135 h 1109932"/>
                <a:gd name="connsiteX29" fmla="*/ 1256092 w 1830891"/>
                <a:gd name="connsiteY29" fmla="*/ 1028083 h 1109932"/>
                <a:gd name="connsiteX30" fmla="*/ 1254631 w 1830891"/>
                <a:gd name="connsiteY30" fmla="*/ 1026135 h 1109932"/>
                <a:gd name="connsiteX0" fmla="*/ 1782224 w 1826625"/>
                <a:gd name="connsiteY0" fmla="*/ 754418 h 1109932"/>
                <a:gd name="connsiteX1" fmla="*/ 1824098 w 1826625"/>
                <a:gd name="connsiteY1" fmla="*/ 635692 h 1109932"/>
                <a:gd name="connsiteX2" fmla="*/ 1747617 w 1826625"/>
                <a:gd name="connsiteY2" fmla="*/ 538507 h 1109932"/>
                <a:gd name="connsiteX3" fmla="*/ 1524994 w 1826625"/>
                <a:gd name="connsiteY3" fmla="*/ 346087 h 1109932"/>
                <a:gd name="connsiteX4" fmla="*/ 1378121 w 1826625"/>
                <a:gd name="connsiteY4" fmla="*/ 237942 h 1109932"/>
                <a:gd name="connsiteX5" fmla="*/ 945053 w 1826625"/>
                <a:gd name="connsiteY5" fmla="*/ 43086 h 1109932"/>
                <a:gd name="connsiteX6" fmla="*/ 720481 w 1826625"/>
                <a:gd name="connsiteY6" fmla="*/ 3384 h 1109932"/>
                <a:gd name="connsiteX7" fmla="*/ 583594 w 1826625"/>
                <a:gd name="connsiteY7" fmla="*/ 5576 h 1109932"/>
                <a:gd name="connsiteX8" fmla="*/ 245519 w 1826625"/>
                <a:gd name="connsiteY8" fmla="*/ 96428 h 1109932"/>
                <a:gd name="connsiteX9" fmla="*/ 26549 w 1826625"/>
                <a:gd name="connsiteY9" fmla="*/ 262786 h 1109932"/>
                <a:gd name="connsiteX10" fmla="*/ 0 w 1826625"/>
                <a:gd name="connsiteY10" fmla="*/ 301757 h 1109932"/>
                <a:gd name="connsiteX11" fmla="*/ 104492 w 1826625"/>
                <a:gd name="connsiteY11" fmla="*/ 282759 h 1109932"/>
                <a:gd name="connsiteX12" fmla="*/ 252826 w 1826625"/>
                <a:gd name="connsiteY12" fmla="*/ 318807 h 1109932"/>
                <a:gd name="connsiteX13" fmla="*/ 388982 w 1826625"/>
                <a:gd name="connsiteY13" fmla="*/ 386276 h 1109932"/>
                <a:gd name="connsiteX14" fmla="*/ 549738 w 1826625"/>
                <a:gd name="connsiteY14" fmla="*/ 495639 h 1109932"/>
                <a:gd name="connsiteX15" fmla="*/ 739236 w 1826625"/>
                <a:gd name="connsiteY15" fmla="*/ 655421 h 1109932"/>
                <a:gd name="connsiteX16" fmla="*/ 739236 w 1826625"/>
                <a:gd name="connsiteY16" fmla="*/ 655421 h 1109932"/>
                <a:gd name="connsiteX17" fmla="*/ 968192 w 1826625"/>
                <a:gd name="connsiteY17" fmla="*/ 833471 h 1109932"/>
                <a:gd name="connsiteX18" fmla="*/ 968192 w 1826625"/>
                <a:gd name="connsiteY18" fmla="*/ 833471 h 1109932"/>
                <a:gd name="connsiteX19" fmla="*/ 1216390 w 1826625"/>
                <a:gd name="connsiteY19" fmla="*/ 1002996 h 1109932"/>
                <a:gd name="connsiteX20" fmla="*/ 1343047 w 1826625"/>
                <a:gd name="connsiteY20" fmla="*/ 1085810 h 1109932"/>
                <a:gd name="connsiteX21" fmla="*/ 1386646 w 1826625"/>
                <a:gd name="connsiteY21" fmla="*/ 1104808 h 1109932"/>
                <a:gd name="connsiteX22" fmla="*/ 1441449 w 1826625"/>
                <a:gd name="connsiteY22" fmla="*/ 1076310 h 1109932"/>
                <a:gd name="connsiteX23" fmla="*/ 1782224 w 1826625"/>
                <a:gd name="connsiteY23" fmla="*/ 754418 h 1109932"/>
                <a:gd name="connsiteX24" fmla="*/ 840318 w 1826625"/>
                <a:gd name="connsiteY24" fmla="*/ 736286 h 1109932"/>
                <a:gd name="connsiteX25" fmla="*/ 841779 w 1826625"/>
                <a:gd name="connsiteY25" fmla="*/ 738235 h 1109932"/>
                <a:gd name="connsiteX26" fmla="*/ 840318 w 1826625"/>
                <a:gd name="connsiteY26" fmla="*/ 736286 h 1109932"/>
                <a:gd name="connsiteX27" fmla="*/ 1254631 w 1826625"/>
                <a:gd name="connsiteY27" fmla="*/ 1026135 h 1109932"/>
                <a:gd name="connsiteX28" fmla="*/ 1254631 w 1826625"/>
                <a:gd name="connsiteY28" fmla="*/ 1026135 h 1109932"/>
                <a:gd name="connsiteX29" fmla="*/ 1256092 w 1826625"/>
                <a:gd name="connsiteY29" fmla="*/ 1028083 h 1109932"/>
                <a:gd name="connsiteX30" fmla="*/ 1254631 w 1826625"/>
                <a:gd name="connsiteY30" fmla="*/ 1026135 h 1109932"/>
                <a:gd name="connsiteX0" fmla="*/ 1782224 w 1825422"/>
                <a:gd name="connsiteY0" fmla="*/ 754418 h 1109932"/>
                <a:gd name="connsiteX1" fmla="*/ 1824098 w 1825422"/>
                <a:gd name="connsiteY1" fmla="*/ 635692 h 1109932"/>
                <a:gd name="connsiteX2" fmla="*/ 1747617 w 1825422"/>
                <a:gd name="connsiteY2" fmla="*/ 538507 h 1109932"/>
                <a:gd name="connsiteX3" fmla="*/ 1524994 w 1825422"/>
                <a:gd name="connsiteY3" fmla="*/ 346087 h 1109932"/>
                <a:gd name="connsiteX4" fmla="*/ 1378121 w 1825422"/>
                <a:gd name="connsiteY4" fmla="*/ 237942 h 1109932"/>
                <a:gd name="connsiteX5" fmla="*/ 945053 w 1825422"/>
                <a:gd name="connsiteY5" fmla="*/ 43086 h 1109932"/>
                <a:gd name="connsiteX6" fmla="*/ 720481 w 1825422"/>
                <a:gd name="connsiteY6" fmla="*/ 3384 h 1109932"/>
                <a:gd name="connsiteX7" fmla="*/ 583594 w 1825422"/>
                <a:gd name="connsiteY7" fmla="*/ 5576 h 1109932"/>
                <a:gd name="connsiteX8" fmla="*/ 245519 w 1825422"/>
                <a:gd name="connsiteY8" fmla="*/ 96428 h 1109932"/>
                <a:gd name="connsiteX9" fmla="*/ 26549 w 1825422"/>
                <a:gd name="connsiteY9" fmla="*/ 262786 h 1109932"/>
                <a:gd name="connsiteX10" fmla="*/ 0 w 1825422"/>
                <a:gd name="connsiteY10" fmla="*/ 301757 h 1109932"/>
                <a:gd name="connsiteX11" fmla="*/ 104492 w 1825422"/>
                <a:gd name="connsiteY11" fmla="*/ 282759 h 1109932"/>
                <a:gd name="connsiteX12" fmla="*/ 252826 w 1825422"/>
                <a:gd name="connsiteY12" fmla="*/ 318807 h 1109932"/>
                <a:gd name="connsiteX13" fmla="*/ 388982 w 1825422"/>
                <a:gd name="connsiteY13" fmla="*/ 386276 h 1109932"/>
                <a:gd name="connsiteX14" fmla="*/ 549738 w 1825422"/>
                <a:gd name="connsiteY14" fmla="*/ 495639 h 1109932"/>
                <a:gd name="connsiteX15" fmla="*/ 739236 w 1825422"/>
                <a:gd name="connsiteY15" fmla="*/ 655421 h 1109932"/>
                <a:gd name="connsiteX16" fmla="*/ 739236 w 1825422"/>
                <a:gd name="connsiteY16" fmla="*/ 655421 h 1109932"/>
                <a:gd name="connsiteX17" fmla="*/ 968192 w 1825422"/>
                <a:gd name="connsiteY17" fmla="*/ 833471 h 1109932"/>
                <a:gd name="connsiteX18" fmla="*/ 968192 w 1825422"/>
                <a:gd name="connsiteY18" fmla="*/ 833471 h 1109932"/>
                <a:gd name="connsiteX19" fmla="*/ 1216390 w 1825422"/>
                <a:gd name="connsiteY19" fmla="*/ 1002996 h 1109932"/>
                <a:gd name="connsiteX20" fmla="*/ 1343047 w 1825422"/>
                <a:gd name="connsiteY20" fmla="*/ 1085810 h 1109932"/>
                <a:gd name="connsiteX21" fmla="*/ 1386646 w 1825422"/>
                <a:gd name="connsiteY21" fmla="*/ 1104808 h 1109932"/>
                <a:gd name="connsiteX22" fmla="*/ 1441449 w 1825422"/>
                <a:gd name="connsiteY22" fmla="*/ 1076310 h 1109932"/>
                <a:gd name="connsiteX23" fmla="*/ 1782224 w 1825422"/>
                <a:gd name="connsiteY23" fmla="*/ 754418 h 1109932"/>
                <a:gd name="connsiteX24" fmla="*/ 840318 w 1825422"/>
                <a:gd name="connsiteY24" fmla="*/ 736286 h 1109932"/>
                <a:gd name="connsiteX25" fmla="*/ 841779 w 1825422"/>
                <a:gd name="connsiteY25" fmla="*/ 738235 h 1109932"/>
                <a:gd name="connsiteX26" fmla="*/ 840318 w 1825422"/>
                <a:gd name="connsiteY26" fmla="*/ 736286 h 1109932"/>
                <a:gd name="connsiteX27" fmla="*/ 1254631 w 1825422"/>
                <a:gd name="connsiteY27" fmla="*/ 1026135 h 1109932"/>
                <a:gd name="connsiteX28" fmla="*/ 1254631 w 1825422"/>
                <a:gd name="connsiteY28" fmla="*/ 1026135 h 1109932"/>
                <a:gd name="connsiteX29" fmla="*/ 1256092 w 1825422"/>
                <a:gd name="connsiteY29" fmla="*/ 1028083 h 1109932"/>
                <a:gd name="connsiteX30" fmla="*/ 1254631 w 1825422"/>
                <a:gd name="connsiteY30" fmla="*/ 1026135 h 1109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825422" h="1109932">
                  <a:moveTo>
                    <a:pt x="1782224" y="754418"/>
                  </a:moveTo>
                  <a:cubicBezTo>
                    <a:pt x="1824448" y="705612"/>
                    <a:pt x="1828326" y="661414"/>
                    <a:pt x="1824098" y="635692"/>
                  </a:cubicBezTo>
                  <a:cubicBezTo>
                    <a:pt x="1804612" y="598669"/>
                    <a:pt x="1776358" y="568223"/>
                    <a:pt x="1747617" y="538507"/>
                  </a:cubicBezTo>
                  <a:cubicBezTo>
                    <a:pt x="1678687" y="468359"/>
                    <a:pt x="1602693" y="406249"/>
                    <a:pt x="1524994" y="346087"/>
                  </a:cubicBezTo>
                  <a:cubicBezTo>
                    <a:pt x="1488702" y="318076"/>
                    <a:pt x="1390786" y="245980"/>
                    <a:pt x="1378121" y="237942"/>
                  </a:cubicBezTo>
                  <a:cubicBezTo>
                    <a:pt x="1244401" y="149526"/>
                    <a:pt x="1098746" y="86928"/>
                    <a:pt x="945053" y="43086"/>
                  </a:cubicBezTo>
                  <a:cubicBezTo>
                    <a:pt x="871495" y="22139"/>
                    <a:pt x="796962" y="7768"/>
                    <a:pt x="720481" y="3384"/>
                  </a:cubicBezTo>
                  <a:cubicBezTo>
                    <a:pt x="710982" y="-26"/>
                    <a:pt x="654717" y="-2949"/>
                    <a:pt x="583594" y="5576"/>
                  </a:cubicBezTo>
                  <a:cubicBezTo>
                    <a:pt x="466437" y="19703"/>
                    <a:pt x="352690" y="45765"/>
                    <a:pt x="245519" y="96428"/>
                  </a:cubicBezTo>
                  <a:cubicBezTo>
                    <a:pt x="160756" y="136373"/>
                    <a:pt x="84762" y="187766"/>
                    <a:pt x="26549" y="262786"/>
                  </a:cubicBezTo>
                  <a:cubicBezTo>
                    <a:pt x="17537" y="274477"/>
                    <a:pt x="8525" y="286169"/>
                    <a:pt x="0" y="301757"/>
                  </a:cubicBezTo>
                  <a:cubicBezTo>
                    <a:pt x="35318" y="286169"/>
                    <a:pt x="69418" y="280323"/>
                    <a:pt x="104492" y="282759"/>
                  </a:cubicBezTo>
                  <a:cubicBezTo>
                    <a:pt x="155885" y="286169"/>
                    <a:pt x="205086" y="300052"/>
                    <a:pt x="252826" y="318807"/>
                  </a:cubicBezTo>
                  <a:cubicBezTo>
                    <a:pt x="300079" y="337318"/>
                    <a:pt x="344652" y="361432"/>
                    <a:pt x="388982" y="386276"/>
                  </a:cubicBezTo>
                  <a:cubicBezTo>
                    <a:pt x="408467" y="398455"/>
                    <a:pt x="532688" y="482973"/>
                    <a:pt x="549738" y="495639"/>
                  </a:cubicBezTo>
                  <a:cubicBezTo>
                    <a:pt x="569955" y="511958"/>
                    <a:pt x="718776" y="640320"/>
                    <a:pt x="739236" y="655421"/>
                  </a:cubicBezTo>
                  <a:lnTo>
                    <a:pt x="739236" y="655421"/>
                  </a:lnTo>
                  <a:cubicBezTo>
                    <a:pt x="772118" y="684649"/>
                    <a:pt x="926054" y="803755"/>
                    <a:pt x="968192" y="833471"/>
                  </a:cubicBezTo>
                  <a:lnTo>
                    <a:pt x="968192" y="833471"/>
                  </a:lnTo>
                  <a:lnTo>
                    <a:pt x="1216390" y="1002996"/>
                  </a:lnTo>
                  <a:cubicBezTo>
                    <a:pt x="1228812" y="1012251"/>
                    <a:pt x="1320151" y="1072900"/>
                    <a:pt x="1343047" y="1085810"/>
                  </a:cubicBezTo>
                  <a:cubicBezTo>
                    <a:pt x="1354982" y="1094335"/>
                    <a:pt x="1385184" y="1105295"/>
                    <a:pt x="1386646" y="1104808"/>
                  </a:cubicBezTo>
                  <a:cubicBezTo>
                    <a:pt x="1406131" y="1097745"/>
                    <a:pt x="1375519" y="1134708"/>
                    <a:pt x="1441449" y="1076310"/>
                  </a:cubicBezTo>
                  <a:cubicBezTo>
                    <a:pt x="1507379" y="1017912"/>
                    <a:pt x="1748580" y="799576"/>
                    <a:pt x="1782224" y="754418"/>
                  </a:cubicBezTo>
                  <a:close/>
                  <a:moveTo>
                    <a:pt x="840318" y="736286"/>
                  </a:moveTo>
                  <a:cubicBezTo>
                    <a:pt x="840805" y="736773"/>
                    <a:pt x="841292" y="737504"/>
                    <a:pt x="841779" y="738235"/>
                  </a:cubicBezTo>
                  <a:cubicBezTo>
                    <a:pt x="841292" y="737504"/>
                    <a:pt x="840805" y="736773"/>
                    <a:pt x="840318" y="736286"/>
                  </a:cubicBezTo>
                  <a:close/>
                  <a:moveTo>
                    <a:pt x="1254631" y="1026135"/>
                  </a:moveTo>
                  <a:lnTo>
                    <a:pt x="1254631" y="1026135"/>
                  </a:lnTo>
                  <a:cubicBezTo>
                    <a:pt x="1255361" y="1026378"/>
                    <a:pt x="1255605" y="1027353"/>
                    <a:pt x="1256092" y="1028083"/>
                  </a:cubicBezTo>
                  <a:cubicBezTo>
                    <a:pt x="1255361" y="1027353"/>
                    <a:pt x="1254874" y="1026866"/>
                    <a:pt x="1254631" y="1026135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8D4692C2-AC80-49DD-BEC0-C32C001A2158}"/>
                </a:ext>
              </a:extLst>
            </p:cNvPr>
            <p:cNvSpPr/>
            <p:nvPr/>
          </p:nvSpPr>
          <p:spPr>
            <a:xfrm>
              <a:off x="1114199" y="5450886"/>
              <a:ext cx="1037568" cy="782036"/>
            </a:xfrm>
            <a:custGeom>
              <a:avLst/>
              <a:gdLst>
                <a:gd name="connsiteX0" fmla="*/ 1037568 w 1037568"/>
                <a:gd name="connsiteY0" fmla="*/ 662931 h 782036"/>
                <a:gd name="connsiteX1" fmla="*/ 557978 w 1037568"/>
                <a:gd name="connsiteY1" fmla="*/ 235709 h 782036"/>
                <a:gd name="connsiteX2" fmla="*/ 153895 w 1037568"/>
                <a:gd name="connsiteY2" fmla="*/ 3343 h 782036"/>
                <a:gd name="connsiteX3" fmla="*/ 5317 w 1037568"/>
                <a:gd name="connsiteY3" fmla="*/ 31110 h 782036"/>
                <a:gd name="connsiteX4" fmla="*/ 121013 w 1037568"/>
                <a:gd name="connsiteY4" fmla="*/ 127320 h 782036"/>
                <a:gd name="connsiteX5" fmla="*/ 546774 w 1037568"/>
                <a:gd name="connsiteY5" fmla="*/ 450051 h 782036"/>
                <a:gd name="connsiteX6" fmla="*/ 844174 w 1037568"/>
                <a:gd name="connsiteY6" fmla="*/ 691916 h 782036"/>
                <a:gd name="connsiteX7" fmla="*/ 920168 w 1037568"/>
                <a:gd name="connsiteY7" fmla="*/ 782037 h 782036"/>
                <a:gd name="connsiteX8" fmla="*/ 1037568 w 1037568"/>
                <a:gd name="connsiteY8" fmla="*/ 662931 h 782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7568" h="782036">
                  <a:moveTo>
                    <a:pt x="1037568" y="662931"/>
                  </a:moveTo>
                  <a:cubicBezTo>
                    <a:pt x="984226" y="646125"/>
                    <a:pt x="783281" y="390863"/>
                    <a:pt x="557978" y="235709"/>
                  </a:cubicBezTo>
                  <a:cubicBezTo>
                    <a:pt x="437168" y="152408"/>
                    <a:pt x="342906" y="54980"/>
                    <a:pt x="153895" y="3343"/>
                  </a:cubicBezTo>
                  <a:cubicBezTo>
                    <a:pt x="118821" y="-6156"/>
                    <a:pt x="40879" y="5048"/>
                    <a:pt x="5317" y="31110"/>
                  </a:cubicBezTo>
                  <a:cubicBezTo>
                    <a:pt x="-19283" y="49134"/>
                    <a:pt x="45263" y="84696"/>
                    <a:pt x="121013" y="127320"/>
                  </a:cubicBezTo>
                  <a:cubicBezTo>
                    <a:pt x="196764" y="169945"/>
                    <a:pt x="460550" y="379659"/>
                    <a:pt x="546774" y="450051"/>
                  </a:cubicBezTo>
                  <a:cubicBezTo>
                    <a:pt x="662226" y="544313"/>
                    <a:pt x="782550" y="629075"/>
                    <a:pt x="844174" y="691916"/>
                  </a:cubicBezTo>
                  <a:cubicBezTo>
                    <a:pt x="899951" y="748668"/>
                    <a:pt x="907989" y="753296"/>
                    <a:pt x="920168" y="782037"/>
                  </a:cubicBezTo>
                  <a:cubicBezTo>
                    <a:pt x="949639" y="749886"/>
                    <a:pt x="1008583" y="702877"/>
                    <a:pt x="1037568" y="6629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810160-F85C-4AEB-95B0-26D1CD53DF84}"/>
                </a:ext>
              </a:extLst>
            </p:cNvPr>
            <p:cNvSpPr/>
            <p:nvPr/>
          </p:nvSpPr>
          <p:spPr>
            <a:xfrm>
              <a:off x="1532379" y="5663711"/>
              <a:ext cx="336957" cy="311260"/>
            </a:xfrm>
            <a:custGeom>
              <a:avLst/>
              <a:gdLst>
                <a:gd name="connsiteX0" fmla="*/ 331975 w 336957"/>
                <a:gd name="connsiteY0" fmla="*/ 249648 h 311260"/>
                <a:gd name="connsiteX1" fmla="*/ 284723 w 336957"/>
                <a:gd name="connsiteY1" fmla="*/ 304208 h 311260"/>
                <a:gd name="connsiteX2" fmla="*/ 255738 w 336957"/>
                <a:gd name="connsiteY2" fmla="*/ 306157 h 311260"/>
                <a:gd name="connsiteX3" fmla="*/ 7052 w 336957"/>
                <a:gd name="connsiteY3" fmla="*/ 90597 h 311260"/>
                <a:gd name="connsiteX4" fmla="*/ 5104 w 336957"/>
                <a:gd name="connsiteY4" fmla="*/ 61612 h 311260"/>
                <a:gd name="connsiteX5" fmla="*/ 52356 w 336957"/>
                <a:gd name="connsiteY5" fmla="*/ 7052 h 311260"/>
                <a:gd name="connsiteX6" fmla="*/ 81341 w 336957"/>
                <a:gd name="connsiteY6" fmla="*/ 5104 h 311260"/>
                <a:gd name="connsiteX7" fmla="*/ 329783 w 336957"/>
                <a:gd name="connsiteY7" fmla="*/ 220420 h 311260"/>
                <a:gd name="connsiteX8" fmla="*/ 331975 w 336957"/>
                <a:gd name="connsiteY8" fmla="*/ 249648 h 311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6957" h="311260">
                  <a:moveTo>
                    <a:pt x="331975" y="249648"/>
                  </a:moveTo>
                  <a:lnTo>
                    <a:pt x="284723" y="304208"/>
                  </a:lnTo>
                  <a:cubicBezTo>
                    <a:pt x="277172" y="312733"/>
                    <a:pt x="264263" y="313707"/>
                    <a:pt x="255738" y="306157"/>
                  </a:cubicBezTo>
                  <a:lnTo>
                    <a:pt x="7052" y="90597"/>
                  </a:lnTo>
                  <a:cubicBezTo>
                    <a:pt x="-1473" y="83046"/>
                    <a:pt x="-2447" y="70137"/>
                    <a:pt x="5104" y="61612"/>
                  </a:cubicBezTo>
                  <a:lnTo>
                    <a:pt x="52356" y="7052"/>
                  </a:lnTo>
                  <a:cubicBezTo>
                    <a:pt x="59907" y="-1473"/>
                    <a:pt x="72816" y="-2447"/>
                    <a:pt x="81341" y="5104"/>
                  </a:cubicBezTo>
                  <a:lnTo>
                    <a:pt x="329783" y="220420"/>
                  </a:lnTo>
                  <a:cubicBezTo>
                    <a:pt x="338552" y="227971"/>
                    <a:pt x="339282" y="240880"/>
                    <a:pt x="331975" y="249648"/>
                  </a:cubicBezTo>
                  <a:close/>
                </a:path>
              </a:pathLst>
            </a:custGeom>
            <a:solidFill>
              <a:srgbClr val="1A1A1A"/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13CA08F-845A-421F-BF37-FA351150F82E}"/>
                </a:ext>
              </a:extLst>
            </p:cNvPr>
            <p:cNvSpPr/>
            <p:nvPr/>
          </p:nvSpPr>
          <p:spPr>
            <a:xfrm>
              <a:off x="1309685" y="5512626"/>
              <a:ext cx="230116" cy="192783"/>
            </a:xfrm>
            <a:custGeom>
              <a:avLst/>
              <a:gdLst>
                <a:gd name="connsiteX0" fmla="*/ 226337 w 230116"/>
                <a:gd name="connsiteY0" fmla="*/ 145715 h 192783"/>
                <a:gd name="connsiteX1" fmla="*/ 199544 w 230116"/>
                <a:gd name="connsiteY1" fmla="*/ 183955 h 192783"/>
                <a:gd name="connsiteX2" fmla="*/ 170803 w 230116"/>
                <a:gd name="connsiteY2" fmla="*/ 189070 h 192783"/>
                <a:gd name="connsiteX3" fmla="*/ 8828 w 230116"/>
                <a:gd name="connsiteY3" fmla="*/ 75810 h 192783"/>
                <a:gd name="connsiteX4" fmla="*/ 3714 w 230116"/>
                <a:gd name="connsiteY4" fmla="*/ 47069 h 192783"/>
                <a:gd name="connsiteX5" fmla="*/ 30506 w 230116"/>
                <a:gd name="connsiteY5" fmla="*/ 8828 h 192783"/>
                <a:gd name="connsiteX6" fmla="*/ 59248 w 230116"/>
                <a:gd name="connsiteY6" fmla="*/ 3714 h 192783"/>
                <a:gd name="connsiteX7" fmla="*/ 221222 w 230116"/>
                <a:gd name="connsiteY7" fmla="*/ 116974 h 192783"/>
                <a:gd name="connsiteX8" fmla="*/ 226337 w 230116"/>
                <a:gd name="connsiteY8" fmla="*/ 145715 h 192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0116" h="192783">
                  <a:moveTo>
                    <a:pt x="226337" y="145715"/>
                  </a:moveTo>
                  <a:lnTo>
                    <a:pt x="199544" y="183955"/>
                  </a:lnTo>
                  <a:cubicBezTo>
                    <a:pt x="192968" y="193211"/>
                    <a:pt x="180302" y="195647"/>
                    <a:pt x="170803" y="189070"/>
                  </a:cubicBezTo>
                  <a:lnTo>
                    <a:pt x="8828" y="75810"/>
                  </a:lnTo>
                  <a:cubicBezTo>
                    <a:pt x="-427" y="69234"/>
                    <a:pt x="-2863" y="56568"/>
                    <a:pt x="3714" y="47069"/>
                  </a:cubicBezTo>
                  <a:lnTo>
                    <a:pt x="30506" y="8828"/>
                  </a:lnTo>
                  <a:cubicBezTo>
                    <a:pt x="37083" y="-427"/>
                    <a:pt x="49748" y="-2863"/>
                    <a:pt x="59248" y="3714"/>
                  </a:cubicBezTo>
                  <a:lnTo>
                    <a:pt x="221222" y="116974"/>
                  </a:lnTo>
                  <a:cubicBezTo>
                    <a:pt x="230721" y="123550"/>
                    <a:pt x="232913" y="136459"/>
                    <a:pt x="226337" y="145715"/>
                  </a:cubicBezTo>
                  <a:close/>
                </a:path>
              </a:pathLst>
            </a:custGeom>
            <a:solidFill>
              <a:srgbClr val="1A1A1A"/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CF61E43-FACB-44FE-939A-3F5B6644F6A8}"/>
                </a:ext>
              </a:extLst>
            </p:cNvPr>
            <p:cNvSpPr/>
            <p:nvPr/>
          </p:nvSpPr>
          <p:spPr>
            <a:xfrm>
              <a:off x="1538457" y="5683576"/>
              <a:ext cx="331081" cy="283507"/>
            </a:xfrm>
            <a:custGeom>
              <a:avLst/>
              <a:gdLst>
                <a:gd name="connsiteX0" fmla="*/ 0 w 324922"/>
                <a:gd name="connsiteY0" fmla="*/ 51126 h 271069"/>
                <a:gd name="connsiteX1" fmla="*/ 165871 w 324922"/>
                <a:gd name="connsiteY1" fmla="*/ 105198 h 271069"/>
                <a:gd name="connsiteX2" fmla="*/ 275965 w 324922"/>
                <a:gd name="connsiteY2" fmla="*/ 271070 h 271069"/>
                <a:gd name="connsiteX3" fmla="*/ 324923 w 324922"/>
                <a:gd name="connsiteY3" fmla="*/ 220651 h 271069"/>
                <a:gd name="connsiteX4" fmla="*/ 229930 w 324922"/>
                <a:gd name="connsiteY4" fmla="*/ 58433 h 271069"/>
                <a:gd name="connsiteX5" fmla="*/ 66008 w 324922"/>
                <a:gd name="connsiteY5" fmla="*/ 707 h 271069"/>
                <a:gd name="connsiteX6" fmla="*/ 0 w 324922"/>
                <a:gd name="connsiteY6" fmla="*/ 51126 h 271069"/>
                <a:gd name="connsiteX0" fmla="*/ 0 w 325671"/>
                <a:gd name="connsiteY0" fmla="*/ 51248 h 271192"/>
                <a:gd name="connsiteX1" fmla="*/ 165871 w 325671"/>
                <a:gd name="connsiteY1" fmla="*/ 105320 h 271192"/>
                <a:gd name="connsiteX2" fmla="*/ 275965 w 325671"/>
                <a:gd name="connsiteY2" fmla="*/ 271192 h 271192"/>
                <a:gd name="connsiteX3" fmla="*/ 324923 w 325671"/>
                <a:gd name="connsiteY3" fmla="*/ 220773 h 271192"/>
                <a:gd name="connsiteX4" fmla="*/ 239166 w 325671"/>
                <a:gd name="connsiteY4" fmla="*/ 55476 h 271192"/>
                <a:gd name="connsiteX5" fmla="*/ 66008 w 325671"/>
                <a:gd name="connsiteY5" fmla="*/ 829 h 271192"/>
                <a:gd name="connsiteX6" fmla="*/ 0 w 325671"/>
                <a:gd name="connsiteY6" fmla="*/ 51248 h 271192"/>
                <a:gd name="connsiteX0" fmla="*/ 3757 w 329428"/>
                <a:gd name="connsiteY0" fmla="*/ 51248 h 271192"/>
                <a:gd name="connsiteX1" fmla="*/ 185022 w 329428"/>
                <a:gd name="connsiteY1" fmla="*/ 102241 h 271192"/>
                <a:gd name="connsiteX2" fmla="*/ 279722 w 329428"/>
                <a:gd name="connsiteY2" fmla="*/ 271192 h 271192"/>
                <a:gd name="connsiteX3" fmla="*/ 328680 w 329428"/>
                <a:gd name="connsiteY3" fmla="*/ 220773 h 271192"/>
                <a:gd name="connsiteX4" fmla="*/ 242923 w 329428"/>
                <a:gd name="connsiteY4" fmla="*/ 55476 h 271192"/>
                <a:gd name="connsiteX5" fmla="*/ 69765 w 329428"/>
                <a:gd name="connsiteY5" fmla="*/ 829 h 271192"/>
                <a:gd name="connsiteX6" fmla="*/ 3757 w 329428"/>
                <a:gd name="connsiteY6" fmla="*/ 51248 h 271192"/>
                <a:gd name="connsiteX0" fmla="*/ 3757 w 329827"/>
                <a:gd name="connsiteY0" fmla="*/ 51248 h 283507"/>
                <a:gd name="connsiteX1" fmla="*/ 185022 w 329827"/>
                <a:gd name="connsiteY1" fmla="*/ 102241 h 283507"/>
                <a:gd name="connsiteX2" fmla="*/ 285880 w 329827"/>
                <a:gd name="connsiteY2" fmla="*/ 283507 h 283507"/>
                <a:gd name="connsiteX3" fmla="*/ 328680 w 329827"/>
                <a:gd name="connsiteY3" fmla="*/ 220773 h 283507"/>
                <a:gd name="connsiteX4" fmla="*/ 242923 w 329827"/>
                <a:gd name="connsiteY4" fmla="*/ 55476 h 283507"/>
                <a:gd name="connsiteX5" fmla="*/ 69765 w 329827"/>
                <a:gd name="connsiteY5" fmla="*/ 829 h 283507"/>
                <a:gd name="connsiteX6" fmla="*/ 3757 w 329827"/>
                <a:gd name="connsiteY6" fmla="*/ 51248 h 283507"/>
                <a:gd name="connsiteX0" fmla="*/ 3757 w 328680"/>
                <a:gd name="connsiteY0" fmla="*/ 51248 h 283507"/>
                <a:gd name="connsiteX1" fmla="*/ 185022 w 328680"/>
                <a:gd name="connsiteY1" fmla="*/ 102241 h 283507"/>
                <a:gd name="connsiteX2" fmla="*/ 285880 w 328680"/>
                <a:gd name="connsiteY2" fmla="*/ 283507 h 283507"/>
                <a:gd name="connsiteX3" fmla="*/ 328680 w 328680"/>
                <a:gd name="connsiteY3" fmla="*/ 220773 h 283507"/>
                <a:gd name="connsiteX4" fmla="*/ 242923 w 328680"/>
                <a:gd name="connsiteY4" fmla="*/ 55476 h 283507"/>
                <a:gd name="connsiteX5" fmla="*/ 69765 w 328680"/>
                <a:gd name="connsiteY5" fmla="*/ 829 h 283507"/>
                <a:gd name="connsiteX6" fmla="*/ 3757 w 328680"/>
                <a:gd name="connsiteY6" fmla="*/ 51248 h 283507"/>
                <a:gd name="connsiteX0" fmla="*/ 3757 w 334838"/>
                <a:gd name="connsiteY0" fmla="*/ 51248 h 283507"/>
                <a:gd name="connsiteX1" fmla="*/ 185022 w 334838"/>
                <a:gd name="connsiteY1" fmla="*/ 102241 h 283507"/>
                <a:gd name="connsiteX2" fmla="*/ 285880 w 334838"/>
                <a:gd name="connsiteY2" fmla="*/ 283507 h 283507"/>
                <a:gd name="connsiteX3" fmla="*/ 334838 w 334838"/>
                <a:gd name="connsiteY3" fmla="*/ 226931 h 283507"/>
                <a:gd name="connsiteX4" fmla="*/ 242923 w 334838"/>
                <a:gd name="connsiteY4" fmla="*/ 55476 h 283507"/>
                <a:gd name="connsiteX5" fmla="*/ 69765 w 334838"/>
                <a:gd name="connsiteY5" fmla="*/ 829 h 283507"/>
                <a:gd name="connsiteX6" fmla="*/ 3757 w 334838"/>
                <a:gd name="connsiteY6" fmla="*/ 51248 h 283507"/>
                <a:gd name="connsiteX0" fmla="*/ 0 w 331081"/>
                <a:gd name="connsiteY0" fmla="*/ 51248 h 283507"/>
                <a:gd name="connsiteX1" fmla="*/ 181265 w 331081"/>
                <a:gd name="connsiteY1" fmla="*/ 102241 h 283507"/>
                <a:gd name="connsiteX2" fmla="*/ 282123 w 331081"/>
                <a:gd name="connsiteY2" fmla="*/ 283507 h 283507"/>
                <a:gd name="connsiteX3" fmla="*/ 331081 w 331081"/>
                <a:gd name="connsiteY3" fmla="*/ 226931 h 283507"/>
                <a:gd name="connsiteX4" fmla="*/ 239166 w 331081"/>
                <a:gd name="connsiteY4" fmla="*/ 55476 h 283507"/>
                <a:gd name="connsiteX5" fmla="*/ 66008 w 331081"/>
                <a:gd name="connsiteY5" fmla="*/ 829 h 283507"/>
                <a:gd name="connsiteX6" fmla="*/ 0 w 331081"/>
                <a:gd name="connsiteY6" fmla="*/ 51248 h 283507"/>
                <a:gd name="connsiteX0" fmla="*/ 0 w 331081"/>
                <a:gd name="connsiteY0" fmla="*/ 51248 h 283507"/>
                <a:gd name="connsiteX1" fmla="*/ 181265 w 331081"/>
                <a:gd name="connsiteY1" fmla="*/ 102241 h 283507"/>
                <a:gd name="connsiteX2" fmla="*/ 282123 w 331081"/>
                <a:gd name="connsiteY2" fmla="*/ 283507 h 283507"/>
                <a:gd name="connsiteX3" fmla="*/ 331081 w 331081"/>
                <a:gd name="connsiteY3" fmla="*/ 226931 h 283507"/>
                <a:gd name="connsiteX4" fmla="*/ 239166 w 331081"/>
                <a:gd name="connsiteY4" fmla="*/ 55476 h 283507"/>
                <a:gd name="connsiteX5" fmla="*/ 62929 w 331081"/>
                <a:gd name="connsiteY5" fmla="*/ 829 h 283507"/>
                <a:gd name="connsiteX6" fmla="*/ 0 w 331081"/>
                <a:gd name="connsiteY6" fmla="*/ 51248 h 283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1081" h="283507">
                  <a:moveTo>
                    <a:pt x="0" y="51248"/>
                  </a:moveTo>
                  <a:cubicBezTo>
                    <a:pt x="19209" y="68150"/>
                    <a:pt x="134245" y="63531"/>
                    <a:pt x="181265" y="102241"/>
                  </a:cubicBezTo>
                  <a:cubicBezTo>
                    <a:pt x="228285" y="140951"/>
                    <a:pt x="274329" y="251112"/>
                    <a:pt x="282123" y="283507"/>
                  </a:cubicBezTo>
                  <a:cubicBezTo>
                    <a:pt x="304288" y="263777"/>
                    <a:pt x="307452" y="249542"/>
                    <a:pt x="331081" y="226931"/>
                  </a:cubicBezTo>
                  <a:cubicBezTo>
                    <a:pt x="323922" y="188926"/>
                    <a:pt x="299328" y="103946"/>
                    <a:pt x="239166" y="55476"/>
                  </a:cubicBezTo>
                  <a:cubicBezTo>
                    <a:pt x="179004" y="7005"/>
                    <a:pt x="136730" y="-3312"/>
                    <a:pt x="62929" y="829"/>
                  </a:cubicBezTo>
                  <a:cubicBezTo>
                    <a:pt x="37110" y="17148"/>
                    <a:pt x="17736" y="28188"/>
                    <a:pt x="0" y="51248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6F843CEC-BEE7-4157-8831-3DB462E3F5C9}"/>
                </a:ext>
              </a:extLst>
            </p:cNvPr>
            <p:cNvSpPr/>
            <p:nvPr/>
          </p:nvSpPr>
          <p:spPr>
            <a:xfrm>
              <a:off x="1341105" y="5530894"/>
              <a:ext cx="179387" cy="149428"/>
            </a:xfrm>
            <a:custGeom>
              <a:avLst/>
              <a:gdLst>
                <a:gd name="connsiteX0" fmla="*/ 175674 w 179387"/>
                <a:gd name="connsiteY0" fmla="*/ 118192 h 149428"/>
                <a:gd name="connsiteX1" fmla="*/ 160086 w 179387"/>
                <a:gd name="connsiteY1" fmla="*/ 140600 h 149428"/>
                <a:gd name="connsiteX2" fmla="*/ 131344 w 179387"/>
                <a:gd name="connsiteY2" fmla="*/ 145715 h 149428"/>
                <a:gd name="connsiteX3" fmla="*/ 8829 w 179387"/>
                <a:gd name="connsiteY3" fmla="*/ 59978 h 149428"/>
                <a:gd name="connsiteX4" fmla="*/ 3714 w 179387"/>
                <a:gd name="connsiteY4" fmla="*/ 31237 h 149428"/>
                <a:gd name="connsiteX5" fmla="*/ 19302 w 179387"/>
                <a:gd name="connsiteY5" fmla="*/ 8828 h 149428"/>
                <a:gd name="connsiteX6" fmla="*/ 48043 w 179387"/>
                <a:gd name="connsiteY6" fmla="*/ 3714 h 149428"/>
                <a:gd name="connsiteX7" fmla="*/ 170559 w 179387"/>
                <a:gd name="connsiteY7" fmla="*/ 89450 h 149428"/>
                <a:gd name="connsiteX8" fmla="*/ 175674 w 179387"/>
                <a:gd name="connsiteY8" fmla="*/ 118192 h 149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387" h="149428">
                  <a:moveTo>
                    <a:pt x="175674" y="118192"/>
                  </a:moveTo>
                  <a:lnTo>
                    <a:pt x="160086" y="140600"/>
                  </a:lnTo>
                  <a:cubicBezTo>
                    <a:pt x="153509" y="149856"/>
                    <a:pt x="140844" y="152291"/>
                    <a:pt x="131344" y="145715"/>
                  </a:cubicBezTo>
                  <a:lnTo>
                    <a:pt x="8829" y="59978"/>
                  </a:lnTo>
                  <a:cubicBezTo>
                    <a:pt x="-427" y="53402"/>
                    <a:pt x="-2863" y="40736"/>
                    <a:pt x="3714" y="31237"/>
                  </a:cubicBezTo>
                  <a:lnTo>
                    <a:pt x="19302" y="8828"/>
                  </a:lnTo>
                  <a:cubicBezTo>
                    <a:pt x="25878" y="-427"/>
                    <a:pt x="38544" y="-2863"/>
                    <a:pt x="48043" y="3714"/>
                  </a:cubicBezTo>
                  <a:lnTo>
                    <a:pt x="170559" y="89450"/>
                  </a:lnTo>
                  <a:cubicBezTo>
                    <a:pt x="179815" y="96027"/>
                    <a:pt x="182251" y="108936"/>
                    <a:pt x="175674" y="118192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931041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BA8D8-531D-484B-A811-BD7EDE0B3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125F2C-21D7-4C45-A6A6-C52B39B9E6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1093388" cy="4667251"/>
          </a:xfrm>
        </p:spPr>
        <p:txBody>
          <a:bodyPr>
            <a:normAutofit lnSpcReduction="10000"/>
          </a:bodyPr>
          <a:lstStyle/>
          <a:p>
            <a:r>
              <a:rPr lang="en-US" sz="2000" dirty="0" err="1"/>
              <a:t>Variabel</a:t>
            </a:r>
            <a:r>
              <a:rPr lang="en-US" sz="2000" dirty="0"/>
              <a:t> </a:t>
            </a:r>
            <a:r>
              <a:rPr lang="en-US" sz="2000" dirty="0" err="1"/>
              <a:t>bebas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jumlah</a:t>
            </a:r>
            <a:r>
              <a:rPr lang="en-US" sz="2000" dirty="0"/>
              <a:t> </a:t>
            </a:r>
            <a:r>
              <a:rPr lang="en-US" sz="2000" dirty="0" err="1"/>
              <a:t>kandungan</a:t>
            </a:r>
            <a:r>
              <a:rPr lang="en-US" sz="2000" dirty="0"/>
              <a:t> Titanium pada </a:t>
            </a:r>
            <a:r>
              <a:rPr lang="en-US" sz="2000" dirty="0" err="1"/>
              <a:t>Besi</a:t>
            </a:r>
            <a:endParaRPr lang="en-US" sz="2000" dirty="0"/>
          </a:p>
          <a:p>
            <a:r>
              <a:rPr lang="en-US" sz="2000" dirty="0" err="1"/>
              <a:t>Hipotesis</a:t>
            </a:r>
            <a:r>
              <a:rPr lang="en-US" sz="2000" dirty="0"/>
              <a:t>: </a:t>
            </a:r>
            <a:r>
              <a:rPr lang="en-US" sz="2000" dirty="0" err="1"/>
              <a:t>Ductilitas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meningkat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penambahan</a:t>
            </a:r>
            <a:r>
              <a:rPr lang="en-US" sz="2000" dirty="0"/>
              <a:t> </a:t>
            </a:r>
            <a:r>
              <a:rPr lang="en-US" sz="2000" dirty="0" err="1"/>
              <a:t>kandungan</a:t>
            </a:r>
            <a:r>
              <a:rPr lang="en-US" sz="2000" dirty="0"/>
              <a:t> titanium</a:t>
            </a:r>
          </a:p>
          <a:p>
            <a:pPr marL="0" indent="0">
              <a:buNone/>
            </a:pPr>
            <a:r>
              <a:rPr lang="en-US" sz="2000" dirty="0"/>
              <a:t>Hasil experiment </a:t>
            </a:r>
            <a:r>
              <a:rPr lang="en-US" sz="2000" dirty="0" err="1"/>
              <a:t>bisa</a:t>
            </a:r>
            <a:r>
              <a:rPr lang="en-US" sz="2000" dirty="0"/>
              <a:t> </a:t>
            </a:r>
            <a:r>
              <a:rPr lang="en-US" sz="2000" dirty="0" err="1"/>
              <a:t>berbuat</a:t>
            </a:r>
            <a:r>
              <a:rPr lang="en-US" sz="2000" dirty="0"/>
              <a:t> table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grafik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mengetahui</a:t>
            </a:r>
            <a:r>
              <a:rPr lang="en-US" sz="2000" dirty="0"/>
              <a:t> </a:t>
            </a:r>
            <a:r>
              <a:rPr lang="en-US" sz="2000" dirty="0" err="1"/>
              <a:t>jumlah</a:t>
            </a:r>
            <a:r>
              <a:rPr lang="en-US" sz="2000" dirty="0"/>
              <a:t> </a:t>
            </a:r>
            <a:r>
              <a:rPr lang="en-US" sz="2000" dirty="0" err="1"/>
              <a:t>peningkatan</a:t>
            </a:r>
            <a:r>
              <a:rPr lang="en-US" sz="2000" dirty="0"/>
              <a:t> “</a:t>
            </a:r>
            <a:r>
              <a:rPr lang="en-US" sz="2000" dirty="0" err="1"/>
              <a:t>bener</a:t>
            </a:r>
            <a:r>
              <a:rPr lang="en-US" sz="2000" dirty="0"/>
              <a:t>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sih</a:t>
            </a:r>
            <a:r>
              <a:rPr lang="en-US" sz="2000" dirty="0"/>
              <a:t> </a:t>
            </a:r>
            <a:r>
              <a:rPr lang="en-US" sz="2000" dirty="0" err="1"/>
              <a:t>meningkat</a:t>
            </a:r>
            <a:r>
              <a:rPr lang="en-US" sz="2000" dirty="0"/>
              <a:t>?” </a:t>
            </a:r>
            <a:r>
              <a:rPr lang="en-US" sz="2000" dirty="0" err="1"/>
              <a:t>dicek</a:t>
            </a:r>
            <a:r>
              <a:rPr lang="en-US" sz="2000" dirty="0"/>
              <a:t> </a:t>
            </a:r>
            <a:r>
              <a:rPr lang="en-US" sz="2000" dirty="0" err="1"/>
              <a:t>melalu</a:t>
            </a:r>
            <a:r>
              <a:rPr lang="en-US" sz="2000" dirty="0"/>
              <a:t> </a:t>
            </a:r>
            <a:r>
              <a:rPr lang="en-US" sz="2000" dirty="0" err="1"/>
              <a:t>standar</a:t>
            </a:r>
            <a:r>
              <a:rPr lang="en-US" sz="2000" dirty="0"/>
              <a:t> </a:t>
            </a:r>
            <a:r>
              <a:rPr lang="en-US" sz="2000" dirty="0" err="1"/>
              <a:t>deviasi</a:t>
            </a:r>
            <a:r>
              <a:rPr lang="en-US" sz="2000" dirty="0"/>
              <a:t>, error bar, </a:t>
            </a:r>
            <a:r>
              <a:rPr lang="en-US" sz="2000" dirty="0" err="1"/>
              <a:t>dll</a:t>
            </a: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Setelah </a:t>
            </a:r>
            <a:r>
              <a:rPr lang="en-US" sz="2000" dirty="0" err="1"/>
              <a:t>didapatkan</a:t>
            </a:r>
            <a:r>
              <a:rPr lang="en-US" sz="2000" dirty="0"/>
              <a:t> SD dan error bar </a:t>
            </a:r>
            <a:r>
              <a:rPr lang="en-US" sz="2000" dirty="0" err="1"/>
              <a:t>dibawah</a:t>
            </a:r>
            <a:r>
              <a:rPr lang="en-US" sz="2000" dirty="0"/>
              <a:t> </a:t>
            </a:r>
            <a:r>
              <a:rPr lang="en-US" sz="2000" dirty="0" err="1"/>
              <a:t>grafik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table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diberikan</a:t>
            </a:r>
            <a:r>
              <a:rPr lang="en-US" sz="2000" dirty="0"/>
              <a:t> </a:t>
            </a:r>
            <a:r>
              <a:rPr lang="en-US" sz="2000" dirty="0" err="1"/>
              <a:t>penguat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referensi</a:t>
            </a:r>
            <a:r>
              <a:rPr lang="en-US" sz="2000" dirty="0"/>
              <a:t> yang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baca</a:t>
            </a:r>
            <a:r>
              <a:rPr lang="en-US" sz="2000" dirty="0"/>
              <a:t>. </a:t>
            </a:r>
            <a:r>
              <a:rPr lang="en-US" sz="2000" dirty="0" err="1"/>
              <a:t>Contoh</a:t>
            </a:r>
            <a:r>
              <a:rPr lang="en-US" sz="2000" dirty="0"/>
              <a:t>: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penambahan</a:t>
            </a:r>
            <a:r>
              <a:rPr lang="en-US" sz="2000" dirty="0"/>
              <a:t> </a:t>
            </a:r>
            <a:r>
              <a:rPr lang="en-US" sz="2000" dirty="0" err="1"/>
              <a:t>kandungan</a:t>
            </a:r>
            <a:r>
              <a:rPr lang="en-US" sz="2000" dirty="0"/>
              <a:t> titanium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meningkatkan</a:t>
            </a:r>
            <a:r>
              <a:rPr lang="en-US" sz="2000" dirty="0"/>
              <a:t> </a:t>
            </a:r>
            <a:r>
              <a:rPr lang="en-US" sz="2000" dirty="0" err="1"/>
              <a:t>duktilitas</a:t>
            </a:r>
            <a:r>
              <a:rPr lang="en-US" sz="2000" dirty="0"/>
              <a:t> pada </a:t>
            </a:r>
            <a:r>
              <a:rPr lang="en-US" sz="2000" dirty="0" err="1"/>
              <a:t>besi</a:t>
            </a:r>
            <a:r>
              <a:rPr lang="en-US" sz="2000" dirty="0"/>
              <a:t> ( Aldi, 2019)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BDE8C4-27CB-45DC-9573-A0278D697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1629" y="3150814"/>
            <a:ext cx="3156534" cy="2309917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070FA5B-F4EF-4811-81AE-632EC588936A}"/>
              </a:ext>
            </a:extLst>
          </p:cNvPr>
          <p:cNvCxnSpPr/>
          <p:nvPr/>
        </p:nvCxnSpPr>
        <p:spPr>
          <a:xfrm>
            <a:off x="8566951" y="3429000"/>
            <a:ext cx="61256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5C6643F-5CA6-45E4-A79D-B97E8CE5D17E}"/>
              </a:ext>
            </a:extLst>
          </p:cNvPr>
          <p:cNvCxnSpPr>
            <a:cxnSpLocks/>
          </p:cNvCxnSpPr>
          <p:nvPr/>
        </p:nvCxnSpPr>
        <p:spPr>
          <a:xfrm>
            <a:off x="8566951" y="3963140"/>
            <a:ext cx="61256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04DD2FC-5119-4CD1-824C-0C49B646A452}"/>
              </a:ext>
            </a:extLst>
          </p:cNvPr>
          <p:cNvCxnSpPr/>
          <p:nvPr/>
        </p:nvCxnSpPr>
        <p:spPr>
          <a:xfrm>
            <a:off x="8833282" y="3429000"/>
            <a:ext cx="0" cy="5341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C6CF573-BD94-4AD0-88A4-9402BD227733}"/>
              </a:ext>
            </a:extLst>
          </p:cNvPr>
          <p:cNvSpPr txBox="1"/>
          <p:nvPr/>
        </p:nvSpPr>
        <p:spPr>
          <a:xfrm>
            <a:off x="9099614" y="3563937"/>
            <a:ext cx="1020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Error bar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31005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6FC13-CA95-4824-8C1F-53A5560B9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Macam-macam</a:t>
            </a:r>
            <a:r>
              <a:rPr lang="en-US" dirty="0"/>
              <a:t> </a:t>
            </a:r>
            <a:r>
              <a:rPr lang="en-US" dirty="0" err="1"/>
              <a:t>Paradigma</a:t>
            </a:r>
            <a:r>
              <a:rPr lang="en-US" dirty="0"/>
              <a:t> </a:t>
            </a:r>
            <a:r>
              <a:rPr lang="en-US" dirty="0" err="1"/>
              <a:t>Penelitian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90A4F5-FFCB-4AAA-AF04-2558512C8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Sederhana</a:t>
            </a:r>
            <a:endParaRPr lang="en-US" dirty="0"/>
          </a:p>
          <a:p>
            <a:r>
              <a:rPr lang="en-US" dirty="0" err="1"/>
              <a:t>Sederhana</a:t>
            </a:r>
            <a:r>
              <a:rPr lang="en-US" dirty="0"/>
              <a:t> </a:t>
            </a:r>
            <a:r>
              <a:rPr lang="en-US" dirty="0" err="1"/>
              <a:t>berurutan</a:t>
            </a:r>
            <a:endParaRPr lang="en-US" dirty="0"/>
          </a:p>
          <a:p>
            <a:r>
              <a:rPr lang="en-US" dirty="0"/>
              <a:t>Ganda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variable </a:t>
            </a:r>
            <a:r>
              <a:rPr lang="en-US" dirty="0" err="1"/>
              <a:t>independen</a:t>
            </a:r>
            <a:endParaRPr lang="en-US" dirty="0"/>
          </a:p>
          <a:p>
            <a:r>
              <a:rPr lang="en-US" dirty="0"/>
              <a:t>Ganda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variable </a:t>
            </a:r>
            <a:r>
              <a:rPr lang="en-US" dirty="0" err="1"/>
              <a:t>independen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446317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31FE6-B11E-4658-97F6-D26B10F9B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9720"/>
            <a:ext cx="10515600" cy="624612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Paradigma</a:t>
            </a:r>
            <a:r>
              <a:rPr lang="en-US" dirty="0"/>
              <a:t> </a:t>
            </a:r>
            <a:r>
              <a:rPr lang="en-US" dirty="0" err="1"/>
              <a:t>Sederhana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265F9C-5EE0-49A6-86F1-5C910E843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540" y="940718"/>
            <a:ext cx="10515600" cy="624612"/>
          </a:xfrm>
        </p:spPr>
        <p:txBody>
          <a:bodyPr/>
          <a:lstStyle/>
          <a:p>
            <a:r>
              <a:rPr lang="en-US" dirty="0"/>
              <a:t>Satu variable independent dan </a:t>
            </a:r>
            <a:r>
              <a:rPr lang="en-US" dirty="0" err="1"/>
              <a:t>satu</a:t>
            </a:r>
            <a:r>
              <a:rPr lang="en-US" dirty="0"/>
              <a:t> variable </a:t>
            </a:r>
            <a:r>
              <a:rPr lang="en-US" dirty="0" err="1"/>
              <a:t>dependen</a:t>
            </a:r>
            <a:endParaRPr lang="en-US" dirty="0"/>
          </a:p>
          <a:p>
            <a:endParaRPr lang="id-ID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F03E44-80AD-4314-B699-E07DE07FB0F3}"/>
              </a:ext>
            </a:extLst>
          </p:cNvPr>
          <p:cNvSpPr/>
          <p:nvPr/>
        </p:nvSpPr>
        <p:spPr>
          <a:xfrm>
            <a:off x="550416" y="1543923"/>
            <a:ext cx="2050742" cy="12073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F9F99B-8395-46C0-836B-0B1EDC088D0C}"/>
              </a:ext>
            </a:extLst>
          </p:cNvPr>
          <p:cNvSpPr/>
          <p:nvPr/>
        </p:nvSpPr>
        <p:spPr>
          <a:xfrm>
            <a:off x="4919709" y="1543922"/>
            <a:ext cx="2050742" cy="12073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</a:t>
            </a:r>
            <a:endParaRPr lang="id-ID" dirty="0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415A3810-A968-4A7F-B931-E00A5B1385DD}"/>
              </a:ext>
            </a:extLst>
          </p:cNvPr>
          <p:cNvSpPr/>
          <p:nvPr/>
        </p:nvSpPr>
        <p:spPr>
          <a:xfrm>
            <a:off x="2805344" y="2023317"/>
            <a:ext cx="1917577" cy="5326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1592CB-49F3-46C5-9C3A-AB0E89C6A030}"/>
              </a:ext>
            </a:extLst>
          </p:cNvPr>
          <p:cNvSpPr txBox="1"/>
          <p:nvPr/>
        </p:nvSpPr>
        <p:spPr>
          <a:xfrm>
            <a:off x="550416" y="2824072"/>
            <a:ext cx="2526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X= How to fabricate it</a:t>
            </a:r>
            <a:endParaRPr lang="id-ID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A5042F-5D14-463B-A27B-3A222B312F9F}"/>
              </a:ext>
            </a:extLst>
          </p:cNvPr>
          <p:cNvSpPr txBox="1"/>
          <p:nvPr/>
        </p:nvSpPr>
        <p:spPr>
          <a:xfrm>
            <a:off x="5217851" y="2874666"/>
            <a:ext cx="2526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Y=results</a:t>
            </a:r>
            <a:endParaRPr lang="id-ID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33811D1-58C8-4D42-A6F0-1B3BCC010484}"/>
              </a:ext>
            </a:extLst>
          </p:cNvPr>
          <p:cNvSpPr txBox="1"/>
          <p:nvPr/>
        </p:nvSpPr>
        <p:spPr>
          <a:xfrm>
            <a:off x="550416" y="3348578"/>
            <a:ext cx="102714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deskriptif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, dan </a:t>
            </a:r>
            <a:r>
              <a:rPr lang="en-US" dirty="0" err="1"/>
              <a:t>asosiatif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satu</a:t>
            </a:r>
            <a:endParaRPr lang="en-US" dirty="0"/>
          </a:p>
          <a:p>
            <a:r>
              <a:rPr lang="en-US" dirty="0" err="1"/>
              <a:t>Deskriptif</a:t>
            </a:r>
            <a:r>
              <a:rPr lang="en-US" dirty="0"/>
              <a:t>:</a:t>
            </a:r>
          </a:p>
          <a:p>
            <a:pPr marL="342900" indent="-342900">
              <a:buAutoNum type="alphaLcParenR"/>
            </a:pPr>
            <a:r>
              <a:rPr lang="en-US" dirty="0" err="1"/>
              <a:t>Bagaimana</a:t>
            </a:r>
            <a:r>
              <a:rPr lang="en-US" dirty="0"/>
              <a:t> X?(proses </a:t>
            </a:r>
            <a:r>
              <a:rPr lang="en-US" dirty="0" err="1"/>
              <a:t>produksi</a:t>
            </a:r>
            <a:r>
              <a:rPr lang="en-US" dirty="0"/>
              <a:t>)</a:t>
            </a:r>
          </a:p>
          <a:p>
            <a:pPr marL="342900" indent="-342900">
              <a:buAutoNum type="alphaLcParenR"/>
            </a:pPr>
            <a:r>
              <a:rPr lang="en-US" dirty="0" err="1"/>
              <a:t>Bagamana</a:t>
            </a:r>
            <a:r>
              <a:rPr lang="en-US" dirty="0"/>
              <a:t> Y ? (</a:t>
            </a:r>
            <a:r>
              <a:rPr lang="en-US" dirty="0" err="1"/>
              <a:t>hasilnya</a:t>
            </a:r>
            <a:r>
              <a:rPr lang="en-US" dirty="0"/>
              <a:t>)</a:t>
            </a:r>
          </a:p>
          <a:p>
            <a:r>
              <a:rPr lang="en-US" dirty="0" err="1"/>
              <a:t>Asosiatif</a:t>
            </a:r>
            <a:endParaRPr lang="en-US" dirty="0"/>
          </a:p>
          <a:p>
            <a:r>
              <a:rPr lang="en-US" dirty="0"/>
              <a:t>a)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proses annealing </a:t>
            </a:r>
            <a:r>
              <a:rPr lang="en-US" dirty="0">
                <a:solidFill>
                  <a:srgbClr val="FF0000"/>
                </a:solidFill>
              </a:rPr>
              <a:t>(proses </a:t>
            </a:r>
            <a:r>
              <a:rPr lang="en-US" dirty="0" err="1">
                <a:solidFill>
                  <a:srgbClr val="FF0000"/>
                </a:solidFill>
              </a:rPr>
              <a:t>produksi</a:t>
            </a:r>
            <a:r>
              <a:rPr lang="en-US" dirty="0">
                <a:solidFill>
                  <a:srgbClr val="FF0000"/>
                </a:solidFill>
              </a:rPr>
              <a:t>)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keuletan</a:t>
            </a:r>
            <a:r>
              <a:rPr lang="en-US" dirty="0"/>
              <a:t> </a:t>
            </a:r>
            <a:r>
              <a:rPr lang="en-US" dirty="0" err="1"/>
              <a:t>besi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(</a:t>
            </a:r>
            <a:r>
              <a:rPr lang="en-US" dirty="0" err="1">
                <a:solidFill>
                  <a:srgbClr val="FF0000"/>
                </a:solidFill>
              </a:rPr>
              <a:t>hasilnya</a:t>
            </a:r>
            <a:r>
              <a:rPr lang="en-US" dirty="0"/>
              <a:t>)?</a:t>
            </a:r>
          </a:p>
          <a:p>
            <a:r>
              <a:rPr lang="en-US" dirty="0" err="1"/>
              <a:t>Hipotesis</a:t>
            </a:r>
            <a:r>
              <a:rPr lang="en-US" dirty="0"/>
              <a:t>:</a:t>
            </a:r>
          </a:p>
          <a:p>
            <a:r>
              <a:rPr lang="en-US" dirty="0" err="1"/>
              <a:t>Deskriptif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Keuletan</a:t>
            </a:r>
            <a:r>
              <a:rPr lang="en-US" dirty="0"/>
              <a:t> </a:t>
            </a:r>
            <a:r>
              <a:rPr lang="en-US" dirty="0" err="1"/>
              <a:t>meningkat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proses annealing</a:t>
            </a:r>
          </a:p>
          <a:p>
            <a:r>
              <a:rPr lang="en-US" dirty="0" err="1"/>
              <a:t>Asosiatif</a:t>
            </a:r>
            <a:endParaRPr lang="en-US" dirty="0"/>
          </a:p>
          <a:p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yang </a:t>
            </a:r>
            <a:r>
              <a:rPr lang="en-US" dirty="0" err="1"/>
              <a:t>positif</a:t>
            </a:r>
            <a:r>
              <a:rPr lang="en-US" dirty="0"/>
              <a:t> dan </a:t>
            </a:r>
            <a:r>
              <a:rPr lang="en-US" dirty="0" err="1"/>
              <a:t>signifikan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proses annealing dan </a:t>
            </a:r>
            <a:r>
              <a:rPr lang="en-US" dirty="0" err="1"/>
              <a:t>peningkatan</a:t>
            </a:r>
            <a:r>
              <a:rPr lang="en-US" dirty="0"/>
              <a:t> </a:t>
            </a:r>
            <a:r>
              <a:rPr lang="en-US" dirty="0" err="1"/>
              <a:t>keuletan</a:t>
            </a:r>
            <a:r>
              <a:rPr lang="en-US" dirty="0"/>
              <a:t> </a:t>
            </a:r>
            <a:r>
              <a:rPr lang="en-US" dirty="0" err="1"/>
              <a:t>besi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35174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6153E-F7F2-48D9-B343-F500F78AF9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971" y="476220"/>
            <a:ext cx="10515600" cy="235575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Teknik Analisa data</a:t>
            </a:r>
          </a:p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deskriptif</a:t>
            </a:r>
            <a:r>
              <a:rPr lang="en-US" dirty="0"/>
              <a:t>: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rasip</a:t>
            </a:r>
            <a:r>
              <a:rPr lang="en-US" dirty="0"/>
              <a:t> dan interval.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pengujiannya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t-test one </a:t>
            </a:r>
            <a:r>
              <a:rPr lang="en-US" dirty="0" err="1"/>
              <a:t>sampel</a:t>
            </a:r>
            <a:endParaRPr lang="en-US" dirty="0"/>
          </a:p>
          <a:p>
            <a:r>
              <a:rPr lang="en-US" dirty="0" err="1"/>
              <a:t>Asosiatif</a:t>
            </a:r>
            <a:r>
              <a:rPr lang="en-US" dirty="0"/>
              <a:t>: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rasip</a:t>
            </a:r>
            <a:r>
              <a:rPr lang="en-US" dirty="0"/>
              <a:t> dan interval.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pengujiannya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statistic </a:t>
            </a:r>
            <a:r>
              <a:rPr lang="en-US" dirty="0" err="1"/>
              <a:t>korelasi</a:t>
            </a:r>
            <a:r>
              <a:rPr lang="en-US" dirty="0"/>
              <a:t> product moment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134963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1E597-B436-4EFC-83EF-D8880AA93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36" y="181873"/>
            <a:ext cx="10515600" cy="1325563"/>
          </a:xfrm>
        </p:spPr>
        <p:txBody>
          <a:bodyPr/>
          <a:lstStyle/>
          <a:p>
            <a:r>
              <a:rPr lang="en-US" dirty="0" err="1"/>
              <a:t>Paradigma</a:t>
            </a:r>
            <a:r>
              <a:rPr lang="en-US" dirty="0"/>
              <a:t> </a:t>
            </a:r>
            <a:r>
              <a:rPr lang="en-US" dirty="0" err="1"/>
              <a:t>Sederhana</a:t>
            </a:r>
            <a:r>
              <a:rPr lang="en-US" dirty="0"/>
              <a:t> </a:t>
            </a:r>
            <a:r>
              <a:rPr lang="en-US" dirty="0" err="1"/>
              <a:t>Berurutan</a:t>
            </a:r>
            <a:r>
              <a:rPr lang="en-US" dirty="0"/>
              <a:t> (</a:t>
            </a:r>
            <a:r>
              <a:rPr lang="en-US" dirty="0" err="1"/>
              <a:t>hanya</a:t>
            </a:r>
            <a:r>
              <a:rPr lang="en-US" dirty="0"/>
              <a:t> 1 variable </a:t>
            </a:r>
            <a:r>
              <a:rPr lang="en-US" dirty="0" err="1"/>
              <a:t>bebas</a:t>
            </a:r>
            <a:r>
              <a:rPr lang="en-US" dirty="0"/>
              <a:t>(X1)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9EDEAD-3CD8-4D09-8392-44D00E2517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465467"/>
            <a:ext cx="10515600" cy="1711495"/>
          </a:xfrm>
        </p:spPr>
        <p:txBody>
          <a:bodyPr/>
          <a:lstStyle/>
          <a:p>
            <a:r>
              <a:rPr lang="en-US" dirty="0" err="1"/>
              <a:t>Untukmencari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variable X1 </a:t>
            </a:r>
            <a:r>
              <a:rPr lang="en-US" dirty="0" err="1"/>
              <a:t>dengan</a:t>
            </a:r>
            <a:r>
              <a:rPr lang="en-US" dirty="0"/>
              <a:t> X2, X2 </a:t>
            </a:r>
            <a:r>
              <a:rPr lang="en-US" dirty="0" err="1"/>
              <a:t>dengan</a:t>
            </a:r>
            <a:r>
              <a:rPr lang="en-US" dirty="0"/>
              <a:t> X3, dan X3 </a:t>
            </a:r>
            <a:r>
              <a:rPr lang="en-US" dirty="0" err="1"/>
              <a:t>dengan</a:t>
            </a:r>
            <a:r>
              <a:rPr lang="en-US" dirty="0"/>
              <a:t> Y </a:t>
            </a:r>
            <a:r>
              <a:rPr lang="en-US" dirty="0" err="1"/>
              <a:t>digunakan</a:t>
            </a:r>
            <a:r>
              <a:rPr lang="en-US" dirty="0"/>
              <a:t> Teknik </a:t>
            </a:r>
            <a:r>
              <a:rPr lang="en-US" dirty="0" err="1"/>
              <a:t>korelasi</a:t>
            </a:r>
            <a:r>
              <a:rPr lang="en-US" dirty="0"/>
              <a:t> </a:t>
            </a:r>
            <a:r>
              <a:rPr lang="en-US" dirty="0" err="1"/>
              <a:t>sederhana</a:t>
            </a:r>
            <a:r>
              <a:rPr lang="en-US" dirty="0"/>
              <a:t>. Naik </a:t>
            </a:r>
            <a:r>
              <a:rPr lang="en-US" dirty="0" err="1"/>
              <a:t>turunnya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diperediksi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persamaan</a:t>
            </a:r>
            <a:r>
              <a:rPr lang="en-US" dirty="0"/>
              <a:t> </a:t>
            </a:r>
            <a:r>
              <a:rPr lang="en-US" dirty="0" err="1"/>
              <a:t>regresi</a:t>
            </a:r>
            <a:r>
              <a:rPr lang="en-US" dirty="0"/>
              <a:t> Y </a:t>
            </a:r>
            <a:r>
              <a:rPr lang="en-US" dirty="0" err="1"/>
              <a:t>atas</a:t>
            </a:r>
            <a:r>
              <a:rPr lang="en-US" dirty="0"/>
              <a:t> X3,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persamaan</a:t>
            </a:r>
            <a:r>
              <a:rPr lang="en-US" dirty="0"/>
              <a:t> Y=a+bX3</a:t>
            </a:r>
            <a:endParaRPr lang="id-ID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66CA38-0933-4107-8472-7429804DB773}"/>
              </a:ext>
            </a:extLst>
          </p:cNvPr>
          <p:cNvSpPr/>
          <p:nvPr/>
        </p:nvSpPr>
        <p:spPr>
          <a:xfrm>
            <a:off x="550416" y="1543923"/>
            <a:ext cx="816745" cy="12073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X1</a:t>
            </a:r>
            <a:endParaRPr lang="id-ID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DDA69-B56A-46CF-8F70-F7467DC9CC08}"/>
              </a:ext>
            </a:extLst>
          </p:cNvPr>
          <p:cNvSpPr/>
          <p:nvPr/>
        </p:nvSpPr>
        <p:spPr>
          <a:xfrm>
            <a:off x="4919709" y="1543922"/>
            <a:ext cx="816745" cy="12073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</a:t>
            </a:r>
            <a:endParaRPr lang="id-ID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CBA6F81-1D7F-4DC5-AA97-E15BD6CBEB2E}"/>
              </a:ext>
            </a:extLst>
          </p:cNvPr>
          <p:cNvSpPr/>
          <p:nvPr/>
        </p:nvSpPr>
        <p:spPr>
          <a:xfrm>
            <a:off x="1918317" y="1548359"/>
            <a:ext cx="816745" cy="12073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X2</a:t>
            </a:r>
            <a:endParaRPr lang="id-ID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57C5CE-E08B-4855-9CCA-49E5BCF71E6E}"/>
              </a:ext>
            </a:extLst>
          </p:cNvPr>
          <p:cNvSpPr/>
          <p:nvPr/>
        </p:nvSpPr>
        <p:spPr>
          <a:xfrm>
            <a:off x="3271422" y="1543919"/>
            <a:ext cx="816745" cy="12073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X3</a:t>
            </a:r>
            <a:endParaRPr lang="id-ID" dirty="0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B0CB2610-1C9B-4DCC-B3BC-1C6D2293176A}"/>
              </a:ext>
            </a:extLst>
          </p:cNvPr>
          <p:cNvSpPr/>
          <p:nvPr/>
        </p:nvSpPr>
        <p:spPr>
          <a:xfrm>
            <a:off x="1367900" y="1917578"/>
            <a:ext cx="550417" cy="5326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FC2319E3-229F-4758-A4F3-73E3E69ECA9E}"/>
              </a:ext>
            </a:extLst>
          </p:cNvPr>
          <p:cNvSpPr/>
          <p:nvPr/>
        </p:nvSpPr>
        <p:spPr>
          <a:xfrm>
            <a:off x="2728034" y="1881269"/>
            <a:ext cx="550417" cy="5326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78A02E03-DACF-4FB5-9F98-1224512C8346}"/>
              </a:ext>
            </a:extLst>
          </p:cNvPr>
          <p:cNvSpPr/>
          <p:nvPr/>
        </p:nvSpPr>
        <p:spPr>
          <a:xfrm>
            <a:off x="4109993" y="1889350"/>
            <a:ext cx="550417" cy="5326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84D49AD-4C28-4314-8544-A870B35BFCDB}"/>
              </a:ext>
            </a:extLst>
          </p:cNvPr>
          <p:cNvSpPr txBox="1"/>
          <p:nvPr/>
        </p:nvSpPr>
        <p:spPr>
          <a:xfrm>
            <a:off x="550416" y="2824072"/>
            <a:ext cx="36398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X1= Input for example: </a:t>
            </a:r>
            <a:r>
              <a:rPr lang="en-US" dirty="0" err="1"/>
              <a:t>kandungan</a:t>
            </a:r>
            <a:r>
              <a:rPr lang="en-US" dirty="0"/>
              <a:t> </a:t>
            </a:r>
            <a:r>
              <a:rPr lang="en-US" dirty="0" err="1"/>
              <a:t>Ti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Besi</a:t>
            </a:r>
            <a:endParaRPr lang="en-US" dirty="0"/>
          </a:p>
          <a:p>
            <a:r>
              <a:rPr lang="en-US" dirty="0"/>
              <a:t>X2= How to fabricate it</a:t>
            </a:r>
          </a:p>
          <a:p>
            <a:r>
              <a:rPr lang="en-US" dirty="0"/>
              <a:t>X3=</a:t>
            </a:r>
            <a:r>
              <a:rPr lang="en-US" dirty="0" err="1"/>
              <a:t>Kualitas</a:t>
            </a:r>
            <a:r>
              <a:rPr lang="en-US" dirty="0"/>
              <a:t> Output for example(</a:t>
            </a:r>
            <a:r>
              <a:rPr lang="en-US" dirty="0" err="1"/>
              <a:t>Porositas</a:t>
            </a:r>
            <a:r>
              <a:rPr lang="en-US" dirty="0"/>
              <a:t>, 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butir</a:t>
            </a:r>
            <a:r>
              <a:rPr lang="en-US" dirty="0"/>
              <a:t>, </a:t>
            </a:r>
            <a:r>
              <a:rPr lang="en-US" dirty="0" err="1"/>
              <a:t>dll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3A882D6-E865-4184-8257-71D83710EA9B}"/>
              </a:ext>
            </a:extLst>
          </p:cNvPr>
          <p:cNvSpPr txBox="1"/>
          <p:nvPr/>
        </p:nvSpPr>
        <p:spPr>
          <a:xfrm>
            <a:off x="5217851" y="2874666"/>
            <a:ext cx="25264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Y=results (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/Variable </a:t>
            </a:r>
            <a:r>
              <a:rPr lang="en-US" dirty="0" err="1"/>
              <a:t>dependen</a:t>
            </a:r>
            <a:r>
              <a:rPr lang="en-US" dirty="0"/>
              <a:t>)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463069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38C67-2F43-42CF-9BD6-44E675B73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Paradigma</a:t>
            </a:r>
            <a:r>
              <a:rPr lang="en-US" dirty="0"/>
              <a:t> Ganda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Independent</a:t>
            </a:r>
            <a:endParaRPr lang="id-ID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1AA615-17F8-4279-8E18-770275A93F91}"/>
              </a:ext>
            </a:extLst>
          </p:cNvPr>
          <p:cNvSpPr/>
          <p:nvPr/>
        </p:nvSpPr>
        <p:spPr>
          <a:xfrm>
            <a:off x="1109710" y="2076583"/>
            <a:ext cx="2494624" cy="6044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X1 (Casting)</a:t>
            </a:r>
            <a:endParaRPr lang="id-ID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33E6985-69E1-493D-919E-CC8226465616}"/>
              </a:ext>
            </a:extLst>
          </p:cNvPr>
          <p:cNvSpPr/>
          <p:nvPr/>
        </p:nvSpPr>
        <p:spPr>
          <a:xfrm>
            <a:off x="1173333" y="2974707"/>
            <a:ext cx="2494624" cy="6044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X2 (annealing)</a:t>
            </a:r>
            <a:endParaRPr lang="id-ID" dirty="0"/>
          </a:p>
        </p:txBody>
      </p:sp>
      <p:sp>
        <p:nvSpPr>
          <p:cNvPr id="20" name="Arrow: Bent 19">
            <a:extLst>
              <a:ext uri="{FF2B5EF4-FFF2-40B4-BE49-F238E27FC236}">
                <a16:creationId xmlns:a16="http://schemas.microsoft.com/office/drawing/2014/main" id="{9E3672DD-1E96-4972-8D2A-5ECFD666D7F0}"/>
              </a:ext>
            </a:extLst>
          </p:cNvPr>
          <p:cNvSpPr/>
          <p:nvPr/>
        </p:nvSpPr>
        <p:spPr>
          <a:xfrm>
            <a:off x="603682" y="2378819"/>
            <a:ext cx="319596" cy="59588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22" name="Arrow: Bent 21">
            <a:extLst>
              <a:ext uri="{FF2B5EF4-FFF2-40B4-BE49-F238E27FC236}">
                <a16:creationId xmlns:a16="http://schemas.microsoft.com/office/drawing/2014/main" id="{F3BF2D5A-EBB3-471D-983C-98F37D487870}"/>
              </a:ext>
            </a:extLst>
          </p:cNvPr>
          <p:cNvSpPr/>
          <p:nvPr/>
        </p:nvSpPr>
        <p:spPr>
          <a:xfrm rot="10800000" flipH="1">
            <a:off x="603682" y="2833112"/>
            <a:ext cx="433526" cy="59588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EDF485D-F637-4F73-93BD-CBC965CB569B}"/>
              </a:ext>
            </a:extLst>
          </p:cNvPr>
          <p:cNvSpPr/>
          <p:nvPr/>
        </p:nvSpPr>
        <p:spPr>
          <a:xfrm>
            <a:off x="7761303" y="2073557"/>
            <a:ext cx="1205883" cy="1481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 (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824D8E0-E51D-4629-B8E3-6919DDF0CB49}"/>
              </a:ext>
            </a:extLst>
          </p:cNvPr>
          <p:cNvSpPr/>
          <p:nvPr/>
        </p:nvSpPr>
        <p:spPr>
          <a:xfrm>
            <a:off x="3634157" y="2327594"/>
            <a:ext cx="978093" cy="859490"/>
          </a:xfrm>
          <a:custGeom>
            <a:avLst/>
            <a:gdLst>
              <a:gd name="connsiteX0" fmla="*/ 50076 w 978093"/>
              <a:gd name="connsiteY0" fmla="*/ 87133 h 1066345"/>
              <a:gd name="connsiteX1" fmla="*/ 866822 w 978093"/>
              <a:gd name="connsiteY1" fmla="*/ 87133 h 1066345"/>
              <a:gd name="connsiteX2" fmla="*/ 884577 w 978093"/>
              <a:gd name="connsiteY2" fmla="*/ 992656 h 1066345"/>
              <a:gd name="connsiteX3" fmla="*/ 67831 w 978093"/>
              <a:gd name="connsiteY3" fmla="*/ 1010411 h 1066345"/>
              <a:gd name="connsiteX4" fmla="*/ 103342 w 978093"/>
              <a:gd name="connsiteY4" fmla="*/ 983778 h 1066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8093" h="1066345">
                <a:moveTo>
                  <a:pt x="50076" y="87133"/>
                </a:moveTo>
                <a:cubicBezTo>
                  <a:pt x="388907" y="11673"/>
                  <a:pt x="727739" y="-63787"/>
                  <a:pt x="866822" y="87133"/>
                </a:cubicBezTo>
                <a:cubicBezTo>
                  <a:pt x="1005905" y="238053"/>
                  <a:pt x="1017742" y="838776"/>
                  <a:pt x="884577" y="992656"/>
                </a:cubicBezTo>
                <a:cubicBezTo>
                  <a:pt x="751412" y="1146536"/>
                  <a:pt x="198037" y="1011891"/>
                  <a:pt x="67831" y="1010411"/>
                </a:cubicBezTo>
                <a:cubicBezTo>
                  <a:pt x="-62375" y="1008931"/>
                  <a:pt x="20483" y="996354"/>
                  <a:pt x="103342" y="983778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C6FDDDF2-14A3-411B-9E41-CEF26BD18328}"/>
              </a:ext>
            </a:extLst>
          </p:cNvPr>
          <p:cNvCxnSpPr>
            <a:cxnSpLocks/>
          </p:cNvCxnSpPr>
          <p:nvPr/>
        </p:nvCxnSpPr>
        <p:spPr>
          <a:xfrm>
            <a:off x="3667957" y="2139518"/>
            <a:ext cx="3911795" cy="233763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86343959-9F0A-451E-B254-D47BC66FE96D}"/>
              </a:ext>
            </a:extLst>
          </p:cNvPr>
          <p:cNvCxnSpPr>
            <a:cxnSpLocks/>
          </p:cNvCxnSpPr>
          <p:nvPr/>
        </p:nvCxnSpPr>
        <p:spPr>
          <a:xfrm flipV="1">
            <a:off x="3748088" y="3276944"/>
            <a:ext cx="3922219" cy="152056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4141E8FB-9C4A-48CC-928C-6ECC7731C267}"/>
              </a:ext>
            </a:extLst>
          </p:cNvPr>
          <p:cNvCxnSpPr>
            <a:cxnSpLocks/>
          </p:cNvCxnSpPr>
          <p:nvPr/>
        </p:nvCxnSpPr>
        <p:spPr>
          <a:xfrm>
            <a:off x="4642073" y="2809215"/>
            <a:ext cx="3028234" cy="44930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FC70EB41-E965-4EB4-9112-A25458467FBB}"/>
              </a:ext>
            </a:extLst>
          </p:cNvPr>
          <p:cNvSpPr txBox="1"/>
          <p:nvPr/>
        </p:nvSpPr>
        <p:spPr>
          <a:xfrm>
            <a:off x="603682" y="4187969"/>
            <a:ext cx="86379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deskriptif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3, </a:t>
            </a:r>
            <a:r>
              <a:rPr lang="en-US" dirty="0" err="1"/>
              <a:t>asosiatif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4 (3 </a:t>
            </a:r>
            <a:r>
              <a:rPr lang="en-US" dirty="0" err="1"/>
              <a:t>korelasi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. 1 </a:t>
            </a:r>
            <a:r>
              <a:rPr lang="en-US" dirty="0" err="1"/>
              <a:t>ganda</a:t>
            </a:r>
            <a:r>
              <a:rPr lang="en-US" dirty="0"/>
              <a:t>)</a:t>
            </a:r>
          </a:p>
          <a:p>
            <a:pPr marL="342900" indent="-342900">
              <a:buAutoNum type="arabicPeriod"/>
            </a:pP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casting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?</a:t>
            </a:r>
          </a:p>
          <a:p>
            <a:pPr marL="342900" indent="-342900">
              <a:buAutoNum type="arabicPeriod"/>
            </a:pP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annealing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?</a:t>
            </a:r>
          </a:p>
          <a:p>
            <a:pPr marL="342900" indent="-342900">
              <a:buAutoNum type="arabicPeriod"/>
            </a:pP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variasi</a:t>
            </a:r>
            <a:r>
              <a:rPr lang="en-US" dirty="0"/>
              <a:t> </a:t>
            </a:r>
            <a:r>
              <a:rPr lang="en-US" dirty="0" err="1"/>
              <a:t>suhu</a:t>
            </a:r>
            <a:r>
              <a:rPr lang="en-US" dirty="0"/>
              <a:t> annealing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casting?</a:t>
            </a:r>
          </a:p>
          <a:p>
            <a:pPr marL="342900" indent="-342900">
              <a:buAutoNum type="arabicPeriod"/>
            </a:pP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annealing pada </a:t>
            </a:r>
            <a:r>
              <a:rPr lang="en-US" dirty="0" err="1"/>
              <a:t>suhu</a:t>
            </a:r>
            <a:r>
              <a:rPr lang="en-US" dirty="0"/>
              <a:t> X </a:t>
            </a:r>
            <a:r>
              <a:rPr lang="en-US" dirty="0" err="1"/>
              <a:t>setelah</a:t>
            </a:r>
            <a:r>
              <a:rPr lang="en-US" dirty="0"/>
              <a:t> proses casting pada </a:t>
            </a:r>
            <a:r>
              <a:rPr lang="en-US" dirty="0" err="1"/>
              <a:t>suhu</a:t>
            </a:r>
            <a:r>
              <a:rPr lang="en-US" dirty="0"/>
              <a:t> X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?</a:t>
            </a:r>
          </a:p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X1 </a:t>
            </a:r>
            <a:r>
              <a:rPr lang="en-US" dirty="0" err="1"/>
              <a:t>dengan</a:t>
            </a:r>
            <a:r>
              <a:rPr lang="en-US" dirty="0"/>
              <a:t> Y dan X2 </a:t>
            </a:r>
            <a:r>
              <a:rPr lang="en-US" dirty="0" err="1"/>
              <a:t>dengan</a:t>
            </a:r>
            <a:r>
              <a:rPr lang="en-US" dirty="0"/>
              <a:t> Y,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korelasi</a:t>
            </a:r>
            <a:r>
              <a:rPr lang="en-US" dirty="0"/>
              <a:t> </a:t>
            </a:r>
            <a:r>
              <a:rPr lang="en-US" dirty="0" err="1"/>
              <a:t>sederhana</a:t>
            </a:r>
            <a:r>
              <a:rPr lang="en-US" dirty="0"/>
              <a:t>.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X1 dan X2 </a:t>
            </a:r>
            <a:r>
              <a:rPr lang="en-US" dirty="0" err="1"/>
              <a:t>secara</a:t>
            </a:r>
            <a:r>
              <a:rPr lang="en-US" dirty="0"/>
              <a:t> Bersama-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Y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korelasi</a:t>
            </a:r>
            <a:r>
              <a:rPr lang="en-US" dirty="0"/>
              <a:t> </a:t>
            </a:r>
            <a:r>
              <a:rPr lang="en-US" dirty="0" err="1"/>
              <a:t>ganda</a:t>
            </a:r>
            <a:endParaRPr lang="id-ID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044A0F4-8295-4E12-87DB-13F65208862D}"/>
              </a:ext>
            </a:extLst>
          </p:cNvPr>
          <p:cNvSpPr txBox="1"/>
          <p:nvPr/>
        </p:nvSpPr>
        <p:spPr>
          <a:xfrm>
            <a:off x="5175682" y="1882066"/>
            <a:ext cx="1205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endParaRPr lang="id-ID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C1137E0-B4BC-42B2-8A81-AFEB635C66A1}"/>
              </a:ext>
            </a:extLst>
          </p:cNvPr>
          <p:cNvSpPr txBox="1"/>
          <p:nvPr/>
        </p:nvSpPr>
        <p:spPr>
          <a:xfrm>
            <a:off x="5236646" y="2995329"/>
            <a:ext cx="1205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  <a:endParaRPr lang="id-ID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B7BA1CB-2563-408F-84C6-6E8FFCD9BC83}"/>
              </a:ext>
            </a:extLst>
          </p:cNvPr>
          <p:cNvSpPr txBox="1"/>
          <p:nvPr/>
        </p:nvSpPr>
        <p:spPr>
          <a:xfrm>
            <a:off x="5300050" y="2496811"/>
            <a:ext cx="1205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  <a:endParaRPr lang="id-ID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AE46CFD-6026-4FF6-9541-D0E595DEC86E}"/>
              </a:ext>
            </a:extLst>
          </p:cNvPr>
          <p:cNvSpPr txBox="1"/>
          <p:nvPr/>
        </p:nvSpPr>
        <p:spPr>
          <a:xfrm>
            <a:off x="712135" y="2755661"/>
            <a:ext cx="1205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1389567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47D7A-D6B4-494A-92F4-A5F56E5C8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811" y="4707135"/>
            <a:ext cx="10515600" cy="797095"/>
          </a:xfrm>
        </p:spPr>
        <p:txBody>
          <a:bodyPr/>
          <a:lstStyle/>
          <a:p>
            <a:r>
              <a:rPr lang="en-US" dirty="0"/>
              <a:t>4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deskriptif</a:t>
            </a:r>
            <a:r>
              <a:rPr lang="en-US" dirty="0"/>
              <a:t> dan 6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asosiatif</a:t>
            </a:r>
            <a:r>
              <a:rPr lang="en-US" dirty="0"/>
              <a:t> dan </a:t>
            </a:r>
            <a:r>
              <a:rPr lang="en-US" dirty="0" err="1"/>
              <a:t>ganda</a:t>
            </a:r>
            <a:r>
              <a:rPr lang="en-US" dirty="0"/>
              <a:t> minimal 1</a:t>
            </a:r>
            <a:endParaRPr lang="id-ID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624E53E-72D0-49B6-80F6-A6E3E0CE6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err="1"/>
              <a:t>Paradigma</a:t>
            </a:r>
            <a:r>
              <a:rPr lang="en-US" dirty="0"/>
              <a:t> Ganda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Independent</a:t>
            </a:r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C8885F-A5A0-4F70-8EAC-DD5C448D3367}"/>
              </a:ext>
            </a:extLst>
          </p:cNvPr>
          <p:cNvSpPr/>
          <p:nvPr/>
        </p:nvSpPr>
        <p:spPr>
          <a:xfrm>
            <a:off x="994300" y="1714635"/>
            <a:ext cx="2654422" cy="5935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X1 (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kandungan</a:t>
            </a:r>
            <a:r>
              <a:rPr lang="en-US" dirty="0"/>
              <a:t> titanium)</a:t>
            </a:r>
            <a:endParaRPr lang="id-ID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28AA4F1-5583-48D2-A1F3-3487FD96F8D3}"/>
              </a:ext>
            </a:extLst>
          </p:cNvPr>
          <p:cNvSpPr/>
          <p:nvPr/>
        </p:nvSpPr>
        <p:spPr>
          <a:xfrm>
            <a:off x="994300" y="2712135"/>
            <a:ext cx="2654422" cy="5935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X2 (</a:t>
            </a:r>
            <a:r>
              <a:rPr lang="en-US" dirty="0" err="1"/>
              <a:t>Suhu</a:t>
            </a:r>
            <a:r>
              <a:rPr lang="en-US" dirty="0"/>
              <a:t> casting)</a:t>
            </a:r>
            <a:endParaRPr lang="id-ID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D3F3AC3-0B87-40BF-9F61-7D1D37E8BC9D}"/>
              </a:ext>
            </a:extLst>
          </p:cNvPr>
          <p:cNvSpPr/>
          <p:nvPr/>
        </p:nvSpPr>
        <p:spPr>
          <a:xfrm>
            <a:off x="994300" y="3709636"/>
            <a:ext cx="2654422" cy="5935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X3 ( </a:t>
            </a:r>
            <a:r>
              <a:rPr lang="en-US" dirty="0" err="1"/>
              <a:t>suhu</a:t>
            </a:r>
            <a:r>
              <a:rPr lang="en-US" dirty="0"/>
              <a:t> annealing)</a:t>
            </a:r>
            <a:endParaRPr lang="id-ID" dirty="0"/>
          </a:p>
        </p:txBody>
      </p:sp>
      <p:sp>
        <p:nvSpPr>
          <p:cNvPr id="11" name="Arrow: Up-Down 10">
            <a:extLst>
              <a:ext uri="{FF2B5EF4-FFF2-40B4-BE49-F238E27FC236}">
                <a16:creationId xmlns:a16="http://schemas.microsoft.com/office/drawing/2014/main" id="{76A8A910-A131-4F8D-B854-3DFB999B2EC6}"/>
              </a:ext>
            </a:extLst>
          </p:cNvPr>
          <p:cNvSpPr/>
          <p:nvPr/>
        </p:nvSpPr>
        <p:spPr>
          <a:xfrm>
            <a:off x="2024109" y="2332141"/>
            <a:ext cx="177553" cy="300823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Arrow: Up-Down 12">
            <a:extLst>
              <a:ext uri="{FF2B5EF4-FFF2-40B4-BE49-F238E27FC236}">
                <a16:creationId xmlns:a16="http://schemas.microsoft.com/office/drawing/2014/main" id="{4F510CEA-C2E2-4BC7-A0AD-EA1E3B5605DE}"/>
              </a:ext>
            </a:extLst>
          </p:cNvPr>
          <p:cNvSpPr/>
          <p:nvPr/>
        </p:nvSpPr>
        <p:spPr>
          <a:xfrm>
            <a:off x="2024108" y="3369597"/>
            <a:ext cx="177553" cy="300823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C4510DD-4C7A-4D9A-B76E-CDE6CAF33A52}"/>
              </a:ext>
            </a:extLst>
          </p:cNvPr>
          <p:cNvSpPr/>
          <p:nvPr/>
        </p:nvSpPr>
        <p:spPr>
          <a:xfrm>
            <a:off x="8543280" y="1603041"/>
            <a:ext cx="3300274" cy="2525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 (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)</a:t>
            </a:r>
            <a:endParaRPr lang="id-ID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A22556D-A96F-45F3-8968-AEE2974809B3}"/>
              </a:ext>
            </a:extLst>
          </p:cNvPr>
          <p:cNvCxnSpPr/>
          <p:nvPr/>
        </p:nvCxnSpPr>
        <p:spPr>
          <a:xfrm>
            <a:off x="3719744" y="1935332"/>
            <a:ext cx="4705165" cy="1420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F7716955-7425-4F7E-95A7-64FE78DE208F}"/>
              </a:ext>
            </a:extLst>
          </p:cNvPr>
          <p:cNvCxnSpPr>
            <a:cxnSpLocks/>
          </p:cNvCxnSpPr>
          <p:nvPr/>
        </p:nvCxnSpPr>
        <p:spPr>
          <a:xfrm flipV="1">
            <a:off x="3648721" y="3709635"/>
            <a:ext cx="4894559" cy="2764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DABD6F9-8354-470B-8097-7F916E528311}"/>
              </a:ext>
            </a:extLst>
          </p:cNvPr>
          <p:cNvCxnSpPr>
            <a:cxnSpLocks/>
          </p:cNvCxnSpPr>
          <p:nvPr/>
        </p:nvCxnSpPr>
        <p:spPr>
          <a:xfrm flipV="1">
            <a:off x="3719744" y="2874519"/>
            <a:ext cx="4705165" cy="13822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B5145ED3-0B05-4045-8361-6A33BB5EDBBD}"/>
              </a:ext>
            </a:extLst>
          </p:cNvPr>
          <p:cNvSpPr/>
          <p:nvPr/>
        </p:nvSpPr>
        <p:spPr>
          <a:xfrm>
            <a:off x="3634157" y="1935332"/>
            <a:ext cx="978093" cy="2050742"/>
          </a:xfrm>
          <a:custGeom>
            <a:avLst/>
            <a:gdLst>
              <a:gd name="connsiteX0" fmla="*/ 50076 w 978093"/>
              <a:gd name="connsiteY0" fmla="*/ 87133 h 1066345"/>
              <a:gd name="connsiteX1" fmla="*/ 866822 w 978093"/>
              <a:gd name="connsiteY1" fmla="*/ 87133 h 1066345"/>
              <a:gd name="connsiteX2" fmla="*/ 884577 w 978093"/>
              <a:gd name="connsiteY2" fmla="*/ 992656 h 1066345"/>
              <a:gd name="connsiteX3" fmla="*/ 67831 w 978093"/>
              <a:gd name="connsiteY3" fmla="*/ 1010411 h 1066345"/>
              <a:gd name="connsiteX4" fmla="*/ 103342 w 978093"/>
              <a:gd name="connsiteY4" fmla="*/ 983778 h 1066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8093" h="1066345">
                <a:moveTo>
                  <a:pt x="50076" y="87133"/>
                </a:moveTo>
                <a:cubicBezTo>
                  <a:pt x="388907" y="11673"/>
                  <a:pt x="727739" y="-63787"/>
                  <a:pt x="866822" y="87133"/>
                </a:cubicBezTo>
                <a:cubicBezTo>
                  <a:pt x="1005905" y="238053"/>
                  <a:pt x="1017742" y="838776"/>
                  <a:pt x="884577" y="992656"/>
                </a:cubicBezTo>
                <a:cubicBezTo>
                  <a:pt x="751412" y="1146536"/>
                  <a:pt x="198037" y="1011891"/>
                  <a:pt x="67831" y="1010411"/>
                </a:cubicBezTo>
                <a:cubicBezTo>
                  <a:pt x="-62375" y="1008931"/>
                  <a:pt x="20483" y="996354"/>
                  <a:pt x="103342" y="983778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6239393C-DE80-4964-A87E-4E3F3B09E898}"/>
              </a:ext>
            </a:extLst>
          </p:cNvPr>
          <p:cNvCxnSpPr>
            <a:cxnSpLocks/>
          </p:cNvCxnSpPr>
          <p:nvPr/>
        </p:nvCxnSpPr>
        <p:spPr>
          <a:xfrm flipV="1">
            <a:off x="3719743" y="2727359"/>
            <a:ext cx="4705165" cy="1382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613792D7-E09A-4702-AADC-B1AF0CFF12F4}"/>
              </a:ext>
            </a:extLst>
          </p:cNvPr>
          <p:cNvSpPr txBox="1"/>
          <p:nvPr/>
        </p:nvSpPr>
        <p:spPr>
          <a:xfrm>
            <a:off x="5619565" y="1714635"/>
            <a:ext cx="978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endParaRPr lang="id-ID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0CDE5B-26C1-495E-910B-1BA4BFF0AA12}"/>
              </a:ext>
            </a:extLst>
          </p:cNvPr>
          <p:cNvSpPr txBox="1"/>
          <p:nvPr/>
        </p:nvSpPr>
        <p:spPr>
          <a:xfrm>
            <a:off x="5916425" y="2347156"/>
            <a:ext cx="978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  <a:endParaRPr lang="id-ID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DE81FBF-EC5E-478D-BDA3-692D364FDE88}"/>
              </a:ext>
            </a:extLst>
          </p:cNvPr>
          <p:cNvSpPr txBox="1"/>
          <p:nvPr/>
        </p:nvSpPr>
        <p:spPr>
          <a:xfrm>
            <a:off x="6029532" y="3413384"/>
            <a:ext cx="978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  <a:endParaRPr lang="id-ID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D19C541-DF08-4A19-8DDA-D58CB4AB292E}"/>
              </a:ext>
            </a:extLst>
          </p:cNvPr>
          <p:cNvSpPr txBox="1"/>
          <p:nvPr/>
        </p:nvSpPr>
        <p:spPr>
          <a:xfrm>
            <a:off x="6518578" y="2890554"/>
            <a:ext cx="978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  <a:endParaRPr lang="id-ID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3C02A9D-3B57-4052-B914-9E7234DF6F39}"/>
              </a:ext>
            </a:extLst>
          </p:cNvPr>
          <p:cNvSpPr txBox="1"/>
          <p:nvPr/>
        </p:nvSpPr>
        <p:spPr>
          <a:xfrm>
            <a:off x="2220101" y="2303335"/>
            <a:ext cx="978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</a:t>
            </a:r>
            <a:endParaRPr lang="id-ID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AB44206-225F-4243-9A4A-68C7A4FFAE92}"/>
              </a:ext>
            </a:extLst>
          </p:cNvPr>
          <p:cNvSpPr txBox="1"/>
          <p:nvPr/>
        </p:nvSpPr>
        <p:spPr>
          <a:xfrm>
            <a:off x="2230460" y="3322998"/>
            <a:ext cx="978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783054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705511-7333-4116-BE5F-7865D17D4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60271"/>
            <a:ext cx="10515600" cy="111669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mencari</a:t>
            </a:r>
            <a:r>
              <a:rPr lang="en-US" sz="2000" dirty="0"/>
              <a:t> </a:t>
            </a:r>
            <a:r>
              <a:rPr lang="en-US" sz="2000" dirty="0" err="1"/>
              <a:t>besarnya</a:t>
            </a:r>
            <a:r>
              <a:rPr lang="en-US" sz="2000" dirty="0"/>
              <a:t> </a:t>
            </a:r>
            <a:r>
              <a:rPr lang="en-US" sz="2000" dirty="0" err="1"/>
              <a:t>hubungan</a:t>
            </a:r>
            <a:r>
              <a:rPr lang="en-US" sz="2000" dirty="0"/>
              <a:t> X </a:t>
            </a:r>
            <a:r>
              <a:rPr lang="en-US" sz="2000" dirty="0" err="1"/>
              <a:t>dengan</a:t>
            </a:r>
            <a:r>
              <a:rPr lang="en-US" sz="2000" dirty="0"/>
              <a:t> Y1, dan X </a:t>
            </a:r>
            <a:r>
              <a:rPr lang="en-US" sz="2000" dirty="0" err="1"/>
              <a:t>dengan</a:t>
            </a:r>
            <a:r>
              <a:rPr lang="en-US" sz="2000" dirty="0"/>
              <a:t> Y2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korelasi</a:t>
            </a:r>
            <a:r>
              <a:rPr lang="en-US" sz="2000" dirty="0"/>
              <a:t> </a:t>
            </a:r>
            <a:r>
              <a:rPr lang="en-US" sz="2000" dirty="0" err="1"/>
              <a:t>sederhana</a:t>
            </a:r>
            <a:r>
              <a:rPr lang="en-US" sz="2000" dirty="0"/>
              <a:t>, </a:t>
            </a:r>
            <a:r>
              <a:rPr lang="en-US" sz="2000" dirty="0" err="1"/>
              <a:t>demikian</a:t>
            </a:r>
            <a:r>
              <a:rPr lang="en-US" sz="2000" dirty="0"/>
              <a:t> </a:t>
            </a:r>
            <a:r>
              <a:rPr lang="en-US" sz="2000" dirty="0" err="1"/>
              <a:t>jg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Y1 dan Y2. Analisa </a:t>
            </a:r>
            <a:r>
              <a:rPr lang="en-US" sz="2000" dirty="0" err="1"/>
              <a:t>regresi</a:t>
            </a:r>
            <a:r>
              <a:rPr lang="en-US" sz="2000" dirty="0"/>
              <a:t> juga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endParaRPr lang="id-ID" sz="20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1E9AD6B-0288-48E6-8D87-72D9CC70B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err="1"/>
              <a:t>Paradigma</a:t>
            </a:r>
            <a:r>
              <a:rPr lang="en-US" dirty="0"/>
              <a:t> Ganda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dependen</a:t>
            </a:r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C178EE6-CEF9-4699-9730-E36CB7D9686A}"/>
              </a:ext>
            </a:extLst>
          </p:cNvPr>
          <p:cNvSpPr/>
          <p:nvPr/>
        </p:nvSpPr>
        <p:spPr>
          <a:xfrm>
            <a:off x="994300" y="2712135"/>
            <a:ext cx="2654422" cy="5935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X1 (</a:t>
            </a:r>
            <a:r>
              <a:rPr lang="en-US" dirty="0" err="1"/>
              <a:t>Suhu</a:t>
            </a:r>
            <a:r>
              <a:rPr lang="en-US" dirty="0"/>
              <a:t> casting)</a:t>
            </a:r>
            <a:endParaRPr lang="id-ID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0B0865-F8B6-465D-80A9-5E215498A460}"/>
              </a:ext>
            </a:extLst>
          </p:cNvPr>
          <p:cNvSpPr/>
          <p:nvPr/>
        </p:nvSpPr>
        <p:spPr>
          <a:xfrm>
            <a:off x="6096000" y="3429000"/>
            <a:ext cx="3300274" cy="6828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Y2 (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B2593A-A8F5-4035-BDDF-6F4AB79F9434}"/>
              </a:ext>
            </a:extLst>
          </p:cNvPr>
          <p:cNvSpPr/>
          <p:nvPr/>
        </p:nvSpPr>
        <p:spPr>
          <a:xfrm>
            <a:off x="5999825" y="1610557"/>
            <a:ext cx="3300274" cy="6828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Y1 (</a:t>
            </a:r>
            <a:r>
              <a:rPr lang="en-US" dirty="0" err="1"/>
              <a:t>Porositas</a:t>
            </a:r>
            <a:r>
              <a:rPr lang="en-US" dirty="0"/>
              <a:t>)</a:t>
            </a:r>
            <a:endParaRPr lang="id-ID" dirty="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C17900C-E88D-4A29-9C27-E277177D9844}"/>
              </a:ext>
            </a:extLst>
          </p:cNvPr>
          <p:cNvCxnSpPr/>
          <p:nvPr/>
        </p:nvCxnSpPr>
        <p:spPr>
          <a:xfrm flipV="1">
            <a:off x="3844031" y="2086252"/>
            <a:ext cx="2059619" cy="7989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9E46B61-292F-4C06-A4C5-F85FEFD1EE5C}"/>
              </a:ext>
            </a:extLst>
          </p:cNvPr>
          <p:cNvCxnSpPr>
            <a:cxnSpLocks/>
          </p:cNvCxnSpPr>
          <p:nvPr/>
        </p:nvCxnSpPr>
        <p:spPr>
          <a:xfrm>
            <a:off x="3996431" y="3037644"/>
            <a:ext cx="1818443" cy="5356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Arrow: Up-Down 15">
            <a:extLst>
              <a:ext uri="{FF2B5EF4-FFF2-40B4-BE49-F238E27FC236}">
                <a16:creationId xmlns:a16="http://schemas.microsoft.com/office/drawing/2014/main" id="{ACCC701B-6AF2-495E-804A-4F1C9B337632}"/>
              </a:ext>
            </a:extLst>
          </p:cNvPr>
          <p:cNvSpPr/>
          <p:nvPr/>
        </p:nvSpPr>
        <p:spPr>
          <a:xfrm>
            <a:off x="7563775" y="2403098"/>
            <a:ext cx="683580" cy="902596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998473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4CEB8-51C9-45C0-B143-91F1805B9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Paradigma</a:t>
            </a:r>
            <a:r>
              <a:rPr lang="en-US" dirty="0"/>
              <a:t> Ganda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Independen</a:t>
            </a:r>
            <a:r>
              <a:rPr lang="en-US" dirty="0"/>
              <a:t> dan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dependen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DB15C-F65F-4750-A25B-F5003A20CC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716018"/>
            <a:ext cx="10515600" cy="921382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1800" dirty="0" err="1"/>
              <a:t>Hubungan</a:t>
            </a:r>
            <a:r>
              <a:rPr lang="en-US" sz="1800" dirty="0"/>
              <a:t> </a:t>
            </a:r>
            <a:r>
              <a:rPr lang="en-US" sz="1800" dirty="0" err="1"/>
              <a:t>antara</a:t>
            </a:r>
            <a:r>
              <a:rPr lang="en-US" sz="1800" dirty="0"/>
              <a:t> 1,2,3,4,5,6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dianalisa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korelasi</a:t>
            </a:r>
            <a:r>
              <a:rPr lang="en-US" sz="1800" dirty="0"/>
              <a:t> </a:t>
            </a:r>
            <a:r>
              <a:rPr lang="en-US" sz="1800" dirty="0" err="1"/>
              <a:t>sederhana</a:t>
            </a:r>
            <a:r>
              <a:rPr lang="en-US" sz="1800" dirty="0"/>
              <a:t>. </a:t>
            </a:r>
            <a:r>
              <a:rPr lang="en-US" sz="1800" dirty="0" err="1"/>
              <a:t>Hubungan</a:t>
            </a:r>
            <a:r>
              <a:rPr lang="en-US" sz="1800" dirty="0"/>
              <a:t> </a:t>
            </a:r>
            <a:r>
              <a:rPr lang="en-US" sz="1800" dirty="0" err="1"/>
              <a:t>antara</a:t>
            </a:r>
            <a:r>
              <a:rPr lang="en-US" sz="1800" dirty="0"/>
              <a:t> X1 Bersama </a:t>
            </a:r>
            <a:r>
              <a:rPr lang="en-US" sz="1800" dirty="0" err="1"/>
              <a:t>dengan</a:t>
            </a:r>
            <a:r>
              <a:rPr lang="en-US" sz="1800" dirty="0"/>
              <a:t> X2 </a:t>
            </a:r>
            <a:r>
              <a:rPr lang="en-US" sz="1800" dirty="0" err="1"/>
              <a:t>terhadap</a:t>
            </a:r>
            <a:r>
              <a:rPr lang="en-US" sz="1800" dirty="0"/>
              <a:t> Y1 dan X1 dan X2 Bersama-</a:t>
            </a:r>
            <a:r>
              <a:rPr lang="en-US" sz="1800" dirty="0" err="1"/>
              <a:t>sama</a:t>
            </a:r>
            <a:r>
              <a:rPr lang="en-US" sz="1800" dirty="0"/>
              <a:t> </a:t>
            </a:r>
            <a:r>
              <a:rPr lang="en-US" sz="1800" dirty="0" err="1"/>
              <a:t>terhadap</a:t>
            </a:r>
            <a:r>
              <a:rPr lang="en-US" sz="1800" dirty="0"/>
              <a:t> Y2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dianalisis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korelasi</a:t>
            </a:r>
            <a:r>
              <a:rPr lang="en-US" sz="1800" dirty="0"/>
              <a:t> </a:t>
            </a:r>
            <a:r>
              <a:rPr lang="en-US" sz="1800" dirty="0" err="1"/>
              <a:t>ganda</a:t>
            </a:r>
            <a:r>
              <a:rPr lang="en-US" sz="1800" dirty="0"/>
              <a:t>. Analisa </a:t>
            </a:r>
            <a:r>
              <a:rPr lang="en-US" sz="1800" dirty="0" err="1"/>
              <a:t>regresi</a:t>
            </a:r>
            <a:r>
              <a:rPr lang="en-US" sz="1800" dirty="0"/>
              <a:t> </a:t>
            </a:r>
            <a:r>
              <a:rPr lang="en-US" sz="1800" dirty="0" err="1"/>
              <a:t>sederhana</a:t>
            </a:r>
            <a:r>
              <a:rPr lang="en-US" sz="1800" dirty="0"/>
              <a:t> </a:t>
            </a:r>
            <a:r>
              <a:rPr lang="en-US" sz="1800" dirty="0" err="1"/>
              <a:t>maupunganda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juga </a:t>
            </a:r>
            <a:r>
              <a:rPr lang="en-US" sz="1800" dirty="0" err="1"/>
              <a:t>digunakan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memprediksi</a:t>
            </a:r>
            <a:r>
              <a:rPr lang="en-US" sz="1800" dirty="0"/>
              <a:t> “</a:t>
            </a:r>
            <a:r>
              <a:rPr lang="en-US" sz="1800" dirty="0" err="1"/>
              <a:t>ukuran</a:t>
            </a:r>
            <a:r>
              <a:rPr lang="en-US" sz="1800" dirty="0"/>
              <a:t> </a:t>
            </a:r>
            <a:r>
              <a:rPr lang="en-US" sz="1800" dirty="0" err="1"/>
              <a:t>butir</a:t>
            </a:r>
            <a:r>
              <a:rPr lang="en-US" sz="1800" dirty="0"/>
              <a:t>” dan “</a:t>
            </a:r>
            <a:r>
              <a:rPr lang="en-US" sz="1800" dirty="0" err="1"/>
              <a:t>kekuatan</a:t>
            </a:r>
            <a:r>
              <a:rPr lang="en-US" sz="1800" dirty="0"/>
              <a:t> </a:t>
            </a:r>
            <a:r>
              <a:rPr lang="en-US" sz="1800" dirty="0" err="1"/>
              <a:t>mekanik</a:t>
            </a:r>
            <a:r>
              <a:rPr lang="en-US" sz="1800" dirty="0"/>
              <a:t>”</a:t>
            </a:r>
            <a:endParaRPr lang="id-ID" sz="1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572A16-DAD5-40F2-8981-E47B1905AEEF}"/>
              </a:ext>
            </a:extLst>
          </p:cNvPr>
          <p:cNvSpPr/>
          <p:nvPr/>
        </p:nvSpPr>
        <p:spPr>
          <a:xfrm>
            <a:off x="932156" y="3188328"/>
            <a:ext cx="2654422" cy="59355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X2 (</a:t>
            </a:r>
            <a:r>
              <a:rPr lang="en-US" dirty="0" err="1"/>
              <a:t>Suhu</a:t>
            </a:r>
            <a:r>
              <a:rPr lang="en-US" dirty="0"/>
              <a:t> casting)</a:t>
            </a:r>
            <a:endParaRPr lang="id-ID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AC36A73-EEDD-4B88-AB3C-C217DCB97377}"/>
              </a:ext>
            </a:extLst>
          </p:cNvPr>
          <p:cNvSpPr/>
          <p:nvPr/>
        </p:nvSpPr>
        <p:spPr>
          <a:xfrm>
            <a:off x="932156" y="1833975"/>
            <a:ext cx="2654422" cy="59355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X1 (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kandungan</a:t>
            </a:r>
            <a:r>
              <a:rPr lang="en-US" dirty="0"/>
              <a:t> titanium)</a:t>
            </a:r>
            <a:endParaRPr lang="id-ID" dirty="0"/>
          </a:p>
        </p:txBody>
      </p:sp>
      <p:sp>
        <p:nvSpPr>
          <p:cNvPr id="8" name="Arrow: Up-Down 7">
            <a:extLst>
              <a:ext uri="{FF2B5EF4-FFF2-40B4-BE49-F238E27FC236}">
                <a16:creationId xmlns:a16="http://schemas.microsoft.com/office/drawing/2014/main" id="{1167EBBD-7D90-44DF-AB8E-1A5C1582D12B}"/>
              </a:ext>
            </a:extLst>
          </p:cNvPr>
          <p:cNvSpPr/>
          <p:nvPr/>
        </p:nvSpPr>
        <p:spPr>
          <a:xfrm>
            <a:off x="2006353" y="2476870"/>
            <a:ext cx="443884" cy="68751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188C4C-B572-4D35-ABA9-D7E180559072}"/>
              </a:ext>
            </a:extLst>
          </p:cNvPr>
          <p:cNvSpPr/>
          <p:nvPr/>
        </p:nvSpPr>
        <p:spPr>
          <a:xfrm>
            <a:off x="5866660" y="1756656"/>
            <a:ext cx="3300274" cy="68285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Y1 (</a:t>
            </a:r>
            <a:r>
              <a:rPr lang="en-US" dirty="0" err="1"/>
              <a:t>ukuran</a:t>
            </a:r>
            <a:r>
              <a:rPr lang="en-US" dirty="0"/>
              <a:t> </a:t>
            </a:r>
            <a:r>
              <a:rPr lang="en-US" dirty="0" err="1"/>
              <a:t>butir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8A8750D-CBDF-4CEF-91ED-22856682915F}"/>
              </a:ext>
            </a:extLst>
          </p:cNvPr>
          <p:cNvSpPr/>
          <p:nvPr/>
        </p:nvSpPr>
        <p:spPr>
          <a:xfrm>
            <a:off x="6096000" y="3087574"/>
            <a:ext cx="3300274" cy="68285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Y2 (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)</a:t>
            </a:r>
            <a:endParaRPr lang="id-ID" dirty="0"/>
          </a:p>
        </p:txBody>
      </p:sp>
      <p:sp>
        <p:nvSpPr>
          <p:cNvPr id="14" name="Arrow: Up-Down 13">
            <a:extLst>
              <a:ext uri="{FF2B5EF4-FFF2-40B4-BE49-F238E27FC236}">
                <a16:creationId xmlns:a16="http://schemas.microsoft.com/office/drawing/2014/main" id="{153775A2-0A75-4FD7-B9F3-92A3FBEA44FF}"/>
              </a:ext>
            </a:extLst>
          </p:cNvPr>
          <p:cNvSpPr/>
          <p:nvPr/>
        </p:nvSpPr>
        <p:spPr>
          <a:xfrm>
            <a:off x="7516797" y="2419785"/>
            <a:ext cx="443884" cy="687512"/>
          </a:xfrm>
          <a:prstGeom prst="up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2A61383A-8B58-40A9-A810-08C33909757B}"/>
              </a:ext>
            </a:extLst>
          </p:cNvPr>
          <p:cNvSpPr/>
          <p:nvPr/>
        </p:nvSpPr>
        <p:spPr>
          <a:xfrm>
            <a:off x="3586578" y="2130754"/>
            <a:ext cx="2166152" cy="28903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97B40CDA-1CB4-4D81-8143-C64B32D25C88}"/>
              </a:ext>
            </a:extLst>
          </p:cNvPr>
          <p:cNvSpPr/>
          <p:nvPr/>
        </p:nvSpPr>
        <p:spPr>
          <a:xfrm rot="1647725">
            <a:off x="3577331" y="2744825"/>
            <a:ext cx="2166152" cy="28903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A242992B-05E1-443E-B4FF-090EEAFF0F07}"/>
              </a:ext>
            </a:extLst>
          </p:cNvPr>
          <p:cNvSpPr/>
          <p:nvPr/>
        </p:nvSpPr>
        <p:spPr>
          <a:xfrm rot="19924729">
            <a:off x="3586579" y="2863581"/>
            <a:ext cx="2166152" cy="289031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EB52649C-0804-4C87-BCAF-7630E48B4A2A}"/>
              </a:ext>
            </a:extLst>
          </p:cNvPr>
          <p:cNvSpPr/>
          <p:nvPr/>
        </p:nvSpPr>
        <p:spPr>
          <a:xfrm>
            <a:off x="3758213" y="3492856"/>
            <a:ext cx="2166152" cy="28903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77FF006-48FB-4DE1-9E2E-D3E3075E5E0D}"/>
              </a:ext>
            </a:extLst>
          </p:cNvPr>
          <p:cNvSpPr txBox="1"/>
          <p:nvPr/>
        </p:nvSpPr>
        <p:spPr>
          <a:xfrm>
            <a:off x="5175682" y="1882066"/>
            <a:ext cx="1205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endParaRPr lang="id-ID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3D27147-C23F-4231-9F24-8D5CFE65AC9B}"/>
              </a:ext>
            </a:extLst>
          </p:cNvPr>
          <p:cNvSpPr txBox="1"/>
          <p:nvPr/>
        </p:nvSpPr>
        <p:spPr>
          <a:xfrm>
            <a:off x="4456220" y="2424075"/>
            <a:ext cx="1205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  <a:endParaRPr lang="id-ID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FE3E3F4-67F2-4BC1-9E52-439726C3EA98}"/>
              </a:ext>
            </a:extLst>
          </p:cNvPr>
          <p:cNvSpPr txBox="1"/>
          <p:nvPr/>
        </p:nvSpPr>
        <p:spPr>
          <a:xfrm>
            <a:off x="4528353" y="3067719"/>
            <a:ext cx="1205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  <a:endParaRPr lang="id-ID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94D301B-CBEB-47F9-8A9D-979F3DFA0202}"/>
              </a:ext>
            </a:extLst>
          </p:cNvPr>
          <p:cNvSpPr txBox="1"/>
          <p:nvPr/>
        </p:nvSpPr>
        <p:spPr>
          <a:xfrm>
            <a:off x="4358936" y="3699894"/>
            <a:ext cx="1506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  <a:endParaRPr lang="id-ID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BDB8136-F299-48A4-BC54-E7D7A96B6F55}"/>
              </a:ext>
            </a:extLst>
          </p:cNvPr>
          <p:cNvSpPr txBox="1"/>
          <p:nvPr/>
        </p:nvSpPr>
        <p:spPr>
          <a:xfrm>
            <a:off x="2611953" y="2602634"/>
            <a:ext cx="1205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</a:t>
            </a:r>
            <a:endParaRPr lang="id-ID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FB1ACEC-8839-4194-B261-73AD924DFD7C}"/>
              </a:ext>
            </a:extLst>
          </p:cNvPr>
          <p:cNvSpPr txBox="1"/>
          <p:nvPr/>
        </p:nvSpPr>
        <p:spPr>
          <a:xfrm>
            <a:off x="7962816" y="2608741"/>
            <a:ext cx="1205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092045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E483CE-4859-4760-8E04-468CB7E55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deskriptif</a:t>
            </a:r>
            <a:r>
              <a:rPr lang="en-US" dirty="0"/>
              <a:t>, </a:t>
            </a:r>
            <a:r>
              <a:rPr lang="en-US" dirty="0" err="1"/>
              <a:t>komparatif</a:t>
            </a:r>
            <a:r>
              <a:rPr lang="en-US" dirty="0"/>
              <a:t> dan </a:t>
            </a:r>
            <a:r>
              <a:rPr lang="en-US" dirty="0" err="1"/>
              <a:t>asosiatif</a:t>
            </a:r>
            <a:endParaRPr lang="id-ID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1FDD5EB-8420-49DE-8AAA-33E1CE38730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en-US" dirty="0" err="1"/>
                  <a:t>Hipotesis</a:t>
                </a:r>
                <a:r>
                  <a:rPr lang="en-US" dirty="0"/>
                  <a:t> </a:t>
                </a:r>
                <a:r>
                  <a:rPr lang="en-US" dirty="0" err="1"/>
                  <a:t>Deskriptif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Ho: Annealing </a:t>
                </a:r>
                <a:r>
                  <a:rPr lang="en-US" dirty="0" err="1"/>
                  <a:t>meningkatkan</a:t>
                </a:r>
                <a:r>
                  <a:rPr lang="en-US" dirty="0"/>
                  <a:t> </a:t>
                </a:r>
                <a:r>
                  <a:rPr lang="en-US" dirty="0" err="1"/>
                  <a:t>kekuatan</a:t>
                </a:r>
                <a:r>
                  <a:rPr lang="en-US" dirty="0"/>
                  <a:t> </a:t>
                </a:r>
                <a:r>
                  <a:rPr lang="en-US" dirty="0" err="1"/>
                  <a:t>mekanik</a:t>
                </a:r>
                <a:r>
                  <a:rPr lang="en-US" dirty="0"/>
                  <a:t> (</a:t>
                </a:r>
                <a:r>
                  <a:rPr lang="el-GR" dirty="0"/>
                  <a:t>μ</a:t>
                </a:r>
                <a:r>
                  <a:rPr lang="en-US" dirty="0"/>
                  <a:t>1=</a:t>
                </a:r>
                <a:r>
                  <a:rPr lang="el-GR" dirty="0"/>
                  <a:t> μ</a:t>
                </a:r>
                <a:r>
                  <a:rPr lang="en-US" dirty="0"/>
                  <a:t>2)</a:t>
                </a:r>
              </a:p>
              <a:p>
                <a:pPr marL="0" indent="0">
                  <a:buNone/>
                </a:pPr>
                <a:r>
                  <a:rPr lang="en-US" dirty="0"/>
                  <a:t>Ha: Annealing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meningkatkan</a:t>
                </a:r>
                <a:r>
                  <a:rPr lang="en-US" dirty="0"/>
                  <a:t> </a:t>
                </a:r>
                <a:r>
                  <a:rPr lang="en-US" dirty="0" err="1"/>
                  <a:t>kekuatan</a:t>
                </a:r>
                <a:r>
                  <a:rPr lang="en-US" dirty="0"/>
                  <a:t> </a:t>
                </a:r>
                <a:r>
                  <a:rPr lang="en-US" dirty="0" err="1"/>
                  <a:t>mekanik</a:t>
                </a:r>
                <a:r>
                  <a:rPr lang="en-US" dirty="0"/>
                  <a:t>(</a:t>
                </a:r>
                <a:r>
                  <a:rPr lang="el-GR" dirty="0"/>
                  <a:t>μ</a:t>
                </a:r>
                <a:r>
                  <a:rPr lang="en-US" dirty="0"/>
                  <a:t>1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l-GR" dirty="0"/>
                  <a:t> μ</a:t>
                </a:r>
                <a:r>
                  <a:rPr lang="en-US" dirty="0"/>
                  <a:t>2)</a:t>
                </a:r>
              </a:p>
              <a:p>
                <a:r>
                  <a:rPr lang="en-US" dirty="0" err="1"/>
                  <a:t>Hipotesis</a:t>
                </a:r>
                <a:r>
                  <a:rPr lang="en-US" dirty="0"/>
                  <a:t> </a:t>
                </a:r>
                <a:r>
                  <a:rPr lang="en-US" dirty="0" err="1"/>
                  <a:t>Komparatif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Ho: </a:t>
                </a:r>
                <a:r>
                  <a:rPr lang="en-US" dirty="0" err="1"/>
                  <a:t>suhu</a:t>
                </a:r>
                <a:r>
                  <a:rPr lang="en-US" dirty="0"/>
                  <a:t> annealing X </a:t>
                </a:r>
                <a:r>
                  <a:rPr lang="en-US" dirty="0" err="1"/>
                  <a:t>memiliki</a:t>
                </a:r>
                <a:r>
                  <a:rPr lang="en-US" dirty="0"/>
                  <a:t> </a:t>
                </a:r>
                <a:r>
                  <a:rPr lang="en-US" dirty="0" err="1"/>
                  <a:t>kekuatan</a:t>
                </a:r>
                <a:r>
                  <a:rPr lang="en-US" dirty="0"/>
                  <a:t> yang </a:t>
                </a:r>
                <a:r>
                  <a:rPr lang="en-US" dirty="0" err="1"/>
                  <a:t>sama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suhu</a:t>
                </a:r>
                <a:r>
                  <a:rPr lang="en-US" dirty="0"/>
                  <a:t> annealing Y (</a:t>
                </a:r>
                <a:r>
                  <a:rPr lang="el-GR" dirty="0"/>
                  <a:t>μ</a:t>
                </a:r>
                <a:r>
                  <a:rPr lang="en-US" dirty="0"/>
                  <a:t>1=</a:t>
                </a:r>
                <a:r>
                  <a:rPr lang="el-GR" dirty="0"/>
                  <a:t> μ</a:t>
                </a:r>
                <a:r>
                  <a:rPr lang="en-US" dirty="0"/>
                  <a:t>2)</a:t>
                </a:r>
              </a:p>
              <a:p>
                <a:pPr marL="0" indent="0">
                  <a:buNone/>
                </a:pPr>
                <a:r>
                  <a:rPr lang="en-US" dirty="0"/>
                  <a:t>Ha: </a:t>
                </a:r>
                <a:r>
                  <a:rPr lang="en-US" dirty="0" err="1"/>
                  <a:t>suhu</a:t>
                </a:r>
                <a:r>
                  <a:rPr lang="en-US" dirty="0"/>
                  <a:t> annealing X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memiliki</a:t>
                </a:r>
                <a:r>
                  <a:rPr lang="en-US" dirty="0"/>
                  <a:t> </a:t>
                </a:r>
                <a:r>
                  <a:rPr lang="en-US" dirty="0" err="1"/>
                  <a:t>kekuatan</a:t>
                </a:r>
                <a:r>
                  <a:rPr lang="en-US" dirty="0"/>
                  <a:t> yang </a:t>
                </a:r>
                <a:r>
                  <a:rPr lang="en-US" dirty="0" err="1"/>
                  <a:t>sama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suhu</a:t>
                </a:r>
                <a:r>
                  <a:rPr lang="en-US" dirty="0"/>
                  <a:t> annealing Y (</a:t>
                </a:r>
                <a:r>
                  <a:rPr lang="el-GR" dirty="0"/>
                  <a:t>μ</a:t>
                </a:r>
                <a:r>
                  <a:rPr lang="en-US" dirty="0"/>
                  <a:t>1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l-GR" dirty="0"/>
                  <a:t> μ</a:t>
                </a:r>
                <a:r>
                  <a:rPr lang="en-US" dirty="0"/>
                  <a:t>2)</a:t>
                </a:r>
              </a:p>
              <a:p>
                <a:r>
                  <a:rPr lang="en-US" dirty="0" err="1"/>
                  <a:t>Hipotesis</a:t>
                </a:r>
                <a:r>
                  <a:rPr lang="en-US" dirty="0"/>
                  <a:t> </a:t>
                </a:r>
                <a:r>
                  <a:rPr lang="en-US" dirty="0" err="1"/>
                  <a:t>Asosiatif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Ho: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ada</a:t>
                </a:r>
                <a:r>
                  <a:rPr lang="en-US" dirty="0"/>
                  <a:t> </a:t>
                </a:r>
                <a:r>
                  <a:rPr lang="en-US" dirty="0" err="1"/>
                  <a:t>hubungan</a:t>
                </a:r>
                <a:r>
                  <a:rPr lang="en-US" dirty="0"/>
                  <a:t> proses annealing </a:t>
                </a:r>
                <a:r>
                  <a:rPr lang="en-US" dirty="0" err="1"/>
                  <a:t>terhadap</a:t>
                </a:r>
                <a:r>
                  <a:rPr lang="en-US" dirty="0"/>
                  <a:t> </a:t>
                </a:r>
                <a:r>
                  <a:rPr lang="en-US" dirty="0" err="1"/>
                  <a:t>kekuatan</a:t>
                </a:r>
                <a:r>
                  <a:rPr lang="en-US" dirty="0"/>
                  <a:t> </a:t>
                </a:r>
                <a:r>
                  <a:rPr lang="en-US" dirty="0" err="1"/>
                  <a:t>mekanik</a:t>
                </a: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Ha: </a:t>
                </a:r>
                <a:r>
                  <a:rPr lang="en-US" dirty="0" err="1"/>
                  <a:t>ada</a:t>
                </a:r>
                <a:r>
                  <a:rPr lang="en-US" dirty="0"/>
                  <a:t> </a:t>
                </a:r>
                <a:r>
                  <a:rPr lang="en-US" dirty="0" err="1"/>
                  <a:t>hubungan</a:t>
                </a:r>
                <a:r>
                  <a:rPr lang="en-US" dirty="0"/>
                  <a:t> proses annealing </a:t>
                </a:r>
                <a:r>
                  <a:rPr lang="en-US" dirty="0" err="1"/>
                  <a:t>terhadap</a:t>
                </a:r>
                <a:r>
                  <a:rPr lang="en-US" dirty="0"/>
                  <a:t> </a:t>
                </a:r>
                <a:r>
                  <a:rPr lang="en-US" dirty="0" err="1"/>
                  <a:t>kekuatan</a:t>
                </a:r>
                <a:r>
                  <a:rPr lang="en-US" dirty="0"/>
                  <a:t> </a:t>
                </a:r>
                <a:r>
                  <a:rPr lang="en-US" dirty="0" err="1"/>
                  <a:t>mekanik</a:t>
                </a:r>
                <a:endParaRPr lang="id-ID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1FDD5EB-8420-49DE-8AAA-33E1CE38730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3501" r="-696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277853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9DFDA-4818-484A-A7D0-631FAD264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337" y="289788"/>
            <a:ext cx="10427564" cy="1716565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Data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ketiga</a:t>
            </a:r>
            <a:r>
              <a:rPr lang="en-US" sz="2000" dirty="0"/>
              <a:t> </a:t>
            </a:r>
            <a:r>
              <a:rPr lang="en-US" sz="2000" dirty="0" err="1"/>
              <a:t>hipotesis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data </a:t>
            </a:r>
            <a:r>
              <a:rPr lang="en-US" sz="2000" dirty="0" err="1"/>
              <a:t>rasio</a:t>
            </a:r>
            <a:r>
              <a:rPr lang="en-US" sz="2000" dirty="0"/>
              <a:t> dan Teknik statistic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endParaRPr lang="en-US" sz="2000" dirty="0"/>
          </a:p>
          <a:p>
            <a:pPr marL="514350" indent="-514350" algn="just">
              <a:buAutoNum type="alphaLcParenR"/>
            </a:pP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hipotesis</a:t>
            </a:r>
            <a:r>
              <a:rPr lang="en-US" sz="2000" dirty="0"/>
              <a:t> </a:t>
            </a:r>
            <a:r>
              <a:rPr lang="en-US" sz="2000" dirty="0" err="1"/>
              <a:t>deskriptif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t-test </a:t>
            </a:r>
            <a:r>
              <a:rPr lang="en-US" sz="2000" dirty="0" err="1"/>
              <a:t>satu</a:t>
            </a:r>
            <a:r>
              <a:rPr lang="en-US" sz="2000" dirty="0"/>
              <a:t> variable (data interval, </a:t>
            </a:r>
            <a:r>
              <a:rPr lang="en-US" sz="2000" dirty="0" err="1"/>
              <a:t>hipotesis</a:t>
            </a:r>
            <a:r>
              <a:rPr lang="en-US" sz="2000" dirty="0"/>
              <a:t> </a:t>
            </a:r>
            <a:r>
              <a:rPr lang="en-US" sz="2000" dirty="0" err="1"/>
              <a:t>deskriptif</a:t>
            </a:r>
            <a:r>
              <a:rPr lang="en-US" sz="2000" dirty="0"/>
              <a:t>)</a:t>
            </a:r>
          </a:p>
          <a:p>
            <a:pPr marL="514350" indent="-514350" algn="just">
              <a:buAutoNum type="alphaLcParenR"/>
            </a:pP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hipotesis</a:t>
            </a:r>
            <a:r>
              <a:rPr lang="en-US" sz="2000" dirty="0"/>
              <a:t> </a:t>
            </a:r>
            <a:r>
              <a:rPr lang="en-US" sz="2000" dirty="0" err="1"/>
              <a:t>komparatif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t-test (</a:t>
            </a:r>
            <a:r>
              <a:rPr lang="en-US" sz="2000" dirty="0" err="1"/>
              <a:t>dua</a:t>
            </a:r>
            <a:r>
              <a:rPr lang="en-US" sz="2000" dirty="0"/>
              <a:t> sample independent)</a:t>
            </a:r>
          </a:p>
          <a:p>
            <a:pPr marL="514350" indent="-514350" algn="just">
              <a:buAutoNum type="alphaLcParenR"/>
            </a:pP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hipotesis</a:t>
            </a:r>
            <a:r>
              <a:rPr lang="en-US" sz="2000" dirty="0"/>
              <a:t> </a:t>
            </a:r>
            <a:r>
              <a:rPr lang="en-US" sz="2000" dirty="0" err="1"/>
              <a:t>asosiatif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Pearson Product Moment</a:t>
            </a:r>
            <a:endParaRPr lang="id-ID" sz="20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5523D1D-C879-4838-8F01-DDDAE75C9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193" y="1932165"/>
            <a:ext cx="6489577" cy="4852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88827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19BD1-7B31-41F3-8657-05160CA21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Penerapan</a:t>
            </a:r>
            <a:r>
              <a:rPr lang="en-US" dirty="0"/>
              <a:t> statistic di </a:t>
            </a:r>
            <a:r>
              <a:rPr lang="en-US" dirty="0" err="1"/>
              <a:t>Bidang</a:t>
            </a:r>
            <a:r>
              <a:rPr lang="en-US" dirty="0"/>
              <a:t> Teknik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2DBF77-B8F0-44C8-911E-7BF2A77DDF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Pencegahan</a:t>
            </a:r>
            <a:r>
              <a:rPr lang="en-US" dirty="0"/>
              <a:t> </a:t>
            </a:r>
            <a:r>
              <a:rPr lang="en-US" dirty="0" err="1"/>
              <a:t>kegagalan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desain</a:t>
            </a:r>
            <a:r>
              <a:rPr lang="en-US" dirty="0"/>
              <a:t> </a:t>
            </a:r>
            <a:r>
              <a:rPr lang="en-US" dirty="0" err="1"/>
              <a:t>mesin</a:t>
            </a:r>
            <a:r>
              <a:rPr lang="en-US" dirty="0"/>
              <a:t>/proses</a:t>
            </a:r>
          </a:p>
          <a:p>
            <a:pPr marL="0" indent="0">
              <a:buNone/>
            </a:pPr>
            <a:r>
              <a:rPr lang="en-US" dirty="0" err="1"/>
              <a:t>Contoh</a:t>
            </a:r>
            <a:r>
              <a:rPr lang="en-US" dirty="0"/>
              <a:t>: </a:t>
            </a:r>
            <a:r>
              <a:rPr lang="en-US" dirty="0" err="1"/>
              <a:t>menghidari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mesin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overload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beban</a:t>
            </a:r>
            <a:endParaRPr lang="en-US" dirty="0"/>
          </a:p>
          <a:p>
            <a:r>
              <a:rPr lang="en-US" dirty="0" err="1"/>
              <a:t>Analisis</a:t>
            </a:r>
            <a:r>
              <a:rPr lang="en-US" dirty="0"/>
              <a:t> Experiment Teknik</a:t>
            </a:r>
          </a:p>
          <a:p>
            <a:pPr marL="0" indent="0">
              <a:buNone/>
            </a:pP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ketidakpastian</a:t>
            </a:r>
            <a:r>
              <a:rPr lang="en-US" dirty="0"/>
              <a:t> data yang </a:t>
            </a:r>
            <a:r>
              <a:rPr lang="en-US" dirty="0" err="1"/>
              <a:t>diukur</a:t>
            </a:r>
            <a:r>
              <a:rPr lang="en-US" dirty="0"/>
              <a:t>, </a:t>
            </a:r>
            <a:r>
              <a:rPr lang="en-US" dirty="0" err="1"/>
              <a:t>merencanakan</a:t>
            </a:r>
            <a:r>
              <a:rPr lang="en-US" dirty="0"/>
              <a:t> experiment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data yang </a:t>
            </a:r>
            <a:r>
              <a:rPr lang="en-US" dirty="0" err="1"/>
              <a:t>signifikan</a:t>
            </a:r>
            <a:r>
              <a:rPr lang="en-US" dirty="0"/>
              <a:t> dan </a:t>
            </a:r>
            <a:r>
              <a:rPr lang="en-US" dirty="0" err="1"/>
              <a:t>memadai</a:t>
            </a:r>
            <a:r>
              <a:rPr lang="en-US" dirty="0"/>
              <a:t>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tenaga</a:t>
            </a:r>
            <a:r>
              <a:rPr lang="en-US" dirty="0"/>
              <a:t> dan </a:t>
            </a:r>
            <a:r>
              <a:rPr lang="en-US" dirty="0" err="1"/>
              <a:t>biaya</a:t>
            </a:r>
            <a:r>
              <a:rPr lang="en-US" dirty="0"/>
              <a:t> </a:t>
            </a:r>
            <a:r>
              <a:rPr lang="en-US" dirty="0" err="1"/>
              <a:t>sekecil-kecilnya</a:t>
            </a:r>
            <a:r>
              <a:rPr lang="en-US" dirty="0"/>
              <a:t>, dan </a:t>
            </a:r>
            <a:r>
              <a:rPr lang="en-US" dirty="0" err="1"/>
              <a:t>menguji</a:t>
            </a:r>
            <a:r>
              <a:rPr lang="en-US" dirty="0"/>
              <a:t> </a:t>
            </a:r>
            <a:r>
              <a:rPr lang="en-US" dirty="0" err="1"/>
              <a:t>hipotesa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rasional</a:t>
            </a:r>
            <a:endParaRPr lang="en-US" dirty="0"/>
          </a:p>
          <a:p>
            <a:r>
              <a:rPr lang="en-US" dirty="0" err="1"/>
              <a:t>Pengendalian</a:t>
            </a:r>
            <a:r>
              <a:rPr lang="en-US" dirty="0"/>
              <a:t> </a:t>
            </a:r>
            <a:r>
              <a:rPr lang="en-US" dirty="0" err="1"/>
              <a:t>Manfaktur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Statistik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jantung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penegendalian</a:t>
            </a:r>
            <a:r>
              <a:rPr lang="en-US" dirty="0"/>
              <a:t> </a:t>
            </a:r>
            <a:r>
              <a:rPr lang="en-US" dirty="0" err="1"/>
              <a:t>mutu</a:t>
            </a:r>
            <a:r>
              <a:rPr lang="en-US" dirty="0"/>
              <a:t> </a:t>
            </a:r>
            <a:r>
              <a:rPr lang="en-US" dirty="0" err="1"/>
              <a:t>manufaktur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43458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1E8B8-A6BA-4551-8F6B-9A2DC6DE3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Kesalahan</a:t>
            </a:r>
            <a:r>
              <a:rPr lang="en-US" dirty="0"/>
              <a:t> pada </a:t>
            </a:r>
            <a:r>
              <a:rPr lang="en-US" dirty="0" err="1"/>
              <a:t>statistik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1CE6CD-9C9C-4A8F-8F5C-FD80E392F0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sistematik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terus</a:t>
            </a:r>
            <a:r>
              <a:rPr lang="en-US" dirty="0"/>
              <a:t> </a:t>
            </a:r>
            <a:r>
              <a:rPr lang="en-US" dirty="0" err="1"/>
              <a:t>berulang</a:t>
            </a:r>
            <a:r>
              <a:rPr lang="en-US" dirty="0"/>
              <a:t>. Solusi: </a:t>
            </a:r>
            <a:r>
              <a:rPr lang="en-US" dirty="0" err="1"/>
              <a:t>kalibrasi</a:t>
            </a:r>
            <a:endParaRPr lang="en-US" dirty="0"/>
          </a:p>
          <a:p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acak</a:t>
            </a:r>
            <a:r>
              <a:rPr lang="en-US" dirty="0"/>
              <a:t>,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menunjukan</a:t>
            </a:r>
            <a:r>
              <a:rPr lang="en-US" dirty="0"/>
              <a:t> </a:t>
            </a:r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tersebar</a:t>
            </a:r>
            <a:r>
              <a:rPr lang="en-US" dirty="0"/>
              <a:t> dan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mengetahuinya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memperkirakan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sistematik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maksimum</a:t>
            </a:r>
            <a:r>
              <a:rPr lang="en-US" dirty="0"/>
              <a:t> </a:t>
            </a:r>
            <a:r>
              <a:rPr lang="en-US" dirty="0" err="1"/>
              <a:t>kesalahan</a:t>
            </a:r>
            <a:r>
              <a:rPr lang="en-US" dirty="0"/>
              <a:t> yang </a:t>
            </a:r>
            <a:r>
              <a:rPr lang="en-US" dirty="0" err="1"/>
              <a:t>terjadi</a:t>
            </a:r>
            <a:r>
              <a:rPr lang="en-US" dirty="0"/>
              <a:t>.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uji </a:t>
            </a:r>
            <a:r>
              <a:rPr lang="en-US" dirty="0" err="1"/>
              <a:t>kekerasan</a:t>
            </a:r>
            <a:r>
              <a:rPr lang="en-US" dirty="0"/>
              <a:t> </a:t>
            </a:r>
            <a:r>
              <a:rPr lang="en-US" dirty="0" err="1"/>
              <a:t>menunjukan</a:t>
            </a:r>
            <a:r>
              <a:rPr lang="en-US" dirty="0"/>
              <a:t> </a:t>
            </a:r>
            <a:r>
              <a:rPr lang="en-US" dirty="0" err="1"/>
              <a:t>angka</a:t>
            </a:r>
            <a:r>
              <a:rPr lang="en-US" dirty="0"/>
              <a:t> 63HRB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menunjukan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berada</a:t>
            </a:r>
            <a:r>
              <a:rPr lang="en-US" dirty="0"/>
              <a:t> </a:t>
            </a:r>
            <a:r>
              <a:rPr lang="en-US" dirty="0" err="1"/>
              <a:t>diantara</a:t>
            </a:r>
            <a:r>
              <a:rPr lang="en-US" dirty="0"/>
              <a:t> 60-69HRB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130278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F9B90-6CF5-43A1-9677-D11253342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Perorangan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7D5CC-BC9B-433C-A1A0-373958AD03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Cari </a:t>
            </a:r>
            <a:r>
              <a:rPr lang="en-US" dirty="0" err="1"/>
              <a:t>Jurnal</a:t>
            </a:r>
            <a:r>
              <a:rPr lang="en-US" dirty="0"/>
              <a:t> dan </a:t>
            </a:r>
            <a:r>
              <a:rPr lang="en-US" dirty="0" err="1"/>
              <a:t>tunjukan</a:t>
            </a:r>
            <a:r>
              <a:rPr lang="en-US" dirty="0"/>
              <a:t> mana yang </a:t>
            </a:r>
            <a:r>
              <a:rPr lang="en-US" dirty="0" err="1"/>
              <a:t>disebut</a:t>
            </a:r>
            <a:r>
              <a:rPr lang="en-US" dirty="0"/>
              <a:t> variable </a:t>
            </a:r>
            <a:r>
              <a:rPr lang="en-US" dirty="0" err="1"/>
              <a:t>bebas</a:t>
            </a:r>
            <a:r>
              <a:rPr lang="en-US" dirty="0"/>
              <a:t>, </a:t>
            </a:r>
            <a:r>
              <a:rPr lang="en-US" dirty="0" err="1"/>
              <a:t>terikat</a:t>
            </a:r>
            <a:r>
              <a:rPr lang="en-US" dirty="0"/>
              <a:t>, control, moderator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6449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1832</Words>
  <Application>Microsoft Office PowerPoint</Application>
  <PresentationFormat>Widescreen</PresentationFormat>
  <Paragraphs>281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Arial</vt:lpstr>
      <vt:lpstr>Calibri</vt:lpstr>
      <vt:lpstr>Calibri Light</vt:lpstr>
      <vt:lpstr>Cambria Math</vt:lpstr>
      <vt:lpstr>Open Sans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Valid</vt:lpstr>
      <vt:lpstr>Reliabel</vt:lpstr>
      <vt:lpstr>Obyektif</vt:lpstr>
      <vt:lpstr>Tujuan Penelitian:</vt:lpstr>
      <vt:lpstr>Variabel Penelitian</vt:lpstr>
      <vt:lpstr>Contoh</vt:lpstr>
      <vt:lpstr>Contoh 2</vt:lpstr>
      <vt:lpstr>Peran Statistik dalam Penelitian</vt:lpstr>
      <vt:lpstr>PowerPoint Presentation</vt:lpstr>
      <vt:lpstr>Contoh</vt:lpstr>
      <vt:lpstr>PowerPoint Presentation</vt:lpstr>
      <vt:lpstr>Contoh</vt:lpstr>
      <vt:lpstr>Macam-macam Paradigma Penelitian</vt:lpstr>
      <vt:lpstr>Paradigma Sederhana</vt:lpstr>
      <vt:lpstr>PowerPoint Presentation</vt:lpstr>
      <vt:lpstr>Paradigma Sederhana Berurutan (hanya 1 variable bebas(X1)</vt:lpstr>
      <vt:lpstr>Paradigma Ganda dengan Dua Variabel Independent</vt:lpstr>
      <vt:lpstr>Paradigma Ganda dengan Tiga Variabel Independent</vt:lpstr>
      <vt:lpstr>Paradigma Ganda dengan dua Variabel dependen</vt:lpstr>
      <vt:lpstr>Paradigma Ganda dengan dua Variabel Independen dan dua Variabel dependen</vt:lpstr>
      <vt:lpstr>Contoh rumusan hipotesis deskriptif, komparatif dan asosiatif</vt:lpstr>
      <vt:lpstr>PowerPoint Presentation</vt:lpstr>
      <vt:lpstr>Penerapan statistic di Bidang Teknik</vt:lpstr>
      <vt:lpstr>Kesalahan pada statistik</vt:lpstr>
      <vt:lpstr>Tugas Perorangan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Statistik untuk Kajian Teknik</dc:title>
  <dc:creator>LEnovo</dc:creator>
  <cp:lastModifiedBy>LEnovo</cp:lastModifiedBy>
  <cp:revision>16</cp:revision>
  <dcterms:created xsi:type="dcterms:W3CDTF">2020-09-01T01:41:54Z</dcterms:created>
  <dcterms:modified xsi:type="dcterms:W3CDTF">2020-09-08T12:13:17Z</dcterms:modified>
</cp:coreProperties>
</file>