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37A901E-3145-4967-B24C-5F6B6DB1F274}">
          <p14:sldIdLst>
            <p14:sldId id="257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</p14:sldIdLst>
        </p14:section>
        <p14:section name="Untitled Section" id="{E0DFD9F2-75D2-4A8D-BD3B-1373E4CF32B6}">
          <p14:sldIdLst/>
        </p14:section>
        <p14:section name="Untitled Section" id="{7FDE22C9-52BC-491F-A3EE-CC9E5135F49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66B4B-D6DC-4F69-87D2-0A64A5B06A4C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06119-8354-4D0A-8AA2-FD9B3E381F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820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2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60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94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08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6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82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2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5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69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80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C519E-D643-40EA-B6C4-0CD510AB8F9B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56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MATERI KULIAH KE XIII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    </a:t>
            </a:r>
          </a:p>
          <a:p>
            <a:pPr marL="0" indent="0" algn="ctr">
              <a:buNone/>
            </a:pPr>
            <a:r>
              <a:rPr lang="en-US" dirty="0" smtClean="0">
                <a:latin typeface="Arial Black" pitchFamily="34" charset="0"/>
              </a:rPr>
              <a:t> </a:t>
            </a:r>
            <a:r>
              <a:rPr lang="en-US" sz="3600" dirty="0" smtClean="0">
                <a:latin typeface="Arial Black" pitchFamily="34" charset="0"/>
              </a:rPr>
              <a:t>ETIKA PROFESI KEPENDIDIKAN DAN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 Black" pitchFamily="34" charset="0"/>
              </a:rPr>
              <a:t>PENDIDIKAN KARAKTER</a:t>
            </a:r>
            <a:endParaRPr lang="en-US" sz="36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88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3200" dirty="0" smtClean="0">
                <a:latin typeface="Arial Black" pitchFamily="34" charset="0"/>
              </a:rPr>
              <a:t>PENDIDIKAN GURU PENDIDIKAN MORAL DAN KARAKTER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, </a:t>
            </a:r>
            <a:r>
              <a:rPr lang="en-US" dirty="0" err="1" smtClean="0"/>
              <a:t>peduli</a:t>
            </a:r>
            <a:r>
              <a:rPr lang="en-US" dirty="0" smtClean="0"/>
              <a:t>,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menekankan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Pendidikan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dini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SLTA. </a:t>
            </a:r>
          </a:p>
          <a:p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guru yang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339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PEDEKATAN PENDIDIKAN GURU: </a:t>
            </a:r>
          </a:p>
          <a:p>
            <a:pPr marL="514350" indent="-514350">
              <a:buAutoNum type="arabicPeriod"/>
            </a:pPr>
            <a:r>
              <a:rPr lang="en-US" dirty="0" smtClean="0"/>
              <a:t>KLASIFIKASI NILAI/REALISASI NILAI: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latihan</a:t>
            </a:r>
            <a:r>
              <a:rPr lang="en-US" dirty="0" smtClean="0"/>
              <a:t> </a:t>
            </a:r>
            <a:r>
              <a:rPr lang="en-US" dirty="0" err="1" smtClean="0"/>
              <a:t>proaktif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Penalaran</a:t>
            </a:r>
            <a:r>
              <a:rPr lang="en-US" dirty="0" smtClean="0"/>
              <a:t> moral/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kognitif</a:t>
            </a:r>
            <a:r>
              <a:rPr lang="en-US" dirty="0" smtClean="0"/>
              <a:t>: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proses </a:t>
            </a:r>
            <a:r>
              <a:rPr lang="en-US" dirty="0" err="1" smtClean="0"/>
              <a:t>rasional</a:t>
            </a:r>
            <a:r>
              <a:rPr lang="en-US" dirty="0" smtClean="0"/>
              <a:t>,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morak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kebajikan</a:t>
            </a:r>
            <a:r>
              <a:rPr lang="en-US" dirty="0" smtClean="0"/>
              <a:t>: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internal, </a:t>
            </a:r>
            <a:r>
              <a:rPr lang="en-US" dirty="0" err="1" smtClean="0"/>
              <a:t>bermuatan</a:t>
            </a:r>
            <a:r>
              <a:rPr lang="en-US" dirty="0" smtClean="0"/>
              <a:t> </a:t>
            </a:r>
            <a:r>
              <a:rPr lang="en-US" dirty="0" err="1" smtClean="0"/>
              <a:t>akademis</a:t>
            </a:r>
            <a:r>
              <a:rPr lang="en-US" dirty="0" smtClean="0"/>
              <a:t>(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sejarah</a:t>
            </a:r>
            <a:r>
              <a:rPr lang="en-US" dirty="0" smtClean="0"/>
              <a:t>),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smtClean="0"/>
              <a:t>moral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392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: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,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, </a:t>
            </a:r>
            <a:r>
              <a:rPr lang="en-US" dirty="0" err="1" smtClean="0"/>
              <a:t>komunikasi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: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menekankan</a:t>
            </a:r>
            <a:r>
              <a:rPr lang="en-US" dirty="0" smtClean="0"/>
              <a:t> “</a:t>
            </a:r>
            <a:r>
              <a:rPr lang="en-US" dirty="0" err="1" smtClean="0"/>
              <a:t>buku</a:t>
            </a:r>
            <a:r>
              <a:rPr lang="en-US" dirty="0" smtClean="0"/>
              <a:t>”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“</a:t>
            </a:r>
            <a:r>
              <a:rPr lang="en-US" dirty="0" err="1" smtClean="0"/>
              <a:t>sentuhan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Pelatihan</a:t>
            </a:r>
            <a:r>
              <a:rPr lang="en-US" dirty="0" smtClean="0"/>
              <a:t> </a:t>
            </a:r>
            <a:r>
              <a:rPr lang="en-US" dirty="0" err="1" smtClean="0"/>
              <a:t>kewarganegaraan</a:t>
            </a:r>
            <a:r>
              <a:rPr lang="en-US" dirty="0" smtClean="0"/>
              <a:t>: </a:t>
            </a:r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 err="1" smtClean="0"/>
              <a:t>kewarganegaraan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Komunitas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peduli:kepedulian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r>
              <a:rPr lang="en-US" dirty="0" smtClean="0"/>
              <a:t>: </a:t>
            </a:r>
            <a:r>
              <a:rPr lang="en-US" dirty="0" err="1" smtClean="0"/>
              <a:t>menyegah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sehat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301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Pencegahan</a:t>
            </a:r>
            <a:r>
              <a:rPr lang="en-US" dirty="0" smtClean="0"/>
              <a:t> </a:t>
            </a:r>
            <a:r>
              <a:rPr lang="en-US" dirty="0" err="1" smtClean="0"/>
              <a:t>kekerasan</a:t>
            </a:r>
            <a:r>
              <a:rPr lang="en-US" dirty="0" smtClean="0"/>
              <a:t> : </a:t>
            </a:r>
            <a:r>
              <a:rPr lang="en-US" dirty="0" err="1" smtClean="0"/>
              <a:t>menanggulangi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remaja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Penyelesaian</a:t>
            </a:r>
            <a:r>
              <a:rPr lang="en-US" dirty="0" smtClean="0"/>
              <a:t> </a:t>
            </a:r>
            <a:r>
              <a:rPr lang="en-US" dirty="0" err="1" smtClean="0"/>
              <a:t>konflik</a:t>
            </a:r>
            <a:r>
              <a:rPr lang="en-US" dirty="0" smtClean="0"/>
              <a:t>/</a:t>
            </a:r>
            <a:r>
              <a:rPr lang="en-US" dirty="0" err="1" smtClean="0"/>
              <a:t>mediasi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sebaya</a:t>
            </a:r>
            <a:r>
              <a:rPr lang="en-US" dirty="0" smtClean="0"/>
              <a:t>: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penyelesaian</a:t>
            </a:r>
            <a:r>
              <a:rPr lang="en-US" dirty="0" smtClean="0"/>
              <a:t> </a:t>
            </a:r>
            <a:r>
              <a:rPr lang="en-US" dirty="0" err="1" smtClean="0"/>
              <a:t>konflik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Etika</a:t>
            </a:r>
            <a:r>
              <a:rPr lang="en-US" dirty="0" smtClean="0"/>
              <a:t>/</a:t>
            </a:r>
            <a:r>
              <a:rPr lang="en-US" dirty="0" err="1" smtClean="0"/>
              <a:t>filsafat</a:t>
            </a:r>
            <a:r>
              <a:rPr lang="en-US" dirty="0" smtClean="0"/>
              <a:t> moral: </a:t>
            </a:r>
            <a:r>
              <a:rPr lang="en-US" dirty="0" err="1" smtClean="0"/>
              <a:t>pengejaran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,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Pendidikan</a:t>
            </a:r>
            <a:r>
              <a:rPr lang="en-US" dirty="0" smtClean="0"/>
              <a:t> agama:  </a:t>
            </a:r>
            <a:r>
              <a:rPr lang="en-US" dirty="0" err="1" smtClean="0"/>
              <a:t>konteks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tradisi</a:t>
            </a:r>
            <a:r>
              <a:rPr lang="en-US" dirty="0" smtClean="0"/>
              <a:t> </a:t>
            </a:r>
            <a:r>
              <a:rPr lang="en-US" dirty="0" err="1" smtClean="0"/>
              <a:t>keyakinan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621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NILAI </a:t>
            </a:r>
            <a:r>
              <a:rPr lang="en-US" dirty="0" err="1" smtClean="0">
                <a:latin typeface="Arial Black" pitchFamily="34" charset="0"/>
              </a:rPr>
              <a:t>NILAI</a:t>
            </a:r>
            <a:r>
              <a:rPr lang="en-US" dirty="0" smtClean="0">
                <a:latin typeface="Arial Black" pitchFamily="34" charset="0"/>
              </a:rPr>
              <a:t> KARAKTER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RELIGIUS, JUJUR, TOLERANSI, DISIPLIN, KERJAKERAS, KREATIF, MANDIRI, DEMOKRATIS, RASA INGIN TAHU, SEMANGAT KEBANGSAAN, CINTA TANAH AIR; MENGHARGAI PRESTASI; BERSAHABAT/ KOMUNIKATIF; CINTA DAMAI, GEMAR MEMBACA, PEDULI LINGKUNGAN, PEDULI SOSIAL, TANGGUNG JAWAB, KEADILAN, KESUSILAAN, SOPAN SANTUN, KETERTIBAN, KEINDAHAN, SOLIDARITAS, KEBENARAN, KETERBUKAAN DAN KEPEMIMPINAN.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197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MANGAJAR ADALAH TINDAKAN MORAL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/>
          <a:lstStyle/>
          <a:p>
            <a:r>
              <a:rPr lang="en-US" dirty="0" err="1" smtClean="0"/>
              <a:t>Penagajaran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memanusia-kan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mengha-dapi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. 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urusan</a:t>
            </a:r>
            <a:r>
              <a:rPr lang="en-US" dirty="0" smtClean="0"/>
              <a:t> moral. </a:t>
            </a:r>
            <a:r>
              <a:rPr lang="en-US" dirty="0" err="1" smtClean="0"/>
              <a:t>Penegjaran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yang </a:t>
            </a:r>
            <a:r>
              <a:rPr lang="en-US" dirty="0" err="1" smtClean="0"/>
              <a:t>bermoral</a:t>
            </a:r>
            <a:r>
              <a:rPr lang="en-US" dirty="0" smtClean="0"/>
              <a:t>.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teladan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, </a:t>
            </a:r>
            <a:r>
              <a:rPr lang="en-US" dirty="0" err="1" smtClean="0"/>
              <a:t>kejujuran</a:t>
            </a:r>
            <a:r>
              <a:rPr lang="en-US" dirty="0" smtClean="0"/>
              <a:t>, </a:t>
            </a:r>
            <a:r>
              <a:rPr lang="en-US" dirty="0" err="1" smtClean="0"/>
              <a:t>bersikap</a:t>
            </a:r>
            <a:r>
              <a:rPr lang="en-US" dirty="0" smtClean="0"/>
              <a:t> </a:t>
            </a:r>
            <a:r>
              <a:rPr lang="en-US" dirty="0" err="1" smtClean="0"/>
              <a:t>adil</a:t>
            </a:r>
            <a:r>
              <a:rPr lang="en-US" dirty="0" smtClean="0"/>
              <a:t>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panutan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685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ATRIBUT GURU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ATRIBUT YG MENJADI TELADAN KARAKTER MORAL: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moral, </a:t>
            </a:r>
            <a:r>
              <a:rPr lang="en-US" dirty="0" err="1" smtClean="0"/>
              <a:t>kepedulian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Komitmen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Selaras</a:t>
            </a:r>
            <a:r>
              <a:rPr lang="en-US" dirty="0" smtClean="0"/>
              <a:t> </a:t>
            </a:r>
            <a:r>
              <a:rPr lang="en-US" dirty="0" err="1" smtClean="0"/>
              <a:t>pernyataan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keleluasan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orang lain.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Mawas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bernalar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146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Memperlihatkan</a:t>
            </a:r>
            <a:r>
              <a:rPr lang="en-US" dirty="0" smtClean="0"/>
              <a:t> </a:t>
            </a:r>
            <a:r>
              <a:rPr lang="en-US" dirty="0" err="1" smtClean="0"/>
              <a:t>empati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perspektif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b="1" dirty="0" err="1" smtClean="0"/>
              <a:t>Pengelompokan</a:t>
            </a:r>
            <a:r>
              <a:rPr lang="en-US" b="1" dirty="0" smtClean="0"/>
              <a:t> </a:t>
            </a:r>
            <a:r>
              <a:rPr lang="en-US" b="1" dirty="0" err="1" smtClean="0"/>
              <a:t>karakteristik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perilaku</a:t>
            </a:r>
            <a:r>
              <a:rPr lang="en-US" b="1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Mengenal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,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dipercaya</a:t>
            </a:r>
            <a:r>
              <a:rPr lang="en-US" dirty="0" smtClean="0"/>
              <a:t>.</a:t>
            </a:r>
            <a:endParaRPr lang="en-US" dirty="0"/>
          </a:p>
          <a:p>
            <a:pPr marL="514350" indent="-514350">
              <a:buAutoNum type="arabicPeriod"/>
            </a:pP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kepedulian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kepemimpinan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kepemimpinan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Kedasaran</a:t>
            </a:r>
            <a:r>
              <a:rPr lang="en-US" dirty="0" smtClean="0"/>
              <a:t> </a:t>
            </a:r>
            <a:r>
              <a:rPr lang="en-US" dirty="0" err="1" smtClean="0"/>
              <a:t>organisasional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7. </a:t>
            </a:r>
            <a:r>
              <a:rPr lang="en-US" dirty="0" err="1" smtClean="0"/>
              <a:t>kepemimpinan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448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DEFINISI KARAKTER MORAL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KARAKTER MORAL ADALAH POLA PERILAKU YG KONSISTEN DAN MENGUNGKAPKAN KARAKTERISTIK YANG BERORINTASI PENGEM-BANGAN DIRI DAN PENGATURAN EMOSI DALAM MENYIAPKAN DIRI UNTUK MEMIKUL TANGGUNG JAWAB SOSIAL DAN MORAL BAGI ORANG LAIN.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069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433</Words>
  <Application>Microsoft Office PowerPoint</Application>
  <PresentationFormat>On-screen Show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MATERI KULIAH KE XIII</vt:lpstr>
      <vt:lpstr>PENDIDIKAN GURU PENDIDIKAN MORAL DAN KARAKTER</vt:lpstr>
      <vt:lpstr>LANJUTAN</vt:lpstr>
      <vt:lpstr>LANJUTAN</vt:lpstr>
      <vt:lpstr>LANJUTAN</vt:lpstr>
      <vt:lpstr>NILAI NILAI KARAKTER</vt:lpstr>
      <vt:lpstr>MANGAJAR ADALAH TINDAKAN MORAL</vt:lpstr>
      <vt:lpstr>ATRIBUT GURU</vt:lpstr>
      <vt:lpstr>LANJUTAN</vt:lpstr>
      <vt:lpstr>DEFINISI KARAKTER MORAL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 KEPENDIDIKAN</dc:title>
  <dc:creator>ismail - [2010]</dc:creator>
  <cp:lastModifiedBy>Windows User</cp:lastModifiedBy>
  <cp:revision>64</cp:revision>
  <dcterms:created xsi:type="dcterms:W3CDTF">2015-10-07T11:31:30Z</dcterms:created>
  <dcterms:modified xsi:type="dcterms:W3CDTF">2018-12-06T02:14:43Z</dcterms:modified>
</cp:coreProperties>
</file>