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32" r:id="rId1"/>
  </p:sldMasterIdLst>
  <p:sldIdLst>
    <p:sldId id="256" r:id="rId2"/>
    <p:sldId id="257" r:id="rId3"/>
    <p:sldId id="274" r:id="rId4"/>
    <p:sldId id="275" r:id="rId5"/>
    <p:sldId id="278" r:id="rId6"/>
    <p:sldId id="279" r:id="rId7"/>
  </p:sldIdLst>
  <p:sldSz cx="9144000" cy="6858000" type="screen4x3"/>
  <p:notesSz cx="6858000" cy="9144000"/>
  <p:defaultTextStyle>
    <a:defPPr>
      <a:defRPr lang="id-ID"/>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5" d="100"/>
          <a:sy n="65" d="100"/>
        </p:scale>
        <p:origin x="-1452" y="-10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457200" y="228600"/>
            <a:ext cx="7772400" cy="4571999"/>
          </a:xfrm>
        </p:spPr>
        <p:txBody>
          <a:bodyPr anchor="ctr">
            <a:noAutofit/>
          </a:bodyPr>
          <a:lstStyle>
            <a:lvl1pPr>
              <a:lnSpc>
                <a:spcPct val="100000"/>
              </a:lnSpc>
              <a:defRPr sz="8800" spc="-80" baseline="0">
                <a:solidFill>
                  <a:schemeClr val="tx1"/>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457200" y="4800600"/>
            <a:ext cx="6858000" cy="914400"/>
          </a:xfrm>
        </p:spPr>
        <p:txBody>
          <a:bodyPr/>
          <a:lstStyle>
            <a:lvl1pPr marL="0" indent="0" algn="l">
              <a:buNone/>
              <a:defRPr b="0" cap="all" spc="120" baseline="0">
                <a:solidFill>
                  <a:schemeClr val="tx2"/>
                </a:solidFill>
                <a:latin typeface="+mj-lt"/>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7B050234-0CCB-458C-ABF0-627739E5A7AE}" type="datetimeFigureOut">
              <a:rPr lang="id-ID" smtClean="0"/>
              <a:t>14/09/2017</a:t>
            </a:fld>
            <a:endParaRPr lang="id-ID"/>
          </a:p>
        </p:txBody>
      </p:sp>
      <p:sp>
        <p:nvSpPr>
          <p:cNvPr id="5" name="Footer Placeholder 4"/>
          <p:cNvSpPr>
            <a:spLocks noGrp="1"/>
          </p:cNvSpPr>
          <p:nvPr>
            <p:ph type="ftr" sz="quarter" idx="11"/>
          </p:nvPr>
        </p:nvSpPr>
        <p:spPr/>
        <p:txBody>
          <a:bodyPr/>
          <a:lstStyle/>
          <a:p>
            <a:endParaRPr lang="id-ID"/>
          </a:p>
        </p:txBody>
      </p:sp>
      <p:sp>
        <p:nvSpPr>
          <p:cNvPr id="9" name="Rectangle 8"/>
          <p:cNvSpPr/>
          <p:nvPr/>
        </p:nvSpPr>
        <p:spPr>
          <a:xfrm>
            <a:off x="9001124" y="4846320"/>
            <a:ext cx="142876" cy="201168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p:cNvSpPr/>
          <p:nvPr/>
        </p:nvSpPr>
        <p:spPr>
          <a:xfrm>
            <a:off x="9001124" y="0"/>
            <a:ext cx="142876" cy="48463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Slide Number Placeholder 5"/>
          <p:cNvSpPr>
            <a:spLocks noGrp="1"/>
          </p:cNvSpPr>
          <p:nvPr>
            <p:ph type="sldNum" sz="quarter" idx="12"/>
          </p:nvPr>
        </p:nvSpPr>
        <p:spPr/>
        <p:txBody>
          <a:bodyPr/>
          <a:lstStyle>
            <a:lvl1pPr>
              <a:defRPr>
                <a:solidFill>
                  <a:schemeClr val="tx1"/>
                </a:solidFill>
              </a:defRPr>
            </a:lvl1pPr>
          </a:lstStyle>
          <a:p>
            <a:fld id="{54BC1B2B-B536-4CB4-B667-EA5641267ED1}" type="slidenum">
              <a:rPr lang="id-ID" smtClean="0"/>
              <a:t>‹#›</a:t>
            </a:fld>
            <a:endParaRPr lang="id-ID"/>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7B050234-0CCB-458C-ABF0-627739E5A7AE}" type="datetimeFigureOut">
              <a:rPr lang="id-ID" smtClean="0"/>
              <a:t>14/09/2017</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54BC1B2B-B536-4CB4-B667-EA5641267ED1}" type="slidenum">
              <a:rPr lang="id-ID" smtClean="0"/>
              <a:t>‹#›</a:t>
            </a:fld>
            <a:endParaRPr lang="id-ID"/>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57200" y="1447800"/>
            <a:ext cx="7772400" cy="4321175"/>
          </a:xfrm>
        </p:spPr>
        <p:txBody>
          <a:bodyPr anchor="ctr">
            <a:noAutofit/>
          </a:bodyPr>
          <a:lstStyle>
            <a:lvl1pPr algn="l">
              <a:lnSpc>
                <a:spcPct val="100000"/>
              </a:lnSpc>
              <a:defRPr sz="8800" b="0" cap="all" spc="-80" baseline="0">
                <a:solidFill>
                  <a:schemeClr val="tx1"/>
                </a:solidFill>
              </a:defRPr>
            </a:lvl1pPr>
          </a:lstStyle>
          <a:p>
            <a:r>
              <a:rPr lang="en-US" smtClean="0"/>
              <a:t>Click to edit Master title style</a:t>
            </a:r>
            <a:endParaRPr lang="en-US" dirty="0"/>
          </a:p>
        </p:txBody>
      </p:sp>
      <p:sp>
        <p:nvSpPr>
          <p:cNvPr id="3" name="Text Placeholder 2"/>
          <p:cNvSpPr>
            <a:spLocks noGrp="1"/>
          </p:cNvSpPr>
          <p:nvPr>
            <p:ph type="body" idx="1"/>
          </p:nvPr>
        </p:nvSpPr>
        <p:spPr>
          <a:xfrm>
            <a:off x="457200" y="228601"/>
            <a:ext cx="7772400" cy="1066800"/>
          </a:xfrm>
        </p:spPr>
        <p:txBody>
          <a:bodyPr anchor="b"/>
          <a:lstStyle>
            <a:lvl1pPr marL="0" indent="0">
              <a:buNone/>
              <a:defRPr sz="2000" b="0" cap="all" spc="12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7" name="Date Placeholder 6"/>
          <p:cNvSpPr>
            <a:spLocks noGrp="1"/>
          </p:cNvSpPr>
          <p:nvPr>
            <p:ph type="dt" sz="half" idx="10"/>
          </p:nvPr>
        </p:nvSpPr>
        <p:spPr/>
        <p:txBody>
          <a:bodyPr/>
          <a:lstStyle/>
          <a:p>
            <a:fld id="{7B050234-0CCB-458C-ABF0-627739E5A7AE}" type="datetimeFigureOut">
              <a:rPr lang="id-ID" smtClean="0"/>
              <a:t>14/09/2017</a:t>
            </a:fld>
            <a:endParaRPr lang="id-ID"/>
          </a:p>
        </p:txBody>
      </p:sp>
      <p:sp>
        <p:nvSpPr>
          <p:cNvPr id="8" name="Slide Number Placeholder 7"/>
          <p:cNvSpPr>
            <a:spLocks noGrp="1"/>
          </p:cNvSpPr>
          <p:nvPr>
            <p:ph type="sldNum" sz="quarter" idx="11"/>
          </p:nvPr>
        </p:nvSpPr>
        <p:spPr/>
        <p:txBody>
          <a:bodyPr/>
          <a:lstStyle/>
          <a:p>
            <a:fld id="{54BC1B2B-B536-4CB4-B667-EA5641267ED1}" type="slidenum">
              <a:rPr lang="id-ID" smtClean="0"/>
              <a:t>‹#›</a:t>
            </a:fld>
            <a:endParaRPr lang="id-ID"/>
          </a:p>
        </p:txBody>
      </p:sp>
      <p:sp>
        <p:nvSpPr>
          <p:cNvPr id="9" name="Footer Placeholder 8"/>
          <p:cNvSpPr>
            <a:spLocks noGrp="1"/>
          </p:cNvSpPr>
          <p:nvPr>
            <p:ph type="ftr" sz="quarter" idx="12"/>
          </p:nvPr>
        </p:nvSpPr>
        <p:spPr/>
        <p:txBody>
          <a:bodyPr/>
          <a:lstStyle/>
          <a:p>
            <a:endParaRPr lang="id-ID"/>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1630680" y="1574800"/>
            <a:ext cx="329184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090160" y="1574800"/>
            <a:ext cx="329184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7B050234-0CCB-458C-ABF0-627739E5A7AE}" type="datetimeFigureOut">
              <a:rPr lang="id-ID" smtClean="0"/>
              <a:t>14/09/2017</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54BC1B2B-B536-4CB4-B667-EA5641267ED1}" type="slidenum">
              <a:rPr lang="id-ID" smtClean="0"/>
              <a:t>‹#›</a:t>
            </a:fld>
            <a:endParaRPr lang="id-ID"/>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1627632" y="1572768"/>
            <a:ext cx="3291840" cy="639762"/>
          </a:xfrm>
        </p:spPr>
        <p:txBody>
          <a:bodyPr anchor="b">
            <a:noAutofit/>
          </a:bodyPr>
          <a:lstStyle>
            <a:lvl1pPr marL="0" indent="0">
              <a:buNone/>
              <a:defRPr sz="1800" b="0" cap="all" spc="100" baseline="0">
                <a:solidFill>
                  <a:schemeClr val="tx1"/>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627632" y="2259366"/>
            <a:ext cx="3291840" cy="384048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093208" y="1572768"/>
            <a:ext cx="3291840" cy="639762"/>
          </a:xfrm>
        </p:spPr>
        <p:txBody>
          <a:bodyPr anchor="b">
            <a:noAutofit/>
          </a:bodyPr>
          <a:lstStyle>
            <a:lvl1pPr marL="0" indent="0">
              <a:buNone/>
              <a:defRPr lang="en-US" sz="1800" b="0" kern="1200" cap="all" spc="100" baseline="0" dirty="0" smtClean="0">
                <a:solidFill>
                  <a:schemeClr val="tx1"/>
                </a:solidFill>
                <a:latin typeface="+mj-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spcBef>
                <a:spcPct val="20000"/>
              </a:spcBef>
              <a:buFont typeface="Arial" pitchFamily="34" charset="0"/>
              <a:buNone/>
            </a:pPr>
            <a:r>
              <a:rPr lang="en-US" smtClean="0"/>
              <a:t>Click to edit Master text styles</a:t>
            </a:r>
          </a:p>
        </p:txBody>
      </p:sp>
      <p:sp>
        <p:nvSpPr>
          <p:cNvPr id="6" name="Content Placeholder 5"/>
          <p:cNvSpPr>
            <a:spLocks noGrp="1"/>
          </p:cNvSpPr>
          <p:nvPr>
            <p:ph sz="quarter" idx="4"/>
          </p:nvPr>
        </p:nvSpPr>
        <p:spPr>
          <a:xfrm>
            <a:off x="5093208" y="2259366"/>
            <a:ext cx="3291840" cy="384048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7B050234-0CCB-458C-ABF0-627739E5A7AE}" type="datetimeFigureOut">
              <a:rPr lang="id-ID" smtClean="0"/>
              <a:t>14/09/2017</a:t>
            </a:fld>
            <a:endParaRPr lang="id-ID"/>
          </a:p>
        </p:txBody>
      </p:sp>
      <p:sp>
        <p:nvSpPr>
          <p:cNvPr id="8" name="Footer Placeholder 7"/>
          <p:cNvSpPr>
            <a:spLocks noGrp="1"/>
          </p:cNvSpPr>
          <p:nvPr>
            <p:ph type="ftr" sz="quarter" idx="11"/>
          </p:nvPr>
        </p:nvSpPr>
        <p:spPr/>
        <p:txBody>
          <a:bodyPr/>
          <a:lstStyle/>
          <a:p>
            <a:endParaRPr lang="id-ID"/>
          </a:p>
        </p:txBody>
      </p:sp>
      <p:sp>
        <p:nvSpPr>
          <p:cNvPr id="9" name="Slide Number Placeholder 8"/>
          <p:cNvSpPr>
            <a:spLocks noGrp="1"/>
          </p:cNvSpPr>
          <p:nvPr>
            <p:ph type="sldNum" sz="quarter" idx="12"/>
          </p:nvPr>
        </p:nvSpPr>
        <p:spPr/>
        <p:txBody>
          <a:bodyPr/>
          <a:lstStyle/>
          <a:p>
            <a:fld id="{54BC1B2B-B536-4CB4-B667-EA5641267ED1}" type="slidenum">
              <a:rPr lang="id-ID" smtClean="0"/>
              <a:t>‹#›</a:t>
            </a:fld>
            <a:endParaRPr lang="id-ID"/>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7B050234-0CCB-458C-ABF0-627739E5A7AE}" type="datetimeFigureOut">
              <a:rPr lang="id-ID" smtClean="0"/>
              <a:t>14/09/2017</a:t>
            </a:fld>
            <a:endParaRPr lang="id-ID"/>
          </a:p>
        </p:txBody>
      </p:sp>
      <p:sp>
        <p:nvSpPr>
          <p:cNvPr id="4" name="Footer Placeholder 3"/>
          <p:cNvSpPr>
            <a:spLocks noGrp="1"/>
          </p:cNvSpPr>
          <p:nvPr>
            <p:ph type="ftr" sz="quarter" idx="11"/>
          </p:nvPr>
        </p:nvSpPr>
        <p:spPr/>
        <p:txBody>
          <a:bodyPr/>
          <a:lstStyle/>
          <a:p>
            <a:endParaRPr lang="id-ID"/>
          </a:p>
        </p:txBody>
      </p:sp>
      <p:sp>
        <p:nvSpPr>
          <p:cNvPr id="5" name="Slide Number Placeholder 4"/>
          <p:cNvSpPr>
            <a:spLocks noGrp="1"/>
          </p:cNvSpPr>
          <p:nvPr>
            <p:ph type="sldNum" sz="quarter" idx="12"/>
          </p:nvPr>
        </p:nvSpPr>
        <p:spPr/>
        <p:txBody>
          <a:bodyPr/>
          <a:lstStyle/>
          <a:p>
            <a:fld id="{54BC1B2B-B536-4CB4-B667-EA5641267ED1}" type="slidenum">
              <a:rPr lang="id-ID" smtClean="0"/>
              <a:t>‹#›</a:t>
            </a:fld>
            <a:endParaRPr lang="id-ID"/>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B050234-0CCB-458C-ABF0-627739E5A7AE}" type="datetimeFigureOut">
              <a:rPr lang="id-ID" smtClean="0"/>
              <a:t>14/09/2017</a:t>
            </a:fld>
            <a:endParaRPr lang="id-ID"/>
          </a:p>
        </p:txBody>
      </p:sp>
      <p:sp>
        <p:nvSpPr>
          <p:cNvPr id="3" name="Footer Placeholder 2"/>
          <p:cNvSpPr>
            <a:spLocks noGrp="1"/>
          </p:cNvSpPr>
          <p:nvPr>
            <p:ph type="ftr" sz="quarter" idx="11"/>
          </p:nvPr>
        </p:nvSpPr>
        <p:spPr/>
        <p:txBody>
          <a:bodyPr/>
          <a:lstStyle/>
          <a:p>
            <a:endParaRPr lang="id-ID"/>
          </a:p>
        </p:txBody>
      </p:sp>
      <p:sp>
        <p:nvSpPr>
          <p:cNvPr id="4" name="Slide Number Placeholder 3"/>
          <p:cNvSpPr>
            <a:spLocks noGrp="1"/>
          </p:cNvSpPr>
          <p:nvPr>
            <p:ph type="sldNum" sz="quarter" idx="12"/>
          </p:nvPr>
        </p:nvSpPr>
        <p:spPr/>
        <p:txBody>
          <a:bodyPr/>
          <a:lstStyle/>
          <a:p>
            <a:fld id="{54BC1B2B-B536-4CB4-B667-EA5641267ED1}" type="slidenum">
              <a:rPr lang="id-ID" smtClean="0"/>
              <a:t>‹#›</a:t>
            </a:fld>
            <a:endParaRPr lang="id-ID"/>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3" name="Content Placeholder 2"/>
          <p:cNvSpPr>
            <a:spLocks noGrp="1"/>
          </p:cNvSpPr>
          <p:nvPr>
            <p:ph idx="1"/>
          </p:nvPr>
        </p:nvSpPr>
        <p:spPr>
          <a:xfrm>
            <a:off x="3575050" y="1600200"/>
            <a:ext cx="5111750" cy="448056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457200" y="1600200"/>
            <a:ext cx="3008313" cy="4480560"/>
          </a:xfrm>
        </p:spPr>
        <p:txBody>
          <a:bodyPr>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B050234-0CCB-458C-ABF0-627739E5A7AE}" type="datetimeFigureOut">
              <a:rPr lang="id-ID" smtClean="0"/>
              <a:t>14/09/2017</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54BC1B2B-B536-4CB4-B667-EA5641267ED1}" type="slidenum">
              <a:rPr lang="id-ID" smtClean="0"/>
              <a:t>‹#›</a:t>
            </a:fld>
            <a:endParaRPr lang="id-ID"/>
          </a:p>
        </p:txBody>
      </p:sp>
      <p:sp>
        <p:nvSpPr>
          <p:cNvPr id="8" name="Title 7"/>
          <p:cNvSpPr>
            <a:spLocks noGrp="1"/>
          </p:cNvSpPr>
          <p:nvPr>
            <p:ph type="title"/>
          </p:nvPr>
        </p:nvSpPr>
        <p:spPr/>
        <p:txBody>
          <a:bodyPr/>
          <a:lstStyle/>
          <a:p>
            <a:r>
              <a:rPr lang="en-US" smtClean="0"/>
              <a:t>Click to edit Master title style</a:t>
            </a:r>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9" name="Rectangle 8"/>
          <p:cNvSpPr/>
          <p:nvPr/>
        </p:nvSpPr>
        <p:spPr>
          <a:xfrm>
            <a:off x="9001124" y="4846320"/>
            <a:ext cx="142876" cy="201168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Picture Placeholder 2"/>
          <p:cNvSpPr>
            <a:spLocks noGrp="1"/>
          </p:cNvSpPr>
          <p:nvPr>
            <p:ph type="pic" idx="1"/>
          </p:nvPr>
        </p:nvSpPr>
        <p:spPr>
          <a:xfrm>
            <a:off x="-1" y="0"/>
            <a:ext cx="9000877" cy="4846320"/>
          </a:xfrm>
          <a:solidFill>
            <a:schemeClr val="bg1">
              <a:lumMod val="75000"/>
            </a:schemeClr>
          </a:solidFill>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smtClean="0"/>
              <a:t>Click icon to add picture</a:t>
            </a:r>
            <a:endParaRPr lang="en-US" dirty="0"/>
          </a:p>
        </p:txBody>
      </p:sp>
      <p:sp>
        <p:nvSpPr>
          <p:cNvPr id="4" name="Text Placeholder 3"/>
          <p:cNvSpPr>
            <a:spLocks noGrp="1"/>
          </p:cNvSpPr>
          <p:nvPr>
            <p:ph type="body" sz="half" idx="2"/>
          </p:nvPr>
        </p:nvSpPr>
        <p:spPr>
          <a:xfrm>
            <a:off x="457200" y="5715000"/>
            <a:ext cx="8153400" cy="457200"/>
          </a:xfrm>
        </p:spPr>
        <p:txBody>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B050234-0CCB-458C-ABF0-627739E5A7AE}" type="datetimeFigureOut">
              <a:rPr lang="id-ID" smtClean="0"/>
              <a:t>14/09/2017</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lvl1pPr>
              <a:defRPr>
                <a:solidFill>
                  <a:schemeClr val="tx1"/>
                </a:solidFill>
              </a:defRPr>
            </a:lvl1pPr>
          </a:lstStyle>
          <a:p>
            <a:fld id="{54BC1B2B-B536-4CB4-B667-EA5641267ED1}" type="slidenum">
              <a:rPr lang="id-ID" smtClean="0"/>
              <a:t>‹#›</a:t>
            </a:fld>
            <a:endParaRPr lang="id-ID"/>
          </a:p>
        </p:txBody>
      </p:sp>
      <p:sp>
        <p:nvSpPr>
          <p:cNvPr id="8" name="Title 7"/>
          <p:cNvSpPr>
            <a:spLocks noGrp="1"/>
          </p:cNvSpPr>
          <p:nvPr>
            <p:ph type="title"/>
          </p:nvPr>
        </p:nvSpPr>
        <p:spPr>
          <a:xfrm>
            <a:off x="457200" y="4953000"/>
            <a:ext cx="8153400" cy="762000"/>
          </a:xfrm>
        </p:spPr>
        <p:txBody>
          <a:bodyPr anchor="t">
            <a:normAutofit/>
          </a:bodyPr>
          <a:lstStyle>
            <a:lvl1pPr>
              <a:defRPr sz="3200"/>
            </a:lvl1pPr>
          </a:lstStyle>
          <a:p>
            <a:r>
              <a:rPr lang="en-US" smtClean="0"/>
              <a:t>Click to edit Master title style</a:t>
            </a:r>
            <a:endParaRPr lang="en-US" dirty="0"/>
          </a:p>
        </p:txBody>
      </p:sp>
      <p:sp>
        <p:nvSpPr>
          <p:cNvPr id="10" name="Rectangle 9"/>
          <p:cNvSpPr/>
          <p:nvPr/>
        </p:nvSpPr>
        <p:spPr>
          <a:xfrm>
            <a:off x="9001124" y="0"/>
            <a:ext cx="142876" cy="48463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7B050234-0CCB-458C-ABF0-627739E5A7AE}" type="datetimeFigureOut">
              <a:rPr lang="id-ID" smtClean="0"/>
              <a:t>14/09/2017</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54BC1B2B-B536-4CB4-B667-EA5641267ED1}" type="slidenum">
              <a:rPr lang="id-ID" smtClean="0"/>
              <a:t>‹#›</a:t>
            </a:fld>
            <a:endParaRPr lang="id-ID"/>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7B050234-0CCB-458C-ABF0-627739E5A7AE}" type="datetimeFigureOut">
              <a:rPr lang="id-ID" smtClean="0"/>
              <a:t>14/09/2017</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54BC1B2B-B536-4CB4-B667-EA5641267ED1}" type="slidenum">
              <a:rPr lang="id-ID" smtClean="0"/>
              <a:t>‹#›</a:t>
            </a:fld>
            <a:endParaRPr lang="id-ID"/>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152718"/>
            <a:ext cx="5791200" cy="1371600"/>
          </a:xfrm>
          <a:prstGeom prst="rect">
            <a:avLst/>
          </a:prstGeom>
        </p:spPr>
        <p:txBody>
          <a:bodyPr vert="horz" lIns="91440" tIns="45720" rIns="91440" bIns="45720" rtlCol="0" anchor="b">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457200" y="1752600"/>
            <a:ext cx="7620000" cy="43735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457200" y="6172201"/>
            <a:ext cx="3429000" cy="304800"/>
          </a:xfrm>
          <a:prstGeom prst="rect">
            <a:avLst/>
          </a:prstGeom>
        </p:spPr>
        <p:txBody>
          <a:bodyPr vert="horz" lIns="91440" tIns="45720" rIns="91440" bIns="0" rtlCol="0" anchor="b"/>
          <a:lstStyle>
            <a:lvl1pPr algn="l">
              <a:defRPr sz="1000">
                <a:solidFill>
                  <a:schemeClr val="tx1"/>
                </a:solidFill>
              </a:defRPr>
            </a:lvl1pPr>
          </a:lstStyle>
          <a:p>
            <a:fld id="{7B050234-0CCB-458C-ABF0-627739E5A7AE}" type="datetimeFigureOut">
              <a:rPr lang="id-ID" smtClean="0"/>
              <a:t>14/09/2017</a:t>
            </a:fld>
            <a:endParaRPr lang="id-ID"/>
          </a:p>
        </p:txBody>
      </p:sp>
      <p:sp>
        <p:nvSpPr>
          <p:cNvPr id="5" name="Footer Placeholder 4"/>
          <p:cNvSpPr>
            <a:spLocks noGrp="1"/>
          </p:cNvSpPr>
          <p:nvPr>
            <p:ph type="ftr" sz="quarter" idx="3"/>
          </p:nvPr>
        </p:nvSpPr>
        <p:spPr>
          <a:xfrm>
            <a:off x="457200" y="6492875"/>
            <a:ext cx="3429000" cy="283845"/>
          </a:xfrm>
          <a:prstGeom prst="rect">
            <a:avLst/>
          </a:prstGeom>
        </p:spPr>
        <p:txBody>
          <a:bodyPr vert="horz" lIns="91440" tIns="45720" rIns="91440" bIns="45720" rtlCol="0" anchor="t"/>
          <a:lstStyle>
            <a:lvl1pPr algn="l">
              <a:defRPr sz="1000">
                <a:solidFill>
                  <a:schemeClr val="tx1"/>
                </a:solidFill>
              </a:defRPr>
            </a:lvl1pPr>
          </a:lstStyle>
          <a:p>
            <a:endParaRPr lang="id-ID"/>
          </a:p>
        </p:txBody>
      </p:sp>
      <p:sp>
        <p:nvSpPr>
          <p:cNvPr id="6" name="Slide Number Placeholder 5"/>
          <p:cNvSpPr>
            <a:spLocks noGrp="1"/>
          </p:cNvSpPr>
          <p:nvPr>
            <p:ph type="sldNum" sz="quarter" idx="4"/>
          </p:nvPr>
        </p:nvSpPr>
        <p:spPr>
          <a:xfrm rot="16200000">
            <a:off x="8227377" y="5885497"/>
            <a:ext cx="1315721" cy="365125"/>
          </a:xfrm>
          <a:prstGeom prst="rect">
            <a:avLst/>
          </a:prstGeom>
        </p:spPr>
        <p:txBody>
          <a:bodyPr vert="horz" lIns="91440" tIns="45720" rIns="91440" bIns="45720" rtlCol="0" anchor="ctr"/>
          <a:lstStyle>
            <a:lvl1pPr algn="l">
              <a:defRPr sz="2400" b="1">
                <a:solidFill>
                  <a:schemeClr val="tx2"/>
                </a:solidFill>
              </a:defRPr>
            </a:lvl1pPr>
          </a:lstStyle>
          <a:p>
            <a:fld id="{54BC1B2B-B536-4CB4-B667-EA5641267ED1}" type="slidenum">
              <a:rPr lang="id-ID" smtClean="0"/>
              <a:t>‹#›</a:t>
            </a:fld>
            <a:endParaRPr lang="id-ID"/>
          </a:p>
        </p:txBody>
      </p:sp>
      <p:sp>
        <p:nvSpPr>
          <p:cNvPr id="7" name="Rectangle 6"/>
          <p:cNvSpPr/>
          <p:nvPr/>
        </p:nvSpPr>
        <p:spPr>
          <a:xfrm>
            <a:off x="9001124" y="0"/>
            <a:ext cx="142876" cy="13716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p:cNvSpPr/>
          <p:nvPr/>
        </p:nvSpPr>
        <p:spPr>
          <a:xfrm>
            <a:off x="9001124" y="1371600"/>
            <a:ext cx="142876" cy="54864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cSld>
  <p:clrMap bg1="lt1" tx1="dk1" bg2="lt2" tx2="dk2" accent1="accent1" accent2="accent2" accent3="accent3" accent4="accent4" accent5="accent5" accent6="accent6" hlink="hlink" folHlink="folHlink"/>
  <p:sldLayoutIdLst>
    <p:sldLayoutId id="2147483733" r:id="rId1"/>
    <p:sldLayoutId id="2147483734" r:id="rId2"/>
    <p:sldLayoutId id="2147483735" r:id="rId3"/>
    <p:sldLayoutId id="2147483736" r:id="rId4"/>
    <p:sldLayoutId id="2147483737" r:id="rId5"/>
    <p:sldLayoutId id="2147483738" r:id="rId6"/>
    <p:sldLayoutId id="2147483739" r:id="rId7"/>
    <p:sldLayoutId id="2147483740" r:id="rId8"/>
    <p:sldLayoutId id="2147483741" r:id="rId9"/>
    <p:sldLayoutId id="2147483742" r:id="rId10"/>
    <p:sldLayoutId id="2147483743" r:id="rId11"/>
  </p:sldLayoutIdLst>
  <p:txStyles>
    <p:titleStyle>
      <a:lvl1pPr algn="l" defTabSz="914400" rtl="0" eaLnBrk="1" latinLnBrk="0" hangingPunct="1">
        <a:spcBef>
          <a:spcPct val="0"/>
        </a:spcBef>
        <a:buNone/>
        <a:defRPr sz="3600" kern="1200" cap="all" spc="-60" baseline="0">
          <a:solidFill>
            <a:schemeClr val="tx2"/>
          </a:solidFill>
          <a:latin typeface="+mj-lt"/>
          <a:ea typeface="+mj-ea"/>
          <a:cs typeface="+mj-cs"/>
        </a:defRPr>
      </a:lvl1pPr>
    </p:titleStyle>
    <p:bodyStyle>
      <a:lvl1pPr marL="0" indent="0" algn="l" defTabSz="914400" rtl="0" eaLnBrk="1" latinLnBrk="0" hangingPunct="1">
        <a:spcBef>
          <a:spcPct val="20000"/>
        </a:spcBef>
        <a:spcAft>
          <a:spcPts val="600"/>
        </a:spcAft>
        <a:buFont typeface="Arial" pitchFamily="34" charset="0"/>
        <a:buNone/>
        <a:defRPr sz="2000" b="1" kern="1200">
          <a:solidFill>
            <a:schemeClr val="tx1"/>
          </a:solidFill>
          <a:latin typeface="+mn-lt"/>
          <a:ea typeface="+mn-ea"/>
          <a:cs typeface="+mn-cs"/>
        </a:defRPr>
      </a:lvl1pPr>
      <a:lvl2pPr marL="457200" indent="-182880" algn="l" defTabSz="914400" rtl="0" eaLnBrk="1" latinLnBrk="0" hangingPunct="1">
        <a:spcBef>
          <a:spcPct val="20000"/>
        </a:spcBef>
        <a:buClr>
          <a:schemeClr val="tx2"/>
        </a:buClr>
        <a:buFont typeface="Arial" pitchFamily="34" charset="0"/>
        <a:buChar char="•"/>
        <a:defRPr sz="2000" kern="1200">
          <a:solidFill>
            <a:schemeClr val="tx1"/>
          </a:solidFill>
          <a:latin typeface="+mn-lt"/>
          <a:ea typeface="+mn-ea"/>
          <a:cs typeface="+mn-cs"/>
        </a:defRPr>
      </a:lvl2pPr>
      <a:lvl3pPr marL="1143000" indent="-228600" algn="l" defTabSz="914400" rtl="0" eaLnBrk="1" latinLnBrk="0" hangingPunct="1">
        <a:spcBef>
          <a:spcPct val="20000"/>
        </a:spcBef>
        <a:buClr>
          <a:schemeClr val="tx2"/>
        </a:buClr>
        <a:buFont typeface="Arial" pitchFamily="34" charset="0"/>
        <a:buChar char="•"/>
        <a:defRPr sz="1800" kern="1200">
          <a:solidFill>
            <a:schemeClr val="tx1"/>
          </a:solidFill>
          <a:latin typeface="+mn-lt"/>
          <a:ea typeface="+mn-ea"/>
          <a:cs typeface="+mn-cs"/>
        </a:defRPr>
      </a:lvl3pPr>
      <a:lvl4pPr marL="1600200" indent="-228600" algn="l" defTabSz="914400" rtl="0" eaLnBrk="1" latinLnBrk="0" hangingPunct="1">
        <a:spcBef>
          <a:spcPct val="20000"/>
        </a:spcBef>
        <a:buClr>
          <a:schemeClr val="tx2"/>
        </a:buClr>
        <a:buFont typeface="Arial" pitchFamily="34" charset="0"/>
        <a:buChar char="•"/>
        <a:defRPr sz="1800" kern="1200">
          <a:solidFill>
            <a:schemeClr val="tx1"/>
          </a:solidFill>
          <a:latin typeface="+mn-lt"/>
          <a:ea typeface="+mn-ea"/>
          <a:cs typeface="+mn-cs"/>
        </a:defRPr>
      </a:lvl4pPr>
      <a:lvl5pPr marL="2057400" indent="-228600" algn="l" defTabSz="914400" rtl="0" eaLnBrk="1" latinLnBrk="0" hangingPunct="1">
        <a:spcBef>
          <a:spcPct val="20000"/>
        </a:spcBef>
        <a:buClr>
          <a:schemeClr val="tx2"/>
        </a:buClr>
        <a:buFont typeface="Arial" pitchFamily="34" charset="0"/>
        <a:buChar char="•"/>
        <a:defRPr sz="1800" kern="1200" baseline="0">
          <a:solidFill>
            <a:schemeClr val="tx1"/>
          </a:solidFill>
          <a:latin typeface="+mn-lt"/>
          <a:ea typeface="+mn-ea"/>
          <a:cs typeface="+mn-cs"/>
        </a:defRPr>
      </a:lvl5pPr>
      <a:lvl6pPr marL="2514600" indent="-228600" algn="l" defTabSz="914400" rtl="0" eaLnBrk="1" latinLnBrk="0" hangingPunct="1">
        <a:spcBef>
          <a:spcPct val="20000"/>
        </a:spcBef>
        <a:buClr>
          <a:schemeClr val="tx2"/>
        </a:buClr>
        <a:buFont typeface="Arial" pitchFamily="34" charset="0"/>
        <a:buChar char="•"/>
        <a:defRPr sz="1600" kern="1200">
          <a:solidFill>
            <a:schemeClr val="tx1"/>
          </a:solidFill>
          <a:latin typeface="+mn-lt"/>
          <a:ea typeface="+mn-ea"/>
          <a:cs typeface="+mn-cs"/>
        </a:defRPr>
      </a:lvl6pPr>
      <a:lvl7pPr marL="2971800" indent="-228600" algn="l" defTabSz="914400" rtl="0" eaLnBrk="1" latinLnBrk="0" hangingPunct="1">
        <a:spcBef>
          <a:spcPct val="20000"/>
        </a:spcBef>
        <a:buClr>
          <a:schemeClr val="tx2"/>
        </a:buClr>
        <a:buFont typeface="Arial" pitchFamily="34" charset="0"/>
        <a:buChar char="•"/>
        <a:defRPr sz="1600" kern="1200">
          <a:solidFill>
            <a:schemeClr val="tx1"/>
          </a:solidFill>
          <a:latin typeface="+mn-lt"/>
          <a:ea typeface="+mn-ea"/>
          <a:cs typeface="+mn-cs"/>
        </a:defRPr>
      </a:lvl7pPr>
      <a:lvl8pPr marL="3429000" indent="-228600" algn="l" defTabSz="914400" rtl="0" eaLnBrk="1" latinLnBrk="0" hangingPunct="1">
        <a:spcBef>
          <a:spcPct val="20000"/>
        </a:spcBef>
        <a:buClr>
          <a:schemeClr val="tx2"/>
        </a:buClr>
        <a:buFont typeface="Arial" pitchFamily="34" charset="0"/>
        <a:buChar char="•"/>
        <a:defRPr sz="1600" kern="1200">
          <a:solidFill>
            <a:schemeClr val="tx1"/>
          </a:solidFill>
          <a:latin typeface="+mn-lt"/>
          <a:ea typeface="+mn-ea"/>
          <a:cs typeface="+mn-cs"/>
        </a:defRPr>
      </a:lvl8pPr>
      <a:lvl9pPr marL="3886200" indent="-228600" algn="l" defTabSz="914400" rtl="0" eaLnBrk="1" latinLnBrk="0" hangingPunct="1">
        <a:spcBef>
          <a:spcPct val="20000"/>
        </a:spcBef>
        <a:buClr>
          <a:schemeClr val="tx2"/>
        </a:buClr>
        <a:buFont typeface="Arial" pitchFamily="34" charset="0"/>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57200" y="228600"/>
            <a:ext cx="8219256" cy="4571999"/>
          </a:xfrm>
        </p:spPr>
        <p:txBody>
          <a:bodyPr>
            <a:normAutofit/>
          </a:bodyPr>
          <a:lstStyle/>
          <a:p>
            <a:pPr algn="ctr"/>
            <a:r>
              <a:rPr lang="id-ID" sz="5400" dirty="0" smtClean="0"/>
              <a:t>SATUAN OPERASI lanjut</a:t>
            </a:r>
            <a:br>
              <a:rPr lang="id-ID" sz="5400" dirty="0" smtClean="0"/>
            </a:br>
            <a:r>
              <a:rPr lang="id-ID" sz="1800" dirty="0" smtClean="0"/>
              <a:t>(MINGGU KE-1)</a:t>
            </a:r>
            <a:endParaRPr lang="id-ID" sz="1800" dirty="0"/>
          </a:p>
        </p:txBody>
      </p:sp>
      <p:sp>
        <p:nvSpPr>
          <p:cNvPr id="3" name="Subtitle 2"/>
          <p:cNvSpPr>
            <a:spLocks noGrp="1"/>
          </p:cNvSpPr>
          <p:nvPr>
            <p:ph type="subTitle" idx="1"/>
          </p:nvPr>
        </p:nvSpPr>
        <p:spPr>
          <a:xfrm>
            <a:off x="457200" y="3699804"/>
            <a:ext cx="8305800" cy="2681524"/>
          </a:xfrm>
        </p:spPr>
        <p:txBody>
          <a:bodyPr>
            <a:normAutofit fontScale="85000" lnSpcReduction="20000"/>
          </a:bodyPr>
          <a:lstStyle/>
          <a:p>
            <a:pPr algn="ctr"/>
            <a:r>
              <a:rPr lang="id-ID" dirty="0" smtClean="0">
                <a:solidFill>
                  <a:schemeClr val="tx1"/>
                </a:solidFill>
              </a:rPr>
              <a:t>M. Khoiron Ferdiansyah, STP., M.Sc</a:t>
            </a:r>
          </a:p>
          <a:p>
            <a:pPr algn="ctr"/>
            <a:r>
              <a:rPr lang="id-ID" dirty="0" smtClean="0">
                <a:solidFill>
                  <a:schemeClr val="tx1"/>
                </a:solidFill>
              </a:rPr>
              <a:t>IFFAH MUFLIHATI. STP., M.Sc</a:t>
            </a:r>
          </a:p>
          <a:p>
            <a:endParaRPr lang="id-ID" dirty="0" smtClean="0"/>
          </a:p>
          <a:p>
            <a:endParaRPr lang="id-ID" dirty="0"/>
          </a:p>
          <a:p>
            <a:endParaRPr lang="id-ID" dirty="0" smtClean="0"/>
          </a:p>
          <a:p>
            <a:pPr algn="ctr"/>
            <a:endParaRPr lang="id-ID" dirty="0"/>
          </a:p>
          <a:p>
            <a:pPr algn="ctr"/>
            <a:r>
              <a:rPr lang="id-ID" dirty="0" smtClean="0"/>
              <a:t>PRODI TEKNOLOGI PANGAN</a:t>
            </a:r>
          </a:p>
          <a:p>
            <a:pPr algn="ctr"/>
            <a:r>
              <a:rPr lang="id-ID" dirty="0" smtClean="0"/>
              <a:t>UNIIVERSITAS PGRI SEMARANG</a:t>
            </a:r>
            <a:endParaRPr lang="id-ID" dirty="0"/>
          </a:p>
        </p:txBody>
      </p:sp>
    </p:spTree>
    <p:extLst>
      <p:ext uri="{BB962C8B-B14F-4D97-AF65-F5344CB8AC3E}">
        <p14:creationId xmlns:p14="http://schemas.microsoft.com/office/powerpoint/2010/main" val="101443815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99592" y="332656"/>
            <a:ext cx="7315200" cy="794057"/>
          </a:xfrm>
        </p:spPr>
        <p:txBody>
          <a:bodyPr/>
          <a:lstStyle/>
          <a:p>
            <a:r>
              <a:rPr lang="id-ID" dirty="0" smtClean="0"/>
              <a:t>KONTRAK PERKULIAHAN</a:t>
            </a:r>
            <a:endParaRPr lang="id-ID" dirty="0"/>
          </a:p>
        </p:txBody>
      </p:sp>
      <p:sp>
        <p:nvSpPr>
          <p:cNvPr id="3" name="Content Placeholder 2"/>
          <p:cNvSpPr>
            <a:spLocks noGrp="1"/>
          </p:cNvSpPr>
          <p:nvPr>
            <p:ph idx="1"/>
          </p:nvPr>
        </p:nvSpPr>
        <p:spPr>
          <a:xfrm>
            <a:off x="539552" y="1196752"/>
            <a:ext cx="8064896" cy="5400600"/>
          </a:xfrm>
        </p:spPr>
        <p:txBody>
          <a:bodyPr>
            <a:normAutofit fontScale="92500" lnSpcReduction="20000"/>
          </a:bodyPr>
          <a:lstStyle/>
          <a:p>
            <a:pPr>
              <a:lnSpc>
                <a:spcPct val="150000"/>
              </a:lnSpc>
              <a:spcBef>
                <a:spcPts val="0"/>
              </a:spcBef>
              <a:spcAft>
                <a:spcPts val="0"/>
              </a:spcAft>
            </a:pPr>
            <a:r>
              <a:rPr lang="id-ID" dirty="0" smtClean="0">
                <a:solidFill>
                  <a:srgbClr val="FF0000"/>
                </a:solidFill>
                <a:latin typeface="Bell MT" pitchFamily="18" charset="0"/>
                <a:ea typeface="Batang" pitchFamily="18" charset="-127"/>
              </a:rPr>
              <a:t>Program Studi </a:t>
            </a:r>
            <a:r>
              <a:rPr lang="id-ID" dirty="0" smtClean="0">
                <a:latin typeface="Bell MT" pitchFamily="18" charset="0"/>
                <a:ea typeface="Batang" pitchFamily="18" charset="-127"/>
              </a:rPr>
              <a:t>: Teknologi Pangan</a:t>
            </a:r>
          </a:p>
          <a:p>
            <a:pPr>
              <a:lnSpc>
                <a:spcPct val="150000"/>
              </a:lnSpc>
              <a:spcBef>
                <a:spcPts val="0"/>
              </a:spcBef>
              <a:spcAft>
                <a:spcPts val="0"/>
              </a:spcAft>
            </a:pPr>
            <a:r>
              <a:rPr lang="id-ID" sz="2000" dirty="0" smtClean="0">
                <a:solidFill>
                  <a:srgbClr val="FF0000"/>
                </a:solidFill>
                <a:latin typeface="Bell MT" pitchFamily="18" charset="0"/>
                <a:ea typeface="Batang" pitchFamily="18" charset="-127"/>
              </a:rPr>
              <a:t>Mata Kuliah </a:t>
            </a:r>
            <a:r>
              <a:rPr lang="id-ID" sz="2000" dirty="0" smtClean="0">
                <a:latin typeface="Bell MT" pitchFamily="18" charset="0"/>
                <a:ea typeface="Batang" pitchFamily="18" charset="-127"/>
              </a:rPr>
              <a:t>: </a:t>
            </a:r>
            <a:r>
              <a:rPr lang="id-ID" dirty="0" smtClean="0">
                <a:latin typeface="Bell MT" pitchFamily="18" charset="0"/>
                <a:ea typeface="Batang" pitchFamily="18" charset="-127"/>
              </a:rPr>
              <a:t>Satuan Operasi Lanjut</a:t>
            </a:r>
            <a:endParaRPr lang="id-ID" sz="2000" dirty="0" smtClean="0">
              <a:latin typeface="Bell MT" pitchFamily="18" charset="0"/>
              <a:ea typeface="Batang" pitchFamily="18" charset="-127"/>
            </a:endParaRPr>
          </a:p>
          <a:p>
            <a:pPr>
              <a:lnSpc>
                <a:spcPct val="150000"/>
              </a:lnSpc>
              <a:spcBef>
                <a:spcPts val="0"/>
              </a:spcBef>
              <a:spcAft>
                <a:spcPts val="0"/>
              </a:spcAft>
            </a:pPr>
            <a:r>
              <a:rPr lang="id-ID" dirty="0" smtClean="0">
                <a:solidFill>
                  <a:srgbClr val="FF0000"/>
                </a:solidFill>
                <a:latin typeface="Bell MT" pitchFamily="18" charset="0"/>
                <a:ea typeface="Batang" pitchFamily="18" charset="-127"/>
              </a:rPr>
              <a:t>Kode Mata Kuliah </a:t>
            </a:r>
            <a:r>
              <a:rPr lang="id-ID" dirty="0" smtClean="0">
                <a:latin typeface="Bell MT" pitchFamily="18" charset="0"/>
                <a:ea typeface="Batang" pitchFamily="18" charset="-127"/>
              </a:rPr>
              <a:t>: 6916320434</a:t>
            </a:r>
          </a:p>
          <a:p>
            <a:pPr>
              <a:lnSpc>
                <a:spcPct val="150000"/>
              </a:lnSpc>
              <a:spcBef>
                <a:spcPts val="0"/>
              </a:spcBef>
              <a:spcAft>
                <a:spcPts val="0"/>
              </a:spcAft>
            </a:pPr>
            <a:r>
              <a:rPr lang="id-ID" sz="2000" dirty="0" smtClean="0">
                <a:solidFill>
                  <a:srgbClr val="FF0000"/>
                </a:solidFill>
                <a:latin typeface="Bell MT" pitchFamily="18" charset="0"/>
                <a:ea typeface="Batang" pitchFamily="18" charset="-127"/>
              </a:rPr>
              <a:t>Dosen Pengampu </a:t>
            </a:r>
            <a:r>
              <a:rPr lang="id-ID" sz="2000" dirty="0" smtClean="0">
                <a:latin typeface="Bell MT" pitchFamily="18" charset="0"/>
                <a:ea typeface="Batang" pitchFamily="18" charset="-127"/>
              </a:rPr>
              <a:t>: M. Khoiron Ferdiansyah, STP., M.Sc.</a:t>
            </a:r>
          </a:p>
          <a:p>
            <a:pPr>
              <a:lnSpc>
                <a:spcPct val="150000"/>
              </a:lnSpc>
              <a:spcBef>
                <a:spcPts val="0"/>
              </a:spcBef>
              <a:spcAft>
                <a:spcPts val="0"/>
              </a:spcAft>
            </a:pPr>
            <a:r>
              <a:rPr lang="id-ID" dirty="0">
                <a:latin typeface="Bell MT" pitchFamily="18" charset="0"/>
                <a:ea typeface="Batang" pitchFamily="18" charset="-127"/>
              </a:rPr>
              <a:t>	</a:t>
            </a:r>
            <a:r>
              <a:rPr lang="id-ID" dirty="0" smtClean="0">
                <a:latin typeface="Bell MT" pitchFamily="18" charset="0"/>
                <a:ea typeface="Batang" pitchFamily="18" charset="-127"/>
              </a:rPr>
              <a:t>	    Iffah Muflihati, STP., M.Sc.</a:t>
            </a:r>
            <a:endParaRPr lang="id-ID" sz="2000" dirty="0" smtClean="0">
              <a:latin typeface="Bell MT" pitchFamily="18" charset="0"/>
              <a:ea typeface="Batang" pitchFamily="18" charset="-127"/>
            </a:endParaRPr>
          </a:p>
          <a:p>
            <a:pPr>
              <a:lnSpc>
                <a:spcPct val="150000"/>
              </a:lnSpc>
              <a:spcBef>
                <a:spcPts val="0"/>
              </a:spcBef>
              <a:spcAft>
                <a:spcPts val="0"/>
              </a:spcAft>
            </a:pPr>
            <a:r>
              <a:rPr lang="id-ID" dirty="0" smtClean="0">
                <a:solidFill>
                  <a:srgbClr val="FF0000"/>
                </a:solidFill>
                <a:latin typeface="Bell MT" pitchFamily="18" charset="0"/>
                <a:ea typeface="Batang" pitchFamily="18" charset="-127"/>
              </a:rPr>
              <a:t>Jumlah SKS </a:t>
            </a:r>
            <a:r>
              <a:rPr lang="id-ID" dirty="0" smtClean="0">
                <a:latin typeface="Bell MT" pitchFamily="18" charset="0"/>
                <a:ea typeface="Batang" pitchFamily="18" charset="-127"/>
              </a:rPr>
              <a:t>: </a:t>
            </a:r>
            <a:r>
              <a:rPr lang="id-ID" dirty="0">
                <a:latin typeface="Bell MT" pitchFamily="18" charset="0"/>
                <a:ea typeface="Batang" pitchFamily="18" charset="-127"/>
              </a:rPr>
              <a:t>2</a:t>
            </a:r>
            <a:endParaRPr lang="id-ID" dirty="0" smtClean="0">
              <a:latin typeface="Bell MT" pitchFamily="18" charset="0"/>
              <a:ea typeface="Batang" pitchFamily="18" charset="-127"/>
            </a:endParaRPr>
          </a:p>
          <a:p>
            <a:pPr>
              <a:lnSpc>
                <a:spcPct val="150000"/>
              </a:lnSpc>
              <a:spcBef>
                <a:spcPts val="0"/>
              </a:spcBef>
              <a:spcAft>
                <a:spcPts val="0"/>
              </a:spcAft>
            </a:pPr>
            <a:r>
              <a:rPr lang="id-ID" sz="2000" dirty="0" smtClean="0">
                <a:solidFill>
                  <a:srgbClr val="FF0000"/>
                </a:solidFill>
                <a:latin typeface="Bell MT" pitchFamily="18" charset="0"/>
                <a:ea typeface="Batang" pitchFamily="18" charset="-127"/>
              </a:rPr>
              <a:t>Semester</a:t>
            </a:r>
            <a:r>
              <a:rPr lang="id-ID" sz="2000" dirty="0" smtClean="0">
                <a:latin typeface="Bell MT" pitchFamily="18" charset="0"/>
                <a:ea typeface="Batang" pitchFamily="18" charset="-127"/>
              </a:rPr>
              <a:t> : </a:t>
            </a:r>
            <a:r>
              <a:rPr lang="id-ID" dirty="0" smtClean="0">
                <a:latin typeface="Bell MT" pitchFamily="18" charset="0"/>
                <a:ea typeface="Batang" pitchFamily="18" charset="-127"/>
              </a:rPr>
              <a:t>III (tiga)</a:t>
            </a:r>
            <a:endParaRPr lang="id-ID" sz="2000" dirty="0" smtClean="0">
              <a:latin typeface="Bell MT" pitchFamily="18" charset="0"/>
              <a:ea typeface="Batang" pitchFamily="18" charset="-127"/>
            </a:endParaRPr>
          </a:p>
          <a:p>
            <a:pPr>
              <a:lnSpc>
                <a:spcPct val="150000"/>
              </a:lnSpc>
              <a:spcBef>
                <a:spcPts val="0"/>
              </a:spcBef>
              <a:spcAft>
                <a:spcPts val="0"/>
              </a:spcAft>
            </a:pPr>
            <a:r>
              <a:rPr lang="id-ID" dirty="0" smtClean="0">
                <a:solidFill>
                  <a:srgbClr val="FF0000"/>
                </a:solidFill>
                <a:latin typeface="Bell MT" pitchFamily="18" charset="0"/>
                <a:ea typeface="Batang" pitchFamily="18" charset="-127"/>
              </a:rPr>
              <a:t>Deskripsi Mata Kuliah </a:t>
            </a:r>
            <a:r>
              <a:rPr lang="id-ID" dirty="0" smtClean="0">
                <a:latin typeface="Bell MT" pitchFamily="18" charset="0"/>
                <a:ea typeface="Batang" pitchFamily="18" charset="-127"/>
              </a:rPr>
              <a:t>:</a:t>
            </a:r>
          </a:p>
          <a:p>
            <a:pPr>
              <a:lnSpc>
                <a:spcPct val="150000"/>
              </a:lnSpc>
              <a:spcBef>
                <a:spcPts val="0"/>
              </a:spcBef>
              <a:spcAft>
                <a:spcPts val="0"/>
              </a:spcAft>
            </a:pPr>
            <a:r>
              <a:rPr lang="id-ID" dirty="0" smtClean="0">
                <a:latin typeface="Bell MT" pitchFamily="18" charset="0"/>
                <a:ea typeface="Batang" pitchFamily="18" charset="-127"/>
              </a:rPr>
              <a:t>MK ini mempelajari tentang berbagai operasi yang secara umum dilakukan pada proses pengolahan pangan, selain itu maka kuliah ini juga mempelajari cara perhitungan beberapa parameter pada tiap tahapan pengolahan pangan sehingga proses pengolahan pangan akan didapatkan yang sesuai dengan jenis bahan, alat, dan jumlah bahan yang masuk.</a:t>
            </a:r>
          </a:p>
          <a:p>
            <a:pPr>
              <a:spcBef>
                <a:spcPts val="0"/>
              </a:spcBef>
              <a:spcAft>
                <a:spcPts val="0"/>
              </a:spcAft>
            </a:pPr>
            <a:r>
              <a:rPr lang="id-ID" dirty="0" smtClean="0">
                <a:latin typeface="Bell MT" pitchFamily="18" charset="0"/>
              </a:rPr>
              <a:t> </a:t>
            </a:r>
            <a:endParaRPr lang="id-ID" dirty="0">
              <a:latin typeface="Bell MT" pitchFamily="18" charset="0"/>
            </a:endParaRPr>
          </a:p>
          <a:p>
            <a:pPr>
              <a:spcBef>
                <a:spcPts val="0"/>
              </a:spcBef>
              <a:spcAft>
                <a:spcPts val="0"/>
              </a:spcAft>
            </a:pPr>
            <a:endParaRPr lang="id-ID" sz="2000" dirty="0">
              <a:latin typeface="Bell MT" pitchFamily="18" charset="0"/>
              <a:ea typeface="Batang" pitchFamily="18" charset="-127"/>
            </a:endParaRPr>
          </a:p>
          <a:p>
            <a:endParaRPr lang="id-ID" dirty="0" smtClean="0"/>
          </a:p>
        </p:txBody>
      </p:sp>
    </p:spTree>
    <p:extLst>
      <p:ext uri="{BB962C8B-B14F-4D97-AF65-F5344CB8AC3E}">
        <p14:creationId xmlns:p14="http://schemas.microsoft.com/office/powerpoint/2010/main" val="168910469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59632" y="404664"/>
            <a:ext cx="5791200" cy="900018"/>
          </a:xfrm>
        </p:spPr>
        <p:txBody>
          <a:bodyPr/>
          <a:lstStyle/>
          <a:p>
            <a:r>
              <a:rPr lang="id-ID" dirty="0" smtClean="0"/>
              <a:t>Jadwal pertemuan</a:t>
            </a:r>
            <a:endParaRPr lang="id-ID" dirty="0"/>
          </a:p>
        </p:txBody>
      </p:sp>
      <p:graphicFrame>
        <p:nvGraphicFramePr>
          <p:cNvPr id="5" name="Content Placeholder 4"/>
          <p:cNvGraphicFramePr>
            <a:graphicFrameLocks noGrp="1"/>
          </p:cNvGraphicFramePr>
          <p:nvPr>
            <p:ph idx="1"/>
            <p:extLst>
              <p:ext uri="{D42A27DB-BD31-4B8C-83A1-F6EECF244321}">
                <p14:modId xmlns:p14="http://schemas.microsoft.com/office/powerpoint/2010/main" val="136684221"/>
              </p:ext>
            </p:extLst>
          </p:nvPr>
        </p:nvGraphicFramePr>
        <p:xfrm>
          <a:off x="683569" y="1700808"/>
          <a:ext cx="7560838" cy="3337560"/>
        </p:xfrm>
        <a:graphic>
          <a:graphicData uri="http://schemas.openxmlformats.org/drawingml/2006/table">
            <a:tbl>
              <a:tblPr firstRow="1" bandRow="1">
                <a:tableStyleId>{5C22544A-7EE6-4342-B048-85BDC9FD1C3A}</a:tableStyleId>
              </a:tblPr>
              <a:tblGrid>
                <a:gridCol w="1656183"/>
                <a:gridCol w="3600400"/>
                <a:gridCol w="2304255"/>
              </a:tblGrid>
              <a:tr h="370840">
                <a:tc>
                  <a:txBody>
                    <a:bodyPr/>
                    <a:lstStyle/>
                    <a:p>
                      <a:pPr algn="ctr"/>
                      <a:r>
                        <a:rPr lang="id-ID" dirty="0" smtClean="0"/>
                        <a:t>PERTEMUAN</a:t>
                      </a:r>
                      <a:endParaRPr lang="id-ID" dirty="0"/>
                    </a:p>
                  </a:txBody>
                  <a:tcPr/>
                </a:tc>
                <a:tc>
                  <a:txBody>
                    <a:bodyPr/>
                    <a:lstStyle/>
                    <a:p>
                      <a:pPr algn="ctr"/>
                      <a:r>
                        <a:rPr lang="id-ID" dirty="0" smtClean="0"/>
                        <a:t>MATERI</a:t>
                      </a:r>
                      <a:endParaRPr lang="id-ID" dirty="0"/>
                    </a:p>
                  </a:txBody>
                  <a:tcPr/>
                </a:tc>
                <a:tc>
                  <a:txBody>
                    <a:bodyPr/>
                    <a:lstStyle/>
                    <a:p>
                      <a:pPr algn="ctr"/>
                      <a:r>
                        <a:rPr lang="id-ID" dirty="0" smtClean="0"/>
                        <a:t>DOSEN</a:t>
                      </a:r>
                      <a:endParaRPr lang="id-ID" dirty="0"/>
                    </a:p>
                  </a:txBody>
                  <a:tcPr/>
                </a:tc>
              </a:tr>
              <a:tr h="370840">
                <a:tc>
                  <a:txBody>
                    <a:bodyPr/>
                    <a:lstStyle/>
                    <a:p>
                      <a:pPr algn="ctr"/>
                      <a:r>
                        <a:rPr lang="id-ID" dirty="0" smtClean="0"/>
                        <a:t>1</a:t>
                      </a:r>
                      <a:endParaRPr lang="id-ID" dirty="0"/>
                    </a:p>
                  </a:txBody>
                  <a:tcPr/>
                </a:tc>
                <a:tc>
                  <a:txBody>
                    <a:bodyPr/>
                    <a:lstStyle/>
                    <a:p>
                      <a:r>
                        <a:rPr lang="id-ID" baseline="0" dirty="0" smtClean="0"/>
                        <a:t>Pendahuluan</a:t>
                      </a:r>
                      <a:endParaRPr lang="id-ID" dirty="0"/>
                    </a:p>
                  </a:txBody>
                  <a:tcPr/>
                </a:tc>
                <a:tc>
                  <a:txBody>
                    <a:bodyPr/>
                    <a:lstStyle/>
                    <a:p>
                      <a:r>
                        <a:rPr lang="id-ID" dirty="0" smtClean="0"/>
                        <a:t>K – I</a:t>
                      </a:r>
                      <a:endParaRPr lang="id-ID" dirty="0"/>
                    </a:p>
                  </a:txBody>
                  <a:tcPr/>
                </a:tc>
              </a:tr>
              <a:tr h="370840">
                <a:tc>
                  <a:txBody>
                    <a:bodyPr/>
                    <a:lstStyle/>
                    <a:p>
                      <a:pPr algn="ctr"/>
                      <a:r>
                        <a:rPr lang="id-ID" dirty="0" smtClean="0"/>
                        <a:t>2</a:t>
                      </a:r>
                      <a:endParaRPr lang="id-ID" dirty="0"/>
                    </a:p>
                  </a:txBody>
                  <a:tcPr/>
                </a:tc>
                <a:tc>
                  <a:txBody>
                    <a:bodyPr/>
                    <a:lstStyle/>
                    <a:p>
                      <a:r>
                        <a:rPr lang="id-ID" dirty="0" smtClean="0"/>
                        <a:t>Mechanical Separation</a:t>
                      </a:r>
                      <a:endParaRPr lang="id-ID" dirty="0"/>
                    </a:p>
                  </a:txBody>
                  <a:tcPr/>
                </a:tc>
                <a:tc>
                  <a:txBody>
                    <a:bodyPr/>
                    <a:lstStyle/>
                    <a:p>
                      <a:r>
                        <a:rPr lang="id-ID" dirty="0" smtClean="0"/>
                        <a:t>K</a:t>
                      </a:r>
                      <a:endParaRPr lang="id-ID" dirty="0"/>
                    </a:p>
                  </a:txBody>
                  <a:tcPr/>
                </a:tc>
              </a:tr>
              <a:tr h="370840">
                <a:tc>
                  <a:txBody>
                    <a:bodyPr/>
                    <a:lstStyle/>
                    <a:p>
                      <a:pPr algn="ctr"/>
                      <a:r>
                        <a:rPr lang="id-ID" dirty="0" smtClean="0"/>
                        <a:t>3</a:t>
                      </a:r>
                      <a:endParaRPr lang="id-ID" dirty="0"/>
                    </a:p>
                  </a:txBody>
                  <a:tcPr/>
                </a:tc>
                <a:tc>
                  <a:txBody>
                    <a:bodyPr/>
                    <a:lstStyle/>
                    <a:p>
                      <a:r>
                        <a:rPr lang="id-ID" dirty="0" smtClean="0"/>
                        <a:t>Mechanical Separation</a:t>
                      </a:r>
                      <a:endParaRPr lang="id-ID" dirty="0"/>
                    </a:p>
                  </a:txBody>
                  <a:tcPr/>
                </a:tc>
                <a:tc>
                  <a:txBody>
                    <a:bodyPr/>
                    <a:lstStyle/>
                    <a:p>
                      <a:r>
                        <a:rPr lang="id-ID" dirty="0" smtClean="0"/>
                        <a:t>K</a:t>
                      </a:r>
                      <a:endParaRPr lang="id-ID" dirty="0"/>
                    </a:p>
                  </a:txBody>
                  <a:tcPr/>
                </a:tc>
              </a:tr>
              <a:tr h="370840">
                <a:tc>
                  <a:txBody>
                    <a:bodyPr/>
                    <a:lstStyle/>
                    <a:p>
                      <a:pPr algn="ctr"/>
                      <a:r>
                        <a:rPr lang="id-ID" dirty="0" smtClean="0"/>
                        <a:t>4</a:t>
                      </a:r>
                      <a:endParaRPr lang="id-ID" dirty="0"/>
                    </a:p>
                  </a:txBody>
                  <a:tcPr/>
                </a:tc>
                <a:tc>
                  <a:txBody>
                    <a:bodyPr/>
                    <a:lstStyle/>
                    <a:p>
                      <a:r>
                        <a:rPr lang="id-ID" dirty="0" smtClean="0"/>
                        <a:t>Mass Transfer</a:t>
                      </a:r>
                      <a:endParaRPr lang="id-ID" dirty="0"/>
                    </a:p>
                  </a:txBody>
                  <a:tcPr/>
                </a:tc>
                <a:tc>
                  <a:txBody>
                    <a:bodyPr/>
                    <a:lstStyle/>
                    <a:p>
                      <a:r>
                        <a:rPr lang="id-ID" dirty="0" smtClean="0"/>
                        <a:t>K</a:t>
                      </a:r>
                      <a:endParaRPr lang="id-ID" dirty="0"/>
                    </a:p>
                  </a:txBody>
                  <a:tcPr/>
                </a:tc>
              </a:tr>
              <a:tr h="370840">
                <a:tc>
                  <a:txBody>
                    <a:bodyPr/>
                    <a:lstStyle/>
                    <a:p>
                      <a:pPr algn="ctr"/>
                      <a:r>
                        <a:rPr lang="id-ID" dirty="0" smtClean="0"/>
                        <a:t>5</a:t>
                      </a:r>
                      <a:endParaRPr lang="id-ID" dirty="0"/>
                    </a:p>
                  </a:txBody>
                  <a:tcPr/>
                </a:tc>
                <a:tc>
                  <a:txBody>
                    <a:bodyPr/>
                    <a:lstStyle/>
                    <a:p>
                      <a:r>
                        <a:rPr lang="id-ID" dirty="0" smtClean="0"/>
                        <a:t>Contact Equilibrium Processes</a:t>
                      </a:r>
                      <a:endParaRPr lang="id-ID" dirty="0"/>
                    </a:p>
                  </a:txBody>
                  <a:tcPr/>
                </a:tc>
                <a:tc>
                  <a:txBody>
                    <a:bodyPr/>
                    <a:lstStyle/>
                    <a:p>
                      <a:r>
                        <a:rPr lang="id-ID" dirty="0" smtClean="0"/>
                        <a:t>K</a:t>
                      </a:r>
                      <a:endParaRPr lang="id-ID" dirty="0"/>
                    </a:p>
                  </a:txBody>
                  <a:tcPr/>
                </a:tc>
              </a:tr>
              <a:tr h="370840">
                <a:tc>
                  <a:txBody>
                    <a:bodyPr/>
                    <a:lstStyle/>
                    <a:p>
                      <a:pPr algn="ctr"/>
                      <a:r>
                        <a:rPr lang="id-ID" dirty="0" smtClean="0"/>
                        <a:t>6</a:t>
                      </a:r>
                      <a:endParaRPr lang="id-ID"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id-ID" sz="1800" kern="1200" dirty="0" smtClean="0">
                          <a:solidFill>
                            <a:schemeClr val="dk1"/>
                          </a:solidFill>
                          <a:effectLst/>
                          <a:latin typeface="+mn-lt"/>
                          <a:ea typeface="+mn-ea"/>
                          <a:cs typeface="+mn-cs"/>
                        </a:rPr>
                        <a:t>Preservation Processes</a:t>
                      </a:r>
                      <a:endParaRPr lang="id-ID" dirty="0"/>
                    </a:p>
                  </a:txBody>
                  <a:tcPr/>
                </a:tc>
                <a:tc>
                  <a:txBody>
                    <a:bodyPr/>
                    <a:lstStyle/>
                    <a:p>
                      <a:r>
                        <a:rPr lang="id-ID" dirty="0" smtClean="0"/>
                        <a:t>K</a:t>
                      </a:r>
                      <a:endParaRPr lang="id-ID" dirty="0"/>
                    </a:p>
                  </a:txBody>
                  <a:tcPr/>
                </a:tc>
              </a:tr>
              <a:tr h="370840">
                <a:tc>
                  <a:txBody>
                    <a:bodyPr/>
                    <a:lstStyle/>
                    <a:p>
                      <a:pPr algn="ctr"/>
                      <a:r>
                        <a:rPr lang="id-ID" dirty="0" smtClean="0"/>
                        <a:t>7</a:t>
                      </a:r>
                      <a:endParaRPr lang="id-ID"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id-ID" dirty="0" smtClean="0"/>
                        <a:t>Review</a:t>
                      </a:r>
                      <a:endParaRPr lang="id-ID" dirty="0"/>
                    </a:p>
                  </a:txBody>
                  <a:tcPr/>
                </a:tc>
                <a:tc>
                  <a:txBody>
                    <a:bodyPr/>
                    <a:lstStyle/>
                    <a:p>
                      <a:r>
                        <a:rPr lang="id-ID" dirty="0" smtClean="0"/>
                        <a:t>K</a:t>
                      </a:r>
                      <a:endParaRPr lang="id-ID" dirty="0"/>
                    </a:p>
                  </a:txBody>
                  <a:tcPr/>
                </a:tc>
              </a:tr>
              <a:tr h="370840">
                <a:tc>
                  <a:txBody>
                    <a:bodyPr/>
                    <a:lstStyle/>
                    <a:p>
                      <a:pPr algn="ctr"/>
                      <a:r>
                        <a:rPr lang="id-ID" dirty="0" smtClean="0"/>
                        <a:t>8</a:t>
                      </a:r>
                      <a:endParaRPr lang="id-ID" dirty="0"/>
                    </a:p>
                  </a:txBody>
                  <a:tcPr/>
                </a:tc>
                <a:tc>
                  <a:txBody>
                    <a:bodyPr/>
                    <a:lstStyle/>
                    <a:p>
                      <a:r>
                        <a:rPr lang="id-ID" dirty="0" smtClean="0"/>
                        <a:t>UTS</a:t>
                      </a:r>
                      <a:endParaRPr lang="id-ID" dirty="0"/>
                    </a:p>
                  </a:txBody>
                  <a:tcPr/>
                </a:tc>
                <a:tc>
                  <a:txBody>
                    <a:bodyPr/>
                    <a:lstStyle/>
                    <a:p>
                      <a:r>
                        <a:rPr lang="id-ID" dirty="0" smtClean="0"/>
                        <a:t>K </a:t>
                      </a:r>
                      <a:endParaRPr lang="id-ID" dirty="0"/>
                    </a:p>
                  </a:txBody>
                  <a:tcPr/>
                </a:tc>
              </a:tr>
            </a:tbl>
          </a:graphicData>
        </a:graphic>
      </p:graphicFrame>
    </p:spTree>
    <p:extLst>
      <p:ext uri="{BB962C8B-B14F-4D97-AF65-F5344CB8AC3E}">
        <p14:creationId xmlns:p14="http://schemas.microsoft.com/office/powerpoint/2010/main" val="1025369612"/>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extLst>
              <p:ext uri="{D42A27DB-BD31-4B8C-83A1-F6EECF244321}">
                <p14:modId xmlns:p14="http://schemas.microsoft.com/office/powerpoint/2010/main" val="2615212632"/>
              </p:ext>
            </p:extLst>
          </p:nvPr>
        </p:nvGraphicFramePr>
        <p:xfrm>
          <a:off x="611560" y="1124744"/>
          <a:ext cx="7344816" cy="3337560"/>
        </p:xfrm>
        <a:graphic>
          <a:graphicData uri="http://schemas.openxmlformats.org/drawingml/2006/table">
            <a:tbl>
              <a:tblPr firstRow="1" bandRow="1">
                <a:tableStyleId>{5C22544A-7EE6-4342-B048-85BDC9FD1C3A}</a:tableStyleId>
              </a:tblPr>
              <a:tblGrid>
                <a:gridCol w="1728192"/>
                <a:gridCol w="3744416"/>
                <a:gridCol w="1872208"/>
              </a:tblGrid>
              <a:tr h="370840">
                <a:tc>
                  <a:txBody>
                    <a:bodyPr/>
                    <a:lstStyle/>
                    <a:p>
                      <a:pPr algn="ctr"/>
                      <a:r>
                        <a:rPr lang="id-ID" dirty="0" smtClean="0"/>
                        <a:t>PERTEMUAN</a:t>
                      </a:r>
                      <a:endParaRPr lang="id-ID" dirty="0"/>
                    </a:p>
                  </a:txBody>
                  <a:tcPr/>
                </a:tc>
                <a:tc>
                  <a:txBody>
                    <a:bodyPr/>
                    <a:lstStyle/>
                    <a:p>
                      <a:pPr algn="ctr"/>
                      <a:r>
                        <a:rPr lang="id-ID" dirty="0" smtClean="0"/>
                        <a:t>MATERI</a:t>
                      </a:r>
                      <a:endParaRPr lang="id-ID" dirty="0"/>
                    </a:p>
                  </a:txBody>
                  <a:tcPr/>
                </a:tc>
                <a:tc>
                  <a:txBody>
                    <a:bodyPr/>
                    <a:lstStyle/>
                    <a:p>
                      <a:pPr algn="ctr"/>
                      <a:r>
                        <a:rPr lang="id-ID" dirty="0" smtClean="0"/>
                        <a:t>DOSEN</a:t>
                      </a:r>
                      <a:endParaRPr lang="id-ID" dirty="0"/>
                    </a:p>
                  </a:txBody>
                  <a:tcPr/>
                </a:tc>
              </a:tr>
              <a:tr h="370840">
                <a:tc>
                  <a:txBody>
                    <a:bodyPr/>
                    <a:lstStyle/>
                    <a:p>
                      <a:pPr algn="ctr"/>
                      <a:r>
                        <a:rPr lang="id-ID" dirty="0" smtClean="0"/>
                        <a:t>9</a:t>
                      </a:r>
                      <a:endParaRPr lang="id-ID" dirty="0"/>
                    </a:p>
                  </a:txBody>
                  <a:tcPr/>
                </a:tc>
                <a:tc>
                  <a:txBody>
                    <a:bodyPr/>
                    <a:lstStyle/>
                    <a:p>
                      <a:r>
                        <a:rPr lang="id-ID" dirty="0" smtClean="0">
                          <a:solidFill>
                            <a:schemeClr val="tx1"/>
                          </a:solidFill>
                        </a:rPr>
                        <a:t>Refrigeration</a:t>
                      </a:r>
                      <a:endParaRPr lang="id-ID" dirty="0">
                        <a:solidFill>
                          <a:schemeClr val="tx1"/>
                        </a:solidFill>
                      </a:endParaRPr>
                    </a:p>
                  </a:txBody>
                  <a:tcPr/>
                </a:tc>
                <a:tc>
                  <a:txBody>
                    <a:bodyPr/>
                    <a:lstStyle/>
                    <a:p>
                      <a:r>
                        <a:rPr lang="id-ID" dirty="0" smtClean="0">
                          <a:solidFill>
                            <a:schemeClr val="tx1"/>
                          </a:solidFill>
                        </a:rPr>
                        <a:t>I</a:t>
                      </a:r>
                      <a:endParaRPr lang="id-ID" dirty="0">
                        <a:solidFill>
                          <a:schemeClr val="tx1"/>
                        </a:solidFill>
                      </a:endParaRPr>
                    </a:p>
                  </a:txBody>
                  <a:tcPr/>
                </a:tc>
              </a:tr>
              <a:tr h="370840">
                <a:tc>
                  <a:txBody>
                    <a:bodyPr/>
                    <a:lstStyle/>
                    <a:p>
                      <a:pPr algn="ctr"/>
                      <a:r>
                        <a:rPr lang="id-ID" dirty="0" smtClean="0"/>
                        <a:t>10</a:t>
                      </a:r>
                      <a:endParaRPr lang="id-ID"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id-ID" sz="1800" kern="1200" dirty="0" smtClean="0">
                          <a:solidFill>
                            <a:schemeClr val="dk1"/>
                          </a:solidFill>
                          <a:effectLst/>
                          <a:latin typeface="+mn-lt"/>
                          <a:ea typeface="+mn-ea"/>
                          <a:cs typeface="+mn-cs"/>
                        </a:rPr>
                        <a:t>Freezing</a:t>
                      </a:r>
                      <a:endParaRPr lang="id-ID" dirty="0"/>
                    </a:p>
                  </a:txBody>
                  <a:tcPr/>
                </a:tc>
                <a:tc>
                  <a:txBody>
                    <a:bodyPr/>
                    <a:lstStyle/>
                    <a:p>
                      <a:r>
                        <a:rPr lang="id-ID" dirty="0" smtClean="0">
                          <a:solidFill>
                            <a:schemeClr val="tx1"/>
                          </a:solidFill>
                        </a:rPr>
                        <a:t>I</a:t>
                      </a:r>
                      <a:endParaRPr lang="id-ID" dirty="0">
                        <a:solidFill>
                          <a:schemeClr val="tx1"/>
                        </a:solidFill>
                      </a:endParaRPr>
                    </a:p>
                  </a:txBody>
                  <a:tcPr/>
                </a:tc>
              </a:tr>
              <a:tr h="370840">
                <a:tc>
                  <a:txBody>
                    <a:bodyPr/>
                    <a:lstStyle/>
                    <a:p>
                      <a:pPr algn="ctr"/>
                      <a:r>
                        <a:rPr lang="id-ID" dirty="0" smtClean="0"/>
                        <a:t>11</a:t>
                      </a:r>
                      <a:endParaRPr lang="id-ID" dirty="0"/>
                    </a:p>
                  </a:txBody>
                  <a:tcPr/>
                </a:tc>
                <a:tc>
                  <a:txBody>
                    <a:bodyPr/>
                    <a:lstStyle/>
                    <a:p>
                      <a:r>
                        <a:rPr lang="id-ID" dirty="0" smtClean="0"/>
                        <a:t>Mixing</a:t>
                      </a:r>
                      <a:endParaRPr lang="id-ID" dirty="0"/>
                    </a:p>
                  </a:txBody>
                  <a:tcPr/>
                </a:tc>
                <a:tc>
                  <a:txBody>
                    <a:bodyPr/>
                    <a:lstStyle/>
                    <a:p>
                      <a:r>
                        <a:rPr lang="id-ID" dirty="0" smtClean="0"/>
                        <a:t>I</a:t>
                      </a:r>
                      <a:endParaRPr lang="id-ID" dirty="0"/>
                    </a:p>
                  </a:txBody>
                  <a:tcPr/>
                </a:tc>
              </a:tr>
              <a:tr h="370840">
                <a:tc>
                  <a:txBody>
                    <a:bodyPr/>
                    <a:lstStyle/>
                    <a:p>
                      <a:pPr algn="ctr"/>
                      <a:r>
                        <a:rPr lang="id-ID" dirty="0" smtClean="0"/>
                        <a:t>12</a:t>
                      </a:r>
                      <a:endParaRPr lang="id-ID"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id-ID" dirty="0" smtClean="0">
                          <a:solidFill>
                            <a:schemeClr val="tx1"/>
                          </a:solidFill>
                        </a:rPr>
                        <a:t>Mixing</a:t>
                      </a:r>
                      <a:endParaRPr lang="id-ID" dirty="0">
                        <a:solidFill>
                          <a:schemeClr val="tx1"/>
                        </a:solidFill>
                      </a:endParaRPr>
                    </a:p>
                  </a:txBody>
                  <a:tcPr/>
                </a:tc>
                <a:tc>
                  <a:txBody>
                    <a:bodyPr/>
                    <a:lstStyle/>
                    <a:p>
                      <a:r>
                        <a:rPr lang="id-ID" dirty="0" smtClean="0">
                          <a:solidFill>
                            <a:schemeClr val="tx1"/>
                          </a:solidFill>
                        </a:rPr>
                        <a:t>I</a:t>
                      </a:r>
                      <a:endParaRPr lang="id-ID" dirty="0">
                        <a:solidFill>
                          <a:schemeClr val="tx1"/>
                        </a:solidFill>
                      </a:endParaRPr>
                    </a:p>
                  </a:txBody>
                  <a:tcPr/>
                </a:tc>
              </a:tr>
              <a:tr h="370840">
                <a:tc>
                  <a:txBody>
                    <a:bodyPr/>
                    <a:lstStyle/>
                    <a:p>
                      <a:pPr algn="ctr"/>
                      <a:r>
                        <a:rPr lang="id-ID" dirty="0" smtClean="0"/>
                        <a:t>13</a:t>
                      </a:r>
                      <a:endParaRPr lang="id-ID"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id-ID" dirty="0" smtClean="0">
                          <a:solidFill>
                            <a:schemeClr val="tx1"/>
                          </a:solidFill>
                        </a:rPr>
                        <a:t>Membran Separation</a:t>
                      </a:r>
                      <a:endParaRPr lang="id-ID" dirty="0">
                        <a:solidFill>
                          <a:schemeClr val="tx1"/>
                        </a:solidFill>
                      </a:endParaRPr>
                    </a:p>
                  </a:txBody>
                  <a:tcPr/>
                </a:tc>
                <a:tc>
                  <a:txBody>
                    <a:bodyPr/>
                    <a:lstStyle/>
                    <a:p>
                      <a:r>
                        <a:rPr lang="id-ID" dirty="0" smtClean="0">
                          <a:solidFill>
                            <a:schemeClr val="tx1"/>
                          </a:solidFill>
                        </a:rPr>
                        <a:t>I</a:t>
                      </a:r>
                      <a:endParaRPr lang="id-ID" dirty="0">
                        <a:solidFill>
                          <a:schemeClr val="tx1"/>
                        </a:solidFill>
                      </a:endParaRPr>
                    </a:p>
                  </a:txBody>
                  <a:tcPr/>
                </a:tc>
              </a:tr>
              <a:tr h="370840">
                <a:tc>
                  <a:txBody>
                    <a:bodyPr/>
                    <a:lstStyle/>
                    <a:p>
                      <a:pPr algn="ctr"/>
                      <a:r>
                        <a:rPr lang="id-ID" dirty="0" smtClean="0"/>
                        <a:t>14</a:t>
                      </a:r>
                      <a:endParaRPr lang="id-ID"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id-ID" dirty="0" smtClean="0">
                          <a:solidFill>
                            <a:schemeClr val="tx1"/>
                          </a:solidFill>
                        </a:rPr>
                        <a:t>Membran Separation</a:t>
                      </a:r>
                      <a:endParaRPr lang="id-ID" dirty="0">
                        <a:solidFill>
                          <a:schemeClr val="tx1"/>
                        </a:solidFill>
                      </a:endParaRPr>
                    </a:p>
                  </a:txBody>
                  <a:tcPr/>
                </a:tc>
                <a:tc>
                  <a:txBody>
                    <a:bodyPr/>
                    <a:lstStyle/>
                    <a:p>
                      <a:r>
                        <a:rPr lang="id-ID" dirty="0" smtClean="0">
                          <a:solidFill>
                            <a:schemeClr val="tx1"/>
                          </a:solidFill>
                        </a:rPr>
                        <a:t>I</a:t>
                      </a:r>
                      <a:endParaRPr lang="id-ID" dirty="0">
                        <a:solidFill>
                          <a:schemeClr val="tx1"/>
                        </a:solidFill>
                      </a:endParaRPr>
                    </a:p>
                  </a:txBody>
                  <a:tcPr/>
                </a:tc>
              </a:tr>
              <a:tr h="370840">
                <a:tc>
                  <a:txBody>
                    <a:bodyPr/>
                    <a:lstStyle/>
                    <a:p>
                      <a:pPr algn="ctr"/>
                      <a:r>
                        <a:rPr lang="id-ID" dirty="0" smtClean="0"/>
                        <a:t>15</a:t>
                      </a:r>
                      <a:endParaRPr lang="id-ID"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id-ID" strike="noStrike" dirty="0" smtClean="0"/>
                        <a:t>Review</a:t>
                      </a:r>
                      <a:endParaRPr lang="id-ID" strike="noStrike" dirty="0"/>
                    </a:p>
                  </a:txBody>
                  <a:tcPr/>
                </a:tc>
                <a:tc>
                  <a:txBody>
                    <a:bodyPr/>
                    <a:lstStyle/>
                    <a:p>
                      <a:r>
                        <a:rPr lang="id-ID" strike="noStrike" dirty="0" smtClean="0"/>
                        <a:t>I</a:t>
                      </a:r>
                      <a:endParaRPr lang="id-ID" strike="noStrike" dirty="0"/>
                    </a:p>
                  </a:txBody>
                  <a:tcPr/>
                </a:tc>
              </a:tr>
              <a:tr h="370840">
                <a:tc>
                  <a:txBody>
                    <a:bodyPr/>
                    <a:lstStyle/>
                    <a:p>
                      <a:pPr algn="ctr"/>
                      <a:r>
                        <a:rPr lang="id-ID" dirty="0" smtClean="0"/>
                        <a:t>16</a:t>
                      </a:r>
                      <a:endParaRPr lang="id-ID" dirty="0"/>
                    </a:p>
                  </a:txBody>
                  <a:tcPr/>
                </a:tc>
                <a:tc>
                  <a:txBody>
                    <a:bodyPr/>
                    <a:lstStyle/>
                    <a:p>
                      <a:r>
                        <a:rPr lang="id-ID" dirty="0" smtClean="0"/>
                        <a:t>UAS</a:t>
                      </a:r>
                      <a:endParaRPr lang="id-ID" dirty="0"/>
                    </a:p>
                  </a:txBody>
                  <a:tcPr/>
                </a:tc>
                <a:tc>
                  <a:txBody>
                    <a:bodyPr/>
                    <a:lstStyle/>
                    <a:p>
                      <a:r>
                        <a:rPr lang="id-ID" dirty="0" smtClean="0"/>
                        <a:t>I</a:t>
                      </a:r>
                      <a:endParaRPr lang="id-ID" dirty="0"/>
                    </a:p>
                  </a:txBody>
                  <a:tcPr/>
                </a:tc>
              </a:tr>
            </a:tbl>
          </a:graphicData>
        </a:graphic>
      </p:graphicFrame>
    </p:spTree>
    <p:extLst>
      <p:ext uri="{BB962C8B-B14F-4D97-AF65-F5344CB8AC3E}">
        <p14:creationId xmlns:p14="http://schemas.microsoft.com/office/powerpoint/2010/main" val="232291554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718"/>
            <a:ext cx="7283152" cy="1371600"/>
          </a:xfrm>
        </p:spPr>
        <p:txBody>
          <a:bodyPr/>
          <a:lstStyle/>
          <a:p>
            <a:r>
              <a:rPr lang="id-ID" dirty="0" smtClean="0"/>
              <a:t>PEMBOBOTAN PENILAIAN</a:t>
            </a:r>
            <a:endParaRPr lang="id-ID" dirty="0"/>
          </a:p>
        </p:txBody>
      </p:sp>
      <p:sp>
        <p:nvSpPr>
          <p:cNvPr id="3" name="Content Placeholder 2"/>
          <p:cNvSpPr>
            <a:spLocks noGrp="1"/>
          </p:cNvSpPr>
          <p:nvPr>
            <p:ph idx="1"/>
          </p:nvPr>
        </p:nvSpPr>
        <p:spPr/>
        <p:txBody>
          <a:bodyPr>
            <a:normAutofit/>
          </a:bodyPr>
          <a:lstStyle/>
          <a:p>
            <a:pPr marL="342900" indent="-342900">
              <a:lnSpc>
                <a:spcPct val="150000"/>
              </a:lnSpc>
              <a:spcBef>
                <a:spcPts val="0"/>
              </a:spcBef>
              <a:spcAft>
                <a:spcPts val="0"/>
              </a:spcAft>
              <a:buFontTx/>
              <a:buChar char="-"/>
            </a:pPr>
            <a:r>
              <a:rPr lang="id-ID" sz="3200" dirty="0" smtClean="0">
                <a:latin typeface="Bell MT" pitchFamily="18" charset="0"/>
              </a:rPr>
              <a:t>30% Tugas Terstruktur</a:t>
            </a:r>
          </a:p>
          <a:p>
            <a:pPr marL="342900" indent="-342900">
              <a:lnSpc>
                <a:spcPct val="150000"/>
              </a:lnSpc>
              <a:spcBef>
                <a:spcPts val="0"/>
              </a:spcBef>
              <a:spcAft>
                <a:spcPts val="0"/>
              </a:spcAft>
              <a:buFontTx/>
              <a:buChar char="-"/>
            </a:pPr>
            <a:r>
              <a:rPr lang="id-ID" sz="3200" dirty="0" smtClean="0">
                <a:latin typeface="Bell MT" pitchFamily="18" charset="0"/>
              </a:rPr>
              <a:t>10</a:t>
            </a:r>
            <a:r>
              <a:rPr lang="id-ID" sz="3200" dirty="0" smtClean="0">
                <a:latin typeface="Bell MT" pitchFamily="18" charset="0"/>
              </a:rPr>
              <a:t>% Quis dan Keaktifan</a:t>
            </a:r>
          </a:p>
          <a:p>
            <a:pPr marL="342900" indent="-342900">
              <a:lnSpc>
                <a:spcPct val="150000"/>
              </a:lnSpc>
              <a:spcBef>
                <a:spcPts val="0"/>
              </a:spcBef>
              <a:spcAft>
                <a:spcPts val="0"/>
              </a:spcAft>
              <a:buFontTx/>
              <a:buChar char="-"/>
            </a:pPr>
            <a:r>
              <a:rPr lang="id-ID" sz="3200" dirty="0" smtClean="0">
                <a:latin typeface="Bell MT" pitchFamily="18" charset="0"/>
              </a:rPr>
              <a:t>30% UTS</a:t>
            </a:r>
          </a:p>
          <a:p>
            <a:pPr marL="342900" indent="-342900">
              <a:lnSpc>
                <a:spcPct val="150000"/>
              </a:lnSpc>
              <a:spcBef>
                <a:spcPts val="0"/>
              </a:spcBef>
              <a:spcAft>
                <a:spcPts val="0"/>
              </a:spcAft>
              <a:buFontTx/>
              <a:buChar char="-"/>
            </a:pPr>
            <a:r>
              <a:rPr lang="id-ID" sz="3200" dirty="0" smtClean="0">
                <a:latin typeface="Bell MT" pitchFamily="18" charset="0"/>
              </a:rPr>
              <a:t>30% UAS</a:t>
            </a:r>
            <a:endParaRPr lang="id-ID" sz="3200" dirty="0">
              <a:latin typeface="Bell MT" pitchFamily="18" charset="0"/>
            </a:endParaRPr>
          </a:p>
        </p:txBody>
      </p:sp>
    </p:spTree>
    <p:extLst>
      <p:ext uri="{BB962C8B-B14F-4D97-AF65-F5344CB8AC3E}">
        <p14:creationId xmlns:p14="http://schemas.microsoft.com/office/powerpoint/2010/main" val="60827724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718"/>
            <a:ext cx="7283152" cy="900018"/>
          </a:xfrm>
        </p:spPr>
        <p:txBody>
          <a:bodyPr/>
          <a:lstStyle/>
          <a:p>
            <a:r>
              <a:rPr lang="id-ID" dirty="0" smtClean="0"/>
              <a:t>Tata tertib perkuliahan</a:t>
            </a:r>
            <a:endParaRPr lang="id-ID" dirty="0"/>
          </a:p>
        </p:txBody>
      </p:sp>
      <p:sp>
        <p:nvSpPr>
          <p:cNvPr id="3" name="Content Placeholder 2"/>
          <p:cNvSpPr>
            <a:spLocks noGrp="1"/>
          </p:cNvSpPr>
          <p:nvPr>
            <p:ph idx="1"/>
          </p:nvPr>
        </p:nvSpPr>
        <p:spPr>
          <a:xfrm>
            <a:off x="457200" y="1196752"/>
            <a:ext cx="7620000" cy="4929411"/>
          </a:xfrm>
        </p:spPr>
        <p:txBody>
          <a:bodyPr>
            <a:normAutofit/>
          </a:bodyPr>
          <a:lstStyle/>
          <a:p>
            <a:pPr marL="514350" indent="-514350">
              <a:spcBef>
                <a:spcPts val="0"/>
              </a:spcBef>
              <a:spcAft>
                <a:spcPts val="0"/>
              </a:spcAft>
              <a:buAutoNum type="arabicPeriod"/>
            </a:pPr>
            <a:r>
              <a:rPr lang="id-ID" sz="1800" dirty="0" smtClean="0">
                <a:latin typeface="Bell MT" pitchFamily="18" charset="0"/>
              </a:rPr>
              <a:t>Hadir tepat waktu, keterlambatan dikenakan sanksi sesuai kesepakatan</a:t>
            </a:r>
          </a:p>
          <a:p>
            <a:pPr marL="514350" indent="-514350">
              <a:spcBef>
                <a:spcPts val="0"/>
              </a:spcBef>
              <a:spcAft>
                <a:spcPts val="0"/>
              </a:spcAft>
              <a:buAutoNum type="arabicPeriod"/>
            </a:pPr>
            <a:r>
              <a:rPr lang="id-ID" sz="1800" dirty="0" smtClean="0">
                <a:latin typeface="Bell MT" pitchFamily="18" charset="0"/>
              </a:rPr>
              <a:t>Wajib hadir minimal 75% jumlah pertemuan</a:t>
            </a:r>
          </a:p>
          <a:p>
            <a:pPr marL="514350" indent="-514350">
              <a:spcBef>
                <a:spcPts val="0"/>
              </a:spcBef>
              <a:spcAft>
                <a:spcPts val="0"/>
              </a:spcAft>
              <a:buAutoNum type="arabicPeriod"/>
            </a:pPr>
            <a:r>
              <a:rPr lang="id-ID" sz="1800" dirty="0" smtClean="0">
                <a:latin typeface="Bell MT" pitchFamily="18" charset="0"/>
              </a:rPr>
              <a:t>Kehadiran kurang dari 75% sebagaimana ketentuan nomor 2, mahasiswa tidak berhak mengikuti ujian akhir semester</a:t>
            </a:r>
          </a:p>
          <a:p>
            <a:pPr marL="514350" indent="-514350">
              <a:spcBef>
                <a:spcPts val="0"/>
              </a:spcBef>
              <a:spcAft>
                <a:spcPts val="0"/>
              </a:spcAft>
              <a:buAutoNum type="arabicPeriod"/>
            </a:pPr>
            <a:r>
              <a:rPr lang="id-ID" sz="1800" dirty="0" smtClean="0">
                <a:latin typeface="Bell MT" pitchFamily="18" charset="0"/>
              </a:rPr>
              <a:t>Ijin, diperhitungkan sebagai tidak hadir kecuali tugas dari lembaga; sakit berat dapat dipertimbangkan</a:t>
            </a:r>
          </a:p>
          <a:p>
            <a:pPr marL="514350" indent="-514350">
              <a:spcBef>
                <a:spcPts val="0"/>
              </a:spcBef>
              <a:spcAft>
                <a:spcPts val="0"/>
              </a:spcAft>
              <a:buAutoNum type="arabicPeriod"/>
            </a:pPr>
            <a:r>
              <a:rPr lang="id-ID" sz="1800" dirty="0" smtClean="0">
                <a:latin typeface="Bell MT" pitchFamily="18" charset="0"/>
              </a:rPr>
              <a:t>Wajib mengisi daftar hadir</a:t>
            </a:r>
          </a:p>
          <a:p>
            <a:pPr marL="514350" indent="-514350">
              <a:spcBef>
                <a:spcPts val="0"/>
              </a:spcBef>
              <a:spcAft>
                <a:spcPts val="0"/>
              </a:spcAft>
              <a:buAutoNum type="arabicPeriod"/>
            </a:pPr>
            <a:r>
              <a:rPr lang="id-ID" sz="1800" dirty="0" smtClean="0">
                <a:latin typeface="Bell MT" pitchFamily="18" charset="0"/>
              </a:rPr>
              <a:t>Wajib memenuhi semua tugas dan kewajiban yang diagendakan dosen</a:t>
            </a:r>
          </a:p>
          <a:p>
            <a:pPr marL="514350" indent="-514350">
              <a:spcBef>
                <a:spcPts val="0"/>
              </a:spcBef>
              <a:spcAft>
                <a:spcPts val="0"/>
              </a:spcAft>
              <a:buAutoNum type="arabicPeriod"/>
            </a:pPr>
            <a:r>
              <a:rPr lang="id-ID" sz="1800" dirty="0" smtClean="0">
                <a:latin typeface="Bell MT" pitchFamily="18" charset="0"/>
              </a:rPr>
              <a:t>Dapat mengajukan keberatan atas penilaian dosen</a:t>
            </a:r>
          </a:p>
          <a:p>
            <a:pPr marL="514350" indent="-514350">
              <a:spcBef>
                <a:spcPts val="0"/>
              </a:spcBef>
              <a:spcAft>
                <a:spcPts val="0"/>
              </a:spcAft>
              <a:buAutoNum type="arabicPeriod"/>
            </a:pPr>
            <a:r>
              <a:rPr lang="id-ID" sz="1800" dirty="0" smtClean="0">
                <a:latin typeface="Bell MT" pitchFamily="18" charset="0"/>
              </a:rPr>
              <a:t>Dapat menghubungi dosen untuk urusan perkuliahan dalam batas-batas kewajaran dan kesopanan</a:t>
            </a:r>
          </a:p>
          <a:p>
            <a:pPr marL="514350" indent="-514350">
              <a:spcBef>
                <a:spcPts val="0"/>
              </a:spcBef>
              <a:spcAft>
                <a:spcPts val="0"/>
              </a:spcAft>
              <a:buAutoNum type="arabicPeriod"/>
            </a:pPr>
            <a:r>
              <a:rPr lang="id-ID" sz="1800" dirty="0" smtClean="0">
                <a:latin typeface="Bell MT" pitchFamily="18" charset="0"/>
              </a:rPr>
              <a:t>Siap menerima saksi akademik dan/atau administratif dari dosen atas sikap dan/atau tindakan nya yang indisipliner </a:t>
            </a:r>
          </a:p>
          <a:p>
            <a:pPr marL="514350" indent="-514350">
              <a:spcBef>
                <a:spcPts val="0"/>
              </a:spcBef>
              <a:spcAft>
                <a:spcPts val="0"/>
              </a:spcAft>
              <a:buAutoNum type="arabicPeriod"/>
            </a:pPr>
            <a:r>
              <a:rPr lang="id-ID" sz="1800" dirty="0" smtClean="0">
                <a:latin typeface="Bell MT" pitchFamily="18" charset="0"/>
              </a:rPr>
              <a:t>Wajib memakai sepatu, berpakaian seragam sesuai peraturan, rapi, dan sopan</a:t>
            </a:r>
            <a:endParaRPr lang="id-ID" sz="1800" dirty="0">
              <a:latin typeface="Bell MT" pitchFamily="18" charset="0"/>
            </a:endParaRPr>
          </a:p>
        </p:txBody>
      </p:sp>
    </p:spTree>
    <p:extLst>
      <p:ext uri="{BB962C8B-B14F-4D97-AF65-F5344CB8AC3E}">
        <p14:creationId xmlns:p14="http://schemas.microsoft.com/office/powerpoint/2010/main" val="1417606578"/>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Essential">
  <a:themeElements>
    <a:clrScheme name="Essential">
      <a:dk1>
        <a:srgbClr val="000000"/>
      </a:dk1>
      <a:lt1>
        <a:srgbClr val="FFFFFF"/>
      </a:lt1>
      <a:dk2>
        <a:srgbClr val="D1282E"/>
      </a:dk2>
      <a:lt2>
        <a:srgbClr val="C8C8B1"/>
      </a:lt2>
      <a:accent1>
        <a:srgbClr val="7A7A7A"/>
      </a:accent1>
      <a:accent2>
        <a:srgbClr val="F5C201"/>
      </a:accent2>
      <a:accent3>
        <a:srgbClr val="526DB0"/>
      </a:accent3>
      <a:accent4>
        <a:srgbClr val="989AAC"/>
      </a:accent4>
      <a:accent5>
        <a:srgbClr val="DC5924"/>
      </a:accent5>
      <a:accent6>
        <a:srgbClr val="B4B392"/>
      </a:accent6>
      <a:hlink>
        <a:srgbClr val="CC9900"/>
      </a:hlink>
      <a:folHlink>
        <a:srgbClr val="969696"/>
      </a:folHlink>
    </a:clrScheme>
    <a:fontScheme name="Essential">
      <a:majorFont>
        <a:latin typeface="Arial Black"/>
        <a:ea typeface=""/>
        <a:cs typeface=""/>
        <a:font script="Jpan" typeface="ＭＳ Ｐゴシック"/>
        <a:font script="Hang" typeface="HY견고딕"/>
        <a:font script="Hans" typeface="微软雅黑"/>
        <a:font script="Hant" typeface="微軟正黑體"/>
        <a:font script="Arab" typeface="Tahoma"/>
        <a:font script="Hebr" typeface="Tahoma"/>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돋움"/>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Essential">
      <a:fillStyleLst>
        <a:solidFill>
          <a:schemeClr val="phClr"/>
        </a:solidFill>
        <a:gradFill rotWithShape="1">
          <a:gsLst>
            <a:gs pos="0">
              <a:schemeClr val="phClr">
                <a:tint val="60000"/>
                <a:satMod val="250000"/>
              </a:schemeClr>
            </a:gs>
            <a:gs pos="35000">
              <a:schemeClr val="phClr">
                <a:tint val="47000"/>
                <a:satMod val="275000"/>
              </a:schemeClr>
            </a:gs>
            <a:gs pos="100000">
              <a:schemeClr val="phClr">
                <a:tint val="25000"/>
                <a:satMod val="300000"/>
              </a:schemeClr>
            </a:gs>
          </a:gsLst>
          <a:lin ang="16200000" scaled="1"/>
        </a:gradFill>
        <a:solidFill>
          <a:schemeClr val="phClr">
            <a:satMod val="110000"/>
          </a:schemeClr>
        </a:solidFill>
      </a:fillStyleLst>
      <a:lnStyleLst>
        <a:ln w="12700" cap="flat" cmpd="sng" algn="ctr">
          <a:solidFill>
            <a:schemeClr val="phClr">
              <a:shade val="95000"/>
              <a:satMod val="105000"/>
            </a:schemeClr>
          </a:solidFill>
          <a:prstDash val="solid"/>
        </a:ln>
        <a:ln w="28575" cap="flat" cmpd="sng" algn="ctr">
          <a:solidFill>
            <a:schemeClr val="phClr"/>
          </a:solidFill>
          <a:prstDash val="solid"/>
        </a:ln>
        <a:ln w="41275" cap="flat" cmpd="sng" algn="ctr">
          <a:solidFill>
            <a:schemeClr val="phClr"/>
          </a:solidFill>
          <a:prstDash val="solid"/>
        </a:ln>
      </a:lnStyleLst>
      <a:effectStyleLst>
        <a:effectStyle>
          <a:effectLst/>
        </a:effectStyle>
        <a:effectStyle>
          <a:effectLst>
            <a:outerShdw blurRad="39999" dist="23000" algn="bl" rotWithShape="0">
              <a:srgbClr val="000000">
                <a:alpha val="40000"/>
              </a:srgbClr>
            </a:outerShdw>
          </a:effectLst>
        </a:effectStyle>
        <a:effectStyle>
          <a:effectLst>
            <a:outerShdw blurRad="38100" dist="19050" algn="bl" rotWithShape="0">
              <a:srgbClr val="000000">
                <a:alpha val="60000"/>
              </a:srgbClr>
            </a:outerShdw>
          </a:effectLst>
          <a:scene3d>
            <a:camera prst="orthographicFront">
              <a:rot lat="0" lon="0" rev="0"/>
            </a:camera>
            <a:lightRig rig="balanced" dir="l"/>
          </a:scene3d>
          <a:sp3d prstMaterial="plastic">
            <a:bevelT w="38100" h="31750"/>
          </a:sp3d>
        </a:effectStyle>
      </a:effectStyleLst>
      <a:bgFillStyleLst>
        <a:solidFill>
          <a:schemeClr val="phClr"/>
        </a:solidFill>
        <a:blipFill rotWithShape="1">
          <a:blip xmlns:r="http://schemas.openxmlformats.org/officeDocument/2006/relationships" r:embed="rId1">
            <a:duotone>
              <a:schemeClr val="phClr">
                <a:tint val="96000"/>
              </a:schemeClr>
              <a:schemeClr val="phClr">
                <a:shade val="94000"/>
              </a:schemeClr>
            </a:duotone>
          </a:blip>
          <a:tile tx="0" ty="0" sx="100000" sy="100000" flip="none" algn="tl"/>
        </a:blipFill>
        <a:gradFill rotWithShape="1">
          <a:gsLst>
            <a:gs pos="0">
              <a:schemeClr val="phClr">
                <a:tint val="84000"/>
                <a:satMod val="110000"/>
              </a:schemeClr>
            </a:gs>
            <a:gs pos="44000">
              <a:schemeClr val="phClr">
                <a:tint val="93000"/>
                <a:satMod val="115000"/>
              </a:schemeClr>
            </a:gs>
            <a:gs pos="100000">
              <a:schemeClr val="phClr">
                <a:tint val="100000"/>
                <a:shade val="59000"/>
                <a:satMod val="120000"/>
              </a:schemeClr>
            </a:gs>
          </a:gsLst>
          <a:path path="circle">
            <a:fillToRect l="40000" t="60000" r="60000" b="4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Essential</Template>
  <TotalTime>783</TotalTime>
  <Words>245</Words>
  <Application>Microsoft Office PowerPoint</Application>
  <PresentationFormat>On-screen Show (4:3)</PresentationFormat>
  <Paragraphs>91</Paragraphs>
  <Slides>6</Slides>
  <Notes>0</Notes>
  <HiddenSlides>0</HiddenSlides>
  <MMClips>0</MMClips>
  <ScaleCrop>false</ScaleCrop>
  <HeadingPairs>
    <vt:vector size="4" baseType="variant">
      <vt:variant>
        <vt:lpstr>Theme</vt:lpstr>
      </vt:variant>
      <vt:variant>
        <vt:i4>1</vt:i4>
      </vt:variant>
      <vt:variant>
        <vt:lpstr>Slide Titles</vt:lpstr>
      </vt:variant>
      <vt:variant>
        <vt:i4>6</vt:i4>
      </vt:variant>
    </vt:vector>
  </HeadingPairs>
  <TitlesOfParts>
    <vt:vector size="7" baseType="lpstr">
      <vt:lpstr>Essential</vt:lpstr>
      <vt:lpstr>SATUAN OPERASI lanjut (MINGGU KE-1)</vt:lpstr>
      <vt:lpstr>KONTRAK PERKULIAHAN</vt:lpstr>
      <vt:lpstr>Jadwal pertemuan</vt:lpstr>
      <vt:lpstr>PowerPoint Presentation</vt:lpstr>
      <vt:lpstr>PEMBOBOTAN PENILAIAN</vt:lpstr>
      <vt:lpstr>Tata tertib perkuliahan</vt:lpstr>
    </vt:vector>
  </TitlesOfParts>
  <Company>home</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PENGANTAR TEKNOLOGI PANGAN (minggu ke-1)</dc:title>
  <dc:creator>Khoiron PC</dc:creator>
  <cp:lastModifiedBy>ASUS</cp:lastModifiedBy>
  <cp:revision>31</cp:revision>
  <dcterms:created xsi:type="dcterms:W3CDTF">2014-09-04T03:04:36Z</dcterms:created>
  <dcterms:modified xsi:type="dcterms:W3CDTF">2017-09-14T06:43:23Z</dcterms:modified>
</cp:coreProperties>
</file>