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89" r:id="rId3"/>
    <p:sldId id="403" r:id="rId4"/>
    <p:sldId id="404" r:id="rId5"/>
    <p:sldId id="413" r:id="rId6"/>
    <p:sldId id="406" r:id="rId7"/>
    <p:sldId id="430" r:id="rId8"/>
    <p:sldId id="433" r:id="rId9"/>
    <p:sldId id="412" r:id="rId10"/>
    <p:sldId id="414" r:id="rId11"/>
    <p:sldId id="438" r:id="rId12"/>
    <p:sldId id="441" r:id="rId13"/>
    <p:sldId id="434" r:id="rId14"/>
    <p:sldId id="435" r:id="rId15"/>
    <p:sldId id="436" r:id="rId16"/>
    <p:sldId id="437" r:id="rId17"/>
    <p:sldId id="439" r:id="rId18"/>
    <p:sldId id="415" r:id="rId19"/>
    <p:sldId id="416" r:id="rId20"/>
    <p:sldId id="417" r:id="rId21"/>
    <p:sldId id="418" r:id="rId22"/>
    <p:sldId id="419" r:id="rId23"/>
    <p:sldId id="420" r:id="rId24"/>
    <p:sldId id="421" r:id="rId25"/>
    <p:sldId id="422" r:id="rId26"/>
    <p:sldId id="423" r:id="rId27"/>
    <p:sldId id="424" r:id="rId28"/>
    <p:sldId id="442" r:id="rId29"/>
    <p:sldId id="443" r:id="rId30"/>
    <p:sldId id="425" r:id="rId31"/>
    <p:sldId id="426" r:id="rId32"/>
    <p:sldId id="427" r:id="rId33"/>
    <p:sldId id="428" r:id="rId34"/>
    <p:sldId id="429" r:id="rId35"/>
    <p:sldId id="340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C4047-FF10-4AF5-BE4D-5FB4B000A8CC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58C829-647A-47C6-B036-5B117505A6E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778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63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E7EBDB-F49C-47D4-93FE-DAC2D0633A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62337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3.png"/><Relationship Id="rId7" Type="http://schemas.openxmlformats.org/officeDocument/2006/relationships/image" Target="../media/image5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7.png"/><Relationship Id="rId7" Type="http://schemas.openxmlformats.org/officeDocument/2006/relationships/image" Target="../media/image13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Relationship Id="rId9" Type="http://schemas.openxmlformats.org/officeDocument/2006/relationships/image" Target="../media/image8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533400"/>
            <a:ext cx="8534400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 Black" pitchFamily="34" charset="0"/>
              </a:rPr>
              <a:t>BERMAIN DAN PERMAINAN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200400"/>
            <a:ext cx="8077200" cy="12954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ASMAWATI, S. </a:t>
            </a:r>
            <a:r>
              <a:rPr lang="en-US" b="1" dirty="0" err="1" smtClean="0">
                <a:solidFill>
                  <a:schemeClr val="tx1"/>
                </a:solidFill>
              </a:rPr>
              <a:t>Pd</a:t>
            </a:r>
            <a:r>
              <a:rPr lang="en-US" b="1" dirty="0" smtClean="0">
                <a:solidFill>
                  <a:schemeClr val="tx1"/>
                </a:solidFill>
              </a:rPr>
              <a:t>, M. </a:t>
            </a:r>
            <a:r>
              <a:rPr lang="en-US" b="1" dirty="0" err="1" smtClean="0">
                <a:solidFill>
                  <a:schemeClr val="tx1"/>
                </a:solidFill>
              </a:rPr>
              <a:t>Pd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40399" y="4757371"/>
            <a:ext cx="2254433" cy="1990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65879"/>
            <a:ext cx="1828800" cy="19921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H:\Album Foto\afdruk lomba aisyiyah 2014\buat mading\kegiatan anak TK\DSC018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3600" y="4882641"/>
            <a:ext cx="2737178" cy="199713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04568"/>
            <a:ext cx="2133600" cy="2453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997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spc="-305" dirty="0">
                <a:solidFill>
                  <a:schemeClr val="tx2"/>
                </a:solidFill>
                <a:latin typeface="Arial"/>
                <a:cs typeface="Arial"/>
              </a:rPr>
              <a:t>RENCANA </a:t>
            </a:r>
            <a:r>
              <a:rPr lang="id-ID" b="1" spc="-325" dirty="0">
                <a:solidFill>
                  <a:schemeClr val="tx2"/>
                </a:solidFill>
                <a:latin typeface="Arial"/>
                <a:cs typeface="Arial"/>
              </a:rPr>
              <a:t>PEMBELAJARAN </a:t>
            </a:r>
            <a:r>
              <a:rPr lang="id-ID" b="1" spc="-355" dirty="0">
                <a:solidFill>
                  <a:schemeClr val="tx2"/>
                </a:solidFill>
                <a:latin typeface="Arial"/>
                <a:cs typeface="Arial"/>
              </a:rPr>
              <a:t>SEMESTER</a:t>
            </a:r>
            <a:r>
              <a:rPr lang="id-ID" b="1" spc="-22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id-ID" b="1" spc="-370" dirty="0">
                <a:solidFill>
                  <a:schemeClr val="tx2"/>
                </a:solidFill>
                <a:latin typeface="Arial"/>
                <a:cs typeface="Arial"/>
              </a:rPr>
              <a:t>GENAP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err="1" smtClean="0"/>
              <a:t>Hakekat</a:t>
            </a:r>
            <a:r>
              <a:rPr lang="en-US" b="1" dirty="0" smtClean="0"/>
              <a:t> </a:t>
            </a:r>
            <a:r>
              <a:rPr lang="en-US" b="1" dirty="0" err="1" smtClean="0"/>
              <a:t>Bermain</a:t>
            </a:r>
            <a:r>
              <a:rPr lang="en-US" b="1" dirty="0" smtClean="0"/>
              <a:t> Dan </a:t>
            </a:r>
            <a:r>
              <a:rPr lang="en-US" b="1" dirty="0" err="1" smtClean="0"/>
              <a:t>Permainan</a:t>
            </a:r>
            <a:r>
              <a:rPr lang="en-US" b="1" dirty="0" smtClean="0"/>
              <a:t>, </a:t>
            </a:r>
            <a:r>
              <a:rPr lang="en-US" b="1" dirty="0" err="1" smtClean="0"/>
              <a:t>Karakteristik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Manfaat</a:t>
            </a:r>
            <a:r>
              <a:rPr lang="en-US" b="1" dirty="0" smtClean="0"/>
              <a:t> </a:t>
            </a:r>
            <a:r>
              <a:rPr lang="en-US" b="1" dirty="0" err="1" smtClean="0"/>
              <a:t>Bermain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err="1" smtClean="0"/>
              <a:t>Bermain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Permainan</a:t>
            </a:r>
            <a:r>
              <a:rPr lang="en-US" b="1" dirty="0" smtClean="0"/>
              <a:t> </a:t>
            </a:r>
            <a:r>
              <a:rPr lang="en-US" b="1" dirty="0" err="1" smtClean="0"/>
              <a:t>sesuai</a:t>
            </a:r>
            <a:r>
              <a:rPr lang="en-US" b="1" dirty="0" smtClean="0"/>
              <a:t> </a:t>
            </a:r>
            <a:r>
              <a:rPr lang="en-US" b="1" dirty="0" err="1" smtClean="0"/>
              <a:t>Tahap</a:t>
            </a:r>
            <a:r>
              <a:rPr lang="en-US" b="1" dirty="0" smtClean="0"/>
              <a:t> </a:t>
            </a:r>
            <a:r>
              <a:rPr lang="en-US" b="1" dirty="0" err="1" smtClean="0"/>
              <a:t>Perkembangan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err="1" smtClean="0"/>
              <a:t>Prinsip</a:t>
            </a:r>
            <a:r>
              <a:rPr lang="en-US" b="1" dirty="0" smtClean="0"/>
              <a:t> </a:t>
            </a:r>
            <a:r>
              <a:rPr lang="en-US" b="1" dirty="0" err="1" smtClean="0"/>
              <a:t>Kegiatan</a:t>
            </a:r>
            <a:r>
              <a:rPr lang="en-US" b="1" dirty="0" smtClean="0"/>
              <a:t> </a:t>
            </a:r>
            <a:r>
              <a:rPr lang="en-US" b="1" dirty="0" err="1" smtClean="0"/>
              <a:t>Bermain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Merancang</a:t>
            </a:r>
            <a:r>
              <a:rPr lang="en-US" b="1" dirty="0" smtClean="0"/>
              <a:t> </a:t>
            </a:r>
            <a:r>
              <a:rPr lang="en-US" b="1" dirty="0" err="1" smtClean="0"/>
              <a:t>Kegiatan</a:t>
            </a:r>
            <a:r>
              <a:rPr lang="en-US" b="1" dirty="0" smtClean="0"/>
              <a:t> </a:t>
            </a:r>
            <a:r>
              <a:rPr lang="en-US" b="1" dirty="0" err="1" smtClean="0"/>
              <a:t>Bermain</a:t>
            </a:r>
            <a:r>
              <a:rPr lang="en-US" b="1" dirty="0" smtClean="0"/>
              <a:t> </a:t>
            </a:r>
            <a:r>
              <a:rPr lang="en-US" b="1" dirty="0" err="1" smtClean="0"/>
              <a:t>Anak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err="1"/>
              <a:t>Jenis-Jenis</a:t>
            </a:r>
            <a:r>
              <a:rPr lang="en-US" b="1" dirty="0"/>
              <a:t> </a:t>
            </a:r>
            <a:r>
              <a:rPr lang="en-US" b="1" dirty="0" err="1"/>
              <a:t>Bermain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UTS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err="1" smtClean="0"/>
              <a:t>Mendesaian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merancang</a:t>
            </a:r>
            <a:r>
              <a:rPr lang="en-US" b="1" dirty="0" smtClean="0"/>
              <a:t> </a:t>
            </a:r>
            <a:r>
              <a:rPr lang="en-US" b="1" dirty="0" err="1" smtClean="0"/>
              <a:t>Kegiatan</a:t>
            </a:r>
            <a:r>
              <a:rPr lang="en-US" b="1" dirty="0" smtClean="0"/>
              <a:t> </a:t>
            </a:r>
            <a:r>
              <a:rPr lang="en-US" b="1" dirty="0" err="1" smtClean="0"/>
              <a:t>Bermain</a:t>
            </a:r>
            <a:r>
              <a:rPr lang="en-US" b="1" dirty="0" smtClean="0"/>
              <a:t> </a:t>
            </a:r>
            <a:r>
              <a:rPr lang="en-US" b="1" dirty="0" err="1" smtClean="0"/>
              <a:t>sesuai</a:t>
            </a:r>
            <a:r>
              <a:rPr lang="en-US" b="1" dirty="0" smtClean="0"/>
              <a:t> </a:t>
            </a:r>
            <a:r>
              <a:rPr lang="en-US" b="1" dirty="0" err="1" smtClean="0"/>
              <a:t>Tahap</a:t>
            </a:r>
            <a:r>
              <a:rPr lang="en-US" b="1" dirty="0" smtClean="0"/>
              <a:t> </a:t>
            </a:r>
            <a:r>
              <a:rPr lang="en-US" b="1" dirty="0" err="1" smtClean="0"/>
              <a:t>Perkembangan</a:t>
            </a:r>
            <a:r>
              <a:rPr lang="en-US" b="1" dirty="0" smtClean="0"/>
              <a:t> </a:t>
            </a:r>
            <a:r>
              <a:rPr lang="en-US" b="1" dirty="0" err="1" smtClean="0"/>
              <a:t>Anak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err="1" smtClean="0"/>
              <a:t>Praktek</a:t>
            </a:r>
            <a:r>
              <a:rPr lang="en-US" b="1" dirty="0" smtClean="0"/>
              <a:t> </a:t>
            </a:r>
            <a:r>
              <a:rPr lang="en-US" b="1" dirty="0" err="1" smtClean="0"/>
              <a:t>Membuat</a:t>
            </a:r>
            <a:r>
              <a:rPr lang="en-US" b="1" dirty="0" smtClean="0"/>
              <a:t> APE </a:t>
            </a:r>
            <a:r>
              <a:rPr lang="en-US" b="1" dirty="0" err="1" smtClean="0"/>
              <a:t>Edukatif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err="1" smtClean="0"/>
              <a:t>Konsep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Strategi</a:t>
            </a:r>
            <a:r>
              <a:rPr lang="en-US" b="1" dirty="0" smtClean="0"/>
              <a:t> </a:t>
            </a:r>
            <a:r>
              <a:rPr lang="en-US" b="1" dirty="0" err="1" smtClean="0"/>
              <a:t>Praktek</a:t>
            </a:r>
            <a:r>
              <a:rPr lang="en-US" b="1" dirty="0" smtClean="0"/>
              <a:t> </a:t>
            </a:r>
            <a:r>
              <a:rPr lang="en-US" b="1" dirty="0" err="1" smtClean="0"/>
              <a:t>Bermain</a:t>
            </a:r>
            <a:r>
              <a:rPr lang="en-US" b="1" dirty="0" smtClean="0"/>
              <a:t> AUD</a:t>
            </a:r>
          </a:p>
          <a:p>
            <a:pPr marL="514350" indent="-514350">
              <a:buFont typeface="+mj-lt"/>
              <a:buAutoNum type="arabicPeriod"/>
            </a:pP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9081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/>
          <p:nvPr/>
        </p:nvSpPr>
        <p:spPr>
          <a:xfrm>
            <a:off x="304800" y="1160272"/>
            <a:ext cx="7848600" cy="4902200"/>
          </a:xfrm>
          <a:custGeom>
            <a:avLst/>
            <a:gdLst/>
            <a:ahLst/>
            <a:cxnLst/>
            <a:rect l="l" t="t" r="r" b="b"/>
            <a:pathLst>
              <a:path w="7848600" h="4902200">
                <a:moveTo>
                  <a:pt x="6553073" y="0"/>
                </a:moveTo>
                <a:lnTo>
                  <a:pt x="6622160" y="609600"/>
                </a:lnTo>
                <a:lnTo>
                  <a:pt x="6188820" y="698500"/>
                </a:lnTo>
                <a:lnTo>
                  <a:pt x="6128036" y="723900"/>
                </a:lnTo>
                <a:lnTo>
                  <a:pt x="5593606" y="838200"/>
                </a:lnTo>
                <a:lnTo>
                  <a:pt x="5535627" y="863600"/>
                </a:lnTo>
                <a:lnTo>
                  <a:pt x="5306518" y="914400"/>
                </a:lnTo>
                <a:lnTo>
                  <a:pt x="5249942" y="939800"/>
                </a:lnTo>
                <a:lnTo>
                  <a:pt x="5081897" y="977900"/>
                </a:lnTo>
                <a:lnTo>
                  <a:pt x="5026443" y="1003300"/>
                </a:lnTo>
                <a:lnTo>
                  <a:pt x="4916376" y="1028700"/>
                </a:lnTo>
                <a:lnTo>
                  <a:pt x="4861764" y="1054100"/>
                </a:lnTo>
                <a:lnTo>
                  <a:pt x="4753381" y="1079500"/>
                </a:lnTo>
                <a:lnTo>
                  <a:pt x="4699610" y="1104900"/>
                </a:lnTo>
                <a:lnTo>
                  <a:pt x="4592909" y="1130300"/>
                </a:lnTo>
                <a:lnTo>
                  <a:pt x="4539980" y="1155700"/>
                </a:lnTo>
                <a:lnTo>
                  <a:pt x="4487331" y="1168400"/>
                </a:lnTo>
                <a:lnTo>
                  <a:pt x="4434963" y="1193800"/>
                </a:lnTo>
                <a:lnTo>
                  <a:pt x="4382875" y="1206500"/>
                </a:lnTo>
                <a:lnTo>
                  <a:pt x="4331067" y="1231900"/>
                </a:lnTo>
                <a:lnTo>
                  <a:pt x="4228294" y="1257300"/>
                </a:lnTo>
                <a:lnTo>
                  <a:pt x="4177328" y="1282700"/>
                </a:lnTo>
                <a:lnTo>
                  <a:pt x="4126643" y="1295400"/>
                </a:lnTo>
                <a:lnTo>
                  <a:pt x="4076238" y="1320800"/>
                </a:lnTo>
                <a:lnTo>
                  <a:pt x="4026114" y="1333500"/>
                </a:lnTo>
                <a:lnTo>
                  <a:pt x="3926707" y="1384300"/>
                </a:lnTo>
                <a:lnTo>
                  <a:pt x="3877424" y="1397000"/>
                </a:lnTo>
                <a:lnTo>
                  <a:pt x="3828422" y="1422400"/>
                </a:lnTo>
                <a:lnTo>
                  <a:pt x="3779700" y="1435100"/>
                </a:lnTo>
                <a:lnTo>
                  <a:pt x="3731259" y="1460500"/>
                </a:lnTo>
                <a:lnTo>
                  <a:pt x="3683098" y="1473200"/>
                </a:lnTo>
                <a:lnTo>
                  <a:pt x="3587618" y="1524000"/>
                </a:lnTo>
                <a:lnTo>
                  <a:pt x="3540299" y="1536700"/>
                </a:lnTo>
                <a:lnTo>
                  <a:pt x="3446502" y="1587500"/>
                </a:lnTo>
                <a:lnTo>
                  <a:pt x="3400024" y="1600200"/>
                </a:lnTo>
                <a:lnTo>
                  <a:pt x="3307911" y="1651000"/>
                </a:lnTo>
                <a:lnTo>
                  <a:pt x="3262274" y="1663700"/>
                </a:lnTo>
                <a:lnTo>
                  <a:pt x="3127049" y="1739900"/>
                </a:lnTo>
                <a:lnTo>
                  <a:pt x="3082535" y="1752600"/>
                </a:lnTo>
                <a:lnTo>
                  <a:pt x="2907284" y="1854200"/>
                </a:lnTo>
                <a:lnTo>
                  <a:pt x="2864172" y="1866900"/>
                </a:lnTo>
                <a:lnTo>
                  <a:pt x="2736521" y="1943100"/>
                </a:lnTo>
                <a:lnTo>
                  <a:pt x="2570246" y="2044700"/>
                </a:lnTo>
                <a:lnTo>
                  <a:pt x="2529378" y="2057400"/>
                </a:lnTo>
                <a:lnTo>
                  <a:pt x="2408459" y="2133600"/>
                </a:lnTo>
                <a:lnTo>
                  <a:pt x="2251160" y="2235200"/>
                </a:lnTo>
                <a:lnTo>
                  <a:pt x="2098350" y="2336800"/>
                </a:lnTo>
                <a:lnTo>
                  <a:pt x="2060849" y="2374900"/>
                </a:lnTo>
                <a:lnTo>
                  <a:pt x="2023628" y="2400300"/>
                </a:lnTo>
                <a:lnTo>
                  <a:pt x="1913649" y="2476500"/>
                </a:lnTo>
                <a:lnTo>
                  <a:pt x="1806194" y="2552700"/>
                </a:lnTo>
                <a:lnTo>
                  <a:pt x="1770937" y="2590800"/>
                </a:lnTo>
                <a:lnTo>
                  <a:pt x="1735960" y="2616200"/>
                </a:lnTo>
                <a:lnTo>
                  <a:pt x="1632713" y="2692400"/>
                </a:lnTo>
                <a:lnTo>
                  <a:pt x="1598858" y="2730500"/>
                </a:lnTo>
                <a:lnTo>
                  <a:pt x="1498977" y="2806700"/>
                </a:lnTo>
                <a:lnTo>
                  <a:pt x="1466244" y="2844800"/>
                </a:lnTo>
                <a:lnTo>
                  <a:pt x="1401621" y="2895600"/>
                </a:lnTo>
                <a:lnTo>
                  <a:pt x="1369730" y="2933700"/>
                </a:lnTo>
                <a:lnTo>
                  <a:pt x="1306789" y="2984500"/>
                </a:lnTo>
                <a:lnTo>
                  <a:pt x="1275739" y="3022600"/>
                </a:lnTo>
                <a:lnTo>
                  <a:pt x="1214482" y="3073400"/>
                </a:lnTo>
                <a:lnTo>
                  <a:pt x="1184274" y="3111500"/>
                </a:lnTo>
                <a:lnTo>
                  <a:pt x="1154346" y="3136900"/>
                </a:lnTo>
                <a:lnTo>
                  <a:pt x="1124699" y="3175000"/>
                </a:lnTo>
                <a:lnTo>
                  <a:pt x="1066247" y="3225800"/>
                </a:lnTo>
                <a:lnTo>
                  <a:pt x="1037441" y="3263900"/>
                </a:lnTo>
                <a:lnTo>
                  <a:pt x="1008916" y="3289300"/>
                </a:lnTo>
                <a:lnTo>
                  <a:pt x="980672" y="3327400"/>
                </a:lnTo>
                <a:lnTo>
                  <a:pt x="952708" y="3352800"/>
                </a:lnTo>
                <a:lnTo>
                  <a:pt x="925024" y="3390900"/>
                </a:lnTo>
                <a:lnTo>
                  <a:pt x="897621" y="3416300"/>
                </a:lnTo>
                <a:lnTo>
                  <a:pt x="870499" y="3454400"/>
                </a:lnTo>
                <a:lnTo>
                  <a:pt x="843657" y="3492500"/>
                </a:lnTo>
                <a:lnTo>
                  <a:pt x="817096" y="3517900"/>
                </a:lnTo>
                <a:lnTo>
                  <a:pt x="790815" y="3556000"/>
                </a:lnTo>
                <a:lnTo>
                  <a:pt x="764814" y="3581400"/>
                </a:lnTo>
                <a:lnTo>
                  <a:pt x="739095" y="3619500"/>
                </a:lnTo>
                <a:lnTo>
                  <a:pt x="713655" y="3644900"/>
                </a:lnTo>
                <a:lnTo>
                  <a:pt x="688496" y="3683000"/>
                </a:lnTo>
                <a:lnTo>
                  <a:pt x="663618" y="3721100"/>
                </a:lnTo>
                <a:lnTo>
                  <a:pt x="639020" y="3746500"/>
                </a:lnTo>
                <a:lnTo>
                  <a:pt x="614703" y="3784600"/>
                </a:lnTo>
                <a:lnTo>
                  <a:pt x="590666" y="3822700"/>
                </a:lnTo>
                <a:lnTo>
                  <a:pt x="566910" y="3848100"/>
                </a:lnTo>
                <a:lnTo>
                  <a:pt x="543434" y="3886200"/>
                </a:lnTo>
                <a:lnTo>
                  <a:pt x="520239" y="3924300"/>
                </a:lnTo>
                <a:lnTo>
                  <a:pt x="497324" y="3949700"/>
                </a:lnTo>
                <a:lnTo>
                  <a:pt x="474690" y="3987800"/>
                </a:lnTo>
                <a:lnTo>
                  <a:pt x="452336" y="4025900"/>
                </a:lnTo>
                <a:lnTo>
                  <a:pt x="430263" y="4064000"/>
                </a:lnTo>
                <a:lnTo>
                  <a:pt x="408470" y="4089400"/>
                </a:lnTo>
                <a:lnTo>
                  <a:pt x="386958" y="4127500"/>
                </a:lnTo>
                <a:lnTo>
                  <a:pt x="365726" y="4165600"/>
                </a:lnTo>
                <a:lnTo>
                  <a:pt x="344775" y="4203700"/>
                </a:lnTo>
                <a:lnTo>
                  <a:pt x="324104" y="4241800"/>
                </a:lnTo>
                <a:lnTo>
                  <a:pt x="303714" y="4267200"/>
                </a:lnTo>
                <a:lnTo>
                  <a:pt x="283604" y="4305300"/>
                </a:lnTo>
                <a:lnTo>
                  <a:pt x="263775" y="4343400"/>
                </a:lnTo>
                <a:lnTo>
                  <a:pt x="244227" y="4381500"/>
                </a:lnTo>
                <a:lnTo>
                  <a:pt x="224959" y="4419600"/>
                </a:lnTo>
                <a:lnTo>
                  <a:pt x="205971" y="4457700"/>
                </a:lnTo>
                <a:lnTo>
                  <a:pt x="187264" y="4495800"/>
                </a:lnTo>
                <a:lnTo>
                  <a:pt x="168837" y="4533900"/>
                </a:lnTo>
                <a:lnTo>
                  <a:pt x="150691" y="4572000"/>
                </a:lnTo>
                <a:lnTo>
                  <a:pt x="132826" y="4610100"/>
                </a:lnTo>
                <a:lnTo>
                  <a:pt x="115241" y="4635500"/>
                </a:lnTo>
                <a:lnTo>
                  <a:pt x="97936" y="4673600"/>
                </a:lnTo>
                <a:lnTo>
                  <a:pt x="80912" y="4711700"/>
                </a:lnTo>
                <a:lnTo>
                  <a:pt x="64168" y="4749800"/>
                </a:lnTo>
                <a:lnTo>
                  <a:pt x="47705" y="4787900"/>
                </a:lnTo>
                <a:lnTo>
                  <a:pt x="31523" y="4826000"/>
                </a:lnTo>
                <a:lnTo>
                  <a:pt x="15621" y="4864100"/>
                </a:lnTo>
                <a:lnTo>
                  <a:pt x="0" y="4902200"/>
                </a:lnTo>
                <a:lnTo>
                  <a:pt x="25436" y="4876800"/>
                </a:lnTo>
                <a:lnTo>
                  <a:pt x="51108" y="4838700"/>
                </a:lnTo>
                <a:lnTo>
                  <a:pt x="77016" y="4800600"/>
                </a:lnTo>
                <a:lnTo>
                  <a:pt x="103161" y="4775200"/>
                </a:lnTo>
                <a:lnTo>
                  <a:pt x="129541" y="4737100"/>
                </a:lnTo>
                <a:lnTo>
                  <a:pt x="156158" y="4711700"/>
                </a:lnTo>
                <a:lnTo>
                  <a:pt x="183010" y="4673600"/>
                </a:lnTo>
                <a:lnTo>
                  <a:pt x="210099" y="4635500"/>
                </a:lnTo>
                <a:lnTo>
                  <a:pt x="237424" y="4610100"/>
                </a:lnTo>
                <a:lnTo>
                  <a:pt x="264985" y="4572000"/>
                </a:lnTo>
                <a:lnTo>
                  <a:pt x="292782" y="4546600"/>
                </a:lnTo>
                <a:lnTo>
                  <a:pt x="320815" y="4508500"/>
                </a:lnTo>
                <a:lnTo>
                  <a:pt x="349085" y="4483100"/>
                </a:lnTo>
                <a:lnTo>
                  <a:pt x="377590" y="4445000"/>
                </a:lnTo>
                <a:lnTo>
                  <a:pt x="406332" y="4419600"/>
                </a:lnTo>
                <a:lnTo>
                  <a:pt x="435309" y="4381500"/>
                </a:lnTo>
                <a:lnTo>
                  <a:pt x="464523" y="4356100"/>
                </a:lnTo>
                <a:lnTo>
                  <a:pt x="493973" y="4318000"/>
                </a:lnTo>
                <a:lnTo>
                  <a:pt x="523659" y="4292600"/>
                </a:lnTo>
                <a:lnTo>
                  <a:pt x="553581" y="4254500"/>
                </a:lnTo>
                <a:lnTo>
                  <a:pt x="614133" y="4203700"/>
                </a:lnTo>
                <a:lnTo>
                  <a:pt x="644763" y="4165600"/>
                </a:lnTo>
                <a:lnTo>
                  <a:pt x="706732" y="4114800"/>
                </a:lnTo>
                <a:lnTo>
                  <a:pt x="738071" y="4076700"/>
                </a:lnTo>
                <a:lnTo>
                  <a:pt x="801456" y="4025900"/>
                </a:lnTo>
                <a:lnTo>
                  <a:pt x="833503" y="3987800"/>
                </a:lnTo>
                <a:lnTo>
                  <a:pt x="931060" y="3911600"/>
                </a:lnTo>
                <a:lnTo>
                  <a:pt x="964051" y="3873500"/>
                </a:lnTo>
                <a:lnTo>
                  <a:pt x="1064442" y="3797300"/>
                </a:lnTo>
                <a:lnTo>
                  <a:pt x="1132549" y="3746500"/>
                </a:lnTo>
                <a:lnTo>
                  <a:pt x="1166957" y="3708400"/>
                </a:lnTo>
                <a:lnTo>
                  <a:pt x="1306949" y="3606800"/>
                </a:lnTo>
                <a:lnTo>
                  <a:pt x="1450719" y="3505200"/>
                </a:lnTo>
                <a:lnTo>
                  <a:pt x="1598266" y="3403600"/>
                </a:lnTo>
                <a:lnTo>
                  <a:pt x="1749590" y="3302000"/>
                </a:lnTo>
                <a:lnTo>
                  <a:pt x="1788012" y="3276600"/>
                </a:lnTo>
                <a:lnTo>
                  <a:pt x="1826669" y="3263900"/>
                </a:lnTo>
                <a:lnTo>
                  <a:pt x="2023498" y="3136900"/>
                </a:lnTo>
                <a:lnTo>
                  <a:pt x="2063572" y="3124200"/>
                </a:lnTo>
                <a:lnTo>
                  <a:pt x="2185210" y="3048000"/>
                </a:lnTo>
                <a:lnTo>
                  <a:pt x="2226228" y="3035300"/>
                </a:lnTo>
                <a:lnTo>
                  <a:pt x="2308973" y="2984500"/>
                </a:lnTo>
                <a:lnTo>
                  <a:pt x="2350700" y="2971800"/>
                </a:lnTo>
                <a:lnTo>
                  <a:pt x="2434861" y="2921000"/>
                </a:lnTo>
                <a:lnTo>
                  <a:pt x="2477296" y="2908300"/>
                </a:lnTo>
                <a:lnTo>
                  <a:pt x="2562874" y="2857500"/>
                </a:lnTo>
                <a:lnTo>
                  <a:pt x="2606017" y="2844800"/>
                </a:lnTo>
                <a:lnTo>
                  <a:pt x="2649396" y="2819400"/>
                </a:lnTo>
                <a:lnTo>
                  <a:pt x="2693012" y="2806700"/>
                </a:lnTo>
                <a:lnTo>
                  <a:pt x="2736863" y="2781300"/>
                </a:lnTo>
                <a:lnTo>
                  <a:pt x="2780951" y="2768600"/>
                </a:lnTo>
                <a:lnTo>
                  <a:pt x="2825274" y="2743200"/>
                </a:lnTo>
                <a:lnTo>
                  <a:pt x="2869834" y="2730500"/>
                </a:lnTo>
                <a:lnTo>
                  <a:pt x="2914629" y="2705100"/>
                </a:lnTo>
                <a:lnTo>
                  <a:pt x="2959661" y="2692400"/>
                </a:lnTo>
                <a:lnTo>
                  <a:pt x="3004929" y="2667000"/>
                </a:lnTo>
                <a:lnTo>
                  <a:pt x="3050433" y="2654300"/>
                </a:lnTo>
                <a:lnTo>
                  <a:pt x="3096173" y="2628900"/>
                </a:lnTo>
                <a:lnTo>
                  <a:pt x="3188361" y="2603500"/>
                </a:lnTo>
                <a:lnTo>
                  <a:pt x="3234810" y="2578100"/>
                </a:lnTo>
                <a:lnTo>
                  <a:pt x="3281494" y="2565400"/>
                </a:lnTo>
                <a:lnTo>
                  <a:pt x="3328415" y="2540000"/>
                </a:lnTo>
                <a:lnTo>
                  <a:pt x="3470592" y="2501900"/>
                </a:lnTo>
                <a:lnTo>
                  <a:pt x="3518457" y="2476500"/>
                </a:lnTo>
                <a:lnTo>
                  <a:pt x="3614895" y="2451100"/>
                </a:lnTo>
                <a:lnTo>
                  <a:pt x="3663468" y="2425700"/>
                </a:lnTo>
                <a:lnTo>
                  <a:pt x="3860121" y="2374900"/>
                </a:lnTo>
                <a:lnTo>
                  <a:pt x="3909874" y="2349500"/>
                </a:lnTo>
                <a:lnTo>
                  <a:pt x="4368279" y="2235200"/>
                </a:lnTo>
                <a:lnTo>
                  <a:pt x="4420393" y="2209800"/>
                </a:lnTo>
                <a:lnTo>
                  <a:pt x="4578152" y="2171700"/>
                </a:lnTo>
                <a:lnTo>
                  <a:pt x="4631211" y="2171700"/>
                </a:lnTo>
                <a:lnTo>
                  <a:pt x="5119361" y="2057400"/>
                </a:lnTo>
                <a:lnTo>
                  <a:pt x="5174780" y="2057400"/>
                </a:lnTo>
                <a:lnTo>
                  <a:pt x="5342454" y="2019300"/>
                </a:lnTo>
                <a:lnTo>
                  <a:pt x="5398818" y="2019300"/>
                </a:lnTo>
                <a:lnTo>
                  <a:pt x="5569325" y="1981200"/>
                </a:lnTo>
                <a:lnTo>
                  <a:pt x="5626633" y="1981200"/>
                </a:lnTo>
                <a:lnTo>
                  <a:pt x="5741957" y="1955800"/>
                </a:lnTo>
                <a:lnTo>
                  <a:pt x="5799973" y="1955800"/>
                </a:lnTo>
                <a:lnTo>
                  <a:pt x="5916714" y="1930400"/>
                </a:lnTo>
                <a:lnTo>
                  <a:pt x="5975438" y="1930400"/>
                </a:lnTo>
                <a:lnTo>
                  <a:pt x="6034398" y="1917700"/>
                </a:lnTo>
                <a:lnTo>
                  <a:pt x="6093595" y="1917700"/>
                </a:lnTo>
                <a:lnTo>
                  <a:pt x="6212696" y="1892300"/>
                </a:lnTo>
                <a:lnTo>
                  <a:pt x="6272601" y="1892300"/>
                </a:lnTo>
                <a:lnTo>
                  <a:pt x="6332741" y="1879600"/>
                </a:lnTo>
                <a:lnTo>
                  <a:pt x="6393118" y="1879600"/>
                </a:lnTo>
                <a:lnTo>
                  <a:pt x="6453731" y="1866900"/>
                </a:lnTo>
                <a:lnTo>
                  <a:pt x="6514580" y="1866900"/>
                </a:lnTo>
                <a:lnTo>
                  <a:pt x="6575665" y="1854200"/>
                </a:lnTo>
                <a:lnTo>
                  <a:pt x="6636986" y="1854200"/>
                </a:lnTo>
                <a:lnTo>
                  <a:pt x="6698543" y="1841500"/>
                </a:lnTo>
                <a:lnTo>
                  <a:pt x="7251152" y="1841500"/>
                </a:lnTo>
                <a:lnTo>
                  <a:pt x="7848600" y="977900"/>
                </a:lnTo>
                <a:lnTo>
                  <a:pt x="6553073" y="0"/>
                </a:lnTo>
                <a:close/>
              </a:path>
              <a:path w="7848600" h="4902200">
                <a:moveTo>
                  <a:pt x="7251152" y="1841500"/>
                </a:moveTo>
                <a:lnTo>
                  <a:pt x="6760336" y="1841500"/>
                </a:lnTo>
                <a:lnTo>
                  <a:pt x="6829425" y="2451100"/>
                </a:lnTo>
                <a:lnTo>
                  <a:pt x="7251152" y="1841500"/>
                </a:lnTo>
                <a:close/>
              </a:path>
            </a:pathLst>
          </a:custGeom>
          <a:solidFill>
            <a:srgbClr val="B9C6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"/>
          <p:cNvSpPr/>
          <p:nvPr/>
        </p:nvSpPr>
        <p:spPr>
          <a:xfrm>
            <a:off x="2020823" y="4791455"/>
            <a:ext cx="205740" cy="207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/>
          <p:cNvSpPr txBox="1"/>
          <p:nvPr/>
        </p:nvSpPr>
        <p:spPr>
          <a:xfrm>
            <a:off x="2280285" y="4772857"/>
            <a:ext cx="1224915" cy="8659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7400"/>
              </a:lnSpc>
              <a:spcBef>
                <a:spcPts val="95"/>
              </a:spcBef>
            </a:pPr>
            <a:r>
              <a:rPr sz="2300" spc="-375" dirty="0" err="1">
                <a:latin typeface="Arial"/>
                <a:cs typeface="Arial"/>
              </a:rPr>
              <a:t>K</a:t>
            </a:r>
            <a:r>
              <a:rPr sz="2300" spc="-105" dirty="0" err="1">
                <a:latin typeface="Arial"/>
                <a:cs typeface="Arial"/>
              </a:rPr>
              <a:t>e</a:t>
            </a:r>
            <a:r>
              <a:rPr sz="2300" spc="-100" dirty="0" err="1">
                <a:latin typeface="Arial"/>
                <a:cs typeface="Arial"/>
              </a:rPr>
              <a:t>h</a:t>
            </a:r>
            <a:r>
              <a:rPr sz="2300" spc="-55" dirty="0" err="1">
                <a:latin typeface="Arial"/>
                <a:cs typeface="Arial"/>
              </a:rPr>
              <a:t>adi</a:t>
            </a:r>
            <a:r>
              <a:rPr sz="2300" spc="-90" dirty="0" err="1">
                <a:latin typeface="Arial"/>
                <a:cs typeface="Arial"/>
              </a:rPr>
              <a:t>r</a:t>
            </a:r>
            <a:r>
              <a:rPr sz="2300" spc="-95" dirty="0" err="1">
                <a:latin typeface="Arial"/>
                <a:cs typeface="Arial"/>
              </a:rPr>
              <a:t>an</a:t>
            </a:r>
            <a:r>
              <a:rPr sz="2300" spc="-95" dirty="0">
                <a:latin typeface="Arial"/>
                <a:cs typeface="Arial"/>
              </a:rPr>
              <a:t>  </a:t>
            </a:r>
            <a:r>
              <a:rPr lang="en-US" sz="2300" spc="-215" dirty="0">
                <a:latin typeface="Arial"/>
                <a:cs typeface="Arial"/>
              </a:rPr>
              <a:t>3</a:t>
            </a:r>
            <a:r>
              <a:rPr sz="2300" spc="-215" dirty="0" smtClean="0">
                <a:latin typeface="Arial"/>
                <a:cs typeface="Arial"/>
              </a:rPr>
              <a:t>0</a:t>
            </a:r>
            <a:r>
              <a:rPr sz="2300" spc="-215" dirty="0">
                <a:latin typeface="Arial"/>
                <a:cs typeface="Arial"/>
              </a:rPr>
              <a:t>%</a:t>
            </a:r>
            <a:endParaRPr sz="2300" dirty="0">
              <a:latin typeface="Arial"/>
              <a:cs typeface="Arial"/>
            </a:endParaRPr>
          </a:p>
        </p:txBody>
      </p:sp>
      <p:sp>
        <p:nvSpPr>
          <p:cNvPr id="8" name="object 6"/>
          <p:cNvSpPr/>
          <p:nvPr/>
        </p:nvSpPr>
        <p:spPr>
          <a:xfrm>
            <a:off x="3309365" y="3664458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6972" y="0"/>
                </a:moveTo>
                <a:lnTo>
                  <a:pt x="107338" y="7997"/>
                </a:lnTo>
                <a:lnTo>
                  <a:pt x="64245" y="30272"/>
                </a:lnTo>
                <a:lnTo>
                  <a:pt x="30272" y="64245"/>
                </a:lnTo>
                <a:lnTo>
                  <a:pt x="7997" y="107338"/>
                </a:lnTo>
                <a:lnTo>
                  <a:pt x="0" y="156972"/>
                </a:lnTo>
                <a:lnTo>
                  <a:pt x="7997" y="206605"/>
                </a:lnTo>
                <a:lnTo>
                  <a:pt x="30272" y="249698"/>
                </a:lnTo>
                <a:lnTo>
                  <a:pt x="64245" y="283671"/>
                </a:lnTo>
                <a:lnTo>
                  <a:pt x="107338" y="305946"/>
                </a:lnTo>
                <a:lnTo>
                  <a:pt x="156972" y="313944"/>
                </a:lnTo>
                <a:lnTo>
                  <a:pt x="206605" y="305946"/>
                </a:lnTo>
                <a:lnTo>
                  <a:pt x="249698" y="283671"/>
                </a:lnTo>
                <a:lnTo>
                  <a:pt x="283671" y="249698"/>
                </a:lnTo>
                <a:lnTo>
                  <a:pt x="305946" y="206605"/>
                </a:lnTo>
                <a:lnTo>
                  <a:pt x="313944" y="156972"/>
                </a:lnTo>
                <a:lnTo>
                  <a:pt x="305946" y="107338"/>
                </a:lnTo>
                <a:lnTo>
                  <a:pt x="283671" y="64245"/>
                </a:lnTo>
                <a:lnTo>
                  <a:pt x="249698" y="30272"/>
                </a:lnTo>
                <a:lnTo>
                  <a:pt x="206605" y="7997"/>
                </a:lnTo>
                <a:lnTo>
                  <a:pt x="156972" y="0"/>
                </a:lnTo>
                <a:close/>
              </a:path>
            </a:pathLst>
          </a:custGeom>
          <a:solidFill>
            <a:srgbClr val="6D8F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7"/>
          <p:cNvSpPr/>
          <p:nvPr/>
        </p:nvSpPr>
        <p:spPr>
          <a:xfrm>
            <a:off x="3309365" y="3664458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0" y="156972"/>
                </a:moveTo>
                <a:lnTo>
                  <a:pt x="7997" y="107338"/>
                </a:lnTo>
                <a:lnTo>
                  <a:pt x="30272" y="64245"/>
                </a:lnTo>
                <a:lnTo>
                  <a:pt x="64245" y="30272"/>
                </a:lnTo>
                <a:lnTo>
                  <a:pt x="107338" y="7997"/>
                </a:lnTo>
                <a:lnTo>
                  <a:pt x="156972" y="0"/>
                </a:lnTo>
                <a:lnTo>
                  <a:pt x="206605" y="7997"/>
                </a:lnTo>
                <a:lnTo>
                  <a:pt x="249698" y="30272"/>
                </a:lnTo>
                <a:lnTo>
                  <a:pt x="283671" y="64245"/>
                </a:lnTo>
                <a:lnTo>
                  <a:pt x="305946" y="107338"/>
                </a:lnTo>
                <a:lnTo>
                  <a:pt x="313944" y="156972"/>
                </a:lnTo>
                <a:lnTo>
                  <a:pt x="305946" y="206605"/>
                </a:lnTo>
                <a:lnTo>
                  <a:pt x="283671" y="249698"/>
                </a:lnTo>
                <a:lnTo>
                  <a:pt x="249698" y="283671"/>
                </a:lnTo>
                <a:lnTo>
                  <a:pt x="206605" y="305946"/>
                </a:lnTo>
                <a:lnTo>
                  <a:pt x="156972" y="313944"/>
                </a:lnTo>
                <a:lnTo>
                  <a:pt x="107338" y="305946"/>
                </a:lnTo>
                <a:lnTo>
                  <a:pt x="64245" y="283671"/>
                </a:lnTo>
                <a:lnTo>
                  <a:pt x="30272" y="249698"/>
                </a:lnTo>
                <a:lnTo>
                  <a:pt x="7997" y="206605"/>
                </a:lnTo>
                <a:lnTo>
                  <a:pt x="0" y="156972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8"/>
          <p:cNvSpPr txBox="1"/>
          <p:nvPr/>
        </p:nvSpPr>
        <p:spPr>
          <a:xfrm>
            <a:off x="3619246" y="3661676"/>
            <a:ext cx="1134110" cy="91948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2300" spc="-100" dirty="0">
                <a:latin typeface="Arial"/>
                <a:cs typeface="Arial"/>
              </a:rPr>
              <a:t>Keaktifan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2300" spc="-215" dirty="0">
                <a:latin typeface="Arial"/>
                <a:cs typeface="Arial"/>
              </a:rPr>
              <a:t>20%</a:t>
            </a:r>
            <a:endParaRPr sz="2300">
              <a:latin typeface="Arial"/>
              <a:cs typeface="Arial"/>
            </a:endParaRPr>
          </a:p>
        </p:txBody>
      </p:sp>
      <p:sp>
        <p:nvSpPr>
          <p:cNvPr id="11" name="object 9"/>
          <p:cNvSpPr/>
          <p:nvPr/>
        </p:nvSpPr>
        <p:spPr>
          <a:xfrm>
            <a:off x="4936997" y="2823210"/>
            <a:ext cx="416559" cy="416559"/>
          </a:xfrm>
          <a:custGeom>
            <a:avLst/>
            <a:gdLst/>
            <a:ahLst/>
            <a:cxnLst/>
            <a:rect l="l" t="t" r="r" b="b"/>
            <a:pathLst>
              <a:path w="416560" h="416560">
                <a:moveTo>
                  <a:pt x="208025" y="0"/>
                </a:moveTo>
                <a:lnTo>
                  <a:pt x="160313" y="5491"/>
                </a:lnTo>
                <a:lnTo>
                  <a:pt x="116521" y="21136"/>
                </a:lnTo>
                <a:lnTo>
                  <a:pt x="77897" y="45686"/>
                </a:lnTo>
                <a:lnTo>
                  <a:pt x="45686" y="77897"/>
                </a:lnTo>
                <a:lnTo>
                  <a:pt x="21136" y="116521"/>
                </a:lnTo>
                <a:lnTo>
                  <a:pt x="5491" y="160313"/>
                </a:lnTo>
                <a:lnTo>
                  <a:pt x="0" y="208025"/>
                </a:lnTo>
                <a:lnTo>
                  <a:pt x="5491" y="255738"/>
                </a:lnTo>
                <a:lnTo>
                  <a:pt x="21136" y="299530"/>
                </a:lnTo>
                <a:lnTo>
                  <a:pt x="45686" y="338154"/>
                </a:lnTo>
                <a:lnTo>
                  <a:pt x="77897" y="370365"/>
                </a:lnTo>
                <a:lnTo>
                  <a:pt x="116521" y="394915"/>
                </a:lnTo>
                <a:lnTo>
                  <a:pt x="160313" y="410560"/>
                </a:lnTo>
                <a:lnTo>
                  <a:pt x="208025" y="416051"/>
                </a:lnTo>
                <a:lnTo>
                  <a:pt x="255738" y="410560"/>
                </a:lnTo>
                <a:lnTo>
                  <a:pt x="299530" y="394915"/>
                </a:lnTo>
                <a:lnTo>
                  <a:pt x="338154" y="370365"/>
                </a:lnTo>
                <a:lnTo>
                  <a:pt x="370365" y="338154"/>
                </a:lnTo>
                <a:lnTo>
                  <a:pt x="394915" y="299530"/>
                </a:lnTo>
                <a:lnTo>
                  <a:pt x="410560" y="255738"/>
                </a:lnTo>
                <a:lnTo>
                  <a:pt x="416051" y="208025"/>
                </a:lnTo>
                <a:lnTo>
                  <a:pt x="410560" y="160313"/>
                </a:lnTo>
                <a:lnTo>
                  <a:pt x="394915" y="116521"/>
                </a:lnTo>
                <a:lnTo>
                  <a:pt x="370365" y="77897"/>
                </a:lnTo>
                <a:lnTo>
                  <a:pt x="338154" y="45686"/>
                </a:lnTo>
                <a:lnTo>
                  <a:pt x="299530" y="21136"/>
                </a:lnTo>
                <a:lnTo>
                  <a:pt x="255738" y="5491"/>
                </a:lnTo>
                <a:lnTo>
                  <a:pt x="208025" y="0"/>
                </a:lnTo>
                <a:close/>
              </a:path>
            </a:pathLst>
          </a:custGeom>
          <a:solidFill>
            <a:srgbClr val="B9C6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0"/>
          <p:cNvSpPr/>
          <p:nvPr/>
        </p:nvSpPr>
        <p:spPr>
          <a:xfrm>
            <a:off x="4936997" y="2823210"/>
            <a:ext cx="416559" cy="416559"/>
          </a:xfrm>
          <a:custGeom>
            <a:avLst/>
            <a:gdLst/>
            <a:ahLst/>
            <a:cxnLst/>
            <a:rect l="l" t="t" r="r" b="b"/>
            <a:pathLst>
              <a:path w="416560" h="416560">
                <a:moveTo>
                  <a:pt x="0" y="208025"/>
                </a:moveTo>
                <a:lnTo>
                  <a:pt x="5491" y="160313"/>
                </a:lnTo>
                <a:lnTo>
                  <a:pt x="21136" y="116521"/>
                </a:lnTo>
                <a:lnTo>
                  <a:pt x="45686" y="77897"/>
                </a:lnTo>
                <a:lnTo>
                  <a:pt x="77897" y="45686"/>
                </a:lnTo>
                <a:lnTo>
                  <a:pt x="116521" y="21136"/>
                </a:lnTo>
                <a:lnTo>
                  <a:pt x="160313" y="5491"/>
                </a:lnTo>
                <a:lnTo>
                  <a:pt x="208025" y="0"/>
                </a:lnTo>
                <a:lnTo>
                  <a:pt x="255738" y="5491"/>
                </a:lnTo>
                <a:lnTo>
                  <a:pt x="299530" y="21136"/>
                </a:lnTo>
                <a:lnTo>
                  <a:pt x="338154" y="45686"/>
                </a:lnTo>
                <a:lnTo>
                  <a:pt x="370365" y="77897"/>
                </a:lnTo>
                <a:lnTo>
                  <a:pt x="394915" y="116521"/>
                </a:lnTo>
                <a:lnTo>
                  <a:pt x="410560" y="160313"/>
                </a:lnTo>
                <a:lnTo>
                  <a:pt x="416051" y="208025"/>
                </a:lnTo>
                <a:lnTo>
                  <a:pt x="410560" y="255738"/>
                </a:lnTo>
                <a:lnTo>
                  <a:pt x="394915" y="299530"/>
                </a:lnTo>
                <a:lnTo>
                  <a:pt x="370365" y="338154"/>
                </a:lnTo>
                <a:lnTo>
                  <a:pt x="338154" y="370365"/>
                </a:lnTo>
                <a:lnTo>
                  <a:pt x="299530" y="394915"/>
                </a:lnTo>
                <a:lnTo>
                  <a:pt x="255738" y="410560"/>
                </a:lnTo>
                <a:lnTo>
                  <a:pt x="208025" y="416051"/>
                </a:lnTo>
                <a:lnTo>
                  <a:pt x="160313" y="410560"/>
                </a:lnTo>
                <a:lnTo>
                  <a:pt x="116521" y="394915"/>
                </a:lnTo>
                <a:lnTo>
                  <a:pt x="77897" y="370365"/>
                </a:lnTo>
                <a:lnTo>
                  <a:pt x="45686" y="338154"/>
                </a:lnTo>
                <a:lnTo>
                  <a:pt x="21136" y="299530"/>
                </a:lnTo>
                <a:lnTo>
                  <a:pt x="5491" y="255738"/>
                </a:lnTo>
                <a:lnTo>
                  <a:pt x="0" y="208025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1"/>
          <p:cNvSpPr txBox="1"/>
          <p:nvPr/>
        </p:nvSpPr>
        <p:spPr>
          <a:xfrm>
            <a:off x="5353303" y="2967989"/>
            <a:ext cx="1363980" cy="114363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>
              <a:lnSpc>
                <a:spcPts val="2530"/>
              </a:lnSpc>
              <a:spcBef>
                <a:spcPts val="380"/>
              </a:spcBef>
            </a:pPr>
            <a:r>
              <a:rPr sz="2300" spc="-130" dirty="0">
                <a:latin typeface="Arial"/>
                <a:cs typeface="Arial"/>
              </a:rPr>
              <a:t>Presentasi  </a:t>
            </a:r>
            <a:r>
              <a:rPr sz="2300" spc="-110" dirty="0">
                <a:latin typeface="Arial"/>
                <a:cs typeface="Arial"/>
              </a:rPr>
              <a:t>dan</a:t>
            </a:r>
            <a:r>
              <a:rPr sz="2300" spc="-210" dirty="0">
                <a:latin typeface="Arial"/>
                <a:cs typeface="Arial"/>
              </a:rPr>
              <a:t> </a:t>
            </a:r>
            <a:r>
              <a:rPr sz="2300" spc="-135" dirty="0">
                <a:latin typeface="Arial"/>
                <a:cs typeface="Arial"/>
              </a:rPr>
              <a:t>Diskusi</a:t>
            </a:r>
            <a:endParaRPr sz="23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2300" spc="-215" dirty="0">
                <a:latin typeface="Arial"/>
                <a:cs typeface="Arial"/>
              </a:rPr>
              <a:t>20%</a:t>
            </a:r>
            <a:endParaRPr sz="2300" dirty="0">
              <a:latin typeface="Arial"/>
              <a:cs typeface="Arial"/>
            </a:endParaRPr>
          </a:p>
        </p:txBody>
      </p:sp>
      <p:sp>
        <p:nvSpPr>
          <p:cNvPr id="14" name="object 12"/>
          <p:cNvSpPr/>
          <p:nvPr/>
        </p:nvSpPr>
        <p:spPr>
          <a:xfrm>
            <a:off x="6710933" y="2266950"/>
            <a:ext cx="558165" cy="556260"/>
          </a:xfrm>
          <a:custGeom>
            <a:avLst/>
            <a:gdLst/>
            <a:ahLst/>
            <a:cxnLst/>
            <a:rect l="l" t="t" r="r" b="b"/>
            <a:pathLst>
              <a:path w="558165" h="556260">
                <a:moveTo>
                  <a:pt x="278892" y="0"/>
                </a:moveTo>
                <a:lnTo>
                  <a:pt x="233648" y="3638"/>
                </a:lnTo>
                <a:lnTo>
                  <a:pt x="190731" y="14173"/>
                </a:lnTo>
                <a:lnTo>
                  <a:pt x="150714" y="31032"/>
                </a:lnTo>
                <a:lnTo>
                  <a:pt x="114171" y="53644"/>
                </a:lnTo>
                <a:lnTo>
                  <a:pt x="81676" y="81438"/>
                </a:lnTo>
                <a:lnTo>
                  <a:pt x="53803" y="113842"/>
                </a:lnTo>
                <a:lnTo>
                  <a:pt x="31125" y="150285"/>
                </a:lnTo>
                <a:lnTo>
                  <a:pt x="14215" y="190195"/>
                </a:lnTo>
                <a:lnTo>
                  <a:pt x="3649" y="233000"/>
                </a:lnTo>
                <a:lnTo>
                  <a:pt x="0" y="278129"/>
                </a:lnTo>
                <a:lnTo>
                  <a:pt x="3649" y="323259"/>
                </a:lnTo>
                <a:lnTo>
                  <a:pt x="14215" y="366064"/>
                </a:lnTo>
                <a:lnTo>
                  <a:pt x="31125" y="405974"/>
                </a:lnTo>
                <a:lnTo>
                  <a:pt x="53803" y="442417"/>
                </a:lnTo>
                <a:lnTo>
                  <a:pt x="81676" y="474821"/>
                </a:lnTo>
                <a:lnTo>
                  <a:pt x="114171" y="502615"/>
                </a:lnTo>
                <a:lnTo>
                  <a:pt x="150714" y="525227"/>
                </a:lnTo>
                <a:lnTo>
                  <a:pt x="190731" y="542086"/>
                </a:lnTo>
                <a:lnTo>
                  <a:pt x="233648" y="552621"/>
                </a:lnTo>
                <a:lnTo>
                  <a:pt x="278892" y="556260"/>
                </a:lnTo>
                <a:lnTo>
                  <a:pt x="324135" y="552621"/>
                </a:lnTo>
                <a:lnTo>
                  <a:pt x="367052" y="542086"/>
                </a:lnTo>
                <a:lnTo>
                  <a:pt x="407069" y="525227"/>
                </a:lnTo>
                <a:lnTo>
                  <a:pt x="443612" y="502615"/>
                </a:lnTo>
                <a:lnTo>
                  <a:pt x="476107" y="474821"/>
                </a:lnTo>
                <a:lnTo>
                  <a:pt x="503980" y="442417"/>
                </a:lnTo>
                <a:lnTo>
                  <a:pt x="526658" y="405974"/>
                </a:lnTo>
                <a:lnTo>
                  <a:pt x="543568" y="366064"/>
                </a:lnTo>
                <a:lnTo>
                  <a:pt x="554134" y="323259"/>
                </a:lnTo>
                <a:lnTo>
                  <a:pt x="557784" y="278129"/>
                </a:lnTo>
                <a:lnTo>
                  <a:pt x="554134" y="233000"/>
                </a:lnTo>
                <a:lnTo>
                  <a:pt x="543568" y="190195"/>
                </a:lnTo>
                <a:lnTo>
                  <a:pt x="526658" y="150285"/>
                </a:lnTo>
                <a:lnTo>
                  <a:pt x="503980" y="113842"/>
                </a:lnTo>
                <a:lnTo>
                  <a:pt x="476107" y="81438"/>
                </a:lnTo>
                <a:lnTo>
                  <a:pt x="443612" y="53644"/>
                </a:lnTo>
                <a:lnTo>
                  <a:pt x="407069" y="31032"/>
                </a:lnTo>
                <a:lnTo>
                  <a:pt x="367052" y="14173"/>
                </a:lnTo>
                <a:lnTo>
                  <a:pt x="324135" y="3638"/>
                </a:lnTo>
                <a:lnTo>
                  <a:pt x="278892" y="0"/>
                </a:lnTo>
                <a:close/>
              </a:path>
            </a:pathLst>
          </a:custGeom>
          <a:solidFill>
            <a:srgbClr val="6D8F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3"/>
          <p:cNvSpPr/>
          <p:nvPr/>
        </p:nvSpPr>
        <p:spPr>
          <a:xfrm>
            <a:off x="6710933" y="2266950"/>
            <a:ext cx="558165" cy="556260"/>
          </a:xfrm>
          <a:custGeom>
            <a:avLst/>
            <a:gdLst/>
            <a:ahLst/>
            <a:cxnLst/>
            <a:rect l="l" t="t" r="r" b="b"/>
            <a:pathLst>
              <a:path w="558165" h="556260">
                <a:moveTo>
                  <a:pt x="0" y="278129"/>
                </a:moveTo>
                <a:lnTo>
                  <a:pt x="3649" y="233000"/>
                </a:lnTo>
                <a:lnTo>
                  <a:pt x="14215" y="190195"/>
                </a:lnTo>
                <a:lnTo>
                  <a:pt x="31125" y="150285"/>
                </a:lnTo>
                <a:lnTo>
                  <a:pt x="53803" y="113842"/>
                </a:lnTo>
                <a:lnTo>
                  <a:pt x="81676" y="81438"/>
                </a:lnTo>
                <a:lnTo>
                  <a:pt x="114171" y="53644"/>
                </a:lnTo>
                <a:lnTo>
                  <a:pt x="150714" y="31032"/>
                </a:lnTo>
                <a:lnTo>
                  <a:pt x="190731" y="14173"/>
                </a:lnTo>
                <a:lnTo>
                  <a:pt x="233648" y="3638"/>
                </a:lnTo>
                <a:lnTo>
                  <a:pt x="278892" y="0"/>
                </a:lnTo>
                <a:lnTo>
                  <a:pt x="324135" y="3638"/>
                </a:lnTo>
                <a:lnTo>
                  <a:pt x="367052" y="14173"/>
                </a:lnTo>
                <a:lnTo>
                  <a:pt x="407069" y="31032"/>
                </a:lnTo>
                <a:lnTo>
                  <a:pt x="443612" y="53644"/>
                </a:lnTo>
                <a:lnTo>
                  <a:pt x="476107" y="81438"/>
                </a:lnTo>
                <a:lnTo>
                  <a:pt x="503980" y="113842"/>
                </a:lnTo>
                <a:lnTo>
                  <a:pt x="526658" y="150285"/>
                </a:lnTo>
                <a:lnTo>
                  <a:pt x="543568" y="190195"/>
                </a:lnTo>
                <a:lnTo>
                  <a:pt x="554134" y="233000"/>
                </a:lnTo>
                <a:lnTo>
                  <a:pt x="557784" y="278129"/>
                </a:lnTo>
                <a:lnTo>
                  <a:pt x="554134" y="323259"/>
                </a:lnTo>
                <a:lnTo>
                  <a:pt x="543568" y="366064"/>
                </a:lnTo>
                <a:lnTo>
                  <a:pt x="526658" y="405974"/>
                </a:lnTo>
                <a:lnTo>
                  <a:pt x="503980" y="442417"/>
                </a:lnTo>
                <a:lnTo>
                  <a:pt x="476107" y="474821"/>
                </a:lnTo>
                <a:lnTo>
                  <a:pt x="443612" y="502615"/>
                </a:lnTo>
                <a:lnTo>
                  <a:pt x="407069" y="525227"/>
                </a:lnTo>
                <a:lnTo>
                  <a:pt x="367052" y="542086"/>
                </a:lnTo>
                <a:lnTo>
                  <a:pt x="324135" y="552621"/>
                </a:lnTo>
                <a:lnTo>
                  <a:pt x="278892" y="556260"/>
                </a:lnTo>
                <a:lnTo>
                  <a:pt x="233648" y="552621"/>
                </a:lnTo>
                <a:lnTo>
                  <a:pt x="190731" y="542086"/>
                </a:lnTo>
                <a:lnTo>
                  <a:pt x="150714" y="525227"/>
                </a:lnTo>
                <a:lnTo>
                  <a:pt x="114171" y="502615"/>
                </a:lnTo>
                <a:lnTo>
                  <a:pt x="81676" y="474821"/>
                </a:lnTo>
                <a:lnTo>
                  <a:pt x="53803" y="442417"/>
                </a:lnTo>
                <a:lnTo>
                  <a:pt x="31125" y="405974"/>
                </a:lnTo>
                <a:lnTo>
                  <a:pt x="14215" y="366064"/>
                </a:lnTo>
                <a:lnTo>
                  <a:pt x="3649" y="323259"/>
                </a:lnTo>
                <a:lnTo>
                  <a:pt x="0" y="278129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/>
          <p:cNvSpPr txBox="1"/>
          <p:nvPr/>
        </p:nvSpPr>
        <p:spPr>
          <a:xfrm>
            <a:off x="7272908" y="2387089"/>
            <a:ext cx="1306195" cy="918210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sz="2300" spc="-315" dirty="0">
                <a:latin typeface="Arial"/>
                <a:cs typeface="Arial"/>
              </a:rPr>
              <a:t>UTS </a:t>
            </a:r>
            <a:r>
              <a:rPr sz="2300" spc="35" dirty="0">
                <a:latin typeface="Arial"/>
                <a:cs typeface="Arial"/>
              </a:rPr>
              <a:t>&amp;</a:t>
            </a:r>
            <a:r>
              <a:rPr sz="2300" spc="-345" dirty="0">
                <a:latin typeface="Arial"/>
                <a:cs typeface="Arial"/>
              </a:rPr>
              <a:t> </a:t>
            </a:r>
            <a:r>
              <a:rPr sz="2300" spc="-305" dirty="0">
                <a:latin typeface="Arial"/>
                <a:cs typeface="Arial"/>
              </a:rPr>
              <a:t>UAS</a:t>
            </a:r>
            <a:endParaRPr sz="23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lang="en-US" sz="2300" spc="-210" dirty="0">
                <a:latin typeface="Arial"/>
                <a:cs typeface="Arial"/>
              </a:rPr>
              <a:t>3</a:t>
            </a:r>
            <a:r>
              <a:rPr sz="2300" spc="-210" dirty="0" smtClean="0">
                <a:latin typeface="Arial"/>
                <a:cs typeface="Arial"/>
              </a:rPr>
              <a:t>0</a:t>
            </a:r>
            <a:r>
              <a:rPr sz="2300" spc="-210" dirty="0">
                <a:latin typeface="Arial"/>
                <a:cs typeface="Arial"/>
              </a:rPr>
              <a:t>%</a:t>
            </a:r>
            <a:endParaRPr sz="2300" dirty="0">
              <a:latin typeface="Arial"/>
              <a:cs typeface="Arial"/>
            </a:endParaRPr>
          </a:p>
        </p:txBody>
      </p:sp>
      <p:sp>
        <p:nvSpPr>
          <p:cNvPr id="17" name="object 15"/>
          <p:cNvSpPr/>
          <p:nvPr/>
        </p:nvSpPr>
        <p:spPr>
          <a:xfrm>
            <a:off x="246888" y="442841"/>
            <a:ext cx="5588508" cy="3032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8"/>
          <p:cNvSpPr txBox="1"/>
          <p:nvPr/>
        </p:nvSpPr>
        <p:spPr>
          <a:xfrm>
            <a:off x="3618547" y="3664458"/>
            <a:ext cx="1134110" cy="91948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2300" spc="-100" dirty="0">
                <a:latin typeface="Arial"/>
                <a:cs typeface="Arial"/>
              </a:rPr>
              <a:t>Keaktifan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2300" spc="-215" dirty="0">
                <a:latin typeface="Arial"/>
                <a:cs typeface="Arial"/>
              </a:rPr>
              <a:t>20%</a:t>
            </a:r>
            <a:endParaRPr sz="23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19508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228600" y="1558289"/>
            <a:ext cx="9117268" cy="3985863"/>
          </a:xfrm>
          <a:custGeom>
            <a:avLst/>
            <a:gdLst/>
            <a:ahLst/>
            <a:cxnLst/>
            <a:rect l="l" t="t" r="r" b="b"/>
            <a:pathLst>
              <a:path w="6449695" h="2578735">
                <a:moveTo>
                  <a:pt x="6191707" y="1719072"/>
                </a:moveTo>
                <a:lnTo>
                  <a:pt x="3023235" y="1719072"/>
                </a:lnTo>
                <a:lnTo>
                  <a:pt x="3023235" y="2041398"/>
                </a:lnTo>
                <a:lnTo>
                  <a:pt x="3062139" y="2104839"/>
                </a:lnTo>
                <a:lnTo>
                  <a:pt x="3105777" y="2128101"/>
                </a:lnTo>
                <a:lnTo>
                  <a:pt x="3161102" y="2143359"/>
                </a:lnTo>
                <a:lnTo>
                  <a:pt x="3224784" y="2148840"/>
                </a:lnTo>
                <a:lnTo>
                  <a:pt x="5160263" y="2148840"/>
                </a:lnTo>
                <a:lnTo>
                  <a:pt x="5160263" y="2578608"/>
                </a:lnTo>
                <a:lnTo>
                  <a:pt x="6191707" y="1719072"/>
                </a:lnTo>
                <a:close/>
              </a:path>
              <a:path w="6449695" h="2578735">
                <a:moveTo>
                  <a:pt x="1289304" y="0"/>
                </a:moveTo>
                <a:lnTo>
                  <a:pt x="0" y="1074420"/>
                </a:lnTo>
                <a:lnTo>
                  <a:pt x="1289304" y="2148840"/>
                </a:lnTo>
                <a:lnTo>
                  <a:pt x="1289304" y="1719072"/>
                </a:lnTo>
                <a:lnTo>
                  <a:pt x="6191707" y="1719072"/>
                </a:lnTo>
                <a:lnTo>
                  <a:pt x="6449568" y="1504188"/>
                </a:lnTo>
                <a:lnTo>
                  <a:pt x="5675985" y="859536"/>
                </a:lnTo>
                <a:lnTo>
                  <a:pt x="3224784" y="859536"/>
                </a:lnTo>
                <a:lnTo>
                  <a:pt x="3161102" y="854055"/>
                </a:lnTo>
                <a:lnTo>
                  <a:pt x="3105777" y="838797"/>
                </a:lnTo>
                <a:lnTo>
                  <a:pt x="3062139" y="815535"/>
                </a:lnTo>
                <a:lnTo>
                  <a:pt x="3033515" y="786042"/>
                </a:lnTo>
                <a:lnTo>
                  <a:pt x="3023235" y="752094"/>
                </a:lnTo>
                <a:lnTo>
                  <a:pt x="3033515" y="718145"/>
                </a:lnTo>
                <a:lnTo>
                  <a:pt x="3062139" y="688652"/>
                </a:lnTo>
                <a:lnTo>
                  <a:pt x="3105777" y="665390"/>
                </a:lnTo>
                <a:lnTo>
                  <a:pt x="3161102" y="650132"/>
                </a:lnTo>
                <a:lnTo>
                  <a:pt x="3288465" y="639171"/>
                </a:lnTo>
                <a:lnTo>
                  <a:pt x="3343790" y="623913"/>
                </a:lnTo>
                <a:lnTo>
                  <a:pt x="3387428" y="600651"/>
                </a:lnTo>
                <a:lnTo>
                  <a:pt x="3416052" y="571158"/>
                </a:lnTo>
                <a:lnTo>
                  <a:pt x="3426332" y="537210"/>
                </a:lnTo>
                <a:lnTo>
                  <a:pt x="3416052" y="503261"/>
                </a:lnTo>
                <a:lnTo>
                  <a:pt x="3387428" y="473768"/>
                </a:lnTo>
                <a:lnTo>
                  <a:pt x="3343790" y="450506"/>
                </a:lnTo>
                <a:lnTo>
                  <a:pt x="3288465" y="435248"/>
                </a:lnTo>
                <a:lnTo>
                  <a:pt x="3224784" y="429768"/>
                </a:lnTo>
                <a:lnTo>
                  <a:pt x="1289304" y="429768"/>
                </a:lnTo>
                <a:lnTo>
                  <a:pt x="1289304" y="0"/>
                </a:lnTo>
                <a:close/>
              </a:path>
              <a:path w="6449695" h="2578735">
                <a:moveTo>
                  <a:pt x="5160263" y="429768"/>
                </a:moveTo>
                <a:lnTo>
                  <a:pt x="5160263" y="859536"/>
                </a:lnTo>
                <a:lnTo>
                  <a:pt x="5675985" y="859536"/>
                </a:lnTo>
                <a:lnTo>
                  <a:pt x="5160263" y="429768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3"/>
          <p:cNvSpPr txBox="1"/>
          <p:nvPr/>
        </p:nvSpPr>
        <p:spPr>
          <a:xfrm>
            <a:off x="1703833" y="231313"/>
            <a:ext cx="6880018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b="1" spc="-110" dirty="0">
                <a:latin typeface="Arial"/>
                <a:cs typeface="Arial"/>
              </a:rPr>
              <a:t>Metode</a:t>
            </a:r>
            <a:r>
              <a:rPr sz="4400" b="1" spc="-229" dirty="0">
                <a:latin typeface="Arial"/>
                <a:cs typeface="Arial"/>
              </a:rPr>
              <a:t> </a:t>
            </a:r>
            <a:r>
              <a:rPr sz="4400" b="1" spc="-200" dirty="0">
                <a:latin typeface="Arial"/>
                <a:cs typeface="Arial"/>
              </a:rPr>
              <a:t>Pembelajaran</a:t>
            </a:r>
            <a:endParaRPr sz="4400" dirty="0">
              <a:latin typeface="Arial"/>
              <a:cs typeface="Arial"/>
            </a:endParaRPr>
          </a:p>
        </p:txBody>
      </p:sp>
      <p:sp>
        <p:nvSpPr>
          <p:cNvPr id="6" name="object 9"/>
          <p:cNvSpPr txBox="1">
            <a:spLocks noGrp="1"/>
          </p:cNvSpPr>
          <p:nvPr>
            <p:ph type="title"/>
          </p:nvPr>
        </p:nvSpPr>
        <p:spPr>
          <a:xfrm>
            <a:off x="1338254" y="2825165"/>
            <a:ext cx="2150110" cy="620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00" b="1" spc="-305" dirty="0">
                <a:solidFill>
                  <a:srgbClr val="FFFFFF"/>
                </a:solidFill>
                <a:latin typeface="Arial"/>
                <a:cs typeface="Arial"/>
              </a:rPr>
              <a:t>Presentasi</a:t>
            </a:r>
            <a:endParaRPr sz="3900" dirty="0">
              <a:latin typeface="Arial"/>
              <a:cs typeface="Arial"/>
            </a:endParaRPr>
          </a:p>
        </p:txBody>
      </p:sp>
      <p:sp>
        <p:nvSpPr>
          <p:cNvPr id="7" name="object 10"/>
          <p:cNvSpPr txBox="1"/>
          <p:nvPr/>
        </p:nvSpPr>
        <p:spPr>
          <a:xfrm>
            <a:off x="5339917" y="3729363"/>
            <a:ext cx="1513800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00" b="1" spc="-350" dirty="0">
                <a:solidFill>
                  <a:srgbClr val="FFFFFF"/>
                </a:solidFill>
                <a:latin typeface="Arial"/>
                <a:cs typeface="Arial"/>
              </a:rPr>
              <a:t>Dis</a:t>
            </a:r>
            <a:r>
              <a:rPr sz="3900" b="1" spc="-415" dirty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3900" b="1" spc="-345" dirty="0">
                <a:solidFill>
                  <a:srgbClr val="FFFFFF"/>
                </a:solidFill>
                <a:latin typeface="Arial"/>
                <a:cs typeface="Arial"/>
              </a:rPr>
              <a:t>usi</a:t>
            </a:r>
            <a:endParaRPr sz="39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0845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1721"/>
            <a:ext cx="7611804" cy="6418473"/>
            <a:chOff x="0" y="12"/>
            <a:chExt cx="6290310" cy="5304155"/>
          </a:xfrm>
        </p:grpSpPr>
        <p:sp>
          <p:nvSpPr>
            <p:cNvPr id="3" name="object 3"/>
            <p:cNvSpPr/>
            <p:nvPr/>
          </p:nvSpPr>
          <p:spPr>
            <a:xfrm>
              <a:off x="0" y="12"/>
              <a:ext cx="5920105" cy="5304155"/>
            </a:xfrm>
            <a:custGeom>
              <a:avLst/>
              <a:gdLst/>
              <a:ahLst/>
              <a:cxnLst/>
              <a:rect l="l" t="t" r="r" b="b"/>
              <a:pathLst>
                <a:path w="5920105" h="5304155">
                  <a:moveTo>
                    <a:pt x="5919646" y="0"/>
                  </a:moveTo>
                  <a:lnTo>
                    <a:pt x="0" y="0"/>
                  </a:lnTo>
                  <a:lnTo>
                    <a:pt x="0" y="5303684"/>
                  </a:lnTo>
                  <a:lnTo>
                    <a:pt x="2514600" y="5303684"/>
                  </a:lnTo>
                  <a:lnTo>
                    <a:pt x="2539775" y="5033900"/>
                  </a:lnTo>
                  <a:lnTo>
                    <a:pt x="2677907" y="4418426"/>
                  </a:lnTo>
                  <a:lnTo>
                    <a:pt x="3022901" y="3748081"/>
                  </a:lnTo>
                  <a:lnTo>
                    <a:pt x="3668661" y="3313683"/>
                  </a:lnTo>
                  <a:lnTo>
                    <a:pt x="3719160" y="3299545"/>
                  </a:lnTo>
                  <a:lnTo>
                    <a:pt x="3768818" y="3284161"/>
                  </a:lnTo>
                  <a:lnTo>
                    <a:pt x="3817637" y="3267559"/>
                  </a:lnTo>
                  <a:lnTo>
                    <a:pt x="3865618" y="3249766"/>
                  </a:lnTo>
                  <a:lnTo>
                    <a:pt x="3912761" y="3230809"/>
                  </a:lnTo>
                  <a:lnTo>
                    <a:pt x="3959069" y="3210715"/>
                  </a:lnTo>
                  <a:lnTo>
                    <a:pt x="4004542" y="3189511"/>
                  </a:lnTo>
                  <a:lnTo>
                    <a:pt x="4049183" y="3167225"/>
                  </a:lnTo>
                  <a:lnTo>
                    <a:pt x="4092991" y="3143884"/>
                  </a:lnTo>
                  <a:lnTo>
                    <a:pt x="4135968" y="3119514"/>
                  </a:lnTo>
                  <a:lnTo>
                    <a:pt x="4178117" y="3094143"/>
                  </a:lnTo>
                  <a:lnTo>
                    <a:pt x="4219437" y="3067799"/>
                  </a:lnTo>
                  <a:lnTo>
                    <a:pt x="4259930" y="3040508"/>
                  </a:lnTo>
                  <a:lnTo>
                    <a:pt x="4299597" y="3012297"/>
                  </a:lnTo>
                  <a:lnTo>
                    <a:pt x="4338440" y="2983193"/>
                  </a:lnTo>
                  <a:lnTo>
                    <a:pt x="4376460" y="2953225"/>
                  </a:lnTo>
                  <a:lnTo>
                    <a:pt x="4413659" y="2922418"/>
                  </a:lnTo>
                  <a:lnTo>
                    <a:pt x="4450036" y="2890800"/>
                  </a:lnTo>
                  <a:lnTo>
                    <a:pt x="4485594" y="2858399"/>
                  </a:lnTo>
                  <a:lnTo>
                    <a:pt x="4520334" y="2825240"/>
                  </a:lnTo>
                  <a:lnTo>
                    <a:pt x="4554258" y="2791352"/>
                  </a:lnTo>
                  <a:lnTo>
                    <a:pt x="4587365" y="2756762"/>
                  </a:lnTo>
                  <a:lnTo>
                    <a:pt x="4619659" y="2721496"/>
                  </a:lnTo>
                  <a:lnTo>
                    <a:pt x="4651139" y="2685583"/>
                  </a:lnTo>
                  <a:lnTo>
                    <a:pt x="4681808" y="2649048"/>
                  </a:lnTo>
                  <a:lnTo>
                    <a:pt x="4711666" y="2611919"/>
                  </a:lnTo>
                  <a:lnTo>
                    <a:pt x="4740715" y="2574224"/>
                  </a:lnTo>
                  <a:lnTo>
                    <a:pt x="4768955" y="2535989"/>
                  </a:lnTo>
                  <a:lnTo>
                    <a:pt x="4796390" y="2497242"/>
                  </a:lnTo>
                  <a:lnTo>
                    <a:pt x="4823018" y="2458010"/>
                  </a:lnTo>
                  <a:lnTo>
                    <a:pt x="4848842" y="2418320"/>
                  </a:lnTo>
                  <a:lnTo>
                    <a:pt x="4873864" y="2378198"/>
                  </a:lnTo>
                  <a:lnTo>
                    <a:pt x="4898083" y="2337673"/>
                  </a:lnTo>
                  <a:lnTo>
                    <a:pt x="4921503" y="2296771"/>
                  </a:lnTo>
                  <a:lnTo>
                    <a:pt x="4944123" y="2255520"/>
                  </a:lnTo>
                  <a:lnTo>
                    <a:pt x="4965945" y="2213947"/>
                  </a:lnTo>
                  <a:lnTo>
                    <a:pt x="4986970" y="2172078"/>
                  </a:lnTo>
                  <a:lnTo>
                    <a:pt x="5007200" y="2129941"/>
                  </a:lnTo>
                  <a:lnTo>
                    <a:pt x="5026636" y="2087563"/>
                  </a:lnTo>
                  <a:lnTo>
                    <a:pt x="5045279" y="2044972"/>
                  </a:lnTo>
                  <a:lnTo>
                    <a:pt x="5063130" y="2002194"/>
                  </a:lnTo>
                  <a:lnTo>
                    <a:pt x="5080191" y="1959257"/>
                  </a:lnTo>
                  <a:lnTo>
                    <a:pt x="5096463" y="1916187"/>
                  </a:lnTo>
                  <a:lnTo>
                    <a:pt x="5111946" y="1873012"/>
                  </a:lnTo>
                  <a:lnTo>
                    <a:pt x="5126644" y="1829759"/>
                  </a:lnTo>
                  <a:lnTo>
                    <a:pt x="5140556" y="1786455"/>
                  </a:lnTo>
                  <a:lnTo>
                    <a:pt x="5153684" y="1743128"/>
                  </a:lnTo>
                  <a:lnTo>
                    <a:pt x="5166029" y="1699804"/>
                  </a:lnTo>
                  <a:lnTo>
                    <a:pt x="5177592" y="1656510"/>
                  </a:lnTo>
                  <a:lnTo>
                    <a:pt x="5188375" y="1613275"/>
                  </a:lnTo>
                  <a:lnTo>
                    <a:pt x="5198379" y="1570124"/>
                  </a:lnTo>
                  <a:lnTo>
                    <a:pt x="5207606" y="1527085"/>
                  </a:lnTo>
                  <a:lnTo>
                    <a:pt x="5216056" y="1484186"/>
                  </a:lnTo>
                  <a:lnTo>
                    <a:pt x="5223730" y="1441452"/>
                  </a:lnTo>
                  <a:lnTo>
                    <a:pt x="5230631" y="1398913"/>
                  </a:lnTo>
                  <a:lnTo>
                    <a:pt x="5236758" y="1356593"/>
                  </a:lnTo>
                  <a:lnTo>
                    <a:pt x="5242115" y="1314522"/>
                  </a:lnTo>
                  <a:lnTo>
                    <a:pt x="5246701" y="1272726"/>
                  </a:lnTo>
                  <a:lnTo>
                    <a:pt x="5250518" y="1231231"/>
                  </a:lnTo>
                  <a:lnTo>
                    <a:pt x="5253567" y="1190066"/>
                  </a:lnTo>
                  <a:lnTo>
                    <a:pt x="5255850" y="1149258"/>
                  </a:lnTo>
                  <a:lnTo>
                    <a:pt x="5257368" y="1108832"/>
                  </a:lnTo>
                  <a:lnTo>
                    <a:pt x="5258122" y="1068818"/>
                  </a:lnTo>
                  <a:lnTo>
                    <a:pt x="5258113" y="1029241"/>
                  </a:lnTo>
                  <a:lnTo>
                    <a:pt x="5257342" y="990129"/>
                  </a:lnTo>
                  <a:lnTo>
                    <a:pt x="5255198" y="500548"/>
                  </a:lnTo>
                  <a:lnTo>
                    <a:pt x="5333672" y="231679"/>
                  </a:lnTo>
                  <a:lnTo>
                    <a:pt x="5564038" y="88417"/>
                  </a:lnTo>
                  <a:lnTo>
                    <a:pt x="5919646" y="0"/>
                  </a:lnTo>
                  <a:close/>
                </a:path>
              </a:pathLst>
            </a:custGeom>
            <a:solidFill>
              <a:srgbClr val="FEF78E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3969093" y="3588207"/>
              <a:ext cx="200025" cy="599440"/>
            </a:xfrm>
            <a:custGeom>
              <a:avLst/>
              <a:gdLst/>
              <a:ahLst/>
              <a:cxnLst/>
              <a:rect l="l" t="t" r="r" b="b"/>
              <a:pathLst>
                <a:path w="200025" h="599439">
                  <a:moveTo>
                    <a:pt x="86982" y="0"/>
                  </a:moveTo>
                  <a:lnTo>
                    <a:pt x="84164" y="50858"/>
                  </a:lnTo>
                  <a:lnTo>
                    <a:pt x="75974" y="101622"/>
                  </a:lnTo>
                  <a:lnTo>
                    <a:pt x="62192" y="151979"/>
                  </a:lnTo>
                  <a:lnTo>
                    <a:pt x="42596" y="201618"/>
                  </a:lnTo>
                  <a:lnTo>
                    <a:pt x="16967" y="250228"/>
                  </a:lnTo>
                  <a:lnTo>
                    <a:pt x="0" y="276466"/>
                  </a:lnTo>
                  <a:lnTo>
                    <a:pt x="6388" y="286352"/>
                  </a:lnTo>
                  <a:lnTo>
                    <a:pt x="15132" y="294879"/>
                  </a:lnTo>
                  <a:lnTo>
                    <a:pt x="24713" y="302985"/>
                  </a:lnTo>
                  <a:lnTo>
                    <a:pt x="33616" y="311607"/>
                  </a:lnTo>
                  <a:lnTo>
                    <a:pt x="40753" y="321736"/>
                  </a:lnTo>
                  <a:lnTo>
                    <a:pt x="46075" y="332965"/>
                  </a:lnTo>
                  <a:lnTo>
                    <a:pt x="50140" y="344847"/>
                  </a:lnTo>
                  <a:lnTo>
                    <a:pt x="69430" y="416433"/>
                  </a:lnTo>
                  <a:lnTo>
                    <a:pt x="37515" y="402640"/>
                  </a:lnTo>
                  <a:lnTo>
                    <a:pt x="20662" y="533819"/>
                  </a:lnTo>
                  <a:lnTo>
                    <a:pt x="140728" y="590562"/>
                  </a:lnTo>
                  <a:lnTo>
                    <a:pt x="149648" y="594541"/>
                  </a:lnTo>
                  <a:lnTo>
                    <a:pt x="158883" y="597641"/>
                  </a:lnTo>
                  <a:lnTo>
                    <a:pt x="168232" y="598947"/>
                  </a:lnTo>
                  <a:lnTo>
                    <a:pt x="177495" y="597547"/>
                  </a:lnTo>
                  <a:lnTo>
                    <a:pt x="188797" y="590018"/>
                  </a:lnTo>
                  <a:lnTo>
                    <a:pt x="195827" y="577978"/>
                  </a:lnTo>
                  <a:lnTo>
                    <a:pt x="199305" y="563473"/>
                  </a:lnTo>
                  <a:lnTo>
                    <a:pt x="199948" y="548551"/>
                  </a:lnTo>
                  <a:lnTo>
                    <a:pt x="193618" y="502339"/>
                  </a:lnTo>
                  <a:lnTo>
                    <a:pt x="180688" y="457335"/>
                  </a:lnTo>
                  <a:lnTo>
                    <a:pt x="164601" y="412847"/>
                  </a:lnTo>
                  <a:lnTo>
                    <a:pt x="148800" y="368185"/>
                  </a:lnTo>
                  <a:lnTo>
                    <a:pt x="136728" y="322656"/>
                  </a:lnTo>
                  <a:lnTo>
                    <a:pt x="130499" y="267211"/>
                  </a:lnTo>
                  <a:lnTo>
                    <a:pt x="130806" y="211226"/>
                  </a:lnTo>
                  <a:lnTo>
                    <a:pt x="133795" y="154974"/>
                  </a:lnTo>
                  <a:lnTo>
                    <a:pt x="135610" y="98729"/>
                  </a:lnTo>
                  <a:lnTo>
                    <a:pt x="131420" y="53518"/>
                  </a:lnTo>
                  <a:lnTo>
                    <a:pt x="111055" y="14892"/>
                  </a:lnTo>
                  <a:lnTo>
                    <a:pt x="99924" y="5862"/>
                  </a:lnTo>
                  <a:lnTo>
                    <a:pt x="86982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3501199" y="3708641"/>
              <a:ext cx="491490" cy="311150"/>
            </a:xfrm>
            <a:custGeom>
              <a:avLst/>
              <a:gdLst/>
              <a:ahLst/>
              <a:cxnLst/>
              <a:rect l="l" t="t" r="r" b="b"/>
              <a:pathLst>
                <a:path w="491489" h="311150">
                  <a:moveTo>
                    <a:pt x="273634" y="0"/>
                  </a:moveTo>
                  <a:lnTo>
                    <a:pt x="75539" y="47853"/>
                  </a:lnTo>
                  <a:lnTo>
                    <a:pt x="0" y="147523"/>
                  </a:lnTo>
                  <a:lnTo>
                    <a:pt x="75539" y="218884"/>
                  </a:lnTo>
                  <a:lnTo>
                    <a:pt x="125483" y="262047"/>
                  </a:lnTo>
                  <a:lnTo>
                    <a:pt x="161655" y="292784"/>
                  </a:lnTo>
                  <a:lnTo>
                    <a:pt x="181952" y="308990"/>
                  </a:lnTo>
                  <a:lnTo>
                    <a:pt x="190382" y="310616"/>
                  </a:lnTo>
                  <a:lnTo>
                    <a:pt x="216769" y="303133"/>
                  </a:lnTo>
                  <a:lnTo>
                    <a:pt x="282333" y="279319"/>
                  </a:lnTo>
                  <a:lnTo>
                    <a:pt x="408292" y="231952"/>
                  </a:lnTo>
                  <a:lnTo>
                    <a:pt x="491032" y="181000"/>
                  </a:lnTo>
                  <a:lnTo>
                    <a:pt x="446722" y="73228"/>
                  </a:lnTo>
                  <a:lnTo>
                    <a:pt x="27363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6"/>
            <p:cNvSpPr/>
            <p:nvPr/>
          </p:nvSpPr>
          <p:spPr>
            <a:xfrm>
              <a:off x="3415881" y="3260128"/>
              <a:ext cx="643890" cy="701040"/>
            </a:xfrm>
            <a:custGeom>
              <a:avLst/>
              <a:gdLst/>
              <a:ahLst/>
              <a:cxnLst/>
              <a:rect l="l" t="t" r="r" b="b"/>
              <a:pathLst>
                <a:path w="643889" h="701039">
                  <a:moveTo>
                    <a:pt x="316141" y="0"/>
                  </a:moveTo>
                  <a:lnTo>
                    <a:pt x="272529" y="3897"/>
                  </a:lnTo>
                  <a:lnTo>
                    <a:pt x="230801" y="13885"/>
                  </a:lnTo>
                  <a:lnTo>
                    <a:pt x="191334" y="29540"/>
                  </a:lnTo>
                  <a:lnTo>
                    <a:pt x="154504" y="50437"/>
                  </a:lnTo>
                  <a:lnTo>
                    <a:pt x="120688" y="76154"/>
                  </a:lnTo>
                  <a:lnTo>
                    <a:pt x="90262" y="106267"/>
                  </a:lnTo>
                  <a:lnTo>
                    <a:pt x="63603" y="140351"/>
                  </a:lnTo>
                  <a:lnTo>
                    <a:pt x="41088" y="177984"/>
                  </a:lnTo>
                  <a:lnTo>
                    <a:pt x="23093" y="218741"/>
                  </a:lnTo>
                  <a:lnTo>
                    <a:pt x="9996" y="262199"/>
                  </a:lnTo>
                  <a:lnTo>
                    <a:pt x="2172" y="307935"/>
                  </a:lnTo>
                  <a:lnTo>
                    <a:pt x="0" y="355523"/>
                  </a:lnTo>
                  <a:lnTo>
                    <a:pt x="3698" y="403018"/>
                  </a:lnTo>
                  <a:lnTo>
                    <a:pt x="12986" y="448479"/>
                  </a:lnTo>
                  <a:lnTo>
                    <a:pt x="27471" y="491494"/>
                  </a:lnTo>
                  <a:lnTo>
                    <a:pt x="46765" y="531653"/>
                  </a:lnTo>
                  <a:lnTo>
                    <a:pt x="70476" y="568544"/>
                  </a:lnTo>
                  <a:lnTo>
                    <a:pt x="98215" y="601756"/>
                  </a:lnTo>
                  <a:lnTo>
                    <a:pt x="129591" y="630877"/>
                  </a:lnTo>
                  <a:lnTo>
                    <a:pt x="164215" y="655495"/>
                  </a:lnTo>
                  <a:lnTo>
                    <a:pt x="201696" y="675201"/>
                  </a:lnTo>
                  <a:lnTo>
                    <a:pt x="241644" y="689581"/>
                  </a:lnTo>
                  <a:lnTo>
                    <a:pt x="283669" y="698225"/>
                  </a:lnTo>
                  <a:lnTo>
                    <a:pt x="327380" y="700722"/>
                  </a:lnTo>
                  <a:lnTo>
                    <a:pt x="370992" y="696824"/>
                  </a:lnTo>
                  <a:lnTo>
                    <a:pt x="412719" y="686836"/>
                  </a:lnTo>
                  <a:lnTo>
                    <a:pt x="452187" y="671182"/>
                  </a:lnTo>
                  <a:lnTo>
                    <a:pt x="489017" y="650284"/>
                  </a:lnTo>
                  <a:lnTo>
                    <a:pt x="522833" y="624567"/>
                  </a:lnTo>
                  <a:lnTo>
                    <a:pt x="553259" y="594455"/>
                  </a:lnTo>
                  <a:lnTo>
                    <a:pt x="579918" y="560370"/>
                  </a:lnTo>
                  <a:lnTo>
                    <a:pt x="602433" y="522738"/>
                  </a:lnTo>
                  <a:lnTo>
                    <a:pt x="620427" y="481980"/>
                  </a:lnTo>
                  <a:lnTo>
                    <a:pt x="633525" y="438522"/>
                  </a:lnTo>
                  <a:lnTo>
                    <a:pt x="641348" y="392787"/>
                  </a:lnTo>
                  <a:lnTo>
                    <a:pt x="643521" y="345198"/>
                  </a:lnTo>
                  <a:lnTo>
                    <a:pt x="639822" y="297704"/>
                  </a:lnTo>
                  <a:lnTo>
                    <a:pt x="630535" y="252243"/>
                  </a:lnTo>
                  <a:lnTo>
                    <a:pt x="616050" y="209227"/>
                  </a:lnTo>
                  <a:lnTo>
                    <a:pt x="596756" y="169068"/>
                  </a:lnTo>
                  <a:lnTo>
                    <a:pt x="573045" y="132177"/>
                  </a:lnTo>
                  <a:lnTo>
                    <a:pt x="545306" y="98966"/>
                  </a:lnTo>
                  <a:lnTo>
                    <a:pt x="513929" y="69845"/>
                  </a:lnTo>
                  <a:lnTo>
                    <a:pt x="479305" y="45226"/>
                  </a:lnTo>
                  <a:lnTo>
                    <a:pt x="441825" y="25521"/>
                  </a:lnTo>
                  <a:lnTo>
                    <a:pt x="401877" y="11140"/>
                  </a:lnTo>
                  <a:lnTo>
                    <a:pt x="359852" y="2496"/>
                  </a:lnTo>
                  <a:lnTo>
                    <a:pt x="316141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7" name="object 7"/>
            <p:cNvSpPr/>
            <p:nvPr/>
          </p:nvSpPr>
          <p:spPr>
            <a:xfrm>
              <a:off x="3555352" y="3501847"/>
              <a:ext cx="372110" cy="228600"/>
            </a:xfrm>
            <a:custGeom>
              <a:avLst/>
              <a:gdLst/>
              <a:ahLst/>
              <a:cxnLst/>
              <a:rect l="l" t="t" r="r" b="b"/>
              <a:pathLst>
                <a:path w="372110" h="228600">
                  <a:moveTo>
                    <a:pt x="110604" y="168821"/>
                  </a:moveTo>
                  <a:lnTo>
                    <a:pt x="105625" y="139814"/>
                  </a:lnTo>
                  <a:lnTo>
                    <a:pt x="92735" y="113360"/>
                  </a:lnTo>
                  <a:lnTo>
                    <a:pt x="74650" y="94183"/>
                  </a:lnTo>
                  <a:lnTo>
                    <a:pt x="53733" y="84061"/>
                  </a:lnTo>
                  <a:lnTo>
                    <a:pt x="32346" y="84772"/>
                  </a:lnTo>
                  <a:lnTo>
                    <a:pt x="14566" y="96685"/>
                  </a:lnTo>
                  <a:lnTo>
                    <a:pt x="3492" y="117119"/>
                  </a:lnTo>
                  <a:lnTo>
                    <a:pt x="0" y="143243"/>
                  </a:lnTo>
                  <a:lnTo>
                    <a:pt x="4991" y="172237"/>
                  </a:lnTo>
                  <a:lnTo>
                    <a:pt x="17881" y="198704"/>
                  </a:lnTo>
                  <a:lnTo>
                    <a:pt x="35966" y="217868"/>
                  </a:lnTo>
                  <a:lnTo>
                    <a:pt x="56870" y="227990"/>
                  </a:lnTo>
                  <a:lnTo>
                    <a:pt x="78270" y="227266"/>
                  </a:lnTo>
                  <a:lnTo>
                    <a:pt x="96050" y="215366"/>
                  </a:lnTo>
                  <a:lnTo>
                    <a:pt x="107124" y="194945"/>
                  </a:lnTo>
                  <a:lnTo>
                    <a:pt x="110604" y="168821"/>
                  </a:lnTo>
                  <a:close/>
                </a:path>
                <a:path w="372110" h="228600">
                  <a:moveTo>
                    <a:pt x="371525" y="84747"/>
                  </a:moveTo>
                  <a:lnTo>
                    <a:pt x="366547" y="55740"/>
                  </a:lnTo>
                  <a:lnTo>
                    <a:pt x="353656" y="29286"/>
                  </a:lnTo>
                  <a:lnTo>
                    <a:pt x="335572" y="10109"/>
                  </a:lnTo>
                  <a:lnTo>
                    <a:pt x="314655" y="0"/>
                  </a:lnTo>
                  <a:lnTo>
                    <a:pt x="293268" y="711"/>
                  </a:lnTo>
                  <a:lnTo>
                    <a:pt x="275475" y="12623"/>
                  </a:lnTo>
                  <a:lnTo>
                    <a:pt x="264401" y="33045"/>
                  </a:lnTo>
                  <a:lnTo>
                    <a:pt x="260921" y="59169"/>
                  </a:lnTo>
                  <a:lnTo>
                    <a:pt x="265912" y="88163"/>
                  </a:lnTo>
                  <a:lnTo>
                    <a:pt x="278803" y="114630"/>
                  </a:lnTo>
                  <a:lnTo>
                    <a:pt x="296887" y="133807"/>
                  </a:lnTo>
                  <a:lnTo>
                    <a:pt x="317792" y="143916"/>
                  </a:lnTo>
                  <a:lnTo>
                    <a:pt x="339191" y="143192"/>
                  </a:lnTo>
                  <a:lnTo>
                    <a:pt x="356958" y="131292"/>
                  </a:lnTo>
                  <a:lnTo>
                    <a:pt x="368033" y="110871"/>
                  </a:lnTo>
                  <a:lnTo>
                    <a:pt x="371525" y="8474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8"/>
            <p:cNvSpPr/>
            <p:nvPr/>
          </p:nvSpPr>
          <p:spPr>
            <a:xfrm>
              <a:off x="3738803" y="3639908"/>
              <a:ext cx="80645" cy="114300"/>
            </a:xfrm>
            <a:custGeom>
              <a:avLst/>
              <a:gdLst/>
              <a:ahLst/>
              <a:cxnLst/>
              <a:rect l="l" t="t" r="r" b="b"/>
              <a:pathLst>
                <a:path w="80645" h="114300">
                  <a:moveTo>
                    <a:pt x="0" y="0"/>
                  </a:moveTo>
                  <a:lnTo>
                    <a:pt x="28917" y="114033"/>
                  </a:lnTo>
                  <a:lnTo>
                    <a:pt x="80632" y="733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A58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9" name="object 9"/>
            <p:cNvSpPr/>
            <p:nvPr/>
          </p:nvSpPr>
          <p:spPr>
            <a:xfrm>
              <a:off x="3511804" y="3424846"/>
              <a:ext cx="381000" cy="158115"/>
            </a:xfrm>
            <a:custGeom>
              <a:avLst/>
              <a:gdLst/>
              <a:ahLst/>
              <a:cxnLst/>
              <a:rect l="l" t="t" r="r" b="b"/>
              <a:pathLst>
                <a:path w="381000" h="158114">
                  <a:moveTo>
                    <a:pt x="137363" y="108839"/>
                  </a:moveTo>
                  <a:lnTo>
                    <a:pt x="130365" y="105892"/>
                  </a:lnTo>
                  <a:lnTo>
                    <a:pt x="114338" y="106921"/>
                  </a:lnTo>
                  <a:lnTo>
                    <a:pt x="91630" y="111607"/>
                  </a:lnTo>
                  <a:lnTo>
                    <a:pt x="38163" y="129514"/>
                  </a:lnTo>
                  <a:lnTo>
                    <a:pt x="3797" y="148285"/>
                  </a:lnTo>
                  <a:lnTo>
                    <a:pt x="0" y="154851"/>
                  </a:lnTo>
                  <a:lnTo>
                    <a:pt x="6997" y="157822"/>
                  </a:lnTo>
                  <a:lnTo>
                    <a:pt x="45720" y="152107"/>
                  </a:lnTo>
                  <a:lnTo>
                    <a:pt x="99187" y="134188"/>
                  </a:lnTo>
                  <a:lnTo>
                    <a:pt x="133565" y="115430"/>
                  </a:lnTo>
                  <a:lnTo>
                    <a:pt x="137363" y="108839"/>
                  </a:lnTo>
                  <a:close/>
                </a:path>
                <a:path w="381000" h="158114">
                  <a:moveTo>
                    <a:pt x="380377" y="2667"/>
                  </a:moveTo>
                  <a:lnTo>
                    <a:pt x="373265" y="0"/>
                  </a:lnTo>
                  <a:lnTo>
                    <a:pt x="357301" y="1714"/>
                  </a:lnTo>
                  <a:lnTo>
                    <a:pt x="334797" y="7340"/>
                  </a:lnTo>
                  <a:lnTo>
                    <a:pt x="282117" y="27457"/>
                  </a:lnTo>
                  <a:lnTo>
                    <a:pt x="248564" y="47650"/>
                  </a:lnTo>
                  <a:lnTo>
                    <a:pt x="245046" y="54368"/>
                  </a:lnTo>
                  <a:lnTo>
                    <a:pt x="252158" y="57048"/>
                  </a:lnTo>
                  <a:lnTo>
                    <a:pt x="290614" y="49707"/>
                  </a:lnTo>
                  <a:lnTo>
                    <a:pt x="343293" y="29591"/>
                  </a:lnTo>
                  <a:lnTo>
                    <a:pt x="376847" y="9410"/>
                  </a:lnTo>
                  <a:lnTo>
                    <a:pt x="380377" y="2667"/>
                  </a:lnTo>
                  <a:close/>
                </a:path>
              </a:pathLst>
            </a:custGeom>
            <a:solidFill>
              <a:srgbClr val="6C5C4B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10"/>
            <p:cNvSpPr/>
            <p:nvPr/>
          </p:nvSpPr>
          <p:spPr>
            <a:xfrm>
              <a:off x="3326447" y="3170286"/>
              <a:ext cx="742315" cy="626110"/>
            </a:xfrm>
            <a:custGeom>
              <a:avLst/>
              <a:gdLst/>
              <a:ahLst/>
              <a:cxnLst/>
              <a:rect l="l" t="t" r="r" b="b"/>
              <a:pathLst>
                <a:path w="742314" h="626110">
                  <a:moveTo>
                    <a:pt x="359703" y="0"/>
                  </a:moveTo>
                  <a:lnTo>
                    <a:pt x="288513" y="11060"/>
                  </a:lnTo>
                  <a:lnTo>
                    <a:pt x="207063" y="50035"/>
                  </a:lnTo>
                  <a:lnTo>
                    <a:pt x="162656" y="76774"/>
                  </a:lnTo>
                  <a:lnTo>
                    <a:pt x="115976" y="96353"/>
                  </a:lnTo>
                  <a:lnTo>
                    <a:pt x="61493" y="101118"/>
                  </a:lnTo>
                  <a:lnTo>
                    <a:pt x="64757" y="109255"/>
                  </a:lnTo>
                  <a:lnTo>
                    <a:pt x="70440" y="115976"/>
                  </a:lnTo>
                  <a:lnTo>
                    <a:pt x="77466" y="121637"/>
                  </a:lnTo>
                  <a:lnTo>
                    <a:pt x="84759" y="126595"/>
                  </a:lnTo>
                  <a:lnTo>
                    <a:pt x="73460" y="127277"/>
                  </a:lnTo>
                  <a:lnTo>
                    <a:pt x="62480" y="126863"/>
                  </a:lnTo>
                  <a:lnTo>
                    <a:pt x="53991" y="128690"/>
                  </a:lnTo>
                  <a:lnTo>
                    <a:pt x="50165" y="136094"/>
                  </a:lnTo>
                  <a:lnTo>
                    <a:pt x="52143" y="145111"/>
                  </a:lnTo>
                  <a:lnTo>
                    <a:pt x="57927" y="152649"/>
                  </a:lnTo>
                  <a:lnTo>
                    <a:pt x="65231" y="159301"/>
                  </a:lnTo>
                  <a:lnTo>
                    <a:pt x="71767" y="165660"/>
                  </a:lnTo>
                  <a:lnTo>
                    <a:pt x="65361" y="171547"/>
                  </a:lnTo>
                  <a:lnTo>
                    <a:pt x="56037" y="175734"/>
                  </a:lnTo>
                  <a:lnTo>
                    <a:pt x="45834" y="177583"/>
                  </a:lnTo>
                  <a:lnTo>
                    <a:pt x="36791" y="176455"/>
                  </a:lnTo>
                  <a:lnTo>
                    <a:pt x="40763" y="183671"/>
                  </a:lnTo>
                  <a:lnTo>
                    <a:pt x="46429" y="188645"/>
                  </a:lnTo>
                  <a:lnTo>
                    <a:pt x="53474" y="191598"/>
                  </a:lnTo>
                  <a:lnTo>
                    <a:pt x="61582" y="192749"/>
                  </a:lnTo>
                  <a:lnTo>
                    <a:pt x="39678" y="203681"/>
                  </a:lnTo>
                  <a:lnTo>
                    <a:pt x="11738" y="262251"/>
                  </a:lnTo>
                  <a:lnTo>
                    <a:pt x="2894" y="314347"/>
                  </a:lnTo>
                  <a:lnTo>
                    <a:pt x="0" y="372338"/>
                  </a:lnTo>
                  <a:lnTo>
                    <a:pt x="3594" y="399657"/>
                  </a:lnTo>
                  <a:lnTo>
                    <a:pt x="22737" y="469450"/>
                  </a:lnTo>
                  <a:lnTo>
                    <a:pt x="53340" y="534557"/>
                  </a:lnTo>
                  <a:lnTo>
                    <a:pt x="81746" y="574073"/>
                  </a:lnTo>
                  <a:lnTo>
                    <a:pt x="114096" y="610427"/>
                  </a:lnTo>
                  <a:lnTo>
                    <a:pt x="142176" y="625552"/>
                  </a:lnTo>
                  <a:lnTo>
                    <a:pt x="148816" y="619900"/>
                  </a:lnTo>
                  <a:lnTo>
                    <a:pt x="150241" y="611198"/>
                  </a:lnTo>
                  <a:lnTo>
                    <a:pt x="148855" y="601510"/>
                  </a:lnTo>
                  <a:lnTo>
                    <a:pt x="147066" y="592901"/>
                  </a:lnTo>
                  <a:lnTo>
                    <a:pt x="143090" y="567946"/>
                  </a:lnTo>
                  <a:lnTo>
                    <a:pt x="139509" y="542925"/>
                  </a:lnTo>
                  <a:lnTo>
                    <a:pt x="136728" y="517814"/>
                  </a:lnTo>
                  <a:lnTo>
                    <a:pt x="135153" y="492596"/>
                  </a:lnTo>
                  <a:lnTo>
                    <a:pt x="136070" y="465401"/>
                  </a:lnTo>
                  <a:lnTo>
                    <a:pt x="139519" y="438405"/>
                  </a:lnTo>
                  <a:lnTo>
                    <a:pt x="143886" y="411486"/>
                  </a:lnTo>
                  <a:lnTo>
                    <a:pt x="147561" y="384519"/>
                  </a:lnTo>
                  <a:lnTo>
                    <a:pt x="149100" y="355530"/>
                  </a:lnTo>
                  <a:lnTo>
                    <a:pt x="147778" y="326572"/>
                  </a:lnTo>
                  <a:lnTo>
                    <a:pt x="143573" y="298019"/>
                  </a:lnTo>
                  <a:lnTo>
                    <a:pt x="136461" y="270244"/>
                  </a:lnTo>
                  <a:lnTo>
                    <a:pt x="162170" y="274622"/>
                  </a:lnTo>
                  <a:lnTo>
                    <a:pt x="187096" y="279139"/>
                  </a:lnTo>
                  <a:lnTo>
                    <a:pt x="212460" y="281330"/>
                  </a:lnTo>
                  <a:lnTo>
                    <a:pt x="239483" y="278728"/>
                  </a:lnTo>
                  <a:lnTo>
                    <a:pt x="276117" y="269727"/>
                  </a:lnTo>
                  <a:lnTo>
                    <a:pt x="311645" y="256873"/>
                  </a:lnTo>
                  <a:lnTo>
                    <a:pt x="344268" y="238782"/>
                  </a:lnTo>
                  <a:lnTo>
                    <a:pt x="372186" y="214072"/>
                  </a:lnTo>
                  <a:lnTo>
                    <a:pt x="366687" y="227384"/>
                  </a:lnTo>
                  <a:lnTo>
                    <a:pt x="358559" y="240158"/>
                  </a:lnTo>
                  <a:lnTo>
                    <a:pt x="349983" y="252799"/>
                  </a:lnTo>
                  <a:lnTo>
                    <a:pt x="343141" y="265710"/>
                  </a:lnTo>
                  <a:lnTo>
                    <a:pt x="393371" y="241438"/>
                  </a:lnTo>
                  <a:lnTo>
                    <a:pt x="439115" y="208497"/>
                  </a:lnTo>
                  <a:lnTo>
                    <a:pt x="472456" y="172480"/>
                  </a:lnTo>
                  <a:lnTo>
                    <a:pt x="480098" y="158370"/>
                  </a:lnTo>
                  <a:lnTo>
                    <a:pt x="478346" y="171407"/>
                  </a:lnTo>
                  <a:lnTo>
                    <a:pt x="468141" y="196109"/>
                  </a:lnTo>
                  <a:lnTo>
                    <a:pt x="465810" y="208738"/>
                  </a:lnTo>
                  <a:lnTo>
                    <a:pt x="485010" y="195738"/>
                  </a:lnTo>
                  <a:lnTo>
                    <a:pt x="505525" y="177098"/>
                  </a:lnTo>
                  <a:lnTo>
                    <a:pt x="521080" y="155641"/>
                  </a:lnTo>
                  <a:lnTo>
                    <a:pt x="525399" y="134189"/>
                  </a:lnTo>
                  <a:lnTo>
                    <a:pt x="529183" y="146747"/>
                  </a:lnTo>
                  <a:lnTo>
                    <a:pt x="541769" y="184507"/>
                  </a:lnTo>
                  <a:lnTo>
                    <a:pt x="570965" y="222115"/>
                  </a:lnTo>
                  <a:lnTo>
                    <a:pt x="617072" y="266522"/>
                  </a:lnTo>
                  <a:lnTo>
                    <a:pt x="633204" y="284000"/>
                  </a:lnTo>
                  <a:lnTo>
                    <a:pt x="647242" y="303544"/>
                  </a:lnTo>
                  <a:lnTo>
                    <a:pt x="663247" y="329866"/>
                  </a:lnTo>
                  <a:lnTo>
                    <a:pt x="671649" y="342750"/>
                  </a:lnTo>
                  <a:lnTo>
                    <a:pt x="680567" y="355131"/>
                  </a:lnTo>
                  <a:lnTo>
                    <a:pt x="693423" y="371532"/>
                  </a:lnTo>
                  <a:lnTo>
                    <a:pt x="699230" y="380054"/>
                  </a:lnTo>
                  <a:lnTo>
                    <a:pt x="712014" y="404304"/>
                  </a:lnTo>
                  <a:lnTo>
                    <a:pt x="718773" y="411967"/>
                  </a:lnTo>
                  <a:lnTo>
                    <a:pt x="723416" y="414834"/>
                  </a:lnTo>
                  <a:lnTo>
                    <a:pt x="725068" y="415494"/>
                  </a:lnTo>
                  <a:lnTo>
                    <a:pt x="736723" y="368521"/>
                  </a:lnTo>
                  <a:lnTo>
                    <a:pt x="742242" y="321214"/>
                  </a:lnTo>
                  <a:lnTo>
                    <a:pt x="741249" y="274435"/>
                  </a:lnTo>
                  <a:lnTo>
                    <a:pt x="733367" y="229046"/>
                  </a:lnTo>
                  <a:lnTo>
                    <a:pt x="718221" y="185906"/>
                  </a:lnTo>
                  <a:lnTo>
                    <a:pt x="695432" y="145878"/>
                  </a:lnTo>
                  <a:lnTo>
                    <a:pt x="664625" y="109823"/>
                  </a:lnTo>
                  <a:lnTo>
                    <a:pt x="625424" y="78601"/>
                  </a:lnTo>
                  <a:lnTo>
                    <a:pt x="573570" y="60910"/>
                  </a:lnTo>
                  <a:lnTo>
                    <a:pt x="546885" y="56870"/>
                  </a:lnTo>
                  <a:lnTo>
                    <a:pt x="519887" y="50001"/>
                  </a:lnTo>
                  <a:lnTo>
                    <a:pt x="508461" y="44915"/>
                  </a:lnTo>
                  <a:lnTo>
                    <a:pt x="497595" y="38736"/>
                  </a:lnTo>
                  <a:lnTo>
                    <a:pt x="486886" y="32195"/>
                  </a:lnTo>
                  <a:lnTo>
                    <a:pt x="475932" y="26023"/>
                  </a:lnTo>
                  <a:lnTo>
                    <a:pt x="430909" y="9575"/>
                  </a:lnTo>
                  <a:lnTo>
                    <a:pt x="395757" y="1944"/>
                  </a:lnTo>
                  <a:lnTo>
                    <a:pt x="359703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1" name="object 11"/>
            <p:cNvSpPr/>
            <p:nvPr/>
          </p:nvSpPr>
          <p:spPr>
            <a:xfrm>
              <a:off x="3326447" y="3170286"/>
              <a:ext cx="742315" cy="626110"/>
            </a:xfrm>
            <a:custGeom>
              <a:avLst/>
              <a:gdLst/>
              <a:ahLst/>
              <a:cxnLst/>
              <a:rect l="l" t="t" r="r" b="b"/>
              <a:pathLst>
                <a:path w="742314" h="626110">
                  <a:moveTo>
                    <a:pt x="475932" y="26023"/>
                  </a:moveTo>
                  <a:lnTo>
                    <a:pt x="430909" y="9575"/>
                  </a:lnTo>
                  <a:lnTo>
                    <a:pt x="359703" y="0"/>
                  </a:lnTo>
                  <a:lnTo>
                    <a:pt x="323730" y="3084"/>
                  </a:lnTo>
                  <a:lnTo>
                    <a:pt x="288513" y="11060"/>
                  </a:lnTo>
                  <a:lnTo>
                    <a:pt x="254723" y="23788"/>
                  </a:lnTo>
                  <a:lnTo>
                    <a:pt x="207063" y="50035"/>
                  </a:lnTo>
                  <a:lnTo>
                    <a:pt x="162656" y="76774"/>
                  </a:lnTo>
                  <a:lnTo>
                    <a:pt x="115976" y="96353"/>
                  </a:lnTo>
                  <a:lnTo>
                    <a:pt x="61493" y="101118"/>
                  </a:lnTo>
                  <a:lnTo>
                    <a:pt x="64757" y="109255"/>
                  </a:lnTo>
                  <a:lnTo>
                    <a:pt x="70440" y="115976"/>
                  </a:lnTo>
                  <a:lnTo>
                    <a:pt x="77466" y="121637"/>
                  </a:lnTo>
                  <a:lnTo>
                    <a:pt x="84759" y="126595"/>
                  </a:lnTo>
                  <a:lnTo>
                    <a:pt x="73460" y="127277"/>
                  </a:lnTo>
                  <a:lnTo>
                    <a:pt x="62480" y="126863"/>
                  </a:lnTo>
                  <a:lnTo>
                    <a:pt x="53991" y="128690"/>
                  </a:lnTo>
                  <a:lnTo>
                    <a:pt x="50165" y="136094"/>
                  </a:lnTo>
                  <a:lnTo>
                    <a:pt x="52143" y="145111"/>
                  </a:lnTo>
                  <a:lnTo>
                    <a:pt x="57927" y="152649"/>
                  </a:lnTo>
                  <a:lnTo>
                    <a:pt x="65231" y="159301"/>
                  </a:lnTo>
                  <a:lnTo>
                    <a:pt x="71767" y="165660"/>
                  </a:lnTo>
                  <a:lnTo>
                    <a:pt x="65361" y="171547"/>
                  </a:lnTo>
                  <a:lnTo>
                    <a:pt x="56037" y="175734"/>
                  </a:lnTo>
                  <a:lnTo>
                    <a:pt x="45834" y="177583"/>
                  </a:lnTo>
                  <a:lnTo>
                    <a:pt x="36791" y="176455"/>
                  </a:lnTo>
                  <a:lnTo>
                    <a:pt x="40763" y="183671"/>
                  </a:lnTo>
                  <a:lnTo>
                    <a:pt x="46429" y="188645"/>
                  </a:lnTo>
                  <a:lnTo>
                    <a:pt x="53474" y="191598"/>
                  </a:lnTo>
                  <a:lnTo>
                    <a:pt x="61582" y="192749"/>
                  </a:lnTo>
                  <a:lnTo>
                    <a:pt x="39678" y="203681"/>
                  </a:lnTo>
                  <a:lnTo>
                    <a:pt x="11738" y="262251"/>
                  </a:lnTo>
                  <a:lnTo>
                    <a:pt x="2894" y="314347"/>
                  </a:lnTo>
                  <a:lnTo>
                    <a:pt x="0" y="372338"/>
                  </a:lnTo>
                  <a:lnTo>
                    <a:pt x="3594" y="399657"/>
                  </a:lnTo>
                  <a:lnTo>
                    <a:pt x="22737" y="469450"/>
                  </a:lnTo>
                  <a:lnTo>
                    <a:pt x="53340" y="534557"/>
                  </a:lnTo>
                  <a:lnTo>
                    <a:pt x="81746" y="574073"/>
                  </a:lnTo>
                  <a:lnTo>
                    <a:pt x="114096" y="610427"/>
                  </a:lnTo>
                  <a:lnTo>
                    <a:pt x="142176" y="625552"/>
                  </a:lnTo>
                  <a:lnTo>
                    <a:pt x="148816" y="619900"/>
                  </a:lnTo>
                  <a:lnTo>
                    <a:pt x="150241" y="611198"/>
                  </a:lnTo>
                  <a:lnTo>
                    <a:pt x="148855" y="601510"/>
                  </a:lnTo>
                  <a:lnTo>
                    <a:pt x="147066" y="592901"/>
                  </a:lnTo>
                  <a:lnTo>
                    <a:pt x="143090" y="567946"/>
                  </a:lnTo>
                  <a:lnTo>
                    <a:pt x="139509" y="542925"/>
                  </a:lnTo>
                  <a:lnTo>
                    <a:pt x="136728" y="517814"/>
                  </a:lnTo>
                  <a:lnTo>
                    <a:pt x="135153" y="492596"/>
                  </a:lnTo>
                  <a:lnTo>
                    <a:pt x="136070" y="465401"/>
                  </a:lnTo>
                  <a:lnTo>
                    <a:pt x="139519" y="438405"/>
                  </a:lnTo>
                  <a:lnTo>
                    <a:pt x="143886" y="411486"/>
                  </a:lnTo>
                  <a:lnTo>
                    <a:pt x="147561" y="384519"/>
                  </a:lnTo>
                  <a:lnTo>
                    <a:pt x="149100" y="355530"/>
                  </a:lnTo>
                  <a:lnTo>
                    <a:pt x="147778" y="326572"/>
                  </a:lnTo>
                  <a:lnTo>
                    <a:pt x="143573" y="298019"/>
                  </a:lnTo>
                  <a:lnTo>
                    <a:pt x="136461" y="270244"/>
                  </a:lnTo>
                  <a:lnTo>
                    <a:pt x="162170" y="274622"/>
                  </a:lnTo>
                  <a:lnTo>
                    <a:pt x="187096" y="279139"/>
                  </a:lnTo>
                  <a:lnTo>
                    <a:pt x="212460" y="281330"/>
                  </a:lnTo>
                  <a:lnTo>
                    <a:pt x="239483" y="278728"/>
                  </a:lnTo>
                  <a:lnTo>
                    <a:pt x="276117" y="269727"/>
                  </a:lnTo>
                  <a:lnTo>
                    <a:pt x="311645" y="256873"/>
                  </a:lnTo>
                  <a:lnTo>
                    <a:pt x="344268" y="238782"/>
                  </a:lnTo>
                  <a:lnTo>
                    <a:pt x="372186" y="214072"/>
                  </a:lnTo>
                  <a:lnTo>
                    <a:pt x="366687" y="227384"/>
                  </a:lnTo>
                  <a:lnTo>
                    <a:pt x="358559" y="240158"/>
                  </a:lnTo>
                  <a:lnTo>
                    <a:pt x="349983" y="252799"/>
                  </a:lnTo>
                  <a:lnTo>
                    <a:pt x="343141" y="265710"/>
                  </a:lnTo>
                  <a:lnTo>
                    <a:pt x="393371" y="241438"/>
                  </a:lnTo>
                  <a:lnTo>
                    <a:pt x="439115" y="208497"/>
                  </a:lnTo>
                  <a:lnTo>
                    <a:pt x="472456" y="172480"/>
                  </a:lnTo>
                  <a:lnTo>
                    <a:pt x="480098" y="158370"/>
                  </a:lnTo>
                  <a:lnTo>
                    <a:pt x="478346" y="171407"/>
                  </a:lnTo>
                  <a:lnTo>
                    <a:pt x="473340" y="183826"/>
                  </a:lnTo>
                  <a:lnTo>
                    <a:pt x="468141" y="196109"/>
                  </a:lnTo>
                  <a:lnTo>
                    <a:pt x="465810" y="208738"/>
                  </a:lnTo>
                  <a:lnTo>
                    <a:pt x="485010" y="195738"/>
                  </a:lnTo>
                  <a:lnTo>
                    <a:pt x="505525" y="177098"/>
                  </a:lnTo>
                  <a:lnTo>
                    <a:pt x="521080" y="155641"/>
                  </a:lnTo>
                  <a:lnTo>
                    <a:pt x="525399" y="134189"/>
                  </a:lnTo>
                  <a:lnTo>
                    <a:pt x="529183" y="146747"/>
                  </a:lnTo>
                  <a:lnTo>
                    <a:pt x="541769" y="184507"/>
                  </a:lnTo>
                  <a:lnTo>
                    <a:pt x="570965" y="222115"/>
                  </a:lnTo>
                  <a:lnTo>
                    <a:pt x="599785" y="250003"/>
                  </a:lnTo>
                  <a:lnTo>
                    <a:pt x="617072" y="266522"/>
                  </a:lnTo>
                  <a:lnTo>
                    <a:pt x="633204" y="284000"/>
                  </a:lnTo>
                  <a:lnTo>
                    <a:pt x="647242" y="303544"/>
                  </a:lnTo>
                  <a:lnTo>
                    <a:pt x="655175" y="316717"/>
                  </a:lnTo>
                  <a:lnTo>
                    <a:pt x="663247" y="329866"/>
                  </a:lnTo>
                  <a:lnTo>
                    <a:pt x="671649" y="342750"/>
                  </a:lnTo>
                  <a:lnTo>
                    <a:pt x="680567" y="355131"/>
                  </a:lnTo>
                  <a:lnTo>
                    <a:pt x="687048" y="363340"/>
                  </a:lnTo>
                  <a:lnTo>
                    <a:pt x="693423" y="371532"/>
                  </a:lnTo>
                  <a:lnTo>
                    <a:pt x="699230" y="380054"/>
                  </a:lnTo>
                  <a:lnTo>
                    <a:pt x="704011" y="389256"/>
                  </a:lnTo>
                  <a:lnTo>
                    <a:pt x="712014" y="404304"/>
                  </a:lnTo>
                  <a:lnTo>
                    <a:pt x="718773" y="411967"/>
                  </a:lnTo>
                  <a:lnTo>
                    <a:pt x="723416" y="414834"/>
                  </a:lnTo>
                  <a:lnTo>
                    <a:pt x="725068" y="415494"/>
                  </a:lnTo>
                  <a:lnTo>
                    <a:pt x="736723" y="368521"/>
                  </a:lnTo>
                  <a:lnTo>
                    <a:pt x="742242" y="321214"/>
                  </a:lnTo>
                  <a:lnTo>
                    <a:pt x="741249" y="274435"/>
                  </a:lnTo>
                  <a:lnTo>
                    <a:pt x="733367" y="229046"/>
                  </a:lnTo>
                  <a:lnTo>
                    <a:pt x="718221" y="185906"/>
                  </a:lnTo>
                  <a:lnTo>
                    <a:pt x="695432" y="145878"/>
                  </a:lnTo>
                  <a:lnTo>
                    <a:pt x="664625" y="109823"/>
                  </a:lnTo>
                  <a:lnTo>
                    <a:pt x="625424" y="78601"/>
                  </a:lnTo>
                  <a:lnTo>
                    <a:pt x="573570" y="60910"/>
                  </a:lnTo>
                  <a:lnTo>
                    <a:pt x="546885" y="56870"/>
                  </a:lnTo>
                  <a:lnTo>
                    <a:pt x="519887" y="50001"/>
                  </a:lnTo>
                  <a:lnTo>
                    <a:pt x="508461" y="44915"/>
                  </a:lnTo>
                  <a:lnTo>
                    <a:pt x="497595" y="38736"/>
                  </a:lnTo>
                  <a:lnTo>
                    <a:pt x="486886" y="32195"/>
                  </a:lnTo>
                  <a:lnTo>
                    <a:pt x="475932" y="26023"/>
                  </a:lnTo>
                  <a:close/>
                </a:path>
              </a:pathLst>
            </a:custGeom>
            <a:ln w="4076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3736581" y="3777157"/>
              <a:ext cx="136905" cy="12673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3328581" y="3363049"/>
              <a:ext cx="140335" cy="433070"/>
            </a:xfrm>
            <a:custGeom>
              <a:avLst/>
              <a:gdLst/>
              <a:ahLst/>
              <a:cxnLst/>
              <a:rect l="l" t="t" r="r" b="b"/>
              <a:pathLst>
                <a:path w="140335" h="433070">
                  <a:moveTo>
                    <a:pt x="59448" y="0"/>
                  </a:moveTo>
                  <a:lnTo>
                    <a:pt x="0" y="92997"/>
                  </a:lnTo>
                  <a:lnTo>
                    <a:pt x="0" y="149038"/>
                  </a:lnTo>
                  <a:lnTo>
                    <a:pt x="2857" y="125327"/>
                  </a:lnTo>
                  <a:lnTo>
                    <a:pt x="59448" y="0"/>
                  </a:lnTo>
                  <a:close/>
                </a:path>
                <a:path w="140335" h="433070">
                  <a:moveTo>
                    <a:pt x="0" y="227856"/>
                  </a:moveTo>
                  <a:lnTo>
                    <a:pt x="0" y="326054"/>
                  </a:lnTo>
                  <a:lnTo>
                    <a:pt x="140032" y="432790"/>
                  </a:lnTo>
                  <a:lnTo>
                    <a:pt x="35599" y="301153"/>
                  </a:lnTo>
                  <a:lnTo>
                    <a:pt x="0" y="227856"/>
                  </a:lnTo>
                  <a:close/>
                </a:path>
              </a:pathLst>
            </a:custGeom>
            <a:solidFill>
              <a:srgbClr val="858D93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4"/>
            <p:cNvSpPr/>
            <p:nvPr/>
          </p:nvSpPr>
          <p:spPr>
            <a:xfrm>
              <a:off x="3468623" y="3795839"/>
              <a:ext cx="426084" cy="161290"/>
            </a:xfrm>
            <a:custGeom>
              <a:avLst/>
              <a:gdLst/>
              <a:ahLst/>
              <a:cxnLst/>
              <a:rect l="l" t="t" r="r" b="b"/>
              <a:pathLst>
                <a:path w="426085" h="161289">
                  <a:moveTo>
                    <a:pt x="0" y="0"/>
                  </a:moveTo>
                  <a:lnTo>
                    <a:pt x="91317" y="152077"/>
                  </a:lnTo>
                  <a:lnTo>
                    <a:pt x="101804" y="160959"/>
                  </a:lnTo>
                  <a:lnTo>
                    <a:pt x="146674" y="160959"/>
                  </a:lnTo>
                  <a:lnTo>
                    <a:pt x="97432" y="125946"/>
                  </a:lnTo>
                  <a:lnTo>
                    <a:pt x="0" y="0"/>
                  </a:lnTo>
                  <a:close/>
                </a:path>
                <a:path w="426085" h="161289">
                  <a:moveTo>
                    <a:pt x="425576" y="121272"/>
                  </a:moveTo>
                  <a:lnTo>
                    <a:pt x="311347" y="160959"/>
                  </a:lnTo>
                  <a:lnTo>
                    <a:pt x="345595" y="160959"/>
                  </a:lnTo>
                  <a:lnTo>
                    <a:pt x="425576" y="121272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5"/>
            <p:cNvSpPr/>
            <p:nvPr/>
          </p:nvSpPr>
          <p:spPr>
            <a:xfrm>
              <a:off x="3987272" y="572833"/>
              <a:ext cx="1439545" cy="1127125"/>
            </a:xfrm>
            <a:custGeom>
              <a:avLst/>
              <a:gdLst/>
              <a:ahLst/>
              <a:cxnLst/>
              <a:rect l="l" t="t" r="r" b="b"/>
              <a:pathLst>
                <a:path w="1439545" h="1127125">
                  <a:moveTo>
                    <a:pt x="671525" y="0"/>
                  </a:moveTo>
                  <a:lnTo>
                    <a:pt x="612525" y="4148"/>
                  </a:lnTo>
                  <a:lnTo>
                    <a:pt x="546373" y="23164"/>
                  </a:lnTo>
                  <a:lnTo>
                    <a:pt x="375793" y="9868"/>
                  </a:lnTo>
                  <a:lnTo>
                    <a:pt x="275394" y="30042"/>
                  </a:lnTo>
                  <a:lnTo>
                    <a:pt x="205993" y="105832"/>
                  </a:lnTo>
                  <a:lnTo>
                    <a:pt x="128403" y="259384"/>
                  </a:lnTo>
                  <a:lnTo>
                    <a:pt x="97290" y="302576"/>
                  </a:lnTo>
                  <a:lnTo>
                    <a:pt x="81718" y="333549"/>
                  </a:lnTo>
                  <a:lnTo>
                    <a:pt x="77004" y="367223"/>
                  </a:lnTo>
                  <a:lnTo>
                    <a:pt x="78466" y="418515"/>
                  </a:lnTo>
                  <a:lnTo>
                    <a:pt x="75696" y="458438"/>
                  </a:lnTo>
                  <a:lnTo>
                    <a:pt x="66301" y="502669"/>
                  </a:lnTo>
                  <a:lnTo>
                    <a:pt x="53714" y="549529"/>
                  </a:lnTo>
                  <a:lnTo>
                    <a:pt x="41371" y="597336"/>
                  </a:lnTo>
                  <a:lnTo>
                    <a:pt x="32707" y="644408"/>
                  </a:lnTo>
                  <a:lnTo>
                    <a:pt x="31155" y="689066"/>
                  </a:lnTo>
                  <a:lnTo>
                    <a:pt x="40151" y="729627"/>
                  </a:lnTo>
                  <a:lnTo>
                    <a:pt x="57907" y="783608"/>
                  </a:lnTo>
                  <a:lnTo>
                    <a:pt x="59482" y="818697"/>
                  </a:lnTo>
                  <a:lnTo>
                    <a:pt x="48285" y="843811"/>
                  </a:lnTo>
                  <a:lnTo>
                    <a:pt x="27730" y="867867"/>
                  </a:lnTo>
                  <a:lnTo>
                    <a:pt x="8257" y="894558"/>
                  </a:lnTo>
                  <a:lnTo>
                    <a:pt x="0" y="920878"/>
                  </a:lnTo>
                  <a:lnTo>
                    <a:pt x="5820" y="945639"/>
                  </a:lnTo>
                  <a:lnTo>
                    <a:pt x="28581" y="967651"/>
                  </a:lnTo>
                  <a:lnTo>
                    <a:pt x="47695" y="985287"/>
                  </a:lnTo>
                  <a:lnTo>
                    <a:pt x="47055" y="999345"/>
                  </a:lnTo>
                  <a:lnTo>
                    <a:pt x="36159" y="1012330"/>
                  </a:lnTo>
                  <a:lnTo>
                    <a:pt x="24504" y="1026744"/>
                  </a:lnTo>
                  <a:lnTo>
                    <a:pt x="20240" y="1043706"/>
                  </a:lnTo>
                  <a:lnTo>
                    <a:pt x="22410" y="1060243"/>
                  </a:lnTo>
                  <a:lnTo>
                    <a:pt x="47088" y="1091118"/>
                  </a:lnTo>
                  <a:lnTo>
                    <a:pt x="76161" y="1099264"/>
                  </a:lnTo>
                  <a:lnTo>
                    <a:pt x="100768" y="1097813"/>
                  </a:lnTo>
                  <a:lnTo>
                    <a:pt x="128696" y="1093972"/>
                  </a:lnTo>
                  <a:lnTo>
                    <a:pt x="151109" y="1090057"/>
                  </a:lnTo>
                  <a:lnTo>
                    <a:pt x="169900" y="1090309"/>
                  </a:lnTo>
                  <a:lnTo>
                    <a:pt x="186963" y="1098969"/>
                  </a:lnTo>
                  <a:lnTo>
                    <a:pt x="205324" y="1112877"/>
                  </a:lnTo>
                  <a:lnTo>
                    <a:pt x="227982" y="1123483"/>
                  </a:lnTo>
                  <a:lnTo>
                    <a:pt x="256877" y="1127054"/>
                  </a:lnTo>
                  <a:lnTo>
                    <a:pt x="293947" y="1119860"/>
                  </a:lnTo>
                  <a:lnTo>
                    <a:pt x="330258" y="1107658"/>
                  </a:lnTo>
                  <a:lnTo>
                    <a:pt x="357906" y="1099836"/>
                  </a:lnTo>
                  <a:lnTo>
                    <a:pt x="380499" y="1098275"/>
                  </a:lnTo>
                  <a:lnTo>
                    <a:pt x="401643" y="1104862"/>
                  </a:lnTo>
                  <a:lnTo>
                    <a:pt x="430270" y="1106463"/>
                  </a:lnTo>
                  <a:lnTo>
                    <a:pt x="467920" y="1096049"/>
                  </a:lnTo>
                  <a:lnTo>
                    <a:pt x="507087" y="1084772"/>
                  </a:lnTo>
                  <a:lnTo>
                    <a:pt x="540264" y="1083780"/>
                  </a:lnTo>
                  <a:lnTo>
                    <a:pt x="568103" y="1090093"/>
                  </a:lnTo>
                  <a:lnTo>
                    <a:pt x="605994" y="1094662"/>
                  </a:lnTo>
                  <a:lnTo>
                    <a:pt x="651928" y="1094785"/>
                  </a:lnTo>
                  <a:lnTo>
                    <a:pt x="703894" y="1087765"/>
                  </a:lnTo>
                  <a:lnTo>
                    <a:pt x="759885" y="1070902"/>
                  </a:lnTo>
                  <a:lnTo>
                    <a:pt x="810979" y="1046082"/>
                  </a:lnTo>
                  <a:lnTo>
                    <a:pt x="852576" y="1018553"/>
                  </a:lnTo>
                  <a:lnTo>
                    <a:pt x="889167" y="990628"/>
                  </a:lnTo>
                  <a:lnTo>
                    <a:pt x="925247" y="964626"/>
                  </a:lnTo>
                  <a:lnTo>
                    <a:pt x="965307" y="942860"/>
                  </a:lnTo>
                  <a:lnTo>
                    <a:pt x="1019820" y="921359"/>
                  </a:lnTo>
                  <a:lnTo>
                    <a:pt x="1071017" y="900788"/>
                  </a:lnTo>
                  <a:lnTo>
                    <a:pt x="1113521" y="876384"/>
                  </a:lnTo>
                  <a:lnTo>
                    <a:pt x="1141952" y="843381"/>
                  </a:lnTo>
                  <a:lnTo>
                    <a:pt x="1159291" y="814675"/>
                  </a:lnTo>
                  <a:lnTo>
                    <a:pt x="1176604" y="800141"/>
                  </a:lnTo>
                  <a:lnTo>
                    <a:pt x="1200784" y="790460"/>
                  </a:lnTo>
                  <a:lnTo>
                    <a:pt x="1238726" y="776313"/>
                  </a:lnTo>
                  <a:lnTo>
                    <a:pt x="1277662" y="759871"/>
                  </a:lnTo>
                  <a:lnTo>
                    <a:pt x="1302680" y="745423"/>
                  </a:lnTo>
                  <a:lnTo>
                    <a:pt x="1317396" y="726731"/>
                  </a:lnTo>
                  <a:lnTo>
                    <a:pt x="1325429" y="697560"/>
                  </a:lnTo>
                  <a:lnTo>
                    <a:pt x="1329826" y="668283"/>
                  </a:lnTo>
                  <a:lnTo>
                    <a:pt x="1334252" y="649722"/>
                  </a:lnTo>
                  <a:lnTo>
                    <a:pt x="1343131" y="636395"/>
                  </a:lnTo>
                  <a:lnTo>
                    <a:pt x="1360887" y="622820"/>
                  </a:lnTo>
                  <a:lnTo>
                    <a:pt x="1386336" y="602493"/>
                  </a:lnTo>
                  <a:lnTo>
                    <a:pt x="1411625" y="575589"/>
                  </a:lnTo>
                  <a:lnTo>
                    <a:pt x="1431115" y="546789"/>
                  </a:lnTo>
                  <a:lnTo>
                    <a:pt x="1439170" y="520776"/>
                  </a:lnTo>
                  <a:lnTo>
                    <a:pt x="1400835" y="505866"/>
                  </a:lnTo>
                  <a:lnTo>
                    <a:pt x="1379669" y="499029"/>
                  </a:lnTo>
                  <a:lnTo>
                    <a:pt x="1368120" y="498586"/>
                  </a:lnTo>
                  <a:lnTo>
                    <a:pt x="1358639" y="502856"/>
                  </a:lnTo>
                  <a:lnTo>
                    <a:pt x="1349576" y="494339"/>
                  </a:lnTo>
                  <a:lnTo>
                    <a:pt x="1339461" y="469220"/>
                  </a:lnTo>
                  <a:lnTo>
                    <a:pt x="1321076" y="446492"/>
                  </a:lnTo>
                  <a:lnTo>
                    <a:pt x="1287202" y="445147"/>
                  </a:lnTo>
                  <a:lnTo>
                    <a:pt x="1250366" y="452755"/>
                  </a:lnTo>
                  <a:lnTo>
                    <a:pt x="1226724" y="445187"/>
                  </a:lnTo>
                  <a:lnTo>
                    <a:pt x="1214246" y="423897"/>
                  </a:lnTo>
                  <a:lnTo>
                    <a:pt x="1210900" y="390334"/>
                  </a:lnTo>
                  <a:lnTo>
                    <a:pt x="1204444" y="359507"/>
                  </a:lnTo>
                  <a:lnTo>
                    <a:pt x="1185049" y="340960"/>
                  </a:lnTo>
                  <a:lnTo>
                    <a:pt x="1154157" y="328037"/>
                  </a:lnTo>
                  <a:lnTo>
                    <a:pt x="1113212" y="314083"/>
                  </a:lnTo>
                  <a:lnTo>
                    <a:pt x="1079290" y="294751"/>
                  </a:lnTo>
                  <a:lnTo>
                    <a:pt x="1040172" y="262640"/>
                  </a:lnTo>
                  <a:lnTo>
                    <a:pt x="998828" y="223143"/>
                  </a:lnTo>
                  <a:lnTo>
                    <a:pt x="958227" y="181656"/>
                  </a:lnTo>
                  <a:lnTo>
                    <a:pt x="921341" y="143573"/>
                  </a:lnTo>
                  <a:lnTo>
                    <a:pt x="891139" y="114287"/>
                  </a:lnTo>
                  <a:lnTo>
                    <a:pt x="841647" y="70279"/>
                  </a:lnTo>
                  <a:lnTo>
                    <a:pt x="808432" y="45858"/>
                  </a:lnTo>
                  <a:lnTo>
                    <a:pt x="769196" y="23944"/>
                  </a:lnTo>
                  <a:lnTo>
                    <a:pt x="723654" y="7628"/>
                  </a:lnTo>
                  <a:lnTo>
                    <a:pt x="671525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6"/>
            <p:cNvSpPr/>
            <p:nvPr/>
          </p:nvSpPr>
          <p:spPr>
            <a:xfrm>
              <a:off x="3987272" y="572833"/>
              <a:ext cx="1439545" cy="1127125"/>
            </a:xfrm>
            <a:custGeom>
              <a:avLst/>
              <a:gdLst/>
              <a:ahLst/>
              <a:cxnLst/>
              <a:rect l="l" t="t" r="r" b="b"/>
              <a:pathLst>
                <a:path w="1439545" h="1127125">
                  <a:moveTo>
                    <a:pt x="546373" y="23164"/>
                  </a:moveTo>
                  <a:lnTo>
                    <a:pt x="375793" y="9868"/>
                  </a:lnTo>
                  <a:lnTo>
                    <a:pt x="275394" y="30042"/>
                  </a:lnTo>
                  <a:lnTo>
                    <a:pt x="205993" y="105832"/>
                  </a:lnTo>
                  <a:lnTo>
                    <a:pt x="128403" y="259384"/>
                  </a:lnTo>
                  <a:lnTo>
                    <a:pt x="97290" y="302576"/>
                  </a:lnTo>
                  <a:lnTo>
                    <a:pt x="81718" y="333549"/>
                  </a:lnTo>
                  <a:lnTo>
                    <a:pt x="77004" y="367223"/>
                  </a:lnTo>
                  <a:lnTo>
                    <a:pt x="78466" y="418515"/>
                  </a:lnTo>
                  <a:lnTo>
                    <a:pt x="75696" y="458438"/>
                  </a:lnTo>
                  <a:lnTo>
                    <a:pt x="66301" y="502669"/>
                  </a:lnTo>
                  <a:lnTo>
                    <a:pt x="53714" y="549529"/>
                  </a:lnTo>
                  <a:lnTo>
                    <a:pt x="41371" y="597336"/>
                  </a:lnTo>
                  <a:lnTo>
                    <a:pt x="32707" y="644408"/>
                  </a:lnTo>
                  <a:lnTo>
                    <a:pt x="31155" y="689066"/>
                  </a:lnTo>
                  <a:lnTo>
                    <a:pt x="40151" y="729627"/>
                  </a:lnTo>
                  <a:lnTo>
                    <a:pt x="57907" y="783608"/>
                  </a:lnTo>
                  <a:lnTo>
                    <a:pt x="59482" y="818697"/>
                  </a:lnTo>
                  <a:lnTo>
                    <a:pt x="48285" y="843811"/>
                  </a:lnTo>
                  <a:lnTo>
                    <a:pt x="27730" y="867867"/>
                  </a:lnTo>
                  <a:lnTo>
                    <a:pt x="8257" y="894558"/>
                  </a:lnTo>
                  <a:lnTo>
                    <a:pt x="0" y="920878"/>
                  </a:lnTo>
                  <a:lnTo>
                    <a:pt x="5820" y="945639"/>
                  </a:lnTo>
                  <a:lnTo>
                    <a:pt x="28581" y="967651"/>
                  </a:lnTo>
                  <a:lnTo>
                    <a:pt x="47695" y="985287"/>
                  </a:lnTo>
                  <a:lnTo>
                    <a:pt x="47055" y="999345"/>
                  </a:lnTo>
                  <a:lnTo>
                    <a:pt x="36159" y="1012330"/>
                  </a:lnTo>
                  <a:lnTo>
                    <a:pt x="24504" y="1026744"/>
                  </a:lnTo>
                  <a:lnTo>
                    <a:pt x="20240" y="1043706"/>
                  </a:lnTo>
                  <a:lnTo>
                    <a:pt x="22410" y="1060243"/>
                  </a:lnTo>
                  <a:lnTo>
                    <a:pt x="47088" y="1091118"/>
                  </a:lnTo>
                  <a:lnTo>
                    <a:pt x="76161" y="1099264"/>
                  </a:lnTo>
                  <a:lnTo>
                    <a:pt x="100768" y="1097813"/>
                  </a:lnTo>
                  <a:lnTo>
                    <a:pt x="128696" y="1093972"/>
                  </a:lnTo>
                  <a:lnTo>
                    <a:pt x="151109" y="1090057"/>
                  </a:lnTo>
                  <a:lnTo>
                    <a:pt x="169900" y="1090309"/>
                  </a:lnTo>
                  <a:lnTo>
                    <a:pt x="186963" y="1098969"/>
                  </a:lnTo>
                  <a:lnTo>
                    <a:pt x="205324" y="1112877"/>
                  </a:lnTo>
                  <a:lnTo>
                    <a:pt x="227982" y="1123483"/>
                  </a:lnTo>
                  <a:lnTo>
                    <a:pt x="256877" y="1127054"/>
                  </a:lnTo>
                  <a:lnTo>
                    <a:pt x="293947" y="1119860"/>
                  </a:lnTo>
                  <a:lnTo>
                    <a:pt x="330258" y="1107658"/>
                  </a:lnTo>
                  <a:lnTo>
                    <a:pt x="357906" y="1099836"/>
                  </a:lnTo>
                  <a:lnTo>
                    <a:pt x="380499" y="1098275"/>
                  </a:lnTo>
                  <a:lnTo>
                    <a:pt x="401643" y="1104862"/>
                  </a:lnTo>
                  <a:lnTo>
                    <a:pt x="430270" y="1106463"/>
                  </a:lnTo>
                  <a:lnTo>
                    <a:pt x="467920" y="1096049"/>
                  </a:lnTo>
                  <a:lnTo>
                    <a:pt x="507087" y="1084772"/>
                  </a:lnTo>
                  <a:lnTo>
                    <a:pt x="540264" y="1083780"/>
                  </a:lnTo>
                  <a:lnTo>
                    <a:pt x="568103" y="1090093"/>
                  </a:lnTo>
                  <a:lnTo>
                    <a:pt x="605994" y="1094662"/>
                  </a:lnTo>
                  <a:lnTo>
                    <a:pt x="651928" y="1094785"/>
                  </a:lnTo>
                  <a:lnTo>
                    <a:pt x="703894" y="1087765"/>
                  </a:lnTo>
                  <a:lnTo>
                    <a:pt x="759885" y="1070902"/>
                  </a:lnTo>
                  <a:lnTo>
                    <a:pt x="810979" y="1046082"/>
                  </a:lnTo>
                  <a:lnTo>
                    <a:pt x="852576" y="1018553"/>
                  </a:lnTo>
                  <a:lnTo>
                    <a:pt x="889167" y="990628"/>
                  </a:lnTo>
                  <a:lnTo>
                    <a:pt x="925247" y="964626"/>
                  </a:lnTo>
                  <a:lnTo>
                    <a:pt x="965307" y="942860"/>
                  </a:lnTo>
                  <a:lnTo>
                    <a:pt x="1019820" y="921359"/>
                  </a:lnTo>
                  <a:lnTo>
                    <a:pt x="1071017" y="900788"/>
                  </a:lnTo>
                  <a:lnTo>
                    <a:pt x="1113521" y="876384"/>
                  </a:lnTo>
                  <a:lnTo>
                    <a:pt x="1141952" y="843381"/>
                  </a:lnTo>
                  <a:lnTo>
                    <a:pt x="1159291" y="814675"/>
                  </a:lnTo>
                  <a:lnTo>
                    <a:pt x="1176604" y="800141"/>
                  </a:lnTo>
                  <a:lnTo>
                    <a:pt x="1200784" y="790460"/>
                  </a:lnTo>
                  <a:lnTo>
                    <a:pt x="1238726" y="776313"/>
                  </a:lnTo>
                  <a:lnTo>
                    <a:pt x="1277662" y="759871"/>
                  </a:lnTo>
                  <a:lnTo>
                    <a:pt x="1302680" y="745423"/>
                  </a:lnTo>
                  <a:lnTo>
                    <a:pt x="1317396" y="726731"/>
                  </a:lnTo>
                  <a:lnTo>
                    <a:pt x="1325429" y="697560"/>
                  </a:lnTo>
                  <a:lnTo>
                    <a:pt x="1329826" y="668283"/>
                  </a:lnTo>
                  <a:lnTo>
                    <a:pt x="1334252" y="649722"/>
                  </a:lnTo>
                  <a:lnTo>
                    <a:pt x="1343131" y="636395"/>
                  </a:lnTo>
                  <a:lnTo>
                    <a:pt x="1360887" y="622820"/>
                  </a:lnTo>
                  <a:lnTo>
                    <a:pt x="1386336" y="602493"/>
                  </a:lnTo>
                  <a:lnTo>
                    <a:pt x="1411625" y="575589"/>
                  </a:lnTo>
                  <a:lnTo>
                    <a:pt x="1431115" y="546789"/>
                  </a:lnTo>
                  <a:lnTo>
                    <a:pt x="1439170" y="520776"/>
                  </a:lnTo>
                  <a:lnTo>
                    <a:pt x="1400835" y="505866"/>
                  </a:lnTo>
                  <a:lnTo>
                    <a:pt x="1379669" y="499029"/>
                  </a:lnTo>
                  <a:lnTo>
                    <a:pt x="1368120" y="498586"/>
                  </a:lnTo>
                  <a:lnTo>
                    <a:pt x="1358639" y="502856"/>
                  </a:lnTo>
                  <a:lnTo>
                    <a:pt x="1349576" y="494339"/>
                  </a:lnTo>
                  <a:lnTo>
                    <a:pt x="1339461" y="469220"/>
                  </a:lnTo>
                  <a:lnTo>
                    <a:pt x="1321076" y="446492"/>
                  </a:lnTo>
                  <a:lnTo>
                    <a:pt x="1287202" y="445147"/>
                  </a:lnTo>
                  <a:lnTo>
                    <a:pt x="1250366" y="452755"/>
                  </a:lnTo>
                  <a:lnTo>
                    <a:pt x="1226724" y="445187"/>
                  </a:lnTo>
                  <a:lnTo>
                    <a:pt x="1214246" y="423897"/>
                  </a:lnTo>
                  <a:lnTo>
                    <a:pt x="1210900" y="390334"/>
                  </a:lnTo>
                  <a:lnTo>
                    <a:pt x="1204444" y="359507"/>
                  </a:lnTo>
                  <a:lnTo>
                    <a:pt x="1185049" y="340960"/>
                  </a:lnTo>
                  <a:lnTo>
                    <a:pt x="1154157" y="328037"/>
                  </a:lnTo>
                  <a:lnTo>
                    <a:pt x="1113212" y="314083"/>
                  </a:lnTo>
                  <a:lnTo>
                    <a:pt x="1079290" y="294751"/>
                  </a:lnTo>
                  <a:lnTo>
                    <a:pt x="1040172" y="262640"/>
                  </a:lnTo>
                  <a:lnTo>
                    <a:pt x="998828" y="223143"/>
                  </a:lnTo>
                  <a:lnTo>
                    <a:pt x="958227" y="181656"/>
                  </a:lnTo>
                  <a:lnTo>
                    <a:pt x="921341" y="143573"/>
                  </a:lnTo>
                  <a:lnTo>
                    <a:pt x="891139" y="114287"/>
                  </a:lnTo>
                  <a:lnTo>
                    <a:pt x="841647" y="70279"/>
                  </a:lnTo>
                  <a:lnTo>
                    <a:pt x="808432" y="45858"/>
                  </a:lnTo>
                  <a:lnTo>
                    <a:pt x="769196" y="23944"/>
                  </a:lnTo>
                  <a:lnTo>
                    <a:pt x="723654" y="7628"/>
                  </a:lnTo>
                  <a:lnTo>
                    <a:pt x="671525" y="0"/>
                  </a:lnTo>
                  <a:lnTo>
                    <a:pt x="612525" y="4148"/>
                  </a:lnTo>
                  <a:lnTo>
                    <a:pt x="546373" y="23164"/>
                  </a:lnTo>
                  <a:close/>
                </a:path>
              </a:pathLst>
            </a:custGeom>
            <a:ln w="387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7"/>
            <p:cNvSpPr/>
            <p:nvPr/>
          </p:nvSpPr>
          <p:spPr>
            <a:xfrm>
              <a:off x="4263745" y="3612159"/>
              <a:ext cx="287655" cy="263525"/>
            </a:xfrm>
            <a:custGeom>
              <a:avLst/>
              <a:gdLst/>
              <a:ahLst/>
              <a:cxnLst/>
              <a:rect l="l" t="t" r="r" b="b"/>
              <a:pathLst>
                <a:path w="287654" h="263525">
                  <a:moveTo>
                    <a:pt x="108051" y="0"/>
                  </a:moveTo>
                  <a:lnTo>
                    <a:pt x="27012" y="42273"/>
                  </a:lnTo>
                  <a:lnTo>
                    <a:pt x="0" y="74585"/>
                  </a:lnTo>
                  <a:lnTo>
                    <a:pt x="27012" y="113333"/>
                  </a:lnTo>
                  <a:lnTo>
                    <a:pt x="108051" y="174917"/>
                  </a:lnTo>
                  <a:lnTo>
                    <a:pt x="169785" y="236636"/>
                  </a:lnTo>
                  <a:lnTo>
                    <a:pt x="206638" y="263148"/>
                  </a:lnTo>
                  <a:lnTo>
                    <a:pt x="233256" y="259797"/>
                  </a:lnTo>
                  <a:lnTo>
                    <a:pt x="264286" y="231927"/>
                  </a:lnTo>
                  <a:lnTo>
                    <a:pt x="284379" y="204144"/>
                  </a:lnTo>
                  <a:lnTo>
                    <a:pt x="287248" y="180975"/>
                  </a:lnTo>
                  <a:lnTo>
                    <a:pt x="269448" y="149899"/>
                  </a:lnTo>
                  <a:lnTo>
                    <a:pt x="227533" y="98399"/>
                  </a:lnTo>
                  <a:lnTo>
                    <a:pt x="170316" y="85003"/>
                  </a:lnTo>
                  <a:lnTo>
                    <a:pt x="138798" y="70288"/>
                  </a:lnTo>
                  <a:lnTo>
                    <a:pt x="121777" y="45028"/>
                  </a:lnTo>
                  <a:lnTo>
                    <a:pt x="108051" y="0"/>
                  </a:lnTo>
                  <a:close/>
                </a:path>
              </a:pathLst>
            </a:custGeom>
            <a:solidFill>
              <a:srgbClr val="E98B7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8"/>
            <p:cNvSpPr/>
            <p:nvPr/>
          </p:nvSpPr>
          <p:spPr>
            <a:xfrm>
              <a:off x="5465305" y="2106549"/>
              <a:ext cx="536575" cy="2009775"/>
            </a:xfrm>
            <a:custGeom>
              <a:avLst/>
              <a:gdLst/>
              <a:ahLst/>
              <a:cxnLst/>
              <a:rect l="l" t="t" r="r" b="b"/>
              <a:pathLst>
                <a:path w="536575" h="2009775">
                  <a:moveTo>
                    <a:pt x="335495" y="0"/>
                  </a:moveTo>
                  <a:lnTo>
                    <a:pt x="181711" y="104787"/>
                  </a:lnTo>
                  <a:lnTo>
                    <a:pt x="0" y="271119"/>
                  </a:lnTo>
                  <a:lnTo>
                    <a:pt x="140246" y="1004684"/>
                  </a:lnTo>
                  <a:lnTo>
                    <a:pt x="318300" y="2007031"/>
                  </a:lnTo>
                  <a:lnTo>
                    <a:pt x="362204" y="2009368"/>
                  </a:lnTo>
                  <a:lnTo>
                    <a:pt x="389908" y="1942117"/>
                  </a:lnTo>
                  <a:lnTo>
                    <a:pt x="413723" y="1919700"/>
                  </a:lnTo>
                  <a:lnTo>
                    <a:pt x="446769" y="1942117"/>
                  </a:lnTo>
                  <a:lnTo>
                    <a:pt x="502170" y="2009368"/>
                  </a:lnTo>
                  <a:lnTo>
                    <a:pt x="530597" y="1894075"/>
                  </a:lnTo>
                  <a:lnTo>
                    <a:pt x="536417" y="1763158"/>
                  </a:lnTo>
                  <a:lnTo>
                    <a:pt x="516342" y="1533378"/>
                  </a:lnTo>
                  <a:lnTo>
                    <a:pt x="467080" y="1121498"/>
                  </a:lnTo>
                  <a:lnTo>
                    <a:pt x="459803" y="1091598"/>
                  </a:lnTo>
                  <a:lnTo>
                    <a:pt x="454583" y="1066746"/>
                  </a:lnTo>
                  <a:lnTo>
                    <a:pt x="448906" y="1033545"/>
                  </a:lnTo>
                  <a:lnTo>
                    <a:pt x="440258" y="978598"/>
                  </a:lnTo>
                  <a:lnTo>
                    <a:pt x="413423" y="367169"/>
                  </a:lnTo>
                  <a:lnTo>
                    <a:pt x="408090" y="192754"/>
                  </a:lnTo>
                  <a:lnTo>
                    <a:pt x="398195" y="96369"/>
                  </a:lnTo>
                  <a:lnTo>
                    <a:pt x="376432" y="43591"/>
                  </a:lnTo>
                  <a:lnTo>
                    <a:pt x="335495" y="0"/>
                  </a:lnTo>
                  <a:close/>
                </a:path>
              </a:pathLst>
            </a:custGeom>
            <a:solidFill>
              <a:srgbClr val="BF977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9"/>
            <p:cNvSpPr/>
            <p:nvPr/>
          </p:nvSpPr>
          <p:spPr>
            <a:xfrm>
              <a:off x="5587619" y="2106549"/>
              <a:ext cx="394970" cy="2009775"/>
            </a:xfrm>
            <a:custGeom>
              <a:avLst/>
              <a:gdLst/>
              <a:ahLst/>
              <a:cxnLst/>
              <a:rect l="l" t="t" r="r" b="b"/>
              <a:pathLst>
                <a:path w="394970" h="2009775">
                  <a:moveTo>
                    <a:pt x="323299" y="994385"/>
                  </a:moveTo>
                  <a:lnTo>
                    <a:pt x="318338" y="1958682"/>
                  </a:lnTo>
                  <a:lnTo>
                    <a:pt x="380504" y="2009368"/>
                  </a:lnTo>
                  <a:lnTo>
                    <a:pt x="394487" y="1928602"/>
                  </a:lnTo>
                  <a:lnTo>
                    <a:pt x="394487" y="1514889"/>
                  </a:lnTo>
                  <a:lnTo>
                    <a:pt x="384915" y="1425608"/>
                  </a:lnTo>
                  <a:lnTo>
                    <a:pt x="323299" y="994385"/>
                  </a:lnTo>
                  <a:close/>
                </a:path>
                <a:path w="394970" h="2009775">
                  <a:moveTo>
                    <a:pt x="318131" y="754132"/>
                  </a:moveTo>
                  <a:lnTo>
                    <a:pt x="321043" y="978598"/>
                  </a:lnTo>
                  <a:lnTo>
                    <a:pt x="323299" y="994385"/>
                  </a:lnTo>
                  <a:lnTo>
                    <a:pt x="324001" y="857893"/>
                  </a:lnTo>
                  <a:lnTo>
                    <a:pt x="318131" y="754132"/>
                  </a:lnTo>
                  <a:close/>
                </a:path>
                <a:path w="394970" h="2009775">
                  <a:moveTo>
                    <a:pt x="301425" y="132902"/>
                  </a:moveTo>
                  <a:lnTo>
                    <a:pt x="194676" y="132902"/>
                  </a:lnTo>
                  <a:lnTo>
                    <a:pt x="292728" y="305068"/>
                  </a:lnTo>
                  <a:lnTo>
                    <a:pt x="318131" y="754132"/>
                  </a:lnTo>
                  <a:lnTo>
                    <a:pt x="313648" y="408552"/>
                  </a:lnTo>
                  <a:lnTo>
                    <a:pt x="301425" y="132902"/>
                  </a:lnTo>
                  <a:close/>
                </a:path>
                <a:path w="394970" h="2009775">
                  <a:moveTo>
                    <a:pt x="220421" y="0"/>
                  </a:moveTo>
                  <a:lnTo>
                    <a:pt x="0" y="174091"/>
                  </a:lnTo>
                  <a:lnTo>
                    <a:pt x="194676" y="132902"/>
                  </a:lnTo>
                  <a:lnTo>
                    <a:pt x="301425" y="132902"/>
                  </a:lnTo>
                  <a:lnTo>
                    <a:pt x="300702" y="116600"/>
                  </a:lnTo>
                  <a:lnTo>
                    <a:pt x="272771" y="10997"/>
                  </a:lnTo>
                  <a:lnTo>
                    <a:pt x="220421" y="0"/>
                  </a:lnTo>
                  <a:close/>
                </a:path>
              </a:pathLst>
            </a:custGeom>
            <a:solidFill>
              <a:srgbClr val="AC876F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0" name="object 20"/>
            <p:cNvSpPr/>
            <p:nvPr/>
          </p:nvSpPr>
          <p:spPr>
            <a:xfrm>
              <a:off x="4062463" y="583374"/>
              <a:ext cx="2227470" cy="41759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1" name="object 21"/>
            <p:cNvSpPr/>
            <p:nvPr/>
          </p:nvSpPr>
          <p:spPr>
            <a:xfrm>
              <a:off x="2121852" y="3819791"/>
              <a:ext cx="478790" cy="645160"/>
            </a:xfrm>
            <a:custGeom>
              <a:avLst/>
              <a:gdLst/>
              <a:ahLst/>
              <a:cxnLst/>
              <a:rect l="l" t="t" r="r" b="b"/>
              <a:pathLst>
                <a:path w="478789" h="645160">
                  <a:moveTo>
                    <a:pt x="219583" y="645045"/>
                  </a:moveTo>
                  <a:lnTo>
                    <a:pt x="208749" y="610006"/>
                  </a:lnTo>
                  <a:lnTo>
                    <a:pt x="201206" y="574128"/>
                  </a:lnTo>
                  <a:lnTo>
                    <a:pt x="197002" y="537718"/>
                  </a:lnTo>
                  <a:lnTo>
                    <a:pt x="196176" y="501091"/>
                  </a:lnTo>
                  <a:lnTo>
                    <a:pt x="182410" y="500341"/>
                  </a:lnTo>
                  <a:lnTo>
                    <a:pt x="168694" y="498957"/>
                  </a:lnTo>
                  <a:lnTo>
                    <a:pt x="155041" y="496938"/>
                  </a:lnTo>
                  <a:lnTo>
                    <a:pt x="141541" y="494309"/>
                  </a:lnTo>
                  <a:lnTo>
                    <a:pt x="151142" y="445414"/>
                  </a:lnTo>
                  <a:lnTo>
                    <a:pt x="160401" y="396430"/>
                  </a:lnTo>
                  <a:lnTo>
                    <a:pt x="169329" y="347395"/>
                  </a:lnTo>
                  <a:lnTo>
                    <a:pt x="177901" y="298284"/>
                  </a:lnTo>
                  <a:lnTo>
                    <a:pt x="186143" y="249123"/>
                  </a:lnTo>
                  <a:lnTo>
                    <a:pt x="194043" y="199910"/>
                  </a:lnTo>
                  <a:lnTo>
                    <a:pt x="201612" y="150647"/>
                  </a:lnTo>
                  <a:lnTo>
                    <a:pt x="208826" y="101333"/>
                  </a:lnTo>
                  <a:lnTo>
                    <a:pt x="215696" y="51981"/>
                  </a:lnTo>
                  <a:lnTo>
                    <a:pt x="189191" y="48526"/>
                  </a:lnTo>
                  <a:lnTo>
                    <a:pt x="162585" y="45593"/>
                  </a:lnTo>
                  <a:lnTo>
                    <a:pt x="135915" y="43218"/>
                  </a:lnTo>
                  <a:lnTo>
                    <a:pt x="109194" y="41376"/>
                  </a:lnTo>
                  <a:lnTo>
                    <a:pt x="93116" y="90906"/>
                  </a:lnTo>
                  <a:lnTo>
                    <a:pt x="78117" y="140754"/>
                  </a:lnTo>
                  <a:lnTo>
                    <a:pt x="64185" y="190919"/>
                  </a:lnTo>
                  <a:lnTo>
                    <a:pt x="51333" y="241376"/>
                  </a:lnTo>
                  <a:lnTo>
                    <a:pt x="39573" y="292087"/>
                  </a:lnTo>
                  <a:lnTo>
                    <a:pt x="28917" y="343039"/>
                  </a:lnTo>
                  <a:lnTo>
                    <a:pt x="19354" y="394208"/>
                  </a:lnTo>
                  <a:lnTo>
                    <a:pt x="10909" y="445566"/>
                  </a:lnTo>
                  <a:lnTo>
                    <a:pt x="3594" y="497103"/>
                  </a:lnTo>
                  <a:lnTo>
                    <a:pt x="0" y="550760"/>
                  </a:lnTo>
                  <a:lnTo>
                    <a:pt x="1968" y="568528"/>
                  </a:lnTo>
                  <a:lnTo>
                    <a:pt x="25196" y="616229"/>
                  </a:lnTo>
                  <a:lnTo>
                    <a:pt x="67106" y="636651"/>
                  </a:lnTo>
                  <a:lnTo>
                    <a:pt x="82042" y="638416"/>
                  </a:lnTo>
                  <a:lnTo>
                    <a:pt x="219583" y="645045"/>
                  </a:lnTo>
                  <a:close/>
                </a:path>
                <a:path w="478789" h="645160">
                  <a:moveTo>
                    <a:pt x="478713" y="91935"/>
                  </a:moveTo>
                  <a:lnTo>
                    <a:pt x="438785" y="45745"/>
                  </a:lnTo>
                  <a:lnTo>
                    <a:pt x="398360" y="0"/>
                  </a:lnTo>
                  <a:lnTo>
                    <a:pt x="397637" y="5080"/>
                  </a:lnTo>
                  <a:lnTo>
                    <a:pt x="393941" y="18935"/>
                  </a:lnTo>
                  <a:lnTo>
                    <a:pt x="388442" y="32258"/>
                  </a:lnTo>
                  <a:lnTo>
                    <a:pt x="381812" y="45173"/>
                  </a:lnTo>
                  <a:lnTo>
                    <a:pt x="374726" y="57861"/>
                  </a:lnTo>
                  <a:lnTo>
                    <a:pt x="348881" y="106768"/>
                  </a:lnTo>
                  <a:lnTo>
                    <a:pt x="325310" y="156857"/>
                  </a:lnTo>
                  <a:lnTo>
                    <a:pt x="303479" y="207772"/>
                  </a:lnTo>
                  <a:lnTo>
                    <a:pt x="282867" y="259194"/>
                  </a:lnTo>
                  <a:lnTo>
                    <a:pt x="269506" y="296697"/>
                  </a:lnTo>
                  <a:lnTo>
                    <a:pt x="263067" y="335534"/>
                  </a:lnTo>
                  <a:lnTo>
                    <a:pt x="264668" y="355447"/>
                  </a:lnTo>
                  <a:lnTo>
                    <a:pt x="270446" y="374535"/>
                  </a:lnTo>
                  <a:lnTo>
                    <a:pt x="280517" y="391312"/>
                  </a:lnTo>
                  <a:lnTo>
                    <a:pt x="295021" y="404279"/>
                  </a:lnTo>
                  <a:lnTo>
                    <a:pt x="298462" y="406107"/>
                  </a:lnTo>
                  <a:lnTo>
                    <a:pt x="351967" y="398500"/>
                  </a:lnTo>
                  <a:lnTo>
                    <a:pt x="405549" y="391464"/>
                  </a:lnTo>
                  <a:lnTo>
                    <a:pt x="404368" y="367639"/>
                  </a:lnTo>
                  <a:lnTo>
                    <a:pt x="405117" y="343776"/>
                  </a:lnTo>
                  <a:lnTo>
                    <a:pt x="408051" y="320179"/>
                  </a:lnTo>
                  <a:lnTo>
                    <a:pt x="413397" y="297180"/>
                  </a:lnTo>
                  <a:lnTo>
                    <a:pt x="403745" y="296722"/>
                  </a:lnTo>
                  <a:lnTo>
                    <a:pt x="394246" y="294868"/>
                  </a:lnTo>
                  <a:lnTo>
                    <a:pt x="385127" y="291655"/>
                  </a:lnTo>
                  <a:lnTo>
                    <a:pt x="376593" y="287134"/>
                  </a:lnTo>
                  <a:lnTo>
                    <a:pt x="471271" y="104660"/>
                  </a:lnTo>
                  <a:lnTo>
                    <a:pt x="478713" y="91935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2" name="object 22"/>
            <p:cNvSpPr/>
            <p:nvPr/>
          </p:nvSpPr>
          <p:spPr>
            <a:xfrm>
              <a:off x="2318042" y="4066353"/>
              <a:ext cx="579120" cy="453390"/>
            </a:xfrm>
            <a:custGeom>
              <a:avLst/>
              <a:gdLst/>
              <a:ahLst/>
              <a:cxnLst/>
              <a:rect l="l" t="t" r="r" b="b"/>
              <a:pathLst>
                <a:path w="579119" h="453389">
                  <a:moveTo>
                    <a:pt x="522439" y="0"/>
                  </a:moveTo>
                  <a:lnTo>
                    <a:pt x="475483" y="4826"/>
                  </a:lnTo>
                  <a:lnTo>
                    <a:pt x="428364" y="7840"/>
                  </a:lnTo>
                  <a:lnTo>
                    <a:pt x="381158" y="9050"/>
                  </a:lnTo>
                  <a:lnTo>
                    <a:pt x="333939" y="8461"/>
                  </a:lnTo>
                  <a:lnTo>
                    <a:pt x="286783" y="6082"/>
                  </a:lnTo>
                  <a:lnTo>
                    <a:pt x="239763" y="1917"/>
                  </a:lnTo>
                  <a:lnTo>
                    <a:pt x="232637" y="13381"/>
                  </a:lnTo>
                  <a:lnTo>
                    <a:pt x="217220" y="50609"/>
                  </a:lnTo>
                  <a:lnTo>
                    <a:pt x="208946" y="97204"/>
                  </a:lnTo>
                  <a:lnTo>
                    <a:pt x="208187" y="121073"/>
                  </a:lnTo>
                  <a:lnTo>
                    <a:pt x="209359" y="144894"/>
                  </a:lnTo>
                  <a:lnTo>
                    <a:pt x="155792" y="151934"/>
                  </a:lnTo>
                  <a:lnTo>
                    <a:pt x="79256" y="162936"/>
                  </a:lnTo>
                  <a:lnTo>
                    <a:pt x="10198" y="173748"/>
                  </a:lnTo>
                  <a:lnTo>
                    <a:pt x="2655" y="216180"/>
                  </a:lnTo>
                  <a:lnTo>
                    <a:pt x="0" y="254520"/>
                  </a:lnTo>
                  <a:lnTo>
                    <a:pt x="822" y="291147"/>
                  </a:lnTo>
                  <a:lnTo>
                    <a:pt x="12574" y="363434"/>
                  </a:lnTo>
                  <a:lnTo>
                    <a:pt x="28672" y="412403"/>
                  </a:lnTo>
                  <a:lnTo>
                    <a:pt x="47752" y="452843"/>
                  </a:lnTo>
                  <a:lnTo>
                    <a:pt x="96248" y="451948"/>
                  </a:lnTo>
                  <a:lnTo>
                    <a:pt x="144728" y="450438"/>
                  </a:lnTo>
                  <a:lnTo>
                    <a:pt x="193184" y="448315"/>
                  </a:lnTo>
                  <a:lnTo>
                    <a:pt x="241608" y="445579"/>
                  </a:lnTo>
                  <a:lnTo>
                    <a:pt x="289991" y="442230"/>
                  </a:lnTo>
                  <a:lnTo>
                    <a:pt x="338324" y="438269"/>
                  </a:lnTo>
                  <a:lnTo>
                    <a:pt x="386601" y="433695"/>
                  </a:lnTo>
                  <a:lnTo>
                    <a:pt x="434812" y="428509"/>
                  </a:lnTo>
                  <a:lnTo>
                    <a:pt x="482949" y="422711"/>
                  </a:lnTo>
                  <a:lnTo>
                    <a:pt x="531003" y="416303"/>
                  </a:lnTo>
                  <a:lnTo>
                    <a:pt x="578967" y="409282"/>
                  </a:lnTo>
                  <a:lnTo>
                    <a:pt x="548640" y="369110"/>
                  </a:lnTo>
                  <a:lnTo>
                    <a:pt x="524500" y="324685"/>
                  </a:lnTo>
                  <a:lnTo>
                    <a:pt x="506794" y="277187"/>
                  </a:lnTo>
                  <a:lnTo>
                    <a:pt x="495769" y="227799"/>
                  </a:lnTo>
                  <a:lnTo>
                    <a:pt x="491524" y="181748"/>
                  </a:lnTo>
                  <a:lnTo>
                    <a:pt x="492440" y="135553"/>
                  </a:lnTo>
                  <a:lnTo>
                    <a:pt x="498145" y="89603"/>
                  </a:lnTo>
                  <a:lnTo>
                    <a:pt x="508269" y="44289"/>
                  </a:lnTo>
                  <a:lnTo>
                    <a:pt x="522439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3" name="object 23"/>
            <p:cNvSpPr/>
            <p:nvPr/>
          </p:nvSpPr>
          <p:spPr>
            <a:xfrm>
              <a:off x="3305568" y="3824630"/>
              <a:ext cx="750570" cy="427990"/>
            </a:xfrm>
            <a:custGeom>
              <a:avLst/>
              <a:gdLst/>
              <a:ahLst/>
              <a:cxnLst/>
              <a:rect l="l" t="t" r="r" b="b"/>
              <a:pathLst>
                <a:path w="750570" h="427989">
                  <a:moveTo>
                    <a:pt x="371881" y="249021"/>
                  </a:moveTo>
                  <a:lnTo>
                    <a:pt x="370547" y="247027"/>
                  </a:lnTo>
                  <a:lnTo>
                    <a:pt x="348805" y="208965"/>
                  </a:lnTo>
                  <a:lnTo>
                    <a:pt x="324929" y="172186"/>
                  </a:lnTo>
                  <a:lnTo>
                    <a:pt x="299021" y="136804"/>
                  </a:lnTo>
                  <a:lnTo>
                    <a:pt x="271183" y="102895"/>
                  </a:lnTo>
                  <a:lnTo>
                    <a:pt x="230441" y="59956"/>
                  </a:lnTo>
                  <a:lnTo>
                    <a:pt x="176301" y="19405"/>
                  </a:lnTo>
                  <a:lnTo>
                    <a:pt x="138074" y="4025"/>
                  </a:lnTo>
                  <a:lnTo>
                    <a:pt x="100926" y="0"/>
                  </a:lnTo>
                  <a:lnTo>
                    <a:pt x="93840" y="368"/>
                  </a:lnTo>
                  <a:lnTo>
                    <a:pt x="50507" y="12395"/>
                  </a:lnTo>
                  <a:lnTo>
                    <a:pt x="12230" y="50063"/>
                  </a:lnTo>
                  <a:lnTo>
                    <a:pt x="0" y="98780"/>
                  </a:lnTo>
                  <a:lnTo>
                    <a:pt x="12" y="106845"/>
                  </a:lnTo>
                  <a:lnTo>
                    <a:pt x="9131" y="154838"/>
                  </a:lnTo>
                  <a:lnTo>
                    <a:pt x="29616" y="200291"/>
                  </a:lnTo>
                  <a:lnTo>
                    <a:pt x="68173" y="265087"/>
                  </a:lnTo>
                  <a:lnTo>
                    <a:pt x="95859" y="307200"/>
                  </a:lnTo>
                  <a:lnTo>
                    <a:pt x="124968" y="348310"/>
                  </a:lnTo>
                  <a:lnTo>
                    <a:pt x="155486" y="388416"/>
                  </a:lnTo>
                  <a:lnTo>
                    <a:pt x="187375" y="427443"/>
                  </a:lnTo>
                  <a:lnTo>
                    <a:pt x="198412" y="413067"/>
                  </a:lnTo>
                  <a:lnTo>
                    <a:pt x="209765" y="398945"/>
                  </a:lnTo>
                  <a:lnTo>
                    <a:pt x="261912" y="341401"/>
                  </a:lnTo>
                  <a:lnTo>
                    <a:pt x="291934" y="312775"/>
                  </a:lnTo>
                  <a:lnTo>
                    <a:pt x="323380" y="285724"/>
                  </a:lnTo>
                  <a:lnTo>
                    <a:pt x="361340" y="256425"/>
                  </a:lnTo>
                  <a:lnTo>
                    <a:pt x="371881" y="249021"/>
                  </a:lnTo>
                  <a:close/>
                </a:path>
                <a:path w="750570" h="427989">
                  <a:moveTo>
                    <a:pt x="750531" y="139928"/>
                  </a:moveTo>
                  <a:lnTo>
                    <a:pt x="750163" y="135382"/>
                  </a:lnTo>
                  <a:lnTo>
                    <a:pt x="686663" y="64998"/>
                  </a:lnTo>
                  <a:lnTo>
                    <a:pt x="675817" y="71056"/>
                  </a:lnTo>
                  <a:lnTo>
                    <a:pt x="664832" y="76809"/>
                  </a:lnTo>
                  <a:lnTo>
                    <a:pt x="653669" y="82257"/>
                  </a:lnTo>
                  <a:lnTo>
                    <a:pt x="642353" y="87376"/>
                  </a:lnTo>
                  <a:lnTo>
                    <a:pt x="628078" y="126974"/>
                  </a:lnTo>
                  <a:lnTo>
                    <a:pt x="610235" y="165049"/>
                  </a:lnTo>
                  <a:lnTo>
                    <a:pt x="588987" y="201358"/>
                  </a:lnTo>
                  <a:lnTo>
                    <a:pt x="564527" y="235597"/>
                  </a:lnTo>
                  <a:lnTo>
                    <a:pt x="667829" y="323380"/>
                  </a:lnTo>
                  <a:lnTo>
                    <a:pt x="750531" y="139928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4" name="object 24"/>
            <p:cNvSpPr/>
            <p:nvPr/>
          </p:nvSpPr>
          <p:spPr>
            <a:xfrm>
              <a:off x="3836911" y="3912011"/>
              <a:ext cx="111010" cy="18590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5" name="object 25"/>
            <p:cNvSpPr/>
            <p:nvPr/>
          </p:nvSpPr>
          <p:spPr>
            <a:xfrm>
              <a:off x="3576739" y="3926382"/>
              <a:ext cx="151891" cy="21258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6" name="object 26"/>
            <p:cNvSpPr/>
            <p:nvPr/>
          </p:nvSpPr>
          <p:spPr>
            <a:xfrm>
              <a:off x="2809566" y="3923409"/>
              <a:ext cx="808355" cy="589915"/>
            </a:xfrm>
            <a:custGeom>
              <a:avLst/>
              <a:gdLst/>
              <a:ahLst/>
              <a:cxnLst/>
              <a:rect l="l" t="t" r="r" b="b"/>
              <a:pathLst>
                <a:path w="808354" h="589914">
                  <a:moveTo>
                    <a:pt x="496014" y="0"/>
                  </a:moveTo>
                  <a:lnTo>
                    <a:pt x="448547" y="20113"/>
                  </a:lnTo>
                  <a:lnTo>
                    <a:pt x="400248" y="38147"/>
                  </a:lnTo>
                  <a:lnTo>
                    <a:pt x="351211" y="54080"/>
                  </a:lnTo>
                  <a:lnTo>
                    <a:pt x="301531" y="67889"/>
                  </a:lnTo>
                  <a:lnTo>
                    <a:pt x="251302" y="79551"/>
                  </a:lnTo>
                  <a:lnTo>
                    <a:pt x="200619" y="89043"/>
                  </a:lnTo>
                  <a:lnTo>
                    <a:pt x="149576" y="96344"/>
                  </a:lnTo>
                  <a:lnTo>
                    <a:pt x="98268" y="101430"/>
                  </a:lnTo>
                  <a:lnTo>
                    <a:pt x="46790" y="104279"/>
                  </a:lnTo>
                  <a:lnTo>
                    <a:pt x="38417" y="123456"/>
                  </a:lnTo>
                  <a:lnTo>
                    <a:pt x="16738" y="187229"/>
                  </a:lnTo>
                  <a:lnTo>
                    <a:pt x="6618" y="232546"/>
                  </a:lnTo>
                  <a:lnTo>
                    <a:pt x="914" y="278497"/>
                  </a:lnTo>
                  <a:lnTo>
                    <a:pt x="0" y="324691"/>
                  </a:lnTo>
                  <a:lnTo>
                    <a:pt x="4245" y="370738"/>
                  </a:lnTo>
                  <a:lnTo>
                    <a:pt x="15269" y="420126"/>
                  </a:lnTo>
                  <a:lnTo>
                    <a:pt x="32975" y="467623"/>
                  </a:lnTo>
                  <a:lnTo>
                    <a:pt x="57116" y="512048"/>
                  </a:lnTo>
                  <a:lnTo>
                    <a:pt x="87443" y="552221"/>
                  </a:lnTo>
                  <a:lnTo>
                    <a:pt x="116407" y="580967"/>
                  </a:lnTo>
                  <a:lnTo>
                    <a:pt x="126889" y="589635"/>
                  </a:lnTo>
                  <a:lnTo>
                    <a:pt x="178201" y="583141"/>
                  </a:lnTo>
                  <a:lnTo>
                    <a:pt x="229222" y="574939"/>
                  </a:lnTo>
                  <a:lnTo>
                    <a:pt x="279954" y="565149"/>
                  </a:lnTo>
                  <a:lnTo>
                    <a:pt x="330402" y="553892"/>
                  </a:lnTo>
                  <a:lnTo>
                    <a:pt x="380572" y="541286"/>
                  </a:lnTo>
                  <a:lnTo>
                    <a:pt x="430466" y="527451"/>
                  </a:lnTo>
                  <a:lnTo>
                    <a:pt x="480091" y="512508"/>
                  </a:lnTo>
                  <a:lnTo>
                    <a:pt x="529449" y="496575"/>
                  </a:lnTo>
                  <a:lnTo>
                    <a:pt x="578545" y="479773"/>
                  </a:lnTo>
                  <a:lnTo>
                    <a:pt x="627385" y="462221"/>
                  </a:lnTo>
                  <a:lnTo>
                    <a:pt x="675971" y="444040"/>
                  </a:lnTo>
                  <a:lnTo>
                    <a:pt x="724309" y="425348"/>
                  </a:lnTo>
                  <a:lnTo>
                    <a:pt x="767702" y="407022"/>
                  </a:lnTo>
                  <a:lnTo>
                    <a:pt x="807990" y="383286"/>
                  </a:lnTo>
                  <a:lnTo>
                    <a:pt x="786867" y="356925"/>
                  </a:lnTo>
                  <a:lnTo>
                    <a:pt x="766945" y="329390"/>
                  </a:lnTo>
                  <a:lnTo>
                    <a:pt x="747902" y="301165"/>
                  </a:lnTo>
                  <a:lnTo>
                    <a:pt x="729415" y="272732"/>
                  </a:lnTo>
                  <a:lnTo>
                    <a:pt x="717444" y="286302"/>
                  </a:lnTo>
                  <a:lnTo>
                    <a:pt x="705772" y="300158"/>
                  </a:lnTo>
                  <a:lnTo>
                    <a:pt x="694412" y="314280"/>
                  </a:lnTo>
                  <a:lnTo>
                    <a:pt x="683377" y="328650"/>
                  </a:lnTo>
                  <a:lnTo>
                    <a:pt x="651488" y="289617"/>
                  </a:lnTo>
                  <a:lnTo>
                    <a:pt x="620973" y="249521"/>
                  </a:lnTo>
                  <a:lnTo>
                    <a:pt x="591862" y="208403"/>
                  </a:lnTo>
                  <a:lnTo>
                    <a:pt x="564183" y="166304"/>
                  </a:lnTo>
                  <a:lnTo>
                    <a:pt x="537962" y="123266"/>
                  </a:lnTo>
                  <a:lnTo>
                    <a:pt x="514410" y="79143"/>
                  </a:lnTo>
                  <a:lnTo>
                    <a:pt x="498630" y="32067"/>
                  </a:lnTo>
                  <a:lnTo>
                    <a:pt x="496016" y="8055"/>
                  </a:lnTo>
                  <a:lnTo>
                    <a:pt x="49601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7" name="object 27"/>
            <p:cNvSpPr/>
            <p:nvPr/>
          </p:nvSpPr>
          <p:spPr>
            <a:xfrm>
              <a:off x="2327770" y="4123287"/>
              <a:ext cx="378460" cy="118110"/>
            </a:xfrm>
            <a:custGeom>
              <a:avLst/>
              <a:gdLst/>
              <a:ahLst/>
              <a:cxnLst/>
              <a:rect l="l" t="t" r="r" b="b"/>
              <a:pathLst>
                <a:path w="378460" h="118110">
                  <a:moveTo>
                    <a:pt x="375983" y="0"/>
                  </a:moveTo>
                  <a:lnTo>
                    <a:pt x="371830" y="3327"/>
                  </a:lnTo>
                  <a:lnTo>
                    <a:pt x="330263" y="43510"/>
                  </a:lnTo>
                  <a:lnTo>
                    <a:pt x="324218" y="49910"/>
                  </a:lnTo>
                  <a:lnTo>
                    <a:pt x="313029" y="59550"/>
                  </a:lnTo>
                  <a:lnTo>
                    <a:pt x="306882" y="61353"/>
                  </a:lnTo>
                  <a:lnTo>
                    <a:pt x="298970" y="62610"/>
                  </a:lnTo>
                  <a:lnTo>
                    <a:pt x="225391" y="72906"/>
                  </a:lnTo>
                  <a:lnTo>
                    <a:pt x="200863" y="76619"/>
                  </a:lnTo>
                  <a:lnTo>
                    <a:pt x="151864" y="84447"/>
                  </a:lnTo>
                  <a:lnTo>
                    <a:pt x="102968" y="92903"/>
                  </a:lnTo>
                  <a:lnTo>
                    <a:pt x="54162" y="101879"/>
                  </a:lnTo>
                  <a:lnTo>
                    <a:pt x="0" y="112344"/>
                  </a:lnTo>
                  <a:lnTo>
                    <a:pt x="1130" y="117741"/>
                  </a:lnTo>
                  <a:lnTo>
                    <a:pt x="55651" y="111513"/>
                  </a:lnTo>
                  <a:lnTo>
                    <a:pt x="104917" y="105473"/>
                  </a:lnTo>
                  <a:lnTo>
                    <a:pt x="154122" y="98928"/>
                  </a:lnTo>
                  <a:lnTo>
                    <a:pt x="203238" y="91757"/>
                  </a:lnTo>
                  <a:lnTo>
                    <a:pt x="252245" y="83999"/>
                  </a:lnTo>
                  <a:lnTo>
                    <a:pt x="301358" y="75526"/>
                  </a:lnTo>
                  <a:lnTo>
                    <a:pt x="337553" y="50723"/>
                  </a:lnTo>
                  <a:lnTo>
                    <a:pt x="367372" y="16146"/>
                  </a:lnTo>
                  <a:lnTo>
                    <a:pt x="375297" y="6578"/>
                  </a:lnTo>
                  <a:lnTo>
                    <a:pt x="378256" y="2349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8" name="object 28"/>
            <p:cNvSpPr/>
            <p:nvPr/>
          </p:nvSpPr>
          <p:spPr>
            <a:xfrm>
              <a:off x="2034971" y="3676662"/>
              <a:ext cx="666115" cy="240665"/>
            </a:xfrm>
            <a:custGeom>
              <a:avLst/>
              <a:gdLst/>
              <a:ahLst/>
              <a:cxnLst/>
              <a:rect l="l" t="t" r="r" b="b"/>
              <a:pathLst>
                <a:path w="666114" h="240664">
                  <a:moveTo>
                    <a:pt x="363016" y="91287"/>
                  </a:moveTo>
                  <a:lnTo>
                    <a:pt x="322402" y="79921"/>
                  </a:lnTo>
                  <a:lnTo>
                    <a:pt x="224853" y="81356"/>
                  </a:lnTo>
                  <a:lnTo>
                    <a:pt x="53403" y="44843"/>
                  </a:lnTo>
                  <a:lnTo>
                    <a:pt x="2209" y="86461"/>
                  </a:lnTo>
                  <a:lnTo>
                    <a:pt x="0" y="114871"/>
                  </a:lnTo>
                  <a:lnTo>
                    <a:pt x="60159" y="143192"/>
                  </a:lnTo>
                  <a:lnTo>
                    <a:pt x="196075" y="184492"/>
                  </a:lnTo>
                  <a:lnTo>
                    <a:pt x="302564" y="195097"/>
                  </a:lnTo>
                  <a:lnTo>
                    <a:pt x="353974" y="126123"/>
                  </a:lnTo>
                  <a:lnTo>
                    <a:pt x="363016" y="91287"/>
                  </a:lnTo>
                  <a:close/>
                </a:path>
                <a:path w="666114" h="240664">
                  <a:moveTo>
                    <a:pt x="665530" y="171348"/>
                  </a:moveTo>
                  <a:lnTo>
                    <a:pt x="633361" y="144081"/>
                  </a:lnTo>
                  <a:lnTo>
                    <a:pt x="544093" y="104698"/>
                  </a:lnTo>
                  <a:lnTo>
                    <a:pt x="403504" y="0"/>
                  </a:lnTo>
                  <a:lnTo>
                    <a:pt x="339610" y="16471"/>
                  </a:lnTo>
                  <a:lnTo>
                    <a:pt x="325755" y="41389"/>
                  </a:lnTo>
                  <a:lnTo>
                    <a:pt x="368630" y="92214"/>
                  </a:lnTo>
                  <a:lnTo>
                    <a:pt x="474929" y="186436"/>
                  </a:lnTo>
                  <a:lnTo>
                    <a:pt x="567283" y="240499"/>
                  </a:lnTo>
                  <a:lnTo>
                    <a:pt x="642785" y="199250"/>
                  </a:lnTo>
                  <a:lnTo>
                    <a:pt x="665530" y="171348"/>
                  </a:lnTo>
                  <a:close/>
                </a:path>
              </a:pathLst>
            </a:custGeom>
            <a:solidFill>
              <a:srgbClr val="4867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9" name="object 29"/>
            <p:cNvSpPr/>
            <p:nvPr/>
          </p:nvSpPr>
          <p:spPr>
            <a:xfrm>
              <a:off x="2808922" y="4027703"/>
              <a:ext cx="808990" cy="485775"/>
            </a:xfrm>
            <a:custGeom>
              <a:avLst/>
              <a:gdLst/>
              <a:ahLst/>
              <a:cxnLst/>
              <a:rect l="l" t="t" r="r" b="b"/>
              <a:pathLst>
                <a:path w="808989" h="485775">
                  <a:moveTo>
                    <a:pt x="47432" y="0"/>
                  </a:moveTo>
                  <a:lnTo>
                    <a:pt x="4920" y="99162"/>
                  </a:lnTo>
                  <a:lnTo>
                    <a:pt x="0" y="116132"/>
                  </a:lnTo>
                  <a:lnTo>
                    <a:pt x="0" y="255173"/>
                  </a:lnTo>
                  <a:lnTo>
                    <a:pt x="8483" y="286118"/>
                  </a:lnTo>
                  <a:lnTo>
                    <a:pt x="19944" y="356603"/>
                  </a:lnTo>
                  <a:lnTo>
                    <a:pt x="36166" y="400850"/>
                  </a:lnTo>
                  <a:lnTo>
                    <a:pt x="68308" y="437533"/>
                  </a:lnTo>
                  <a:lnTo>
                    <a:pt x="127533" y="485330"/>
                  </a:lnTo>
                  <a:lnTo>
                    <a:pt x="318686" y="461515"/>
                  </a:lnTo>
                  <a:lnTo>
                    <a:pt x="449653" y="434306"/>
                  </a:lnTo>
                  <a:lnTo>
                    <a:pt x="510956" y="411920"/>
                  </a:lnTo>
                  <a:lnTo>
                    <a:pt x="104697" y="411920"/>
                  </a:lnTo>
                  <a:lnTo>
                    <a:pt x="28055" y="371243"/>
                  </a:lnTo>
                  <a:lnTo>
                    <a:pt x="15806" y="246645"/>
                  </a:lnTo>
                  <a:lnTo>
                    <a:pt x="47432" y="0"/>
                  </a:lnTo>
                  <a:close/>
                </a:path>
                <a:path w="808989" h="485775">
                  <a:moveTo>
                    <a:pt x="777938" y="239636"/>
                  </a:moveTo>
                  <a:lnTo>
                    <a:pt x="684675" y="286932"/>
                  </a:lnTo>
                  <a:lnTo>
                    <a:pt x="600286" y="320113"/>
                  </a:lnTo>
                  <a:lnTo>
                    <a:pt x="476799" y="354850"/>
                  </a:lnTo>
                  <a:lnTo>
                    <a:pt x="266242" y="406819"/>
                  </a:lnTo>
                  <a:lnTo>
                    <a:pt x="104697" y="411920"/>
                  </a:lnTo>
                  <a:lnTo>
                    <a:pt x="510956" y="411920"/>
                  </a:lnTo>
                  <a:lnTo>
                    <a:pt x="580957" y="386359"/>
                  </a:lnTo>
                  <a:lnTo>
                    <a:pt x="773125" y="300329"/>
                  </a:lnTo>
                  <a:lnTo>
                    <a:pt x="808634" y="278980"/>
                  </a:lnTo>
                  <a:lnTo>
                    <a:pt x="777938" y="239636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0" name="object 30"/>
            <p:cNvSpPr/>
            <p:nvPr/>
          </p:nvSpPr>
          <p:spPr>
            <a:xfrm>
              <a:off x="2365781" y="4369651"/>
              <a:ext cx="531495" cy="152400"/>
            </a:xfrm>
            <a:custGeom>
              <a:avLst/>
              <a:gdLst/>
              <a:ahLst/>
              <a:cxnLst/>
              <a:rect l="l" t="t" r="r" b="b"/>
              <a:pathLst>
                <a:path w="531494" h="152400">
                  <a:moveTo>
                    <a:pt x="466356" y="0"/>
                  </a:moveTo>
                  <a:lnTo>
                    <a:pt x="442424" y="71952"/>
                  </a:lnTo>
                  <a:lnTo>
                    <a:pt x="385868" y="111513"/>
                  </a:lnTo>
                  <a:lnTo>
                    <a:pt x="252967" y="132704"/>
                  </a:lnTo>
                  <a:lnTo>
                    <a:pt x="0" y="149542"/>
                  </a:lnTo>
                  <a:lnTo>
                    <a:pt x="15203" y="152001"/>
                  </a:lnTo>
                  <a:lnTo>
                    <a:pt x="150122" y="152001"/>
                  </a:lnTo>
                  <a:lnTo>
                    <a:pt x="263816" y="139609"/>
                  </a:lnTo>
                  <a:lnTo>
                    <a:pt x="531228" y="105981"/>
                  </a:lnTo>
                  <a:lnTo>
                    <a:pt x="466356" y="0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1" name="object 31"/>
            <p:cNvSpPr/>
            <p:nvPr/>
          </p:nvSpPr>
          <p:spPr>
            <a:xfrm>
              <a:off x="3297148" y="3923410"/>
              <a:ext cx="196215" cy="328930"/>
            </a:xfrm>
            <a:custGeom>
              <a:avLst/>
              <a:gdLst/>
              <a:ahLst/>
              <a:cxnLst/>
              <a:rect l="l" t="t" r="r" b="b"/>
              <a:pathLst>
                <a:path w="196214" h="328929">
                  <a:moveTo>
                    <a:pt x="8432" y="0"/>
                  </a:moveTo>
                  <a:lnTo>
                    <a:pt x="0" y="11035"/>
                  </a:lnTo>
                  <a:lnTo>
                    <a:pt x="0" y="97832"/>
                  </a:lnTo>
                  <a:lnTo>
                    <a:pt x="55851" y="171073"/>
                  </a:lnTo>
                  <a:lnTo>
                    <a:pt x="195785" y="328650"/>
                  </a:lnTo>
                  <a:lnTo>
                    <a:pt x="82290" y="192925"/>
                  </a:lnTo>
                  <a:lnTo>
                    <a:pt x="24938" y="113444"/>
                  </a:lnTo>
                  <a:lnTo>
                    <a:pt x="6174" y="59406"/>
                  </a:lnTo>
                  <a:lnTo>
                    <a:pt x="8432" y="0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2" name="object 32"/>
            <p:cNvSpPr/>
            <p:nvPr/>
          </p:nvSpPr>
          <p:spPr>
            <a:xfrm>
              <a:off x="3576751" y="3927515"/>
              <a:ext cx="133591" cy="21144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3" name="object 33"/>
            <p:cNvSpPr/>
            <p:nvPr/>
          </p:nvSpPr>
          <p:spPr>
            <a:xfrm>
              <a:off x="3538969" y="3797229"/>
              <a:ext cx="317500" cy="590550"/>
            </a:xfrm>
            <a:custGeom>
              <a:avLst/>
              <a:gdLst/>
              <a:ahLst/>
              <a:cxnLst/>
              <a:rect l="l" t="t" r="r" b="b"/>
              <a:pathLst>
                <a:path w="317500" h="590550">
                  <a:moveTo>
                    <a:pt x="115687" y="0"/>
                  </a:moveTo>
                  <a:lnTo>
                    <a:pt x="72745" y="10429"/>
                  </a:lnTo>
                  <a:lnTo>
                    <a:pt x="51096" y="37717"/>
                  </a:lnTo>
                  <a:lnTo>
                    <a:pt x="53144" y="47467"/>
                  </a:lnTo>
                  <a:lnTo>
                    <a:pt x="72912" y="90349"/>
                  </a:lnTo>
                  <a:lnTo>
                    <a:pt x="92189" y="122304"/>
                  </a:lnTo>
                  <a:lnTo>
                    <a:pt x="90703" y="123205"/>
                  </a:lnTo>
                  <a:lnTo>
                    <a:pt x="83705" y="125733"/>
                  </a:lnTo>
                  <a:lnTo>
                    <a:pt x="79806" y="133048"/>
                  </a:lnTo>
                  <a:lnTo>
                    <a:pt x="79171" y="142586"/>
                  </a:lnTo>
                  <a:lnTo>
                    <a:pt x="79590" y="146446"/>
                  </a:lnTo>
                  <a:lnTo>
                    <a:pt x="106777" y="188353"/>
                  </a:lnTo>
                  <a:lnTo>
                    <a:pt x="139387" y="217908"/>
                  </a:lnTo>
                  <a:lnTo>
                    <a:pt x="166945" y="228244"/>
                  </a:lnTo>
                  <a:lnTo>
                    <a:pt x="174536" y="230397"/>
                  </a:lnTo>
                  <a:lnTo>
                    <a:pt x="181230" y="233716"/>
                  </a:lnTo>
                  <a:lnTo>
                    <a:pt x="186194" y="239042"/>
                  </a:lnTo>
                  <a:lnTo>
                    <a:pt x="189661" y="245113"/>
                  </a:lnTo>
                  <a:lnTo>
                    <a:pt x="187159" y="259641"/>
                  </a:lnTo>
                  <a:lnTo>
                    <a:pt x="171361" y="341734"/>
                  </a:lnTo>
                  <a:lnTo>
                    <a:pt x="122783" y="287696"/>
                  </a:lnTo>
                  <a:lnTo>
                    <a:pt x="89975" y="313111"/>
                  </a:lnTo>
                  <a:lnTo>
                    <a:pt x="58524" y="340164"/>
                  </a:lnTo>
                  <a:lnTo>
                    <a:pt x="28507" y="368786"/>
                  </a:lnTo>
                  <a:lnTo>
                    <a:pt x="0" y="398910"/>
                  </a:lnTo>
                  <a:lnTo>
                    <a:pt x="18494" y="427342"/>
                  </a:lnTo>
                  <a:lnTo>
                    <a:pt x="57458" y="483102"/>
                  </a:lnTo>
                  <a:lnTo>
                    <a:pt x="96172" y="528843"/>
                  </a:lnTo>
                  <a:lnTo>
                    <a:pt x="134669" y="563768"/>
                  </a:lnTo>
                  <a:lnTo>
                    <a:pt x="171161" y="587105"/>
                  </a:lnTo>
                  <a:lnTo>
                    <a:pt x="187718" y="590134"/>
                  </a:lnTo>
                  <a:lnTo>
                    <a:pt x="202567" y="585280"/>
                  </a:lnTo>
                  <a:lnTo>
                    <a:pt x="230416" y="544363"/>
                  </a:lnTo>
                  <a:lnTo>
                    <a:pt x="249517" y="491086"/>
                  </a:lnTo>
                  <a:lnTo>
                    <a:pt x="266338" y="437081"/>
                  </a:lnTo>
                  <a:lnTo>
                    <a:pt x="280872" y="382412"/>
                  </a:lnTo>
                  <a:lnTo>
                    <a:pt x="293115" y="327142"/>
                  </a:lnTo>
                  <a:lnTo>
                    <a:pt x="301290" y="279383"/>
                  </a:lnTo>
                  <a:lnTo>
                    <a:pt x="310413" y="215407"/>
                  </a:lnTo>
                  <a:lnTo>
                    <a:pt x="316387" y="180206"/>
                  </a:lnTo>
                  <a:lnTo>
                    <a:pt x="311315" y="138268"/>
                  </a:lnTo>
                  <a:lnTo>
                    <a:pt x="266369" y="110772"/>
                  </a:lnTo>
                  <a:lnTo>
                    <a:pt x="241696" y="99531"/>
                  </a:lnTo>
                  <a:lnTo>
                    <a:pt x="219144" y="84454"/>
                  </a:lnTo>
                  <a:lnTo>
                    <a:pt x="199279" y="65991"/>
                  </a:lnTo>
                  <a:lnTo>
                    <a:pt x="182664" y="44592"/>
                  </a:lnTo>
                  <a:lnTo>
                    <a:pt x="170599" y="25620"/>
                  </a:lnTo>
                  <a:lnTo>
                    <a:pt x="163790" y="16848"/>
                  </a:lnTo>
                  <a:lnTo>
                    <a:pt x="155676" y="9401"/>
                  </a:lnTo>
                  <a:lnTo>
                    <a:pt x="136728" y="1064"/>
                  </a:lnTo>
                  <a:lnTo>
                    <a:pt x="115687" y="0"/>
                  </a:lnTo>
                  <a:close/>
                </a:path>
              </a:pathLst>
            </a:custGeom>
            <a:solidFill>
              <a:srgbClr val="E2BB9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4" name="object 34"/>
            <p:cNvSpPr/>
            <p:nvPr/>
          </p:nvSpPr>
          <p:spPr>
            <a:xfrm>
              <a:off x="3870099" y="3912011"/>
              <a:ext cx="78787" cy="14821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5" name="object 35"/>
            <p:cNvSpPr/>
            <p:nvPr/>
          </p:nvSpPr>
          <p:spPr>
            <a:xfrm>
              <a:off x="3852498" y="3514576"/>
              <a:ext cx="79815" cy="10300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6" name="object 36"/>
            <p:cNvSpPr/>
            <p:nvPr/>
          </p:nvSpPr>
          <p:spPr>
            <a:xfrm>
              <a:off x="3590309" y="3599056"/>
              <a:ext cx="79814" cy="103002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37" name="object 37"/>
          <p:cNvSpPr txBox="1">
            <a:spLocks noGrp="1"/>
          </p:cNvSpPr>
          <p:nvPr>
            <p:ph type="title"/>
          </p:nvPr>
        </p:nvSpPr>
        <p:spPr>
          <a:xfrm>
            <a:off x="916952" y="1606147"/>
            <a:ext cx="2650223" cy="1356141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 marR="6147">
              <a:spcBef>
                <a:spcPts val="121"/>
              </a:spcBef>
            </a:pPr>
            <a:r>
              <a:rPr sz="4356" spc="206" dirty="0">
                <a:solidFill>
                  <a:srgbClr val="58595B"/>
                </a:solidFill>
                <a:latin typeface="Arial"/>
                <a:cs typeface="Arial"/>
              </a:rPr>
              <a:t>Apa </a:t>
            </a:r>
            <a:r>
              <a:rPr sz="4356" spc="218" dirty="0">
                <a:solidFill>
                  <a:srgbClr val="58595B"/>
                </a:solidFill>
                <a:latin typeface="Arial"/>
                <a:cs typeface="Arial"/>
              </a:rPr>
              <a:t>Itu  </a:t>
            </a:r>
            <a:r>
              <a:rPr sz="4356" spc="145" dirty="0">
                <a:solidFill>
                  <a:srgbClr val="58595B"/>
                </a:solidFill>
                <a:latin typeface="Arial"/>
                <a:cs typeface="Arial"/>
              </a:rPr>
              <a:t>Bermai</a:t>
            </a:r>
            <a:r>
              <a:rPr sz="4356" spc="-85" dirty="0">
                <a:solidFill>
                  <a:srgbClr val="58595B"/>
                </a:solidFill>
                <a:latin typeface="Arial"/>
                <a:cs typeface="Arial"/>
              </a:rPr>
              <a:t>n</a:t>
            </a:r>
            <a:r>
              <a:rPr sz="4356" spc="-296" dirty="0">
                <a:solidFill>
                  <a:srgbClr val="58595B"/>
                </a:solidFill>
                <a:latin typeface="Arial"/>
                <a:cs typeface="Arial"/>
              </a:rPr>
              <a:t>?</a:t>
            </a:r>
            <a:endParaRPr sz="4356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6132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81000" y="228600"/>
            <a:ext cx="8229600" cy="5715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 smtClean="0"/>
              <a:t>Hakikat</a:t>
            </a:r>
            <a:r>
              <a:rPr lang="en-US" sz="2800" dirty="0" smtClean="0"/>
              <a:t> </a:t>
            </a:r>
            <a:r>
              <a:rPr lang="en-US" sz="2800" dirty="0" err="1" smtClean="0"/>
              <a:t>bermain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tanpa</a:t>
            </a:r>
            <a:r>
              <a:rPr lang="en-US" sz="2800" dirty="0" smtClean="0"/>
              <a:t> </a:t>
            </a:r>
            <a:r>
              <a:rPr lang="en-US" sz="2800" dirty="0" err="1" smtClean="0"/>
              <a:t>mempergunakan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alat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menghasilkan</a:t>
            </a:r>
            <a:r>
              <a:rPr lang="en-US" sz="2800" dirty="0" smtClean="0"/>
              <a:t> </a:t>
            </a: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, </a:t>
            </a:r>
            <a:r>
              <a:rPr lang="en-US" sz="2800" dirty="0" err="1" smtClean="0"/>
              <a:t>memberi</a:t>
            </a:r>
            <a:r>
              <a:rPr lang="en-US" sz="2800" dirty="0" smtClean="0"/>
              <a:t> </a:t>
            </a:r>
            <a:r>
              <a:rPr lang="en-US" sz="2800" dirty="0" err="1" smtClean="0"/>
              <a:t>kesenangan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mengembangkan</a:t>
            </a:r>
            <a:r>
              <a:rPr lang="en-US" sz="2800" dirty="0" smtClean="0"/>
              <a:t> </a:t>
            </a:r>
            <a:r>
              <a:rPr lang="en-US" sz="2800" dirty="0" err="1" smtClean="0"/>
              <a:t>imajinasi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. (</a:t>
            </a:r>
            <a:r>
              <a:rPr lang="en-US" sz="2800" dirty="0" err="1" smtClean="0"/>
              <a:t>Anggani</a:t>
            </a:r>
            <a:r>
              <a:rPr lang="en-US" sz="2800" dirty="0" smtClean="0"/>
              <a:t> </a:t>
            </a:r>
            <a:r>
              <a:rPr lang="en-US" sz="2800" dirty="0" err="1" smtClean="0"/>
              <a:t>Sudono</a:t>
            </a:r>
            <a:r>
              <a:rPr lang="en-US" sz="2800" dirty="0" smtClean="0"/>
              <a:t>)</a:t>
            </a:r>
          </a:p>
          <a:p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bermain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untu</a:t>
            </a:r>
            <a:r>
              <a:rPr lang="en-US" sz="2800" dirty="0" smtClean="0"/>
              <a:t> </a:t>
            </a:r>
            <a:r>
              <a:rPr lang="en-US" sz="2800" dirty="0" err="1" smtClean="0"/>
              <a:t>memahami</a:t>
            </a:r>
            <a:r>
              <a:rPr lang="en-US" sz="2800" dirty="0" smtClean="0"/>
              <a:t> </a:t>
            </a:r>
            <a:r>
              <a:rPr lang="en-US" sz="2800" dirty="0" err="1" smtClean="0"/>
              <a:t>konsep-konsep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alamiah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tanpa</a:t>
            </a:r>
            <a:r>
              <a:rPr lang="en-US" sz="2800" dirty="0" smtClean="0"/>
              <a:t> </a:t>
            </a:r>
            <a:r>
              <a:rPr lang="en-US" sz="2800" dirty="0" err="1" smtClean="0"/>
              <a:t>dipaksakan</a:t>
            </a:r>
            <a:r>
              <a:rPr lang="en-US" sz="2800" dirty="0" smtClean="0"/>
              <a:t> (</a:t>
            </a:r>
            <a:r>
              <a:rPr lang="en-US" sz="2800" dirty="0" err="1" smtClean="0"/>
              <a:t>mayke</a:t>
            </a:r>
            <a:r>
              <a:rPr lang="en-US" sz="2800" dirty="0" smtClean="0"/>
              <a:t> </a:t>
            </a:r>
            <a:r>
              <a:rPr lang="en-US" sz="2800" dirty="0" err="1" smtClean="0"/>
              <a:t>Sugianto</a:t>
            </a:r>
            <a:r>
              <a:rPr lang="en-US" sz="2800" dirty="0" smtClean="0"/>
              <a:t>, 1995)</a:t>
            </a:r>
          </a:p>
          <a:p>
            <a:r>
              <a:rPr lang="id-ID" dirty="0"/>
              <a:t>Bermain menurut </a:t>
            </a:r>
            <a:r>
              <a:rPr lang="id-ID" i="1" dirty="0"/>
              <a:t>Piaget </a:t>
            </a:r>
            <a:r>
              <a:rPr lang="id-ID" dirty="0"/>
              <a:t>(1951) merupakan kegiatan yang dilakukan berulang-ulang demi kesenangan. </a:t>
            </a:r>
            <a:endParaRPr lang="en-US" dirty="0" smtClean="0"/>
          </a:p>
          <a:p>
            <a:r>
              <a:rPr lang="id-ID" dirty="0"/>
              <a:t> </a:t>
            </a:r>
            <a:r>
              <a:rPr lang="id-ID" i="1" dirty="0"/>
              <a:t>Elizabeth Hurlock </a:t>
            </a:r>
            <a:r>
              <a:rPr lang="id-ID" dirty="0"/>
              <a:t>(</a:t>
            </a:r>
            <a:r>
              <a:rPr lang="id-ID" dirty="0" smtClean="0"/>
              <a:t>197</a:t>
            </a:r>
            <a:r>
              <a:rPr lang="en-US" dirty="0" smtClean="0"/>
              <a:t>8</a:t>
            </a:r>
            <a:r>
              <a:rPr lang="id-ID" dirty="0" smtClean="0"/>
              <a:t>) </a:t>
            </a:r>
            <a:r>
              <a:rPr lang="id-ID" dirty="0"/>
              <a:t>bermain merupakan setiap kegiatan yang dilakukan dengan kesenangan tanpa memikirkan hasil akhir.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00167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 err="1" smtClean="0"/>
              <a:t>Bermain</a:t>
            </a:r>
            <a:r>
              <a:rPr lang="en-US" sz="2800" dirty="0" smtClean="0"/>
              <a:t> </a:t>
            </a:r>
            <a:r>
              <a:rPr lang="en-US" sz="2800" dirty="0" err="1" smtClean="0"/>
              <a:t>menurut</a:t>
            </a:r>
            <a:r>
              <a:rPr lang="en-US" sz="2800" dirty="0" smtClean="0"/>
              <a:t> </a:t>
            </a:r>
            <a:r>
              <a:rPr lang="en-US" sz="2800" dirty="0" err="1" smtClean="0"/>
              <a:t>Dwijowinoto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Tri </a:t>
            </a:r>
            <a:r>
              <a:rPr lang="en-US" sz="2800" dirty="0" err="1" smtClean="0"/>
              <a:t>Murtiningsih</a:t>
            </a:r>
            <a:r>
              <a:rPr lang="en-US" sz="2800" dirty="0" smtClean="0"/>
              <a:t> (1992) </a:t>
            </a:r>
            <a:r>
              <a:rPr lang="en-US" sz="2800" dirty="0" err="1" smtClean="0"/>
              <a:t>mempunyai</a:t>
            </a:r>
            <a:r>
              <a:rPr lang="en-US" sz="2800" dirty="0" smtClean="0"/>
              <a:t>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arti</a:t>
            </a:r>
            <a:r>
              <a:rPr lang="en-US" sz="2800" dirty="0" smtClean="0"/>
              <a:t> </a:t>
            </a:r>
            <a:r>
              <a:rPr lang="en-US" sz="2800" dirty="0" err="1" smtClean="0"/>
              <a:t>antara</a:t>
            </a:r>
            <a:r>
              <a:rPr lang="en-US" sz="2800" dirty="0" smtClean="0"/>
              <a:t> lain: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sambil</a:t>
            </a:r>
            <a:r>
              <a:rPr lang="en-US" dirty="0" smtClean="0"/>
              <a:t> </a:t>
            </a:r>
            <a:r>
              <a:rPr lang="en-US" dirty="0" err="1" smtClean="0"/>
              <a:t>bergembira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yang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keaktifan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psikis</a:t>
            </a:r>
            <a:r>
              <a:rPr lang="en-US" dirty="0" smtClean="0"/>
              <a:t>.</a:t>
            </a:r>
          </a:p>
          <a:p>
            <a:r>
              <a:rPr lang="en-US" dirty="0" smtClean="0"/>
              <a:t>2.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berbuat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kehendak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yang </a:t>
            </a:r>
            <a:r>
              <a:rPr lang="en-US" dirty="0" err="1" smtClean="0"/>
              <a:t>terbatas</a:t>
            </a:r>
            <a:r>
              <a:rPr lang="en-US" dirty="0" smtClean="0"/>
              <a:t> </a:t>
            </a:r>
            <a:r>
              <a:rPr lang="en-US" dirty="0" err="1" smtClean="0"/>
              <a:t>diiringi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r>
              <a:rPr lang="en-US" dirty="0" smtClean="0"/>
              <a:t> </a:t>
            </a:r>
            <a:r>
              <a:rPr lang="en-US" dirty="0" err="1" smtClean="0"/>
              <a:t>tenang</a:t>
            </a:r>
            <a:endParaRPr lang="en-US" dirty="0" smtClean="0"/>
          </a:p>
          <a:p>
            <a:r>
              <a:rPr lang="en-US" dirty="0" smtClean="0"/>
              <a:t>3.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95626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i="1" dirty="0"/>
              <a:t>Mulyadi </a:t>
            </a:r>
            <a:r>
              <a:rPr lang="id-ID" dirty="0"/>
              <a:t>(2004) memberikan 5 </a:t>
            </a:r>
            <a:r>
              <a:rPr lang="id-ID" dirty="0" smtClean="0"/>
              <a:t>definisi</a:t>
            </a:r>
            <a:r>
              <a:rPr lang="en-US" dirty="0" smtClean="0"/>
              <a:t> </a:t>
            </a:r>
            <a:r>
              <a:rPr lang="id-ID" dirty="0" smtClean="0"/>
              <a:t>tentang </a:t>
            </a:r>
            <a:r>
              <a:rPr lang="id-ID" dirty="0"/>
              <a:t>bermain, yaitu: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 smtClean="0"/>
              <a:t>1</a:t>
            </a:r>
            <a:r>
              <a:rPr lang="id-ID" dirty="0"/>
              <a:t>. Sesuatu yang menyenangkan dan memiliki nilai intrinstik pada anak, </a:t>
            </a:r>
            <a:endParaRPr lang="en-US" dirty="0" smtClean="0"/>
          </a:p>
          <a:p>
            <a:r>
              <a:rPr lang="id-ID" dirty="0" smtClean="0"/>
              <a:t>2</a:t>
            </a:r>
            <a:r>
              <a:rPr lang="id-ID" dirty="0"/>
              <a:t>. Tidak </a:t>
            </a:r>
            <a:r>
              <a:rPr lang="id-ID" dirty="0" smtClean="0"/>
              <a:t>me</a:t>
            </a:r>
            <a:r>
              <a:rPr lang="en-US" dirty="0" smtClean="0"/>
              <a:t>m</a:t>
            </a:r>
            <a:r>
              <a:rPr lang="id-ID" dirty="0" smtClean="0"/>
              <a:t>iliki </a:t>
            </a:r>
            <a:r>
              <a:rPr lang="id-ID" dirty="0"/>
              <a:t>tujuan ekstrinsik, motivasinya lebih bersifat intrinsic</a:t>
            </a:r>
            <a:r>
              <a:rPr lang="id-ID" dirty="0" smtClean="0"/>
              <a:t>,</a:t>
            </a:r>
            <a:endParaRPr lang="en-US" dirty="0" smtClean="0"/>
          </a:p>
          <a:p>
            <a:r>
              <a:rPr lang="id-ID" dirty="0" smtClean="0"/>
              <a:t> </a:t>
            </a:r>
            <a:r>
              <a:rPr lang="id-ID" dirty="0"/>
              <a:t>3. Bersifat spontan dan sukarela, tidak ada unsur keterpaksaan dan bebas dipilih oleh anak</a:t>
            </a:r>
            <a:r>
              <a:rPr lang="id-ID" dirty="0" smtClean="0"/>
              <a:t>,</a:t>
            </a:r>
            <a:endParaRPr lang="en-US" dirty="0" smtClean="0"/>
          </a:p>
          <a:p>
            <a:r>
              <a:rPr lang="id-ID" dirty="0" smtClean="0"/>
              <a:t> </a:t>
            </a:r>
            <a:r>
              <a:rPr lang="id-ID" dirty="0"/>
              <a:t>4. Melibatkan peran aktif keikut sertaan anak</a:t>
            </a:r>
            <a:r>
              <a:rPr lang="id-ID" dirty="0" smtClean="0"/>
              <a:t>,</a:t>
            </a:r>
            <a:endParaRPr lang="en-US" dirty="0" smtClean="0"/>
          </a:p>
          <a:p>
            <a:r>
              <a:rPr lang="id-ID" dirty="0" smtClean="0"/>
              <a:t> </a:t>
            </a:r>
            <a:r>
              <a:rPr lang="id-ID" dirty="0"/>
              <a:t>5. Memiliki hubungan sistematik yang khusus </a:t>
            </a:r>
            <a:r>
              <a:rPr lang="id-ID" dirty="0" smtClean="0"/>
              <a:t> </a:t>
            </a:r>
            <a:r>
              <a:rPr lang="id-ID" dirty="0"/>
              <a:t>seperti kreativitas, pemecahan masalah, belajar Bahasa, perkembangan sosial dan sebagainya.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55348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8388" y="201707"/>
            <a:ext cx="3172737" cy="2092362"/>
          </a:xfrm>
          <a:custGeom>
            <a:avLst/>
            <a:gdLst/>
            <a:ahLst/>
            <a:cxnLst/>
            <a:rect l="l" t="t" r="r" b="b"/>
            <a:pathLst>
              <a:path w="2621915" h="1729105">
                <a:moveTo>
                  <a:pt x="2283055" y="0"/>
                </a:moveTo>
                <a:lnTo>
                  <a:pt x="1962981" y="0"/>
                </a:lnTo>
                <a:lnTo>
                  <a:pt x="1943265" y="10745"/>
                </a:lnTo>
                <a:lnTo>
                  <a:pt x="1898749" y="39986"/>
                </a:lnTo>
                <a:lnTo>
                  <a:pt x="1854123" y="74269"/>
                </a:lnTo>
                <a:lnTo>
                  <a:pt x="1811131" y="111618"/>
                </a:lnTo>
                <a:lnTo>
                  <a:pt x="1771529" y="150065"/>
                </a:lnTo>
                <a:lnTo>
                  <a:pt x="1735319" y="189609"/>
                </a:lnTo>
                <a:lnTo>
                  <a:pt x="1702506" y="230247"/>
                </a:lnTo>
                <a:lnTo>
                  <a:pt x="1673091" y="271980"/>
                </a:lnTo>
                <a:lnTo>
                  <a:pt x="1647078" y="314806"/>
                </a:lnTo>
                <a:lnTo>
                  <a:pt x="1624469" y="358724"/>
                </a:lnTo>
                <a:lnTo>
                  <a:pt x="1605267" y="403732"/>
                </a:lnTo>
                <a:lnTo>
                  <a:pt x="1588095" y="448078"/>
                </a:lnTo>
                <a:lnTo>
                  <a:pt x="1572108" y="493230"/>
                </a:lnTo>
                <a:lnTo>
                  <a:pt x="1557307" y="539189"/>
                </a:lnTo>
                <a:lnTo>
                  <a:pt x="1543691" y="585955"/>
                </a:lnTo>
                <a:lnTo>
                  <a:pt x="1531260" y="633530"/>
                </a:lnTo>
                <a:lnTo>
                  <a:pt x="1520014" y="681912"/>
                </a:lnTo>
                <a:lnTo>
                  <a:pt x="1509952" y="731103"/>
                </a:lnTo>
                <a:lnTo>
                  <a:pt x="1501075" y="781103"/>
                </a:lnTo>
                <a:lnTo>
                  <a:pt x="1493382" y="831912"/>
                </a:lnTo>
                <a:lnTo>
                  <a:pt x="1486873" y="883531"/>
                </a:lnTo>
                <a:lnTo>
                  <a:pt x="1481548" y="935960"/>
                </a:lnTo>
                <a:lnTo>
                  <a:pt x="1477406" y="989199"/>
                </a:lnTo>
                <a:lnTo>
                  <a:pt x="1474448" y="1043249"/>
                </a:lnTo>
                <a:lnTo>
                  <a:pt x="1472673" y="1098109"/>
                </a:lnTo>
                <a:lnTo>
                  <a:pt x="1472082" y="1153782"/>
                </a:lnTo>
                <a:lnTo>
                  <a:pt x="1474199" y="1205890"/>
                </a:lnTo>
                <a:lnTo>
                  <a:pt x="1480552" y="1256262"/>
                </a:lnTo>
                <a:lnTo>
                  <a:pt x="1491143" y="1304899"/>
                </a:lnTo>
                <a:lnTo>
                  <a:pt x="1505974" y="1351803"/>
                </a:lnTo>
                <a:lnTo>
                  <a:pt x="1525049" y="1396973"/>
                </a:lnTo>
                <a:lnTo>
                  <a:pt x="1548368" y="1440412"/>
                </a:lnTo>
                <a:lnTo>
                  <a:pt x="1575936" y="1482120"/>
                </a:lnTo>
                <a:lnTo>
                  <a:pt x="1607754" y="1522098"/>
                </a:lnTo>
                <a:lnTo>
                  <a:pt x="1643824" y="1560347"/>
                </a:lnTo>
                <a:lnTo>
                  <a:pt x="1682716" y="1595658"/>
                </a:lnTo>
                <a:lnTo>
                  <a:pt x="1723083" y="1626814"/>
                </a:lnTo>
                <a:lnTo>
                  <a:pt x="1764924" y="1653816"/>
                </a:lnTo>
                <a:lnTo>
                  <a:pt x="1808237" y="1676662"/>
                </a:lnTo>
                <a:lnTo>
                  <a:pt x="1853022" y="1695355"/>
                </a:lnTo>
                <a:lnTo>
                  <a:pt x="1899279" y="1709893"/>
                </a:lnTo>
                <a:lnTo>
                  <a:pt x="1947007" y="1720277"/>
                </a:lnTo>
                <a:lnTo>
                  <a:pt x="1996204" y="1726507"/>
                </a:lnTo>
                <a:lnTo>
                  <a:pt x="2046871" y="1728584"/>
                </a:lnTo>
                <a:lnTo>
                  <a:pt x="2093255" y="1726596"/>
                </a:lnTo>
                <a:lnTo>
                  <a:pt x="2138943" y="1720632"/>
                </a:lnTo>
                <a:lnTo>
                  <a:pt x="2183937" y="1710689"/>
                </a:lnTo>
                <a:lnTo>
                  <a:pt x="2228238" y="1696764"/>
                </a:lnTo>
                <a:lnTo>
                  <a:pt x="2271849" y="1678857"/>
                </a:lnTo>
                <a:lnTo>
                  <a:pt x="2314771" y="1656965"/>
                </a:lnTo>
                <a:lnTo>
                  <a:pt x="2357005" y="1631086"/>
                </a:lnTo>
                <a:lnTo>
                  <a:pt x="2398552" y="1601217"/>
                </a:lnTo>
                <a:lnTo>
                  <a:pt x="2439416" y="1567357"/>
                </a:lnTo>
                <a:lnTo>
                  <a:pt x="2477664" y="1530415"/>
                </a:lnTo>
                <a:lnTo>
                  <a:pt x="2511415" y="1491219"/>
                </a:lnTo>
                <a:lnTo>
                  <a:pt x="2540669" y="1449768"/>
                </a:lnTo>
                <a:lnTo>
                  <a:pt x="2565424" y="1406064"/>
                </a:lnTo>
                <a:lnTo>
                  <a:pt x="2585681" y="1360108"/>
                </a:lnTo>
                <a:lnTo>
                  <a:pt x="2601437" y="1311901"/>
                </a:lnTo>
                <a:lnTo>
                  <a:pt x="2612693" y="1261444"/>
                </a:lnTo>
                <a:lnTo>
                  <a:pt x="2619447" y="1208737"/>
                </a:lnTo>
                <a:lnTo>
                  <a:pt x="2621699" y="1153782"/>
                </a:lnTo>
                <a:lnTo>
                  <a:pt x="2619837" y="1104726"/>
                </a:lnTo>
                <a:lnTo>
                  <a:pt x="2614251" y="1057227"/>
                </a:lnTo>
                <a:lnTo>
                  <a:pt x="2604944" y="1011284"/>
                </a:lnTo>
                <a:lnTo>
                  <a:pt x="2591915" y="966895"/>
                </a:lnTo>
                <a:lnTo>
                  <a:pt x="2575165" y="924062"/>
                </a:lnTo>
                <a:lnTo>
                  <a:pt x="2554697" y="882781"/>
                </a:lnTo>
                <a:lnTo>
                  <a:pt x="2530511" y="843052"/>
                </a:lnTo>
                <a:lnTo>
                  <a:pt x="2502607" y="804875"/>
                </a:lnTo>
                <a:lnTo>
                  <a:pt x="2470988" y="768248"/>
                </a:lnTo>
                <a:lnTo>
                  <a:pt x="2432467" y="729924"/>
                </a:lnTo>
                <a:lnTo>
                  <a:pt x="2392312" y="695542"/>
                </a:lnTo>
                <a:lnTo>
                  <a:pt x="2350521" y="665101"/>
                </a:lnTo>
                <a:lnTo>
                  <a:pt x="2307094" y="638600"/>
                </a:lnTo>
                <a:lnTo>
                  <a:pt x="2262029" y="616037"/>
                </a:lnTo>
                <a:lnTo>
                  <a:pt x="2215324" y="597412"/>
                </a:lnTo>
                <a:lnTo>
                  <a:pt x="2166977" y="582723"/>
                </a:lnTo>
                <a:lnTo>
                  <a:pt x="2116988" y="571969"/>
                </a:lnTo>
                <a:lnTo>
                  <a:pt x="2083218" y="557532"/>
                </a:lnTo>
                <a:lnTo>
                  <a:pt x="2059124" y="528185"/>
                </a:lnTo>
                <a:lnTo>
                  <a:pt x="2044682" y="483928"/>
                </a:lnTo>
                <a:lnTo>
                  <a:pt x="2039874" y="424764"/>
                </a:lnTo>
                <a:lnTo>
                  <a:pt x="2042502" y="371992"/>
                </a:lnTo>
                <a:lnTo>
                  <a:pt x="2050389" y="322282"/>
                </a:lnTo>
                <a:lnTo>
                  <a:pt x="2063534" y="275632"/>
                </a:lnTo>
                <a:lnTo>
                  <a:pt x="2081936" y="232043"/>
                </a:lnTo>
                <a:lnTo>
                  <a:pt x="2105596" y="191514"/>
                </a:lnTo>
                <a:lnTo>
                  <a:pt x="2134514" y="154046"/>
                </a:lnTo>
                <a:lnTo>
                  <a:pt x="2168690" y="119638"/>
                </a:lnTo>
                <a:lnTo>
                  <a:pt x="2208123" y="88290"/>
                </a:lnTo>
                <a:lnTo>
                  <a:pt x="2241837" y="61141"/>
                </a:lnTo>
                <a:lnTo>
                  <a:pt x="2265934" y="35726"/>
                </a:lnTo>
                <a:lnTo>
                  <a:pt x="2280400" y="12057"/>
                </a:lnTo>
                <a:lnTo>
                  <a:pt x="2283055" y="0"/>
                </a:lnTo>
                <a:close/>
              </a:path>
              <a:path w="2621915" h="1729105">
                <a:moveTo>
                  <a:pt x="810984" y="0"/>
                </a:moveTo>
                <a:lnTo>
                  <a:pt x="490907" y="0"/>
                </a:lnTo>
                <a:lnTo>
                  <a:pt x="471190" y="10745"/>
                </a:lnTo>
                <a:lnTo>
                  <a:pt x="426671" y="39986"/>
                </a:lnTo>
                <a:lnTo>
                  <a:pt x="382041" y="74269"/>
                </a:lnTo>
                <a:lnTo>
                  <a:pt x="339053" y="111618"/>
                </a:lnTo>
                <a:lnTo>
                  <a:pt x="299454" y="150065"/>
                </a:lnTo>
                <a:lnTo>
                  <a:pt x="263247" y="189609"/>
                </a:lnTo>
                <a:lnTo>
                  <a:pt x="230436" y="230247"/>
                </a:lnTo>
                <a:lnTo>
                  <a:pt x="201024" y="271980"/>
                </a:lnTo>
                <a:lnTo>
                  <a:pt x="175013" y="314806"/>
                </a:lnTo>
                <a:lnTo>
                  <a:pt x="152408" y="358724"/>
                </a:lnTo>
                <a:lnTo>
                  <a:pt x="133210" y="403732"/>
                </a:lnTo>
                <a:lnTo>
                  <a:pt x="116038" y="448078"/>
                </a:lnTo>
                <a:lnTo>
                  <a:pt x="100050" y="493230"/>
                </a:lnTo>
                <a:lnTo>
                  <a:pt x="85248" y="539189"/>
                </a:lnTo>
                <a:lnTo>
                  <a:pt x="71630" y="585955"/>
                </a:lnTo>
                <a:lnTo>
                  <a:pt x="59197" y="633530"/>
                </a:lnTo>
                <a:lnTo>
                  <a:pt x="47948" y="681912"/>
                </a:lnTo>
                <a:lnTo>
                  <a:pt x="37884" y="731103"/>
                </a:lnTo>
                <a:lnTo>
                  <a:pt x="29004" y="781103"/>
                </a:lnTo>
                <a:lnTo>
                  <a:pt x="21308" y="831912"/>
                </a:lnTo>
                <a:lnTo>
                  <a:pt x="14797" y="883531"/>
                </a:lnTo>
                <a:lnTo>
                  <a:pt x="9470" y="935960"/>
                </a:lnTo>
                <a:lnTo>
                  <a:pt x="5326" y="989199"/>
                </a:lnTo>
                <a:lnTo>
                  <a:pt x="2367" y="1043249"/>
                </a:lnTo>
                <a:lnTo>
                  <a:pt x="591" y="1098109"/>
                </a:lnTo>
                <a:lnTo>
                  <a:pt x="0" y="1153782"/>
                </a:lnTo>
                <a:lnTo>
                  <a:pt x="2117" y="1205890"/>
                </a:lnTo>
                <a:lnTo>
                  <a:pt x="8472" y="1256262"/>
                </a:lnTo>
                <a:lnTo>
                  <a:pt x="19066" y="1304899"/>
                </a:lnTo>
                <a:lnTo>
                  <a:pt x="33901" y="1351803"/>
                </a:lnTo>
                <a:lnTo>
                  <a:pt x="52979" y="1396973"/>
                </a:lnTo>
                <a:lnTo>
                  <a:pt x="76301" y="1440412"/>
                </a:lnTo>
                <a:lnTo>
                  <a:pt x="103870" y="1482120"/>
                </a:lnTo>
                <a:lnTo>
                  <a:pt x="135687" y="1522098"/>
                </a:lnTo>
                <a:lnTo>
                  <a:pt x="171754" y="1560347"/>
                </a:lnTo>
                <a:lnTo>
                  <a:pt x="210647" y="1595658"/>
                </a:lnTo>
                <a:lnTo>
                  <a:pt x="251015" y="1626814"/>
                </a:lnTo>
                <a:lnTo>
                  <a:pt x="292857" y="1653816"/>
                </a:lnTo>
                <a:lnTo>
                  <a:pt x="336173" y="1676662"/>
                </a:lnTo>
                <a:lnTo>
                  <a:pt x="380960" y="1695355"/>
                </a:lnTo>
                <a:lnTo>
                  <a:pt x="427219" y="1709893"/>
                </a:lnTo>
                <a:lnTo>
                  <a:pt x="474948" y="1720277"/>
                </a:lnTo>
                <a:lnTo>
                  <a:pt x="524147" y="1726507"/>
                </a:lnTo>
                <a:lnTo>
                  <a:pt x="574814" y="1728584"/>
                </a:lnTo>
                <a:lnTo>
                  <a:pt x="621197" y="1726596"/>
                </a:lnTo>
                <a:lnTo>
                  <a:pt x="666884" y="1720632"/>
                </a:lnTo>
                <a:lnTo>
                  <a:pt x="711877" y="1710689"/>
                </a:lnTo>
                <a:lnTo>
                  <a:pt x="756177" y="1696764"/>
                </a:lnTo>
                <a:lnTo>
                  <a:pt x="799787" y="1678857"/>
                </a:lnTo>
                <a:lnTo>
                  <a:pt x="842708" y="1656965"/>
                </a:lnTo>
                <a:lnTo>
                  <a:pt x="884942" y="1631086"/>
                </a:lnTo>
                <a:lnTo>
                  <a:pt x="926492" y="1601217"/>
                </a:lnTo>
                <a:lnTo>
                  <a:pt x="967358" y="1567357"/>
                </a:lnTo>
                <a:lnTo>
                  <a:pt x="1005606" y="1530415"/>
                </a:lnTo>
                <a:lnTo>
                  <a:pt x="1039356" y="1491219"/>
                </a:lnTo>
                <a:lnTo>
                  <a:pt x="1068609" y="1449768"/>
                </a:lnTo>
                <a:lnTo>
                  <a:pt x="1093362" y="1406064"/>
                </a:lnTo>
                <a:lnTo>
                  <a:pt x="1113617" y="1360108"/>
                </a:lnTo>
                <a:lnTo>
                  <a:pt x="1129371" y="1311901"/>
                </a:lnTo>
                <a:lnTo>
                  <a:pt x="1140625" y="1261444"/>
                </a:lnTo>
                <a:lnTo>
                  <a:pt x="1147378" y="1208737"/>
                </a:lnTo>
                <a:lnTo>
                  <a:pt x="1149629" y="1153782"/>
                </a:lnTo>
                <a:lnTo>
                  <a:pt x="1147767" y="1104726"/>
                </a:lnTo>
                <a:lnTo>
                  <a:pt x="1142183" y="1057227"/>
                </a:lnTo>
                <a:lnTo>
                  <a:pt x="1132877" y="1011284"/>
                </a:lnTo>
                <a:lnTo>
                  <a:pt x="1119849" y="966895"/>
                </a:lnTo>
                <a:lnTo>
                  <a:pt x="1103101" y="924062"/>
                </a:lnTo>
                <a:lnTo>
                  <a:pt x="1082633" y="882781"/>
                </a:lnTo>
                <a:lnTo>
                  <a:pt x="1058446" y="843052"/>
                </a:lnTo>
                <a:lnTo>
                  <a:pt x="1030541" y="804875"/>
                </a:lnTo>
                <a:lnTo>
                  <a:pt x="998918" y="768248"/>
                </a:lnTo>
                <a:lnTo>
                  <a:pt x="960397" y="729924"/>
                </a:lnTo>
                <a:lnTo>
                  <a:pt x="920242" y="695542"/>
                </a:lnTo>
                <a:lnTo>
                  <a:pt x="878452" y="665101"/>
                </a:lnTo>
                <a:lnTo>
                  <a:pt x="835026" y="638600"/>
                </a:lnTo>
                <a:lnTo>
                  <a:pt x="789962" y="616037"/>
                </a:lnTo>
                <a:lnTo>
                  <a:pt x="743259" y="597412"/>
                </a:lnTo>
                <a:lnTo>
                  <a:pt x="694916" y="582723"/>
                </a:lnTo>
                <a:lnTo>
                  <a:pt x="644931" y="571969"/>
                </a:lnTo>
                <a:lnTo>
                  <a:pt x="611157" y="557532"/>
                </a:lnTo>
                <a:lnTo>
                  <a:pt x="587054" y="528185"/>
                </a:lnTo>
                <a:lnTo>
                  <a:pt x="572604" y="483928"/>
                </a:lnTo>
                <a:lnTo>
                  <a:pt x="567791" y="424764"/>
                </a:lnTo>
                <a:lnTo>
                  <a:pt x="570420" y="371992"/>
                </a:lnTo>
                <a:lnTo>
                  <a:pt x="578307" y="322282"/>
                </a:lnTo>
                <a:lnTo>
                  <a:pt x="591451" y="275632"/>
                </a:lnTo>
                <a:lnTo>
                  <a:pt x="609852" y="232043"/>
                </a:lnTo>
                <a:lnTo>
                  <a:pt x="633510" y="191514"/>
                </a:lnTo>
                <a:lnTo>
                  <a:pt x="662426" y="154046"/>
                </a:lnTo>
                <a:lnTo>
                  <a:pt x="696599" y="119638"/>
                </a:lnTo>
                <a:lnTo>
                  <a:pt x="736028" y="88290"/>
                </a:lnTo>
                <a:lnTo>
                  <a:pt x="769751" y="61141"/>
                </a:lnTo>
                <a:lnTo>
                  <a:pt x="793856" y="35726"/>
                </a:lnTo>
                <a:lnTo>
                  <a:pt x="808328" y="12057"/>
                </a:lnTo>
                <a:lnTo>
                  <a:pt x="810984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3" name="object 3"/>
          <p:cNvSpPr/>
          <p:nvPr/>
        </p:nvSpPr>
        <p:spPr>
          <a:xfrm>
            <a:off x="5053790" y="4595432"/>
            <a:ext cx="3172737" cy="2053942"/>
          </a:xfrm>
          <a:custGeom>
            <a:avLst/>
            <a:gdLst/>
            <a:ahLst/>
            <a:cxnLst/>
            <a:rect l="l" t="t" r="r" b="b"/>
            <a:pathLst>
              <a:path w="2621915" h="1697354">
                <a:moveTo>
                  <a:pt x="574802" y="0"/>
                </a:moveTo>
                <a:lnTo>
                  <a:pt x="528418" y="1988"/>
                </a:lnTo>
                <a:lnTo>
                  <a:pt x="482732" y="7953"/>
                </a:lnTo>
                <a:lnTo>
                  <a:pt x="437739" y="17898"/>
                </a:lnTo>
                <a:lnTo>
                  <a:pt x="393439" y="31823"/>
                </a:lnTo>
                <a:lnTo>
                  <a:pt x="349829" y="49731"/>
                </a:lnTo>
                <a:lnTo>
                  <a:pt x="306908" y="71624"/>
                </a:lnTo>
                <a:lnTo>
                  <a:pt x="264673" y="97503"/>
                </a:lnTo>
                <a:lnTo>
                  <a:pt x="223124" y="127369"/>
                </a:lnTo>
                <a:lnTo>
                  <a:pt x="182257" y="161226"/>
                </a:lnTo>
                <a:lnTo>
                  <a:pt x="144010" y="198168"/>
                </a:lnTo>
                <a:lnTo>
                  <a:pt x="110261" y="237365"/>
                </a:lnTo>
                <a:lnTo>
                  <a:pt x="81010" y="278815"/>
                </a:lnTo>
                <a:lnTo>
                  <a:pt x="56259" y="322519"/>
                </a:lnTo>
                <a:lnTo>
                  <a:pt x="36007" y="368475"/>
                </a:lnTo>
                <a:lnTo>
                  <a:pt x="20254" y="416682"/>
                </a:lnTo>
                <a:lnTo>
                  <a:pt x="9002" y="467140"/>
                </a:lnTo>
                <a:lnTo>
                  <a:pt x="2250" y="519846"/>
                </a:lnTo>
                <a:lnTo>
                  <a:pt x="0" y="574802"/>
                </a:lnTo>
                <a:lnTo>
                  <a:pt x="1861" y="623858"/>
                </a:lnTo>
                <a:lnTo>
                  <a:pt x="7445" y="671358"/>
                </a:lnTo>
                <a:lnTo>
                  <a:pt x="16751" y="717303"/>
                </a:lnTo>
                <a:lnTo>
                  <a:pt x="29777" y="761692"/>
                </a:lnTo>
                <a:lnTo>
                  <a:pt x="46523" y="804527"/>
                </a:lnTo>
                <a:lnTo>
                  <a:pt x="66988" y="845808"/>
                </a:lnTo>
                <a:lnTo>
                  <a:pt x="91170" y="885536"/>
                </a:lnTo>
                <a:lnTo>
                  <a:pt x="119070" y="923712"/>
                </a:lnTo>
                <a:lnTo>
                  <a:pt x="150685" y="960335"/>
                </a:lnTo>
                <a:lnTo>
                  <a:pt x="189210" y="998659"/>
                </a:lnTo>
                <a:lnTo>
                  <a:pt x="229368" y="1033042"/>
                </a:lnTo>
                <a:lnTo>
                  <a:pt x="271160" y="1063483"/>
                </a:lnTo>
                <a:lnTo>
                  <a:pt x="314588" y="1089985"/>
                </a:lnTo>
                <a:lnTo>
                  <a:pt x="359653" y="1112549"/>
                </a:lnTo>
                <a:lnTo>
                  <a:pt x="406356" y="1131176"/>
                </a:lnTo>
                <a:lnTo>
                  <a:pt x="454700" y="1145868"/>
                </a:lnTo>
                <a:lnTo>
                  <a:pt x="504685" y="1156627"/>
                </a:lnTo>
                <a:lnTo>
                  <a:pt x="538462" y="1171057"/>
                </a:lnTo>
                <a:lnTo>
                  <a:pt x="562560" y="1200402"/>
                </a:lnTo>
                <a:lnTo>
                  <a:pt x="577003" y="1244661"/>
                </a:lnTo>
                <a:lnTo>
                  <a:pt x="581812" y="1303832"/>
                </a:lnTo>
                <a:lnTo>
                  <a:pt x="579183" y="1356600"/>
                </a:lnTo>
                <a:lnTo>
                  <a:pt x="571296" y="1406307"/>
                </a:lnTo>
                <a:lnTo>
                  <a:pt x="558151" y="1452955"/>
                </a:lnTo>
                <a:lnTo>
                  <a:pt x="539748" y="1496542"/>
                </a:lnTo>
                <a:lnTo>
                  <a:pt x="516086" y="1537070"/>
                </a:lnTo>
                <a:lnTo>
                  <a:pt x="487166" y="1574538"/>
                </a:lnTo>
                <a:lnTo>
                  <a:pt x="452987" y="1608945"/>
                </a:lnTo>
                <a:lnTo>
                  <a:pt x="413550" y="1640293"/>
                </a:lnTo>
                <a:lnTo>
                  <a:pt x="379846" y="1667443"/>
                </a:lnTo>
                <a:lnTo>
                  <a:pt x="355749" y="1692857"/>
                </a:lnTo>
                <a:lnTo>
                  <a:pt x="353152" y="1697104"/>
                </a:lnTo>
                <a:lnTo>
                  <a:pt x="709986" y="1697104"/>
                </a:lnTo>
                <a:lnTo>
                  <a:pt x="767562" y="1654314"/>
                </a:lnTo>
                <a:lnTo>
                  <a:pt x="810554" y="1616965"/>
                </a:lnTo>
                <a:lnTo>
                  <a:pt x="850155" y="1578518"/>
                </a:lnTo>
                <a:lnTo>
                  <a:pt x="886362" y="1538975"/>
                </a:lnTo>
                <a:lnTo>
                  <a:pt x="919173" y="1498338"/>
                </a:lnTo>
                <a:lnTo>
                  <a:pt x="948586" y="1456606"/>
                </a:lnTo>
                <a:lnTo>
                  <a:pt x="974597" y="1413782"/>
                </a:lnTo>
                <a:lnTo>
                  <a:pt x="997205" y="1369868"/>
                </a:lnTo>
                <a:lnTo>
                  <a:pt x="1016406" y="1324864"/>
                </a:lnTo>
                <a:lnTo>
                  <a:pt x="1033578" y="1280516"/>
                </a:lnTo>
                <a:lnTo>
                  <a:pt x="1049566" y="1235362"/>
                </a:lnTo>
                <a:lnTo>
                  <a:pt x="1064368" y="1189402"/>
                </a:lnTo>
                <a:lnTo>
                  <a:pt x="1077986" y="1142635"/>
                </a:lnTo>
                <a:lnTo>
                  <a:pt x="1090419" y="1095060"/>
                </a:lnTo>
                <a:lnTo>
                  <a:pt x="1101668" y="1046678"/>
                </a:lnTo>
                <a:lnTo>
                  <a:pt x="1111732" y="997487"/>
                </a:lnTo>
                <a:lnTo>
                  <a:pt x="1120612" y="947487"/>
                </a:lnTo>
                <a:lnTo>
                  <a:pt x="1128307" y="896677"/>
                </a:lnTo>
                <a:lnTo>
                  <a:pt x="1134819" y="845058"/>
                </a:lnTo>
                <a:lnTo>
                  <a:pt x="1140146" y="792629"/>
                </a:lnTo>
                <a:lnTo>
                  <a:pt x="1144289" y="739389"/>
                </a:lnTo>
                <a:lnTo>
                  <a:pt x="1147249" y="685338"/>
                </a:lnTo>
                <a:lnTo>
                  <a:pt x="1149024" y="630476"/>
                </a:lnTo>
                <a:lnTo>
                  <a:pt x="1149616" y="574802"/>
                </a:lnTo>
                <a:lnTo>
                  <a:pt x="1147498" y="522694"/>
                </a:lnTo>
                <a:lnTo>
                  <a:pt x="1141143" y="472322"/>
                </a:lnTo>
                <a:lnTo>
                  <a:pt x="1130549" y="423684"/>
                </a:lnTo>
                <a:lnTo>
                  <a:pt x="1115713" y="376781"/>
                </a:lnTo>
                <a:lnTo>
                  <a:pt x="1096635" y="331610"/>
                </a:lnTo>
                <a:lnTo>
                  <a:pt x="1073311" y="288171"/>
                </a:lnTo>
                <a:lnTo>
                  <a:pt x="1045740" y="246463"/>
                </a:lnTo>
                <a:lnTo>
                  <a:pt x="1013920" y="206485"/>
                </a:lnTo>
                <a:lnTo>
                  <a:pt x="977849" y="168236"/>
                </a:lnTo>
                <a:lnTo>
                  <a:pt x="938960" y="132925"/>
                </a:lnTo>
                <a:lnTo>
                  <a:pt x="898595" y="101769"/>
                </a:lnTo>
                <a:lnTo>
                  <a:pt x="856755" y="74768"/>
                </a:lnTo>
                <a:lnTo>
                  <a:pt x="813441" y="51921"/>
                </a:lnTo>
                <a:lnTo>
                  <a:pt x="768654" y="33229"/>
                </a:lnTo>
                <a:lnTo>
                  <a:pt x="722396" y="18691"/>
                </a:lnTo>
                <a:lnTo>
                  <a:pt x="674667" y="8307"/>
                </a:lnTo>
                <a:lnTo>
                  <a:pt x="625469" y="2076"/>
                </a:lnTo>
                <a:lnTo>
                  <a:pt x="574802" y="0"/>
                </a:lnTo>
                <a:close/>
              </a:path>
              <a:path w="2621915" h="1697354">
                <a:moveTo>
                  <a:pt x="2046871" y="0"/>
                </a:moveTo>
                <a:lnTo>
                  <a:pt x="2000484" y="1988"/>
                </a:lnTo>
                <a:lnTo>
                  <a:pt x="1954794" y="7953"/>
                </a:lnTo>
                <a:lnTo>
                  <a:pt x="1909800" y="17898"/>
                </a:lnTo>
                <a:lnTo>
                  <a:pt x="1865498" y="31823"/>
                </a:lnTo>
                <a:lnTo>
                  <a:pt x="1821887" y="49731"/>
                </a:lnTo>
                <a:lnTo>
                  <a:pt x="1778965" y="71624"/>
                </a:lnTo>
                <a:lnTo>
                  <a:pt x="1736730" y="97503"/>
                </a:lnTo>
                <a:lnTo>
                  <a:pt x="1695181" y="127369"/>
                </a:lnTo>
                <a:lnTo>
                  <a:pt x="1654314" y="161226"/>
                </a:lnTo>
                <a:lnTo>
                  <a:pt x="1616067" y="198168"/>
                </a:lnTo>
                <a:lnTo>
                  <a:pt x="1582316" y="237365"/>
                </a:lnTo>
                <a:lnTo>
                  <a:pt x="1553064" y="278815"/>
                </a:lnTo>
                <a:lnTo>
                  <a:pt x="1528311" y="322519"/>
                </a:lnTo>
                <a:lnTo>
                  <a:pt x="1508056" y="368475"/>
                </a:lnTo>
                <a:lnTo>
                  <a:pt x="1492302" y="416682"/>
                </a:lnTo>
                <a:lnTo>
                  <a:pt x="1481048" y="467140"/>
                </a:lnTo>
                <a:lnTo>
                  <a:pt x="1474295" y="519846"/>
                </a:lnTo>
                <a:lnTo>
                  <a:pt x="1472044" y="574802"/>
                </a:lnTo>
                <a:lnTo>
                  <a:pt x="1473906" y="623858"/>
                </a:lnTo>
                <a:lnTo>
                  <a:pt x="1479491" y="671358"/>
                </a:lnTo>
                <a:lnTo>
                  <a:pt x="1488799" y="717303"/>
                </a:lnTo>
                <a:lnTo>
                  <a:pt x="1501828" y="761692"/>
                </a:lnTo>
                <a:lnTo>
                  <a:pt x="1518577" y="804527"/>
                </a:lnTo>
                <a:lnTo>
                  <a:pt x="1539045" y="845808"/>
                </a:lnTo>
                <a:lnTo>
                  <a:pt x="1563232" y="885536"/>
                </a:lnTo>
                <a:lnTo>
                  <a:pt x="1591135" y="923712"/>
                </a:lnTo>
                <a:lnTo>
                  <a:pt x="1622755" y="960335"/>
                </a:lnTo>
                <a:lnTo>
                  <a:pt x="1661276" y="998659"/>
                </a:lnTo>
                <a:lnTo>
                  <a:pt x="1701431" y="1033042"/>
                </a:lnTo>
                <a:lnTo>
                  <a:pt x="1743221" y="1063483"/>
                </a:lnTo>
                <a:lnTo>
                  <a:pt x="1786648" y="1089985"/>
                </a:lnTo>
                <a:lnTo>
                  <a:pt x="1831714" y="1112549"/>
                </a:lnTo>
                <a:lnTo>
                  <a:pt x="1878419" y="1131176"/>
                </a:lnTo>
                <a:lnTo>
                  <a:pt x="1926765" y="1145868"/>
                </a:lnTo>
                <a:lnTo>
                  <a:pt x="1976755" y="1156627"/>
                </a:lnTo>
                <a:lnTo>
                  <a:pt x="2010521" y="1171057"/>
                </a:lnTo>
                <a:lnTo>
                  <a:pt x="2034620" y="1200402"/>
                </a:lnTo>
                <a:lnTo>
                  <a:pt x="2049069" y="1244661"/>
                </a:lnTo>
                <a:lnTo>
                  <a:pt x="2053882" y="1303832"/>
                </a:lnTo>
                <a:lnTo>
                  <a:pt x="2051253" y="1356600"/>
                </a:lnTo>
                <a:lnTo>
                  <a:pt x="2043366" y="1406307"/>
                </a:lnTo>
                <a:lnTo>
                  <a:pt x="2030222" y="1452955"/>
                </a:lnTo>
                <a:lnTo>
                  <a:pt x="2011821" y="1496542"/>
                </a:lnTo>
                <a:lnTo>
                  <a:pt x="1988162" y="1537070"/>
                </a:lnTo>
                <a:lnTo>
                  <a:pt x="1959247" y="1574538"/>
                </a:lnTo>
                <a:lnTo>
                  <a:pt x="1925074" y="1608945"/>
                </a:lnTo>
                <a:lnTo>
                  <a:pt x="1885645" y="1640293"/>
                </a:lnTo>
                <a:lnTo>
                  <a:pt x="1851921" y="1667443"/>
                </a:lnTo>
                <a:lnTo>
                  <a:pt x="1827817" y="1692857"/>
                </a:lnTo>
                <a:lnTo>
                  <a:pt x="1825220" y="1697104"/>
                </a:lnTo>
                <a:lnTo>
                  <a:pt x="2182059" y="1697104"/>
                </a:lnTo>
                <a:lnTo>
                  <a:pt x="2239645" y="1654314"/>
                </a:lnTo>
                <a:lnTo>
                  <a:pt x="2282630" y="1616965"/>
                </a:lnTo>
                <a:lnTo>
                  <a:pt x="2322228" y="1578518"/>
                </a:lnTo>
                <a:lnTo>
                  <a:pt x="2358435" y="1538975"/>
                </a:lnTo>
                <a:lnTo>
                  <a:pt x="2391248" y="1498338"/>
                </a:lnTo>
                <a:lnTo>
                  <a:pt x="2420661" y="1456606"/>
                </a:lnTo>
                <a:lnTo>
                  <a:pt x="2446670" y="1413782"/>
                </a:lnTo>
                <a:lnTo>
                  <a:pt x="2469273" y="1369868"/>
                </a:lnTo>
                <a:lnTo>
                  <a:pt x="2488463" y="1324864"/>
                </a:lnTo>
                <a:lnTo>
                  <a:pt x="2505637" y="1280516"/>
                </a:lnTo>
                <a:lnTo>
                  <a:pt x="2521626" y="1235362"/>
                </a:lnTo>
                <a:lnTo>
                  <a:pt x="2536430" y="1189402"/>
                </a:lnTo>
                <a:lnTo>
                  <a:pt x="2550048" y="1142635"/>
                </a:lnTo>
                <a:lnTo>
                  <a:pt x="2562482" y="1095060"/>
                </a:lnTo>
                <a:lnTo>
                  <a:pt x="2573730" y="1046678"/>
                </a:lnTo>
                <a:lnTo>
                  <a:pt x="2583794" y="997487"/>
                </a:lnTo>
                <a:lnTo>
                  <a:pt x="2592673" y="947487"/>
                </a:lnTo>
                <a:lnTo>
                  <a:pt x="2600368" y="896677"/>
                </a:lnTo>
                <a:lnTo>
                  <a:pt x="2606879" y="845058"/>
                </a:lnTo>
                <a:lnTo>
                  <a:pt x="2612205" y="792629"/>
                </a:lnTo>
                <a:lnTo>
                  <a:pt x="2616348" y="739389"/>
                </a:lnTo>
                <a:lnTo>
                  <a:pt x="2619306" y="685338"/>
                </a:lnTo>
                <a:lnTo>
                  <a:pt x="2621082" y="630476"/>
                </a:lnTo>
                <a:lnTo>
                  <a:pt x="2621673" y="574802"/>
                </a:lnTo>
                <a:lnTo>
                  <a:pt x="2619555" y="522694"/>
                </a:lnTo>
                <a:lnTo>
                  <a:pt x="2613200" y="472322"/>
                </a:lnTo>
                <a:lnTo>
                  <a:pt x="2602606" y="423684"/>
                </a:lnTo>
                <a:lnTo>
                  <a:pt x="2587771" y="376781"/>
                </a:lnTo>
                <a:lnTo>
                  <a:pt x="2568694" y="331610"/>
                </a:lnTo>
                <a:lnTo>
                  <a:pt x="2545372" y="288171"/>
                </a:lnTo>
                <a:lnTo>
                  <a:pt x="2517803" y="246463"/>
                </a:lnTo>
                <a:lnTo>
                  <a:pt x="2485986" y="206485"/>
                </a:lnTo>
                <a:lnTo>
                  <a:pt x="2449918" y="168236"/>
                </a:lnTo>
                <a:lnTo>
                  <a:pt x="2411032" y="132925"/>
                </a:lnTo>
                <a:lnTo>
                  <a:pt x="2370668" y="101769"/>
                </a:lnTo>
                <a:lnTo>
                  <a:pt x="2328827" y="74768"/>
                </a:lnTo>
                <a:lnTo>
                  <a:pt x="2285512" y="51921"/>
                </a:lnTo>
                <a:lnTo>
                  <a:pt x="2240723" y="33229"/>
                </a:lnTo>
                <a:lnTo>
                  <a:pt x="2194463" y="18691"/>
                </a:lnTo>
                <a:lnTo>
                  <a:pt x="2146733" y="8307"/>
                </a:lnTo>
                <a:lnTo>
                  <a:pt x="2097535" y="2076"/>
                </a:lnTo>
                <a:lnTo>
                  <a:pt x="2046871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4" name="object 4"/>
          <p:cNvSpPr/>
          <p:nvPr/>
        </p:nvSpPr>
        <p:spPr>
          <a:xfrm>
            <a:off x="1791670" y="2980805"/>
            <a:ext cx="5605271" cy="3857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5" name="object 5"/>
          <p:cNvSpPr/>
          <p:nvPr/>
        </p:nvSpPr>
        <p:spPr>
          <a:xfrm>
            <a:off x="3690375" y="3982565"/>
            <a:ext cx="1714850" cy="3715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</p:spTree>
    <p:extLst>
      <p:ext uri="{BB962C8B-B14F-4D97-AF65-F5344CB8AC3E}">
        <p14:creationId xmlns:p14="http://schemas.microsoft.com/office/powerpoint/2010/main" val="278557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147" y="201721"/>
            <a:ext cx="6287708" cy="42858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3" name="object 3"/>
          <p:cNvGrpSpPr/>
          <p:nvPr/>
        </p:nvGrpSpPr>
        <p:grpSpPr>
          <a:xfrm>
            <a:off x="471919" y="6017686"/>
            <a:ext cx="376518" cy="280467"/>
            <a:chOff x="389989" y="4806261"/>
            <a:chExt cx="311150" cy="231775"/>
          </a:xfrm>
        </p:grpSpPr>
        <p:sp>
          <p:nvSpPr>
            <p:cNvPr id="4" name="object 4"/>
            <p:cNvSpPr/>
            <p:nvPr/>
          </p:nvSpPr>
          <p:spPr>
            <a:xfrm>
              <a:off x="419544" y="4824425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5" h="213360">
                  <a:moveTo>
                    <a:pt x="281279" y="0"/>
                  </a:moveTo>
                  <a:lnTo>
                    <a:pt x="0" y="0"/>
                  </a:lnTo>
                  <a:lnTo>
                    <a:pt x="0" y="213105"/>
                  </a:lnTo>
                  <a:lnTo>
                    <a:pt x="281279" y="213105"/>
                  </a:lnTo>
                  <a:lnTo>
                    <a:pt x="281279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389989" y="4806261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5" h="219075">
                  <a:moveTo>
                    <a:pt x="281292" y="647"/>
                  </a:moveTo>
                  <a:lnTo>
                    <a:pt x="281292" y="218922"/>
                  </a:lnTo>
                  <a:lnTo>
                    <a:pt x="286359" y="218922"/>
                  </a:lnTo>
                  <a:lnTo>
                    <a:pt x="286359" y="5080"/>
                  </a:lnTo>
                  <a:lnTo>
                    <a:pt x="284899" y="5080"/>
                  </a:lnTo>
                  <a:lnTo>
                    <a:pt x="281292" y="647"/>
                  </a:lnTo>
                  <a:close/>
                </a:path>
                <a:path w="287655" h="219075">
                  <a:moveTo>
                    <a:pt x="285203" y="0"/>
                  </a:moveTo>
                  <a:lnTo>
                    <a:pt x="1155" y="0"/>
                  </a:lnTo>
                  <a:lnTo>
                    <a:pt x="0" y="1155"/>
                  </a:lnTo>
                  <a:lnTo>
                    <a:pt x="0" y="217030"/>
                  </a:lnTo>
                  <a:lnTo>
                    <a:pt x="1155" y="218186"/>
                  </a:lnTo>
                  <a:lnTo>
                    <a:pt x="281292" y="218186"/>
                  </a:lnTo>
                  <a:lnTo>
                    <a:pt x="281292" y="216928"/>
                  </a:lnTo>
                  <a:lnTo>
                    <a:pt x="5105" y="216928"/>
                  </a:lnTo>
                  <a:lnTo>
                    <a:pt x="5105" y="3289"/>
                  </a:lnTo>
                  <a:lnTo>
                    <a:pt x="281292" y="3289"/>
                  </a:lnTo>
                  <a:lnTo>
                    <a:pt x="281292" y="647"/>
                  </a:lnTo>
                  <a:lnTo>
                    <a:pt x="285851" y="647"/>
                  </a:lnTo>
                  <a:lnTo>
                    <a:pt x="285203" y="0"/>
                  </a:lnTo>
                  <a:close/>
                </a:path>
                <a:path w="287655" h="219075">
                  <a:moveTo>
                    <a:pt x="287108" y="213106"/>
                  </a:moveTo>
                  <a:lnTo>
                    <a:pt x="286359" y="213106"/>
                  </a:lnTo>
                  <a:lnTo>
                    <a:pt x="286359" y="218186"/>
                  </a:lnTo>
                  <a:lnTo>
                    <a:pt x="287108" y="218186"/>
                  </a:lnTo>
                  <a:lnTo>
                    <a:pt x="287108" y="213106"/>
                  </a:lnTo>
                  <a:close/>
                </a:path>
                <a:path w="287655" h="219075">
                  <a:moveTo>
                    <a:pt x="281292" y="213106"/>
                  </a:moveTo>
                  <a:lnTo>
                    <a:pt x="7543" y="213106"/>
                  </a:lnTo>
                  <a:lnTo>
                    <a:pt x="5105" y="216928"/>
                  </a:lnTo>
                  <a:lnTo>
                    <a:pt x="281292" y="216928"/>
                  </a:lnTo>
                  <a:lnTo>
                    <a:pt x="281292" y="213106"/>
                  </a:lnTo>
                  <a:close/>
                </a:path>
                <a:path w="287655" h="219075">
                  <a:moveTo>
                    <a:pt x="281292" y="3289"/>
                  </a:moveTo>
                  <a:lnTo>
                    <a:pt x="5105" y="3289"/>
                  </a:lnTo>
                  <a:lnTo>
                    <a:pt x="29962" y="4860"/>
                  </a:lnTo>
                  <a:lnTo>
                    <a:pt x="90292" y="5477"/>
                  </a:lnTo>
                  <a:lnTo>
                    <a:pt x="164732" y="5488"/>
                  </a:lnTo>
                  <a:lnTo>
                    <a:pt x="281292" y="5080"/>
                  </a:lnTo>
                  <a:lnTo>
                    <a:pt x="281292" y="3289"/>
                  </a:lnTo>
                  <a:close/>
                </a:path>
                <a:path w="287655" h="219075">
                  <a:moveTo>
                    <a:pt x="285851" y="647"/>
                  </a:moveTo>
                  <a:lnTo>
                    <a:pt x="281292" y="647"/>
                  </a:lnTo>
                  <a:lnTo>
                    <a:pt x="284899" y="5080"/>
                  </a:lnTo>
                  <a:lnTo>
                    <a:pt x="286359" y="5080"/>
                  </a:lnTo>
                  <a:lnTo>
                    <a:pt x="286359" y="1155"/>
                  </a:lnTo>
                  <a:lnTo>
                    <a:pt x="285851" y="647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07684" y="6039666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5315">
              <a:lnSpc>
                <a:spcPts val="1821"/>
              </a:lnSpc>
            </a:pPr>
            <a:r>
              <a:rPr sz="1634" spc="-12" dirty="0">
                <a:solidFill>
                  <a:srgbClr val="43413D"/>
                </a:solidFill>
                <a:latin typeface="Verdana"/>
                <a:cs typeface="Verdana"/>
              </a:rPr>
              <a:t>3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377151" y="2128912"/>
            <a:ext cx="1771170" cy="4491318"/>
          </a:xfrm>
          <a:custGeom>
            <a:avLst/>
            <a:gdLst/>
            <a:ahLst/>
            <a:cxnLst/>
            <a:rect l="l" t="t" r="r" b="b"/>
            <a:pathLst>
              <a:path w="1463675" h="3711575">
                <a:moveTo>
                  <a:pt x="1463660" y="0"/>
                </a:moveTo>
                <a:lnTo>
                  <a:pt x="1102942" y="108390"/>
                </a:lnTo>
                <a:lnTo>
                  <a:pt x="916876" y="275906"/>
                </a:lnTo>
                <a:lnTo>
                  <a:pt x="867876" y="614283"/>
                </a:lnTo>
                <a:lnTo>
                  <a:pt x="901698" y="1240266"/>
                </a:lnTo>
                <a:lnTo>
                  <a:pt x="905042" y="1290248"/>
                </a:lnTo>
                <a:lnTo>
                  <a:pt x="908034" y="1340640"/>
                </a:lnTo>
                <a:lnTo>
                  <a:pt x="910666" y="1391403"/>
                </a:lnTo>
                <a:lnTo>
                  <a:pt x="912929" y="1442501"/>
                </a:lnTo>
                <a:lnTo>
                  <a:pt x="914814" y="1493896"/>
                </a:lnTo>
                <a:lnTo>
                  <a:pt x="916311" y="1545551"/>
                </a:lnTo>
                <a:lnTo>
                  <a:pt x="917413" y="1597429"/>
                </a:lnTo>
                <a:lnTo>
                  <a:pt x="918110" y="1649492"/>
                </a:lnTo>
                <a:lnTo>
                  <a:pt x="918393" y="1701703"/>
                </a:lnTo>
                <a:lnTo>
                  <a:pt x="918253" y="1754024"/>
                </a:lnTo>
                <a:lnTo>
                  <a:pt x="917682" y="1806419"/>
                </a:lnTo>
                <a:lnTo>
                  <a:pt x="916671" y="1858850"/>
                </a:lnTo>
                <a:lnTo>
                  <a:pt x="915210" y="1911280"/>
                </a:lnTo>
                <a:lnTo>
                  <a:pt x="913292" y="1963672"/>
                </a:lnTo>
                <a:lnTo>
                  <a:pt x="910906" y="2015988"/>
                </a:lnTo>
                <a:lnTo>
                  <a:pt x="908045" y="2068190"/>
                </a:lnTo>
                <a:lnTo>
                  <a:pt x="904698" y="2120243"/>
                </a:lnTo>
                <a:lnTo>
                  <a:pt x="900859" y="2172108"/>
                </a:lnTo>
                <a:lnTo>
                  <a:pt x="896516" y="2223748"/>
                </a:lnTo>
                <a:lnTo>
                  <a:pt x="891662" y="2275125"/>
                </a:lnTo>
                <a:lnTo>
                  <a:pt x="886289" y="2326204"/>
                </a:lnTo>
                <a:lnTo>
                  <a:pt x="880385" y="2376945"/>
                </a:lnTo>
                <a:lnTo>
                  <a:pt x="873944" y="2427312"/>
                </a:lnTo>
                <a:lnTo>
                  <a:pt x="866956" y="2477269"/>
                </a:lnTo>
                <a:lnTo>
                  <a:pt x="859412" y="2526776"/>
                </a:lnTo>
                <a:lnTo>
                  <a:pt x="851304" y="2575797"/>
                </a:lnTo>
                <a:lnTo>
                  <a:pt x="842622" y="2624296"/>
                </a:lnTo>
                <a:lnTo>
                  <a:pt x="833358" y="2672233"/>
                </a:lnTo>
                <a:lnTo>
                  <a:pt x="823502" y="2719573"/>
                </a:lnTo>
                <a:lnTo>
                  <a:pt x="813046" y="2766278"/>
                </a:lnTo>
                <a:lnTo>
                  <a:pt x="801981" y="2812311"/>
                </a:lnTo>
                <a:lnTo>
                  <a:pt x="790299" y="2857633"/>
                </a:lnTo>
                <a:lnTo>
                  <a:pt x="777989" y="2902209"/>
                </a:lnTo>
                <a:lnTo>
                  <a:pt x="765044" y="2946000"/>
                </a:lnTo>
                <a:lnTo>
                  <a:pt x="751454" y="2988970"/>
                </a:lnTo>
                <a:lnTo>
                  <a:pt x="737211" y="3031081"/>
                </a:lnTo>
                <a:lnTo>
                  <a:pt x="722305" y="3072296"/>
                </a:lnTo>
                <a:lnTo>
                  <a:pt x="706728" y="3112578"/>
                </a:lnTo>
                <a:lnTo>
                  <a:pt x="690471" y="3151889"/>
                </a:lnTo>
                <a:lnTo>
                  <a:pt x="673525" y="3190191"/>
                </a:lnTo>
                <a:lnTo>
                  <a:pt x="655882" y="3227449"/>
                </a:lnTo>
                <a:lnTo>
                  <a:pt x="637531" y="3263623"/>
                </a:lnTo>
                <a:lnTo>
                  <a:pt x="618465" y="3298678"/>
                </a:lnTo>
                <a:lnTo>
                  <a:pt x="598675" y="3332576"/>
                </a:lnTo>
                <a:lnTo>
                  <a:pt x="578151" y="3365279"/>
                </a:lnTo>
                <a:lnTo>
                  <a:pt x="534868" y="3426953"/>
                </a:lnTo>
                <a:lnTo>
                  <a:pt x="488545" y="3483402"/>
                </a:lnTo>
                <a:lnTo>
                  <a:pt x="439111" y="3534327"/>
                </a:lnTo>
                <a:lnTo>
                  <a:pt x="386495" y="3579429"/>
                </a:lnTo>
                <a:lnTo>
                  <a:pt x="330625" y="3618412"/>
                </a:lnTo>
                <a:lnTo>
                  <a:pt x="271432" y="3650975"/>
                </a:lnTo>
                <a:lnTo>
                  <a:pt x="208844" y="3676822"/>
                </a:lnTo>
                <a:lnTo>
                  <a:pt x="142789" y="3695653"/>
                </a:lnTo>
                <a:lnTo>
                  <a:pt x="73198" y="3707171"/>
                </a:lnTo>
                <a:lnTo>
                  <a:pt x="0" y="3711076"/>
                </a:lnTo>
                <a:lnTo>
                  <a:pt x="1463660" y="3711076"/>
                </a:lnTo>
                <a:lnTo>
                  <a:pt x="1463660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8" name="object 8"/>
          <p:cNvSpPr txBox="1"/>
          <p:nvPr/>
        </p:nvSpPr>
        <p:spPr>
          <a:xfrm>
            <a:off x="1085593" y="3843308"/>
            <a:ext cx="6977103" cy="1812357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 marR="6916" algn="just">
              <a:spcBef>
                <a:spcPts val="121"/>
              </a:spcBef>
            </a:pPr>
            <a:r>
              <a:rPr sz="1936" spc="-127" dirty="0">
                <a:solidFill>
                  <a:srgbClr val="010202"/>
                </a:solidFill>
                <a:latin typeface="Arial"/>
                <a:cs typeface="Arial"/>
              </a:rPr>
              <a:t>Bermain adalah </a:t>
            </a:r>
            <a:r>
              <a:rPr sz="1936" spc="-103" dirty="0">
                <a:solidFill>
                  <a:srgbClr val="010202"/>
                </a:solidFill>
                <a:latin typeface="Arial"/>
                <a:cs typeface="Arial"/>
              </a:rPr>
              <a:t>kegiatan </a:t>
            </a:r>
            <a:r>
              <a:rPr sz="1936" spc="-109" dirty="0">
                <a:solidFill>
                  <a:srgbClr val="010202"/>
                </a:solidFill>
                <a:latin typeface="Arial"/>
                <a:cs typeface="Arial"/>
              </a:rPr>
              <a:t>yang dilakukan </a:t>
            </a:r>
            <a:r>
              <a:rPr sz="1936" spc="-157" dirty="0">
                <a:solidFill>
                  <a:srgbClr val="010202"/>
                </a:solidFill>
                <a:latin typeface="Arial"/>
                <a:cs typeface="Arial"/>
              </a:rPr>
              <a:t>anak </a:t>
            </a:r>
            <a:r>
              <a:rPr sz="1936" spc="-91" dirty="0">
                <a:solidFill>
                  <a:srgbClr val="010202"/>
                </a:solidFill>
                <a:latin typeface="Arial"/>
                <a:cs typeface="Arial"/>
              </a:rPr>
              <a:t>dengan </a:t>
            </a:r>
            <a:r>
              <a:rPr sz="1936" spc="-133" dirty="0">
                <a:solidFill>
                  <a:srgbClr val="010202"/>
                </a:solidFill>
                <a:latin typeface="Arial"/>
                <a:cs typeface="Arial"/>
              </a:rPr>
              <a:t>bebas </a:t>
            </a:r>
            <a:r>
              <a:rPr sz="1936" spc="-157" dirty="0">
                <a:solidFill>
                  <a:srgbClr val="010202"/>
                </a:solidFill>
                <a:latin typeface="Arial"/>
                <a:cs typeface="Arial"/>
              </a:rPr>
              <a:t>atas </a:t>
            </a:r>
            <a:r>
              <a:rPr sz="1936" spc="-163" dirty="0" err="1">
                <a:solidFill>
                  <a:srgbClr val="010202"/>
                </a:solidFill>
                <a:latin typeface="Arial"/>
                <a:cs typeface="Arial"/>
              </a:rPr>
              <a:t>dasar</a:t>
            </a:r>
            <a:r>
              <a:rPr sz="1936" spc="-163" dirty="0">
                <a:solidFill>
                  <a:srgbClr val="010202"/>
                </a:solidFill>
                <a:latin typeface="Arial"/>
                <a:cs typeface="Arial"/>
              </a:rPr>
              <a:t>  </a:t>
            </a:r>
            <a:r>
              <a:rPr sz="1936" spc="-79" dirty="0" err="1" smtClean="0">
                <a:solidFill>
                  <a:srgbClr val="010202"/>
                </a:solidFill>
                <a:latin typeface="Arial"/>
                <a:cs typeface="Arial"/>
              </a:rPr>
              <a:t>kebutuhan</a:t>
            </a:r>
            <a:r>
              <a:rPr sz="1936" spc="-79" dirty="0" smtClean="0">
                <a:solidFill>
                  <a:srgbClr val="010202"/>
                </a:solidFill>
                <a:latin typeface="Arial"/>
                <a:cs typeface="Arial"/>
              </a:rPr>
              <a:t> </a:t>
            </a:r>
            <a:r>
              <a:rPr sz="1936" spc="-97" dirty="0" err="1" smtClean="0">
                <a:solidFill>
                  <a:srgbClr val="010202"/>
                </a:solidFill>
                <a:latin typeface="Arial"/>
                <a:cs typeface="Arial"/>
              </a:rPr>
              <a:t>dan</a:t>
            </a:r>
            <a:r>
              <a:rPr sz="1936" spc="-97" dirty="0" smtClean="0">
                <a:solidFill>
                  <a:srgbClr val="010202"/>
                </a:solidFill>
                <a:latin typeface="Arial"/>
                <a:cs typeface="Arial"/>
              </a:rPr>
              <a:t> </a:t>
            </a:r>
            <a:r>
              <a:rPr sz="1936" spc="-97" dirty="0" err="1" smtClean="0">
                <a:solidFill>
                  <a:srgbClr val="010202"/>
                </a:solidFill>
                <a:latin typeface="Arial"/>
                <a:cs typeface="Arial"/>
              </a:rPr>
              <a:t>keinginannya</a:t>
            </a:r>
            <a:r>
              <a:rPr sz="1936" spc="-247" dirty="0" smtClean="0">
                <a:solidFill>
                  <a:srgbClr val="010202"/>
                </a:solidFill>
                <a:latin typeface="Arial"/>
                <a:cs typeface="Arial"/>
              </a:rPr>
              <a:t> </a:t>
            </a:r>
            <a:r>
              <a:rPr sz="1936" spc="-109" dirty="0" err="1" smtClean="0">
                <a:solidFill>
                  <a:srgbClr val="010202"/>
                </a:solidFill>
                <a:latin typeface="Arial"/>
                <a:cs typeface="Arial"/>
              </a:rPr>
              <a:t>sendiri</a:t>
            </a:r>
            <a:r>
              <a:rPr lang="en-US" sz="1936" spc="-109" dirty="0" smtClean="0">
                <a:solidFill>
                  <a:srgbClr val="010202"/>
                </a:solidFill>
                <a:latin typeface="Arial"/>
                <a:cs typeface="Arial"/>
              </a:rPr>
              <a:t> . (</a:t>
            </a:r>
            <a:r>
              <a:rPr lang="en-US" sz="1936" spc="-109" dirty="0" err="1" smtClean="0">
                <a:solidFill>
                  <a:srgbClr val="010202"/>
                </a:solidFill>
                <a:latin typeface="Arial"/>
                <a:cs typeface="Arial"/>
              </a:rPr>
              <a:t>KemdikbudRI</a:t>
            </a:r>
            <a:r>
              <a:rPr lang="en-US" sz="1936" spc="-109" dirty="0" smtClean="0">
                <a:solidFill>
                  <a:srgbClr val="010202"/>
                </a:solidFill>
                <a:latin typeface="Arial"/>
                <a:cs typeface="Arial"/>
              </a:rPr>
              <a:t>)</a:t>
            </a:r>
            <a:endParaRPr sz="1936" dirty="0">
              <a:latin typeface="Arial"/>
              <a:cs typeface="Arial"/>
            </a:endParaRPr>
          </a:p>
          <a:p>
            <a:pPr>
              <a:spcBef>
                <a:spcPts val="24"/>
              </a:spcBef>
            </a:pPr>
            <a:endParaRPr sz="1997" dirty="0">
              <a:latin typeface="Arial"/>
              <a:cs typeface="Arial"/>
            </a:endParaRPr>
          </a:p>
          <a:p>
            <a:pPr marL="15368" marR="6147" algn="just"/>
            <a:r>
              <a:rPr sz="1936" spc="-127" dirty="0">
                <a:solidFill>
                  <a:srgbClr val="010202"/>
                </a:solidFill>
                <a:latin typeface="Arial"/>
                <a:cs typeface="Arial"/>
              </a:rPr>
              <a:t>Bermain </a:t>
            </a:r>
            <a:r>
              <a:rPr sz="1936" spc="-85" dirty="0">
                <a:solidFill>
                  <a:srgbClr val="010202"/>
                </a:solidFill>
                <a:latin typeface="Arial"/>
                <a:cs typeface="Arial"/>
              </a:rPr>
              <a:t>dapat </a:t>
            </a:r>
            <a:r>
              <a:rPr sz="1936" spc="-109" dirty="0">
                <a:solidFill>
                  <a:srgbClr val="010202"/>
                </a:solidFill>
                <a:latin typeface="Arial"/>
                <a:cs typeface="Arial"/>
              </a:rPr>
              <a:t>dilakukan </a:t>
            </a:r>
            <a:r>
              <a:rPr sz="1936" spc="-97" dirty="0">
                <a:solidFill>
                  <a:srgbClr val="010202"/>
                </a:solidFill>
                <a:latin typeface="Arial"/>
                <a:cs typeface="Arial"/>
              </a:rPr>
              <a:t>dimana </a:t>
            </a:r>
            <a:r>
              <a:rPr sz="1936" spc="-175" dirty="0">
                <a:solidFill>
                  <a:srgbClr val="010202"/>
                </a:solidFill>
                <a:latin typeface="Arial"/>
                <a:cs typeface="Arial"/>
              </a:rPr>
              <a:t>saja </a:t>
            </a:r>
            <a:r>
              <a:rPr sz="1936" spc="-91" dirty="0">
                <a:solidFill>
                  <a:srgbClr val="010202"/>
                </a:solidFill>
                <a:latin typeface="Arial"/>
                <a:cs typeface="Arial"/>
              </a:rPr>
              <a:t>dengan </a:t>
            </a:r>
            <a:r>
              <a:rPr sz="1936" spc="-103" dirty="0">
                <a:solidFill>
                  <a:srgbClr val="010202"/>
                </a:solidFill>
                <a:latin typeface="Arial"/>
                <a:cs typeface="Arial"/>
              </a:rPr>
              <a:t>dua </a:t>
            </a:r>
            <a:r>
              <a:rPr sz="1936" spc="-169" dirty="0">
                <a:solidFill>
                  <a:srgbClr val="010202"/>
                </a:solidFill>
                <a:latin typeface="Arial"/>
                <a:cs typeface="Arial"/>
              </a:rPr>
              <a:t>cara, </a:t>
            </a:r>
            <a:r>
              <a:rPr sz="1936" spc="-103" dirty="0">
                <a:solidFill>
                  <a:srgbClr val="010202"/>
                </a:solidFill>
                <a:latin typeface="Arial"/>
                <a:cs typeface="Arial"/>
              </a:rPr>
              <a:t>yaitu: </a:t>
            </a:r>
            <a:r>
              <a:rPr sz="1936" spc="-91" dirty="0">
                <a:solidFill>
                  <a:srgbClr val="010202"/>
                </a:solidFill>
                <a:latin typeface="Arial"/>
                <a:cs typeface="Arial"/>
              </a:rPr>
              <a:t>bermain  dengan </a:t>
            </a:r>
            <a:r>
              <a:rPr sz="1936" spc="-138" dirty="0">
                <a:solidFill>
                  <a:srgbClr val="010202"/>
                </a:solidFill>
                <a:latin typeface="Arial"/>
                <a:cs typeface="Arial"/>
              </a:rPr>
              <a:t>arahan </a:t>
            </a:r>
            <a:r>
              <a:rPr sz="1936" spc="-91" dirty="0">
                <a:solidFill>
                  <a:srgbClr val="010202"/>
                </a:solidFill>
                <a:latin typeface="Arial"/>
                <a:cs typeface="Arial"/>
              </a:rPr>
              <a:t>dari orang </a:t>
            </a:r>
            <a:r>
              <a:rPr sz="1936" spc="-73" dirty="0">
                <a:solidFill>
                  <a:srgbClr val="010202"/>
                </a:solidFill>
                <a:latin typeface="Arial"/>
                <a:cs typeface="Arial"/>
              </a:rPr>
              <a:t>tua </a:t>
            </a:r>
            <a:r>
              <a:rPr sz="1936" spc="-97" dirty="0">
                <a:solidFill>
                  <a:srgbClr val="010202"/>
                </a:solidFill>
                <a:latin typeface="Arial"/>
                <a:cs typeface="Arial"/>
              </a:rPr>
              <a:t>dan </a:t>
            </a:r>
            <a:r>
              <a:rPr sz="1936" spc="-85" dirty="0">
                <a:solidFill>
                  <a:srgbClr val="010202"/>
                </a:solidFill>
                <a:latin typeface="Arial"/>
                <a:cs typeface="Arial"/>
              </a:rPr>
              <a:t>bermain </a:t>
            </a:r>
            <a:r>
              <a:rPr sz="1936" spc="-91" dirty="0">
                <a:solidFill>
                  <a:srgbClr val="010202"/>
                </a:solidFill>
                <a:latin typeface="Arial"/>
                <a:cs typeface="Arial"/>
              </a:rPr>
              <a:t>tanpa </a:t>
            </a:r>
            <a:r>
              <a:rPr sz="1936" spc="-151" dirty="0">
                <a:solidFill>
                  <a:srgbClr val="010202"/>
                </a:solidFill>
                <a:latin typeface="Arial"/>
                <a:cs typeface="Arial"/>
              </a:rPr>
              <a:t>arahan. </a:t>
            </a:r>
            <a:r>
              <a:rPr sz="1936" spc="-157" dirty="0">
                <a:solidFill>
                  <a:srgbClr val="010202"/>
                </a:solidFill>
                <a:latin typeface="Arial"/>
                <a:cs typeface="Arial"/>
              </a:rPr>
              <a:t>Kedua cara  </a:t>
            </a:r>
            <a:r>
              <a:rPr sz="1936" spc="-79" dirty="0">
                <a:solidFill>
                  <a:srgbClr val="010202"/>
                </a:solidFill>
                <a:latin typeface="Arial"/>
                <a:cs typeface="Arial"/>
              </a:rPr>
              <a:t>tersebut </a:t>
            </a:r>
            <a:r>
              <a:rPr sz="1936" spc="-73" dirty="0">
                <a:solidFill>
                  <a:srgbClr val="010202"/>
                </a:solidFill>
                <a:latin typeface="Arial"/>
                <a:cs typeface="Arial"/>
              </a:rPr>
              <a:t>perlu </a:t>
            </a:r>
            <a:r>
              <a:rPr sz="1936" spc="-109" dirty="0">
                <a:solidFill>
                  <a:srgbClr val="010202"/>
                </a:solidFill>
                <a:latin typeface="Arial"/>
                <a:cs typeface="Arial"/>
              </a:rPr>
              <a:t>dilakukan </a:t>
            </a:r>
            <a:r>
              <a:rPr sz="1936" spc="-175" dirty="0">
                <a:solidFill>
                  <a:srgbClr val="010202"/>
                </a:solidFill>
                <a:latin typeface="Arial"/>
                <a:cs typeface="Arial"/>
              </a:rPr>
              <a:t>secara</a:t>
            </a:r>
            <a:r>
              <a:rPr sz="1936" spc="-296" dirty="0">
                <a:solidFill>
                  <a:srgbClr val="010202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010202"/>
                </a:solidFill>
                <a:latin typeface="Arial"/>
                <a:cs typeface="Arial"/>
              </a:rPr>
              <a:t>seimbang.</a:t>
            </a:r>
            <a:endParaRPr sz="1936" dirty="0">
              <a:latin typeface="Arial"/>
              <a:cs typeface="Arial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274638"/>
            <a:ext cx="8229600" cy="563562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95228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d-ID" sz="32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609600" y="1447800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i="1" dirty="0" smtClean="0">
                <a:latin typeface="Agency FB" panose="020B0503020202020204" pitchFamily="34" charset="0"/>
              </a:rPr>
              <a:t>Dari </a:t>
            </a:r>
            <a:r>
              <a:rPr lang="en-US" sz="3200" i="1" dirty="0" err="1" smtClean="0">
                <a:latin typeface="Agency FB" panose="020B0503020202020204" pitchFamily="34" charset="0"/>
              </a:rPr>
              <a:t>pandangan</a:t>
            </a:r>
            <a:r>
              <a:rPr lang="en-US" sz="3200" i="1" dirty="0" smtClean="0">
                <a:latin typeface="Agency FB" panose="020B0503020202020204" pitchFamily="34" charset="0"/>
              </a:rPr>
              <a:t> di </a:t>
            </a:r>
            <a:r>
              <a:rPr lang="en-US" sz="3200" i="1" dirty="0" err="1" smtClean="0">
                <a:latin typeface="Agency FB" panose="020B0503020202020204" pitchFamily="34" charset="0"/>
              </a:rPr>
              <a:t>atas</a:t>
            </a:r>
            <a:r>
              <a:rPr lang="en-US" sz="3200" i="1" dirty="0" smtClean="0">
                <a:latin typeface="Agency FB" panose="020B0503020202020204" pitchFamily="34" charset="0"/>
              </a:rPr>
              <a:t> </a:t>
            </a:r>
            <a:r>
              <a:rPr lang="en-US" sz="3200" i="1" dirty="0" err="1" smtClean="0">
                <a:latin typeface="Agency FB" panose="020B0503020202020204" pitchFamily="34" charset="0"/>
              </a:rPr>
              <a:t>dapat</a:t>
            </a:r>
            <a:r>
              <a:rPr lang="en-US" sz="3200" i="1" dirty="0" smtClean="0">
                <a:latin typeface="Agency FB" panose="020B0503020202020204" pitchFamily="34" charset="0"/>
              </a:rPr>
              <a:t> </a:t>
            </a:r>
            <a:r>
              <a:rPr lang="en-US" sz="3200" i="1" dirty="0" err="1" smtClean="0">
                <a:latin typeface="Agency FB" panose="020B0503020202020204" pitchFamily="34" charset="0"/>
              </a:rPr>
              <a:t>disimpulkan</a:t>
            </a:r>
            <a:r>
              <a:rPr lang="en-US" sz="3200" i="1" dirty="0" smtClean="0">
                <a:latin typeface="Agency FB" panose="020B0503020202020204" pitchFamily="34" charset="0"/>
              </a:rPr>
              <a:t> </a:t>
            </a:r>
            <a:r>
              <a:rPr lang="en-US" sz="3200" i="1" dirty="0" err="1" smtClean="0">
                <a:latin typeface="Agency FB" panose="020B0503020202020204" pitchFamily="34" charset="0"/>
              </a:rPr>
              <a:t>bahwa</a:t>
            </a:r>
            <a:r>
              <a:rPr lang="en-US" sz="3200" i="1" dirty="0" smtClean="0">
                <a:latin typeface="Agency FB" panose="020B0503020202020204" pitchFamily="34" charset="0"/>
              </a:rPr>
              <a:t> </a:t>
            </a:r>
            <a:r>
              <a:rPr lang="id-ID" sz="3200" i="1" dirty="0" smtClean="0">
                <a:latin typeface="Agency FB" panose="020B0503020202020204" pitchFamily="34" charset="0"/>
              </a:rPr>
              <a:t>bermain </a:t>
            </a:r>
            <a:r>
              <a:rPr lang="id-ID" sz="3200" i="1" dirty="0">
                <a:latin typeface="Agency FB" panose="020B0503020202020204" pitchFamily="34" charset="0"/>
              </a:rPr>
              <a:t>adalah suatu akti</a:t>
            </a:r>
            <a:r>
              <a:rPr lang="en-US" sz="3200" i="1" dirty="0">
                <a:latin typeface="Agency FB" panose="020B0503020202020204" pitchFamily="34" charset="0"/>
              </a:rPr>
              <a:t>v</a:t>
            </a:r>
            <a:r>
              <a:rPr lang="id-ID" sz="3200" i="1" dirty="0">
                <a:latin typeface="Agency FB" panose="020B0503020202020204" pitchFamily="34" charset="0"/>
              </a:rPr>
              <a:t>itas yang membantu anak mencapai perkembangan yang utuh baik segi fisik, moral, intelektual, sosial dan emosional.</a:t>
            </a:r>
            <a:endParaRPr lang="en-US" i="1" dirty="0">
              <a:latin typeface="Agency FB" panose="020B0503020202020204" pitchFamily="34" charset="0"/>
            </a:endParaRPr>
          </a:p>
          <a:p>
            <a:endParaRPr lang="id-ID" sz="3200" i="1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31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>
          <a:xfrm>
            <a:off x="0" y="-50527"/>
            <a:ext cx="7611804" cy="6447673"/>
            <a:chOff x="0" y="12"/>
            <a:chExt cx="6290310" cy="5328285"/>
          </a:xfrm>
        </p:grpSpPr>
        <p:sp>
          <p:nvSpPr>
            <p:cNvPr id="5" name="object 3"/>
            <p:cNvSpPr/>
            <p:nvPr/>
          </p:nvSpPr>
          <p:spPr>
            <a:xfrm>
              <a:off x="4062463" y="607707"/>
              <a:ext cx="2227470" cy="417589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4"/>
            <p:cNvSpPr/>
            <p:nvPr/>
          </p:nvSpPr>
          <p:spPr>
            <a:xfrm>
              <a:off x="2121852" y="3844099"/>
              <a:ext cx="478790" cy="645160"/>
            </a:xfrm>
            <a:custGeom>
              <a:avLst/>
              <a:gdLst/>
              <a:ahLst/>
              <a:cxnLst/>
              <a:rect l="l" t="t" r="r" b="b"/>
              <a:pathLst>
                <a:path w="478789" h="645160">
                  <a:moveTo>
                    <a:pt x="219583" y="645071"/>
                  </a:moveTo>
                  <a:lnTo>
                    <a:pt x="208749" y="610031"/>
                  </a:lnTo>
                  <a:lnTo>
                    <a:pt x="201206" y="574141"/>
                  </a:lnTo>
                  <a:lnTo>
                    <a:pt x="197002" y="537743"/>
                  </a:lnTo>
                  <a:lnTo>
                    <a:pt x="196176" y="501103"/>
                  </a:lnTo>
                  <a:lnTo>
                    <a:pt x="182410" y="500354"/>
                  </a:lnTo>
                  <a:lnTo>
                    <a:pt x="168694" y="498970"/>
                  </a:lnTo>
                  <a:lnTo>
                    <a:pt x="155041" y="496963"/>
                  </a:lnTo>
                  <a:lnTo>
                    <a:pt x="141541" y="494334"/>
                  </a:lnTo>
                  <a:lnTo>
                    <a:pt x="151142" y="445427"/>
                  </a:lnTo>
                  <a:lnTo>
                    <a:pt x="160401" y="396455"/>
                  </a:lnTo>
                  <a:lnTo>
                    <a:pt x="169329" y="347408"/>
                  </a:lnTo>
                  <a:lnTo>
                    <a:pt x="177901" y="298310"/>
                  </a:lnTo>
                  <a:lnTo>
                    <a:pt x="186143" y="249148"/>
                  </a:lnTo>
                  <a:lnTo>
                    <a:pt x="194043" y="199923"/>
                  </a:lnTo>
                  <a:lnTo>
                    <a:pt x="201612" y="150660"/>
                  </a:lnTo>
                  <a:lnTo>
                    <a:pt x="208826" y="101358"/>
                  </a:lnTo>
                  <a:lnTo>
                    <a:pt x="215696" y="52006"/>
                  </a:lnTo>
                  <a:lnTo>
                    <a:pt x="189191" y="48539"/>
                  </a:lnTo>
                  <a:lnTo>
                    <a:pt x="162585" y="45618"/>
                  </a:lnTo>
                  <a:lnTo>
                    <a:pt x="135915" y="43230"/>
                  </a:lnTo>
                  <a:lnTo>
                    <a:pt x="109194" y="41389"/>
                  </a:lnTo>
                  <a:lnTo>
                    <a:pt x="93116" y="90919"/>
                  </a:lnTo>
                  <a:lnTo>
                    <a:pt x="78117" y="140766"/>
                  </a:lnTo>
                  <a:lnTo>
                    <a:pt x="64185" y="190931"/>
                  </a:lnTo>
                  <a:lnTo>
                    <a:pt x="51333" y="241388"/>
                  </a:lnTo>
                  <a:lnTo>
                    <a:pt x="39573" y="292100"/>
                  </a:lnTo>
                  <a:lnTo>
                    <a:pt x="28917" y="343052"/>
                  </a:lnTo>
                  <a:lnTo>
                    <a:pt x="19354" y="394220"/>
                  </a:lnTo>
                  <a:lnTo>
                    <a:pt x="10909" y="445592"/>
                  </a:lnTo>
                  <a:lnTo>
                    <a:pt x="3594" y="497128"/>
                  </a:lnTo>
                  <a:lnTo>
                    <a:pt x="0" y="550773"/>
                  </a:lnTo>
                  <a:lnTo>
                    <a:pt x="1968" y="568540"/>
                  </a:lnTo>
                  <a:lnTo>
                    <a:pt x="25196" y="616242"/>
                  </a:lnTo>
                  <a:lnTo>
                    <a:pt x="67106" y="636663"/>
                  </a:lnTo>
                  <a:lnTo>
                    <a:pt x="82042" y="638429"/>
                  </a:lnTo>
                  <a:lnTo>
                    <a:pt x="219583" y="645071"/>
                  </a:lnTo>
                  <a:close/>
                </a:path>
                <a:path w="478789" h="645160">
                  <a:moveTo>
                    <a:pt x="478713" y="91948"/>
                  </a:moveTo>
                  <a:lnTo>
                    <a:pt x="438785" y="45758"/>
                  </a:lnTo>
                  <a:lnTo>
                    <a:pt x="398360" y="0"/>
                  </a:lnTo>
                  <a:lnTo>
                    <a:pt x="397637" y="5092"/>
                  </a:lnTo>
                  <a:lnTo>
                    <a:pt x="393941" y="18961"/>
                  </a:lnTo>
                  <a:lnTo>
                    <a:pt x="388442" y="32283"/>
                  </a:lnTo>
                  <a:lnTo>
                    <a:pt x="381812" y="45199"/>
                  </a:lnTo>
                  <a:lnTo>
                    <a:pt x="374726" y="57861"/>
                  </a:lnTo>
                  <a:lnTo>
                    <a:pt x="348881" y="106794"/>
                  </a:lnTo>
                  <a:lnTo>
                    <a:pt x="325310" y="156870"/>
                  </a:lnTo>
                  <a:lnTo>
                    <a:pt x="303479" y="207784"/>
                  </a:lnTo>
                  <a:lnTo>
                    <a:pt x="282867" y="259207"/>
                  </a:lnTo>
                  <a:lnTo>
                    <a:pt x="269506" y="296722"/>
                  </a:lnTo>
                  <a:lnTo>
                    <a:pt x="263067" y="335546"/>
                  </a:lnTo>
                  <a:lnTo>
                    <a:pt x="264668" y="355473"/>
                  </a:lnTo>
                  <a:lnTo>
                    <a:pt x="270446" y="374561"/>
                  </a:lnTo>
                  <a:lnTo>
                    <a:pt x="280517" y="391337"/>
                  </a:lnTo>
                  <a:lnTo>
                    <a:pt x="295021" y="404291"/>
                  </a:lnTo>
                  <a:lnTo>
                    <a:pt x="298462" y="406107"/>
                  </a:lnTo>
                  <a:lnTo>
                    <a:pt x="351967" y="398526"/>
                  </a:lnTo>
                  <a:lnTo>
                    <a:pt x="405549" y="391477"/>
                  </a:lnTo>
                  <a:lnTo>
                    <a:pt x="404368" y="367665"/>
                  </a:lnTo>
                  <a:lnTo>
                    <a:pt x="405117" y="343789"/>
                  </a:lnTo>
                  <a:lnTo>
                    <a:pt x="408051" y="320192"/>
                  </a:lnTo>
                  <a:lnTo>
                    <a:pt x="413397" y="297192"/>
                  </a:lnTo>
                  <a:lnTo>
                    <a:pt x="403745" y="296735"/>
                  </a:lnTo>
                  <a:lnTo>
                    <a:pt x="394246" y="294881"/>
                  </a:lnTo>
                  <a:lnTo>
                    <a:pt x="385127" y="291668"/>
                  </a:lnTo>
                  <a:lnTo>
                    <a:pt x="376593" y="287147"/>
                  </a:lnTo>
                  <a:lnTo>
                    <a:pt x="471271" y="104673"/>
                  </a:lnTo>
                  <a:lnTo>
                    <a:pt x="478713" y="91948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7" name="object 5"/>
            <p:cNvSpPr/>
            <p:nvPr/>
          </p:nvSpPr>
          <p:spPr>
            <a:xfrm>
              <a:off x="2318042" y="4090671"/>
              <a:ext cx="579120" cy="453390"/>
            </a:xfrm>
            <a:custGeom>
              <a:avLst/>
              <a:gdLst/>
              <a:ahLst/>
              <a:cxnLst/>
              <a:rect l="l" t="t" r="r" b="b"/>
              <a:pathLst>
                <a:path w="579119" h="453389">
                  <a:moveTo>
                    <a:pt x="522439" y="0"/>
                  </a:moveTo>
                  <a:lnTo>
                    <a:pt x="475483" y="4826"/>
                  </a:lnTo>
                  <a:lnTo>
                    <a:pt x="428364" y="7843"/>
                  </a:lnTo>
                  <a:lnTo>
                    <a:pt x="381158" y="9056"/>
                  </a:lnTo>
                  <a:lnTo>
                    <a:pt x="333939" y="8471"/>
                  </a:lnTo>
                  <a:lnTo>
                    <a:pt x="286783" y="6093"/>
                  </a:lnTo>
                  <a:lnTo>
                    <a:pt x="239763" y="1930"/>
                  </a:lnTo>
                  <a:lnTo>
                    <a:pt x="232637" y="13394"/>
                  </a:lnTo>
                  <a:lnTo>
                    <a:pt x="217220" y="50622"/>
                  </a:lnTo>
                  <a:lnTo>
                    <a:pt x="208946" y="97212"/>
                  </a:lnTo>
                  <a:lnTo>
                    <a:pt x="208187" y="121084"/>
                  </a:lnTo>
                  <a:lnTo>
                    <a:pt x="209359" y="144906"/>
                  </a:lnTo>
                  <a:lnTo>
                    <a:pt x="155792" y="151945"/>
                  </a:lnTo>
                  <a:lnTo>
                    <a:pt x="79256" y="162943"/>
                  </a:lnTo>
                  <a:lnTo>
                    <a:pt x="10198" y="173761"/>
                  </a:lnTo>
                  <a:lnTo>
                    <a:pt x="2655" y="216193"/>
                  </a:lnTo>
                  <a:lnTo>
                    <a:pt x="0" y="254533"/>
                  </a:lnTo>
                  <a:lnTo>
                    <a:pt x="822" y="291160"/>
                  </a:lnTo>
                  <a:lnTo>
                    <a:pt x="12574" y="363447"/>
                  </a:lnTo>
                  <a:lnTo>
                    <a:pt x="28672" y="412415"/>
                  </a:lnTo>
                  <a:lnTo>
                    <a:pt x="47752" y="452856"/>
                  </a:lnTo>
                  <a:lnTo>
                    <a:pt x="96248" y="451960"/>
                  </a:lnTo>
                  <a:lnTo>
                    <a:pt x="144728" y="450451"/>
                  </a:lnTo>
                  <a:lnTo>
                    <a:pt x="193184" y="448328"/>
                  </a:lnTo>
                  <a:lnTo>
                    <a:pt x="241608" y="445592"/>
                  </a:lnTo>
                  <a:lnTo>
                    <a:pt x="289991" y="442243"/>
                  </a:lnTo>
                  <a:lnTo>
                    <a:pt x="338324" y="438281"/>
                  </a:lnTo>
                  <a:lnTo>
                    <a:pt x="386601" y="433708"/>
                  </a:lnTo>
                  <a:lnTo>
                    <a:pt x="434812" y="428522"/>
                  </a:lnTo>
                  <a:lnTo>
                    <a:pt x="482949" y="422724"/>
                  </a:lnTo>
                  <a:lnTo>
                    <a:pt x="531003" y="416315"/>
                  </a:lnTo>
                  <a:lnTo>
                    <a:pt x="578967" y="409295"/>
                  </a:lnTo>
                  <a:lnTo>
                    <a:pt x="548640" y="369121"/>
                  </a:lnTo>
                  <a:lnTo>
                    <a:pt x="524500" y="324691"/>
                  </a:lnTo>
                  <a:lnTo>
                    <a:pt x="506794" y="277189"/>
                  </a:lnTo>
                  <a:lnTo>
                    <a:pt x="495769" y="227799"/>
                  </a:lnTo>
                  <a:lnTo>
                    <a:pt x="491524" y="181754"/>
                  </a:lnTo>
                  <a:lnTo>
                    <a:pt x="492440" y="135562"/>
                  </a:lnTo>
                  <a:lnTo>
                    <a:pt x="498145" y="89613"/>
                  </a:lnTo>
                  <a:lnTo>
                    <a:pt x="508269" y="44295"/>
                  </a:lnTo>
                  <a:lnTo>
                    <a:pt x="522439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6"/>
            <p:cNvSpPr/>
            <p:nvPr/>
          </p:nvSpPr>
          <p:spPr>
            <a:xfrm>
              <a:off x="3305568" y="3848938"/>
              <a:ext cx="750570" cy="427990"/>
            </a:xfrm>
            <a:custGeom>
              <a:avLst/>
              <a:gdLst/>
              <a:ahLst/>
              <a:cxnLst/>
              <a:rect l="l" t="t" r="r" b="b"/>
              <a:pathLst>
                <a:path w="750570" h="427989">
                  <a:moveTo>
                    <a:pt x="371881" y="249034"/>
                  </a:moveTo>
                  <a:lnTo>
                    <a:pt x="370547" y="247040"/>
                  </a:lnTo>
                  <a:lnTo>
                    <a:pt x="348805" y="208978"/>
                  </a:lnTo>
                  <a:lnTo>
                    <a:pt x="324929" y="172199"/>
                  </a:lnTo>
                  <a:lnTo>
                    <a:pt x="299021" y="136817"/>
                  </a:lnTo>
                  <a:lnTo>
                    <a:pt x="271183" y="102908"/>
                  </a:lnTo>
                  <a:lnTo>
                    <a:pt x="230441" y="59969"/>
                  </a:lnTo>
                  <a:lnTo>
                    <a:pt x="176301" y="19418"/>
                  </a:lnTo>
                  <a:lnTo>
                    <a:pt x="138074" y="4038"/>
                  </a:lnTo>
                  <a:lnTo>
                    <a:pt x="100926" y="0"/>
                  </a:lnTo>
                  <a:lnTo>
                    <a:pt x="93840" y="368"/>
                  </a:lnTo>
                  <a:lnTo>
                    <a:pt x="50507" y="12407"/>
                  </a:lnTo>
                  <a:lnTo>
                    <a:pt x="12230" y="50076"/>
                  </a:lnTo>
                  <a:lnTo>
                    <a:pt x="0" y="98793"/>
                  </a:lnTo>
                  <a:lnTo>
                    <a:pt x="12" y="106857"/>
                  </a:lnTo>
                  <a:lnTo>
                    <a:pt x="9131" y="154851"/>
                  </a:lnTo>
                  <a:lnTo>
                    <a:pt x="29616" y="200304"/>
                  </a:lnTo>
                  <a:lnTo>
                    <a:pt x="68173" y="265099"/>
                  </a:lnTo>
                  <a:lnTo>
                    <a:pt x="95859" y="307200"/>
                  </a:lnTo>
                  <a:lnTo>
                    <a:pt x="124968" y="348322"/>
                  </a:lnTo>
                  <a:lnTo>
                    <a:pt x="155486" y="388416"/>
                  </a:lnTo>
                  <a:lnTo>
                    <a:pt x="187375" y="427443"/>
                  </a:lnTo>
                  <a:lnTo>
                    <a:pt x="198412" y="413080"/>
                  </a:lnTo>
                  <a:lnTo>
                    <a:pt x="209765" y="398957"/>
                  </a:lnTo>
                  <a:lnTo>
                    <a:pt x="261912" y="341401"/>
                  </a:lnTo>
                  <a:lnTo>
                    <a:pt x="291934" y="312775"/>
                  </a:lnTo>
                  <a:lnTo>
                    <a:pt x="323380" y="285724"/>
                  </a:lnTo>
                  <a:lnTo>
                    <a:pt x="361340" y="256438"/>
                  </a:lnTo>
                  <a:lnTo>
                    <a:pt x="371881" y="249034"/>
                  </a:lnTo>
                  <a:close/>
                </a:path>
                <a:path w="750570" h="427989">
                  <a:moveTo>
                    <a:pt x="750531" y="139941"/>
                  </a:moveTo>
                  <a:lnTo>
                    <a:pt x="750163" y="135394"/>
                  </a:lnTo>
                  <a:lnTo>
                    <a:pt x="686663" y="65024"/>
                  </a:lnTo>
                  <a:lnTo>
                    <a:pt x="675817" y="71069"/>
                  </a:lnTo>
                  <a:lnTo>
                    <a:pt x="664832" y="76822"/>
                  </a:lnTo>
                  <a:lnTo>
                    <a:pt x="653669" y="82283"/>
                  </a:lnTo>
                  <a:lnTo>
                    <a:pt x="642353" y="87401"/>
                  </a:lnTo>
                  <a:lnTo>
                    <a:pt x="628078" y="127000"/>
                  </a:lnTo>
                  <a:lnTo>
                    <a:pt x="610235" y="165074"/>
                  </a:lnTo>
                  <a:lnTo>
                    <a:pt x="588987" y="201371"/>
                  </a:lnTo>
                  <a:lnTo>
                    <a:pt x="564527" y="235610"/>
                  </a:lnTo>
                  <a:lnTo>
                    <a:pt x="667829" y="323392"/>
                  </a:lnTo>
                  <a:lnTo>
                    <a:pt x="750531" y="139941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9" name="object 7"/>
            <p:cNvSpPr/>
            <p:nvPr/>
          </p:nvSpPr>
          <p:spPr>
            <a:xfrm>
              <a:off x="3576739" y="3950703"/>
              <a:ext cx="151891" cy="21258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8"/>
            <p:cNvSpPr/>
            <p:nvPr/>
          </p:nvSpPr>
          <p:spPr>
            <a:xfrm>
              <a:off x="3836911" y="3936347"/>
              <a:ext cx="111010" cy="1858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1" name="object 9"/>
            <p:cNvSpPr/>
            <p:nvPr/>
          </p:nvSpPr>
          <p:spPr>
            <a:xfrm>
              <a:off x="2809566" y="3947739"/>
              <a:ext cx="808355" cy="589915"/>
            </a:xfrm>
            <a:custGeom>
              <a:avLst/>
              <a:gdLst/>
              <a:ahLst/>
              <a:cxnLst/>
              <a:rect l="l" t="t" r="r" b="b"/>
              <a:pathLst>
                <a:path w="808354" h="589914">
                  <a:moveTo>
                    <a:pt x="496014" y="0"/>
                  </a:moveTo>
                  <a:lnTo>
                    <a:pt x="448547" y="20113"/>
                  </a:lnTo>
                  <a:lnTo>
                    <a:pt x="400248" y="38147"/>
                  </a:lnTo>
                  <a:lnTo>
                    <a:pt x="351211" y="54080"/>
                  </a:lnTo>
                  <a:lnTo>
                    <a:pt x="301531" y="67889"/>
                  </a:lnTo>
                  <a:lnTo>
                    <a:pt x="251302" y="79551"/>
                  </a:lnTo>
                  <a:lnTo>
                    <a:pt x="200619" y="89043"/>
                  </a:lnTo>
                  <a:lnTo>
                    <a:pt x="149576" y="96344"/>
                  </a:lnTo>
                  <a:lnTo>
                    <a:pt x="98268" y="101430"/>
                  </a:lnTo>
                  <a:lnTo>
                    <a:pt x="46790" y="104279"/>
                  </a:lnTo>
                  <a:lnTo>
                    <a:pt x="38417" y="123451"/>
                  </a:lnTo>
                  <a:lnTo>
                    <a:pt x="16738" y="187229"/>
                  </a:lnTo>
                  <a:lnTo>
                    <a:pt x="6618" y="232545"/>
                  </a:lnTo>
                  <a:lnTo>
                    <a:pt x="914" y="278494"/>
                  </a:lnTo>
                  <a:lnTo>
                    <a:pt x="0" y="324685"/>
                  </a:lnTo>
                  <a:lnTo>
                    <a:pt x="4245" y="370725"/>
                  </a:lnTo>
                  <a:lnTo>
                    <a:pt x="15269" y="420120"/>
                  </a:lnTo>
                  <a:lnTo>
                    <a:pt x="32975" y="467621"/>
                  </a:lnTo>
                  <a:lnTo>
                    <a:pt x="57116" y="512048"/>
                  </a:lnTo>
                  <a:lnTo>
                    <a:pt x="87443" y="552221"/>
                  </a:lnTo>
                  <a:lnTo>
                    <a:pt x="116407" y="580960"/>
                  </a:lnTo>
                  <a:lnTo>
                    <a:pt x="126889" y="589635"/>
                  </a:lnTo>
                  <a:lnTo>
                    <a:pt x="178201" y="583141"/>
                  </a:lnTo>
                  <a:lnTo>
                    <a:pt x="229222" y="574939"/>
                  </a:lnTo>
                  <a:lnTo>
                    <a:pt x="279954" y="565149"/>
                  </a:lnTo>
                  <a:lnTo>
                    <a:pt x="330402" y="553891"/>
                  </a:lnTo>
                  <a:lnTo>
                    <a:pt x="380572" y="541285"/>
                  </a:lnTo>
                  <a:lnTo>
                    <a:pt x="430466" y="527450"/>
                  </a:lnTo>
                  <a:lnTo>
                    <a:pt x="480091" y="512505"/>
                  </a:lnTo>
                  <a:lnTo>
                    <a:pt x="529449" y="496571"/>
                  </a:lnTo>
                  <a:lnTo>
                    <a:pt x="578545" y="479768"/>
                  </a:lnTo>
                  <a:lnTo>
                    <a:pt x="627385" y="462214"/>
                  </a:lnTo>
                  <a:lnTo>
                    <a:pt x="675971" y="444030"/>
                  </a:lnTo>
                  <a:lnTo>
                    <a:pt x="724309" y="425335"/>
                  </a:lnTo>
                  <a:lnTo>
                    <a:pt x="767702" y="407020"/>
                  </a:lnTo>
                  <a:lnTo>
                    <a:pt x="807990" y="383285"/>
                  </a:lnTo>
                  <a:lnTo>
                    <a:pt x="786867" y="356925"/>
                  </a:lnTo>
                  <a:lnTo>
                    <a:pt x="766945" y="329390"/>
                  </a:lnTo>
                  <a:lnTo>
                    <a:pt x="747902" y="301165"/>
                  </a:lnTo>
                  <a:lnTo>
                    <a:pt x="729415" y="272732"/>
                  </a:lnTo>
                  <a:lnTo>
                    <a:pt x="717444" y="286300"/>
                  </a:lnTo>
                  <a:lnTo>
                    <a:pt x="705772" y="300153"/>
                  </a:lnTo>
                  <a:lnTo>
                    <a:pt x="694412" y="314275"/>
                  </a:lnTo>
                  <a:lnTo>
                    <a:pt x="683377" y="328650"/>
                  </a:lnTo>
                  <a:lnTo>
                    <a:pt x="651488" y="289615"/>
                  </a:lnTo>
                  <a:lnTo>
                    <a:pt x="620973" y="249517"/>
                  </a:lnTo>
                  <a:lnTo>
                    <a:pt x="591862" y="208397"/>
                  </a:lnTo>
                  <a:lnTo>
                    <a:pt x="564183" y="166299"/>
                  </a:lnTo>
                  <a:lnTo>
                    <a:pt x="537962" y="123266"/>
                  </a:lnTo>
                  <a:lnTo>
                    <a:pt x="514410" y="79141"/>
                  </a:lnTo>
                  <a:lnTo>
                    <a:pt x="498630" y="32054"/>
                  </a:lnTo>
                  <a:lnTo>
                    <a:pt x="496016" y="8055"/>
                  </a:lnTo>
                  <a:lnTo>
                    <a:pt x="49601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0"/>
            <p:cNvSpPr/>
            <p:nvPr/>
          </p:nvSpPr>
          <p:spPr>
            <a:xfrm>
              <a:off x="2327770" y="4147610"/>
              <a:ext cx="378460" cy="118110"/>
            </a:xfrm>
            <a:custGeom>
              <a:avLst/>
              <a:gdLst/>
              <a:ahLst/>
              <a:cxnLst/>
              <a:rect l="l" t="t" r="r" b="b"/>
              <a:pathLst>
                <a:path w="378460" h="118110">
                  <a:moveTo>
                    <a:pt x="375983" y="0"/>
                  </a:moveTo>
                  <a:lnTo>
                    <a:pt x="371830" y="3327"/>
                  </a:lnTo>
                  <a:lnTo>
                    <a:pt x="330263" y="43510"/>
                  </a:lnTo>
                  <a:lnTo>
                    <a:pt x="324218" y="49911"/>
                  </a:lnTo>
                  <a:lnTo>
                    <a:pt x="313029" y="59563"/>
                  </a:lnTo>
                  <a:lnTo>
                    <a:pt x="306882" y="61353"/>
                  </a:lnTo>
                  <a:lnTo>
                    <a:pt x="298970" y="62611"/>
                  </a:lnTo>
                  <a:lnTo>
                    <a:pt x="225391" y="72906"/>
                  </a:lnTo>
                  <a:lnTo>
                    <a:pt x="200863" y="76619"/>
                  </a:lnTo>
                  <a:lnTo>
                    <a:pt x="151864" y="84452"/>
                  </a:lnTo>
                  <a:lnTo>
                    <a:pt x="102968" y="92908"/>
                  </a:lnTo>
                  <a:lnTo>
                    <a:pt x="54162" y="101881"/>
                  </a:lnTo>
                  <a:lnTo>
                    <a:pt x="0" y="112344"/>
                  </a:lnTo>
                  <a:lnTo>
                    <a:pt x="1130" y="117741"/>
                  </a:lnTo>
                  <a:lnTo>
                    <a:pt x="55651" y="111513"/>
                  </a:lnTo>
                  <a:lnTo>
                    <a:pt x="104917" y="105473"/>
                  </a:lnTo>
                  <a:lnTo>
                    <a:pt x="154122" y="98928"/>
                  </a:lnTo>
                  <a:lnTo>
                    <a:pt x="203238" y="91757"/>
                  </a:lnTo>
                  <a:lnTo>
                    <a:pt x="252245" y="83999"/>
                  </a:lnTo>
                  <a:lnTo>
                    <a:pt x="301358" y="75526"/>
                  </a:lnTo>
                  <a:lnTo>
                    <a:pt x="337553" y="50723"/>
                  </a:lnTo>
                  <a:lnTo>
                    <a:pt x="367372" y="16147"/>
                  </a:lnTo>
                  <a:lnTo>
                    <a:pt x="375297" y="6578"/>
                  </a:lnTo>
                  <a:lnTo>
                    <a:pt x="378256" y="2362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1"/>
            <p:cNvSpPr/>
            <p:nvPr/>
          </p:nvSpPr>
          <p:spPr>
            <a:xfrm>
              <a:off x="2034971" y="3700995"/>
              <a:ext cx="666115" cy="240665"/>
            </a:xfrm>
            <a:custGeom>
              <a:avLst/>
              <a:gdLst/>
              <a:ahLst/>
              <a:cxnLst/>
              <a:rect l="l" t="t" r="r" b="b"/>
              <a:pathLst>
                <a:path w="666114" h="240664">
                  <a:moveTo>
                    <a:pt x="363016" y="91287"/>
                  </a:moveTo>
                  <a:lnTo>
                    <a:pt x="322402" y="79921"/>
                  </a:lnTo>
                  <a:lnTo>
                    <a:pt x="224853" y="81356"/>
                  </a:lnTo>
                  <a:lnTo>
                    <a:pt x="53403" y="44831"/>
                  </a:lnTo>
                  <a:lnTo>
                    <a:pt x="2209" y="86448"/>
                  </a:lnTo>
                  <a:lnTo>
                    <a:pt x="0" y="114871"/>
                  </a:lnTo>
                  <a:lnTo>
                    <a:pt x="60159" y="143192"/>
                  </a:lnTo>
                  <a:lnTo>
                    <a:pt x="196075" y="184492"/>
                  </a:lnTo>
                  <a:lnTo>
                    <a:pt x="302564" y="195097"/>
                  </a:lnTo>
                  <a:lnTo>
                    <a:pt x="353974" y="126123"/>
                  </a:lnTo>
                  <a:lnTo>
                    <a:pt x="363016" y="91287"/>
                  </a:lnTo>
                  <a:close/>
                </a:path>
                <a:path w="666114" h="240664">
                  <a:moveTo>
                    <a:pt x="665530" y="171348"/>
                  </a:moveTo>
                  <a:lnTo>
                    <a:pt x="633361" y="144081"/>
                  </a:lnTo>
                  <a:lnTo>
                    <a:pt x="544093" y="104698"/>
                  </a:lnTo>
                  <a:lnTo>
                    <a:pt x="403504" y="0"/>
                  </a:lnTo>
                  <a:lnTo>
                    <a:pt x="339610" y="16471"/>
                  </a:lnTo>
                  <a:lnTo>
                    <a:pt x="325755" y="41376"/>
                  </a:lnTo>
                  <a:lnTo>
                    <a:pt x="368630" y="92214"/>
                  </a:lnTo>
                  <a:lnTo>
                    <a:pt x="474929" y="186436"/>
                  </a:lnTo>
                  <a:lnTo>
                    <a:pt x="567283" y="240487"/>
                  </a:lnTo>
                  <a:lnTo>
                    <a:pt x="642785" y="199250"/>
                  </a:lnTo>
                  <a:lnTo>
                    <a:pt x="665530" y="171348"/>
                  </a:lnTo>
                  <a:close/>
                </a:path>
              </a:pathLst>
            </a:custGeom>
            <a:solidFill>
              <a:srgbClr val="4867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2"/>
            <p:cNvSpPr/>
            <p:nvPr/>
          </p:nvSpPr>
          <p:spPr>
            <a:xfrm>
              <a:off x="2808922" y="4052023"/>
              <a:ext cx="808990" cy="485775"/>
            </a:xfrm>
            <a:custGeom>
              <a:avLst/>
              <a:gdLst/>
              <a:ahLst/>
              <a:cxnLst/>
              <a:rect l="l" t="t" r="r" b="b"/>
              <a:pathLst>
                <a:path w="808989" h="485775">
                  <a:moveTo>
                    <a:pt x="47434" y="0"/>
                  </a:moveTo>
                  <a:lnTo>
                    <a:pt x="4920" y="99175"/>
                  </a:lnTo>
                  <a:lnTo>
                    <a:pt x="0" y="116144"/>
                  </a:lnTo>
                  <a:lnTo>
                    <a:pt x="0" y="255176"/>
                  </a:lnTo>
                  <a:lnTo>
                    <a:pt x="8483" y="286118"/>
                  </a:lnTo>
                  <a:lnTo>
                    <a:pt x="19944" y="356611"/>
                  </a:lnTo>
                  <a:lnTo>
                    <a:pt x="36166" y="400861"/>
                  </a:lnTo>
                  <a:lnTo>
                    <a:pt x="68308" y="437546"/>
                  </a:lnTo>
                  <a:lnTo>
                    <a:pt x="127533" y="485343"/>
                  </a:lnTo>
                  <a:lnTo>
                    <a:pt x="318686" y="461528"/>
                  </a:lnTo>
                  <a:lnTo>
                    <a:pt x="449653" y="434317"/>
                  </a:lnTo>
                  <a:lnTo>
                    <a:pt x="510962" y="411928"/>
                  </a:lnTo>
                  <a:lnTo>
                    <a:pt x="104697" y="411928"/>
                  </a:lnTo>
                  <a:lnTo>
                    <a:pt x="28055" y="371254"/>
                  </a:lnTo>
                  <a:lnTo>
                    <a:pt x="15806" y="246658"/>
                  </a:lnTo>
                  <a:lnTo>
                    <a:pt x="47434" y="0"/>
                  </a:lnTo>
                  <a:close/>
                </a:path>
                <a:path w="808989" h="485775">
                  <a:moveTo>
                    <a:pt x="777938" y="239649"/>
                  </a:moveTo>
                  <a:lnTo>
                    <a:pt x="684675" y="286945"/>
                  </a:lnTo>
                  <a:lnTo>
                    <a:pt x="600286" y="320124"/>
                  </a:lnTo>
                  <a:lnTo>
                    <a:pt x="476799" y="354858"/>
                  </a:lnTo>
                  <a:lnTo>
                    <a:pt x="266242" y="406819"/>
                  </a:lnTo>
                  <a:lnTo>
                    <a:pt x="104697" y="411928"/>
                  </a:lnTo>
                  <a:lnTo>
                    <a:pt x="510962" y="411928"/>
                  </a:lnTo>
                  <a:lnTo>
                    <a:pt x="580957" y="386366"/>
                  </a:lnTo>
                  <a:lnTo>
                    <a:pt x="773125" y="300329"/>
                  </a:lnTo>
                  <a:lnTo>
                    <a:pt x="808634" y="278993"/>
                  </a:lnTo>
                  <a:lnTo>
                    <a:pt x="777938" y="239649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3"/>
            <p:cNvSpPr/>
            <p:nvPr/>
          </p:nvSpPr>
          <p:spPr>
            <a:xfrm>
              <a:off x="2365781" y="4393984"/>
              <a:ext cx="531495" cy="152400"/>
            </a:xfrm>
            <a:custGeom>
              <a:avLst/>
              <a:gdLst/>
              <a:ahLst/>
              <a:cxnLst/>
              <a:rect l="l" t="t" r="r" b="b"/>
              <a:pathLst>
                <a:path w="531494" h="152400">
                  <a:moveTo>
                    <a:pt x="466351" y="0"/>
                  </a:moveTo>
                  <a:lnTo>
                    <a:pt x="442424" y="71944"/>
                  </a:lnTo>
                  <a:lnTo>
                    <a:pt x="385868" y="111509"/>
                  </a:lnTo>
                  <a:lnTo>
                    <a:pt x="252967" y="132701"/>
                  </a:lnTo>
                  <a:lnTo>
                    <a:pt x="0" y="149539"/>
                  </a:lnTo>
                  <a:lnTo>
                    <a:pt x="15235" y="152003"/>
                  </a:lnTo>
                  <a:lnTo>
                    <a:pt x="150075" y="152003"/>
                  </a:lnTo>
                  <a:lnTo>
                    <a:pt x="263816" y="139606"/>
                  </a:lnTo>
                  <a:lnTo>
                    <a:pt x="531228" y="105978"/>
                  </a:lnTo>
                  <a:lnTo>
                    <a:pt x="466351" y="0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4"/>
            <p:cNvSpPr/>
            <p:nvPr/>
          </p:nvSpPr>
          <p:spPr>
            <a:xfrm>
              <a:off x="3297148" y="3947731"/>
              <a:ext cx="196215" cy="328930"/>
            </a:xfrm>
            <a:custGeom>
              <a:avLst/>
              <a:gdLst/>
              <a:ahLst/>
              <a:cxnLst/>
              <a:rect l="l" t="t" r="r" b="b"/>
              <a:pathLst>
                <a:path w="196214" h="328929">
                  <a:moveTo>
                    <a:pt x="8432" y="0"/>
                  </a:moveTo>
                  <a:lnTo>
                    <a:pt x="0" y="11035"/>
                  </a:lnTo>
                  <a:lnTo>
                    <a:pt x="0" y="97830"/>
                  </a:lnTo>
                  <a:lnTo>
                    <a:pt x="55851" y="171067"/>
                  </a:lnTo>
                  <a:lnTo>
                    <a:pt x="195795" y="328650"/>
                  </a:lnTo>
                  <a:lnTo>
                    <a:pt x="82290" y="192920"/>
                  </a:lnTo>
                  <a:lnTo>
                    <a:pt x="24938" y="113442"/>
                  </a:lnTo>
                  <a:lnTo>
                    <a:pt x="6174" y="59406"/>
                  </a:lnTo>
                  <a:lnTo>
                    <a:pt x="8432" y="0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5"/>
            <p:cNvSpPr/>
            <p:nvPr/>
          </p:nvSpPr>
          <p:spPr>
            <a:xfrm>
              <a:off x="3576751" y="3951851"/>
              <a:ext cx="133591" cy="21144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6"/>
            <p:cNvSpPr/>
            <p:nvPr/>
          </p:nvSpPr>
          <p:spPr>
            <a:xfrm>
              <a:off x="3538969" y="3821554"/>
              <a:ext cx="317500" cy="590550"/>
            </a:xfrm>
            <a:custGeom>
              <a:avLst/>
              <a:gdLst/>
              <a:ahLst/>
              <a:cxnLst/>
              <a:rect l="l" t="t" r="r" b="b"/>
              <a:pathLst>
                <a:path w="317500" h="590550">
                  <a:moveTo>
                    <a:pt x="115687" y="0"/>
                  </a:moveTo>
                  <a:lnTo>
                    <a:pt x="72745" y="10434"/>
                  </a:lnTo>
                  <a:lnTo>
                    <a:pt x="51096" y="37722"/>
                  </a:lnTo>
                  <a:lnTo>
                    <a:pt x="53144" y="47472"/>
                  </a:lnTo>
                  <a:lnTo>
                    <a:pt x="72912" y="90352"/>
                  </a:lnTo>
                  <a:lnTo>
                    <a:pt x="92189" y="122296"/>
                  </a:lnTo>
                  <a:lnTo>
                    <a:pt x="90703" y="123210"/>
                  </a:lnTo>
                  <a:lnTo>
                    <a:pt x="83705" y="125737"/>
                  </a:lnTo>
                  <a:lnTo>
                    <a:pt x="79806" y="133053"/>
                  </a:lnTo>
                  <a:lnTo>
                    <a:pt x="79171" y="142578"/>
                  </a:lnTo>
                  <a:lnTo>
                    <a:pt x="79590" y="146451"/>
                  </a:lnTo>
                  <a:lnTo>
                    <a:pt x="106777" y="188358"/>
                  </a:lnTo>
                  <a:lnTo>
                    <a:pt x="139387" y="217913"/>
                  </a:lnTo>
                  <a:lnTo>
                    <a:pt x="166945" y="228249"/>
                  </a:lnTo>
                  <a:lnTo>
                    <a:pt x="174536" y="230401"/>
                  </a:lnTo>
                  <a:lnTo>
                    <a:pt x="181230" y="233720"/>
                  </a:lnTo>
                  <a:lnTo>
                    <a:pt x="186194" y="239047"/>
                  </a:lnTo>
                  <a:lnTo>
                    <a:pt x="189661" y="245117"/>
                  </a:lnTo>
                  <a:lnTo>
                    <a:pt x="187159" y="259646"/>
                  </a:lnTo>
                  <a:lnTo>
                    <a:pt x="171361" y="341739"/>
                  </a:lnTo>
                  <a:lnTo>
                    <a:pt x="122783" y="287701"/>
                  </a:lnTo>
                  <a:lnTo>
                    <a:pt x="89975" y="313111"/>
                  </a:lnTo>
                  <a:lnTo>
                    <a:pt x="58524" y="340164"/>
                  </a:lnTo>
                  <a:lnTo>
                    <a:pt x="28507" y="368789"/>
                  </a:lnTo>
                  <a:lnTo>
                    <a:pt x="0" y="398914"/>
                  </a:lnTo>
                  <a:lnTo>
                    <a:pt x="18494" y="427347"/>
                  </a:lnTo>
                  <a:lnTo>
                    <a:pt x="57458" y="483107"/>
                  </a:lnTo>
                  <a:lnTo>
                    <a:pt x="96172" y="528847"/>
                  </a:lnTo>
                  <a:lnTo>
                    <a:pt x="134669" y="563772"/>
                  </a:lnTo>
                  <a:lnTo>
                    <a:pt x="171161" y="587109"/>
                  </a:lnTo>
                  <a:lnTo>
                    <a:pt x="187718" y="590138"/>
                  </a:lnTo>
                  <a:lnTo>
                    <a:pt x="202567" y="585283"/>
                  </a:lnTo>
                  <a:lnTo>
                    <a:pt x="230416" y="544368"/>
                  </a:lnTo>
                  <a:lnTo>
                    <a:pt x="249517" y="491083"/>
                  </a:lnTo>
                  <a:lnTo>
                    <a:pt x="266338" y="437076"/>
                  </a:lnTo>
                  <a:lnTo>
                    <a:pt x="280872" y="382410"/>
                  </a:lnTo>
                  <a:lnTo>
                    <a:pt x="293115" y="327147"/>
                  </a:lnTo>
                  <a:lnTo>
                    <a:pt x="301290" y="279388"/>
                  </a:lnTo>
                  <a:lnTo>
                    <a:pt x="310413" y="215412"/>
                  </a:lnTo>
                  <a:lnTo>
                    <a:pt x="316387" y="180206"/>
                  </a:lnTo>
                  <a:lnTo>
                    <a:pt x="311315" y="138272"/>
                  </a:lnTo>
                  <a:lnTo>
                    <a:pt x="266369" y="110764"/>
                  </a:lnTo>
                  <a:lnTo>
                    <a:pt x="241696" y="99531"/>
                  </a:lnTo>
                  <a:lnTo>
                    <a:pt x="219144" y="84458"/>
                  </a:lnTo>
                  <a:lnTo>
                    <a:pt x="199279" y="65996"/>
                  </a:lnTo>
                  <a:lnTo>
                    <a:pt x="182664" y="44597"/>
                  </a:lnTo>
                  <a:lnTo>
                    <a:pt x="170599" y="25620"/>
                  </a:lnTo>
                  <a:lnTo>
                    <a:pt x="163790" y="16847"/>
                  </a:lnTo>
                  <a:lnTo>
                    <a:pt x="155676" y="9405"/>
                  </a:lnTo>
                  <a:lnTo>
                    <a:pt x="136728" y="1067"/>
                  </a:lnTo>
                  <a:lnTo>
                    <a:pt x="115687" y="0"/>
                  </a:lnTo>
                  <a:close/>
                </a:path>
              </a:pathLst>
            </a:custGeom>
            <a:solidFill>
              <a:srgbClr val="E2BB9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7"/>
            <p:cNvSpPr/>
            <p:nvPr/>
          </p:nvSpPr>
          <p:spPr>
            <a:xfrm>
              <a:off x="3870096" y="3936347"/>
              <a:ext cx="78790" cy="14820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0" name="object 18"/>
            <p:cNvSpPr/>
            <p:nvPr/>
          </p:nvSpPr>
          <p:spPr>
            <a:xfrm>
              <a:off x="3852498" y="3538896"/>
              <a:ext cx="79815" cy="10300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1" name="object 19"/>
            <p:cNvSpPr/>
            <p:nvPr/>
          </p:nvSpPr>
          <p:spPr>
            <a:xfrm>
              <a:off x="3590309" y="3623377"/>
              <a:ext cx="79814" cy="10300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22" name="object 20"/>
          <p:cNvSpPr txBox="1">
            <a:spLocks/>
          </p:cNvSpPr>
          <p:nvPr/>
        </p:nvSpPr>
        <p:spPr>
          <a:xfrm>
            <a:off x="916951" y="1964337"/>
            <a:ext cx="3954204" cy="2026453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5368" marR="6147">
              <a:spcBef>
                <a:spcPts val="121"/>
              </a:spcBef>
            </a:pPr>
            <a:r>
              <a:rPr lang="en-US" sz="4356" spc="188" dirty="0" err="1" smtClean="0">
                <a:solidFill>
                  <a:srgbClr val="58595B"/>
                </a:solidFill>
                <a:latin typeface="Arial"/>
                <a:cs typeface="Arial"/>
              </a:rPr>
              <a:t>Bagaimana</a:t>
            </a:r>
            <a:r>
              <a:rPr lang="en-US" sz="4356" spc="188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4356" spc="188" dirty="0" err="1" smtClean="0">
                <a:solidFill>
                  <a:srgbClr val="58595B"/>
                </a:solidFill>
                <a:latin typeface="Arial"/>
                <a:cs typeface="Arial"/>
              </a:rPr>
              <a:t>Karakteristik</a:t>
            </a:r>
            <a:r>
              <a:rPr lang="id-ID" sz="4356" spc="188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id-ID" sz="4356" spc="133" dirty="0" smtClean="0">
                <a:solidFill>
                  <a:srgbClr val="58595B"/>
                </a:solidFill>
                <a:latin typeface="Arial"/>
                <a:cs typeface="Arial"/>
              </a:rPr>
              <a:t>Bermain </a:t>
            </a:r>
            <a:r>
              <a:rPr lang="id-ID" sz="4356" spc="169" dirty="0" smtClean="0">
                <a:solidFill>
                  <a:srgbClr val="58595B"/>
                </a:solidFill>
                <a:latin typeface="Arial"/>
                <a:cs typeface="Arial"/>
              </a:rPr>
              <a:t>itu </a:t>
            </a:r>
            <a:r>
              <a:rPr lang="id-ID" sz="4356" spc="48" dirty="0" smtClean="0">
                <a:solidFill>
                  <a:srgbClr val="58595B"/>
                </a:solidFill>
                <a:latin typeface="Arial"/>
                <a:cs typeface="Arial"/>
              </a:rPr>
              <a:t>?</a:t>
            </a:r>
            <a:endParaRPr lang="id-ID" sz="435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4710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3200" dirty="0" smtClean="0"/>
              <a:t>Montolulu,dkk </a:t>
            </a:r>
            <a:r>
              <a:rPr lang="id-ID" sz="3200" dirty="0"/>
              <a:t>(2007) menyebutkan karakteristik bermain adalah sebagai berikut: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id-ID" dirty="0" smtClean="0"/>
              <a:t>Bermain </a:t>
            </a:r>
            <a:r>
              <a:rPr lang="id-ID" dirty="0"/>
              <a:t>relatif bebas dari aturan-aturan, kecuali anak-anak membuat aturan mereka sendiri.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id-ID" dirty="0" smtClean="0"/>
              <a:t>Bermain </a:t>
            </a:r>
            <a:r>
              <a:rPr lang="id-ID" dirty="0"/>
              <a:t>dilakukan seakan-akan dalam kehidupan/kegiatan yang nyata (bermain drama, </a:t>
            </a:r>
            <a:r>
              <a:rPr lang="id-ID" dirty="0" smtClean="0"/>
              <a:t>peran)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id-ID" dirty="0" smtClean="0"/>
              <a:t>Bermain </a:t>
            </a:r>
            <a:r>
              <a:rPr lang="id-ID" dirty="0"/>
              <a:t>lebih menitikberatkan pada proses dari </a:t>
            </a:r>
            <a:r>
              <a:rPr lang="id-ID" dirty="0" smtClean="0"/>
              <a:t>pada </a:t>
            </a:r>
            <a:r>
              <a:rPr lang="id-ID" dirty="0"/>
              <a:t>hasil akhir atau produknya.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id-ID" dirty="0" smtClean="0"/>
              <a:t>Bermain </a:t>
            </a:r>
            <a:r>
              <a:rPr lang="id-ID" dirty="0"/>
              <a:t>memerlukan interaksi, komunikasi, dan keterlibatan anak- anak secara aktif dari kegiatan tersebut.</a:t>
            </a:r>
          </a:p>
        </p:txBody>
      </p:sp>
    </p:spTree>
    <p:extLst>
      <p:ext uri="{BB962C8B-B14F-4D97-AF65-F5344CB8AC3E}">
        <p14:creationId xmlns:p14="http://schemas.microsoft.com/office/powerpoint/2010/main" val="38495611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 smtClean="0"/>
              <a:t>CIRI-CIRI</a:t>
            </a:r>
            <a:r>
              <a:rPr lang="en-US" b="1" dirty="0" smtClean="0"/>
              <a:t>/ KARAKTERISTIK</a:t>
            </a:r>
            <a:r>
              <a:rPr lang="id-ID" b="1" dirty="0" smtClean="0"/>
              <a:t>  </a:t>
            </a:r>
            <a:r>
              <a:rPr lang="id-ID" b="1" dirty="0"/>
              <a:t>BERMAIN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2"/>
            <a:r>
              <a:rPr lang="id-ID" sz="3200" dirty="0"/>
              <a:t> Atas dasar sukarela, bukan paksaan.</a:t>
            </a:r>
          </a:p>
          <a:p>
            <a:pPr lvl="2"/>
            <a:r>
              <a:rPr lang="id-ID" sz="3200" dirty="0"/>
              <a:t> Selalu menyenangkan, mengasyikkan dan </a:t>
            </a:r>
          </a:p>
          <a:p>
            <a:pPr lvl="2"/>
            <a:r>
              <a:rPr lang="id-ID" sz="3200" dirty="0"/>
              <a:t>  menggairahkan.</a:t>
            </a:r>
          </a:p>
          <a:p>
            <a:pPr lvl="2"/>
            <a:r>
              <a:rPr lang="id-ID" sz="3200" dirty="0"/>
              <a:t> Lebih mementingkan proses daripada tujuan. </a:t>
            </a:r>
          </a:p>
          <a:p>
            <a:pPr lvl="2"/>
            <a:r>
              <a:rPr lang="fi-FI" sz="3200" dirty="0"/>
              <a:t> </a:t>
            </a:r>
            <a:r>
              <a:rPr lang="id-ID" sz="3200" dirty="0"/>
              <a:t>P</a:t>
            </a:r>
            <a:r>
              <a:rPr lang="fi-FI" sz="3200" dirty="0"/>
              <a:t>artisipasi aktif, baik secara fisik maupun </a:t>
            </a:r>
            <a:endParaRPr lang="id-ID" sz="3200" dirty="0"/>
          </a:p>
          <a:p>
            <a:pPr lvl="2"/>
            <a:r>
              <a:rPr lang="id-ID" sz="3200" dirty="0"/>
              <a:t>  </a:t>
            </a:r>
            <a:r>
              <a:rPr lang="fi-FI" sz="3200" dirty="0"/>
              <a:t>secara psikis.</a:t>
            </a:r>
            <a:endParaRPr lang="id-ID" sz="3200" dirty="0"/>
          </a:p>
          <a:p>
            <a:pPr lvl="2"/>
            <a:r>
              <a:rPr lang="id-ID" sz="3200" dirty="0"/>
              <a:t> Bebas dilakukan oleh anak. Bebas membuat </a:t>
            </a:r>
          </a:p>
          <a:p>
            <a:pPr lvl="2"/>
            <a:r>
              <a:rPr lang="id-ID" sz="3200" dirty="0"/>
              <a:t>  aturan sendiri dan mewujudkan fantasinya.</a:t>
            </a:r>
          </a:p>
          <a:p>
            <a:pPr lvl="2"/>
            <a:r>
              <a:rPr lang="id-ID" sz="3200" dirty="0"/>
              <a:t> Makna dan kesenangan bermain sepenuhnya </a:t>
            </a:r>
          </a:p>
          <a:p>
            <a:pPr lvl="2"/>
            <a:r>
              <a:rPr lang="id-ID" sz="3200" dirty="0"/>
              <a:t>  ditentukan anak sebagai pelaku.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61662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>
          <a:xfrm>
            <a:off x="0" y="33556"/>
            <a:ext cx="7611804" cy="6447673"/>
            <a:chOff x="0" y="12"/>
            <a:chExt cx="6290310" cy="5328285"/>
          </a:xfrm>
        </p:grpSpPr>
        <p:sp>
          <p:nvSpPr>
            <p:cNvPr id="5" name="object 3"/>
            <p:cNvSpPr/>
            <p:nvPr/>
          </p:nvSpPr>
          <p:spPr>
            <a:xfrm>
              <a:off x="4062463" y="607707"/>
              <a:ext cx="2227470" cy="417589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4"/>
            <p:cNvSpPr/>
            <p:nvPr/>
          </p:nvSpPr>
          <p:spPr>
            <a:xfrm>
              <a:off x="2121852" y="3844099"/>
              <a:ext cx="478790" cy="645160"/>
            </a:xfrm>
            <a:custGeom>
              <a:avLst/>
              <a:gdLst/>
              <a:ahLst/>
              <a:cxnLst/>
              <a:rect l="l" t="t" r="r" b="b"/>
              <a:pathLst>
                <a:path w="478789" h="645160">
                  <a:moveTo>
                    <a:pt x="219583" y="645071"/>
                  </a:moveTo>
                  <a:lnTo>
                    <a:pt x="208749" y="610031"/>
                  </a:lnTo>
                  <a:lnTo>
                    <a:pt x="201206" y="574141"/>
                  </a:lnTo>
                  <a:lnTo>
                    <a:pt x="197002" y="537743"/>
                  </a:lnTo>
                  <a:lnTo>
                    <a:pt x="196176" y="501103"/>
                  </a:lnTo>
                  <a:lnTo>
                    <a:pt x="182410" y="500354"/>
                  </a:lnTo>
                  <a:lnTo>
                    <a:pt x="168694" y="498970"/>
                  </a:lnTo>
                  <a:lnTo>
                    <a:pt x="155041" y="496963"/>
                  </a:lnTo>
                  <a:lnTo>
                    <a:pt x="141541" y="494334"/>
                  </a:lnTo>
                  <a:lnTo>
                    <a:pt x="151142" y="445427"/>
                  </a:lnTo>
                  <a:lnTo>
                    <a:pt x="160401" y="396455"/>
                  </a:lnTo>
                  <a:lnTo>
                    <a:pt x="169329" y="347408"/>
                  </a:lnTo>
                  <a:lnTo>
                    <a:pt x="177901" y="298310"/>
                  </a:lnTo>
                  <a:lnTo>
                    <a:pt x="186143" y="249148"/>
                  </a:lnTo>
                  <a:lnTo>
                    <a:pt x="194043" y="199923"/>
                  </a:lnTo>
                  <a:lnTo>
                    <a:pt x="201612" y="150660"/>
                  </a:lnTo>
                  <a:lnTo>
                    <a:pt x="208826" y="101358"/>
                  </a:lnTo>
                  <a:lnTo>
                    <a:pt x="215696" y="52006"/>
                  </a:lnTo>
                  <a:lnTo>
                    <a:pt x="189191" y="48539"/>
                  </a:lnTo>
                  <a:lnTo>
                    <a:pt x="162585" y="45618"/>
                  </a:lnTo>
                  <a:lnTo>
                    <a:pt x="135915" y="43230"/>
                  </a:lnTo>
                  <a:lnTo>
                    <a:pt x="109194" y="41389"/>
                  </a:lnTo>
                  <a:lnTo>
                    <a:pt x="93116" y="90919"/>
                  </a:lnTo>
                  <a:lnTo>
                    <a:pt x="78117" y="140766"/>
                  </a:lnTo>
                  <a:lnTo>
                    <a:pt x="64185" y="190931"/>
                  </a:lnTo>
                  <a:lnTo>
                    <a:pt x="51333" y="241388"/>
                  </a:lnTo>
                  <a:lnTo>
                    <a:pt x="39573" y="292100"/>
                  </a:lnTo>
                  <a:lnTo>
                    <a:pt x="28917" y="343052"/>
                  </a:lnTo>
                  <a:lnTo>
                    <a:pt x="19354" y="394220"/>
                  </a:lnTo>
                  <a:lnTo>
                    <a:pt x="10909" y="445592"/>
                  </a:lnTo>
                  <a:lnTo>
                    <a:pt x="3594" y="497128"/>
                  </a:lnTo>
                  <a:lnTo>
                    <a:pt x="0" y="550773"/>
                  </a:lnTo>
                  <a:lnTo>
                    <a:pt x="1968" y="568540"/>
                  </a:lnTo>
                  <a:lnTo>
                    <a:pt x="25196" y="616242"/>
                  </a:lnTo>
                  <a:lnTo>
                    <a:pt x="67106" y="636663"/>
                  </a:lnTo>
                  <a:lnTo>
                    <a:pt x="82042" y="638429"/>
                  </a:lnTo>
                  <a:lnTo>
                    <a:pt x="219583" y="645071"/>
                  </a:lnTo>
                  <a:close/>
                </a:path>
                <a:path w="478789" h="645160">
                  <a:moveTo>
                    <a:pt x="478713" y="91948"/>
                  </a:moveTo>
                  <a:lnTo>
                    <a:pt x="438785" y="45758"/>
                  </a:lnTo>
                  <a:lnTo>
                    <a:pt x="398360" y="0"/>
                  </a:lnTo>
                  <a:lnTo>
                    <a:pt x="397637" y="5092"/>
                  </a:lnTo>
                  <a:lnTo>
                    <a:pt x="393941" y="18961"/>
                  </a:lnTo>
                  <a:lnTo>
                    <a:pt x="388442" y="32283"/>
                  </a:lnTo>
                  <a:lnTo>
                    <a:pt x="381812" y="45199"/>
                  </a:lnTo>
                  <a:lnTo>
                    <a:pt x="374726" y="57861"/>
                  </a:lnTo>
                  <a:lnTo>
                    <a:pt x="348881" y="106794"/>
                  </a:lnTo>
                  <a:lnTo>
                    <a:pt x="325310" y="156870"/>
                  </a:lnTo>
                  <a:lnTo>
                    <a:pt x="303479" y="207784"/>
                  </a:lnTo>
                  <a:lnTo>
                    <a:pt x="282867" y="259207"/>
                  </a:lnTo>
                  <a:lnTo>
                    <a:pt x="269506" y="296722"/>
                  </a:lnTo>
                  <a:lnTo>
                    <a:pt x="263067" y="335546"/>
                  </a:lnTo>
                  <a:lnTo>
                    <a:pt x="264668" y="355473"/>
                  </a:lnTo>
                  <a:lnTo>
                    <a:pt x="270446" y="374561"/>
                  </a:lnTo>
                  <a:lnTo>
                    <a:pt x="280517" y="391337"/>
                  </a:lnTo>
                  <a:lnTo>
                    <a:pt x="295021" y="404291"/>
                  </a:lnTo>
                  <a:lnTo>
                    <a:pt x="298462" y="406107"/>
                  </a:lnTo>
                  <a:lnTo>
                    <a:pt x="351967" y="398526"/>
                  </a:lnTo>
                  <a:lnTo>
                    <a:pt x="405549" y="391477"/>
                  </a:lnTo>
                  <a:lnTo>
                    <a:pt x="404368" y="367665"/>
                  </a:lnTo>
                  <a:lnTo>
                    <a:pt x="405117" y="343789"/>
                  </a:lnTo>
                  <a:lnTo>
                    <a:pt x="408051" y="320192"/>
                  </a:lnTo>
                  <a:lnTo>
                    <a:pt x="413397" y="297192"/>
                  </a:lnTo>
                  <a:lnTo>
                    <a:pt x="403745" y="296735"/>
                  </a:lnTo>
                  <a:lnTo>
                    <a:pt x="394246" y="294881"/>
                  </a:lnTo>
                  <a:lnTo>
                    <a:pt x="385127" y="291668"/>
                  </a:lnTo>
                  <a:lnTo>
                    <a:pt x="376593" y="287147"/>
                  </a:lnTo>
                  <a:lnTo>
                    <a:pt x="471271" y="104673"/>
                  </a:lnTo>
                  <a:lnTo>
                    <a:pt x="478713" y="91948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7" name="object 5"/>
            <p:cNvSpPr/>
            <p:nvPr/>
          </p:nvSpPr>
          <p:spPr>
            <a:xfrm>
              <a:off x="2318042" y="4090671"/>
              <a:ext cx="579120" cy="453390"/>
            </a:xfrm>
            <a:custGeom>
              <a:avLst/>
              <a:gdLst/>
              <a:ahLst/>
              <a:cxnLst/>
              <a:rect l="l" t="t" r="r" b="b"/>
              <a:pathLst>
                <a:path w="579119" h="453389">
                  <a:moveTo>
                    <a:pt x="522439" y="0"/>
                  </a:moveTo>
                  <a:lnTo>
                    <a:pt x="475483" y="4826"/>
                  </a:lnTo>
                  <a:lnTo>
                    <a:pt x="428364" y="7843"/>
                  </a:lnTo>
                  <a:lnTo>
                    <a:pt x="381158" y="9056"/>
                  </a:lnTo>
                  <a:lnTo>
                    <a:pt x="333939" y="8471"/>
                  </a:lnTo>
                  <a:lnTo>
                    <a:pt x="286783" y="6093"/>
                  </a:lnTo>
                  <a:lnTo>
                    <a:pt x="239763" y="1930"/>
                  </a:lnTo>
                  <a:lnTo>
                    <a:pt x="232637" y="13394"/>
                  </a:lnTo>
                  <a:lnTo>
                    <a:pt x="217220" y="50622"/>
                  </a:lnTo>
                  <a:lnTo>
                    <a:pt x="208946" y="97212"/>
                  </a:lnTo>
                  <a:lnTo>
                    <a:pt x="208187" y="121084"/>
                  </a:lnTo>
                  <a:lnTo>
                    <a:pt x="209359" y="144906"/>
                  </a:lnTo>
                  <a:lnTo>
                    <a:pt x="155792" y="151945"/>
                  </a:lnTo>
                  <a:lnTo>
                    <a:pt x="79256" y="162943"/>
                  </a:lnTo>
                  <a:lnTo>
                    <a:pt x="10198" y="173761"/>
                  </a:lnTo>
                  <a:lnTo>
                    <a:pt x="2655" y="216193"/>
                  </a:lnTo>
                  <a:lnTo>
                    <a:pt x="0" y="254533"/>
                  </a:lnTo>
                  <a:lnTo>
                    <a:pt x="822" y="291160"/>
                  </a:lnTo>
                  <a:lnTo>
                    <a:pt x="12574" y="363447"/>
                  </a:lnTo>
                  <a:lnTo>
                    <a:pt x="28672" y="412415"/>
                  </a:lnTo>
                  <a:lnTo>
                    <a:pt x="47752" y="452856"/>
                  </a:lnTo>
                  <a:lnTo>
                    <a:pt x="96248" y="451960"/>
                  </a:lnTo>
                  <a:lnTo>
                    <a:pt x="144728" y="450451"/>
                  </a:lnTo>
                  <a:lnTo>
                    <a:pt x="193184" y="448328"/>
                  </a:lnTo>
                  <a:lnTo>
                    <a:pt x="241608" y="445592"/>
                  </a:lnTo>
                  <a:lnTo>
                    <a:pt x="289991" y="442243"/>
                  </a:lnTo>
                  <a:lnTo>
                    <a:pt x="338324" y="438281"/>
                  </a:lnTo>
                  <a:lnTo>
                    <a:pt x="386601" y="433708"/>
                  </a:lnTo>
                  <a:lnTo>
                    <a:pt x="434812" y="428522"/>
                  </a:lnTo>
                  <a:lnTo>
                    <a:pt x="482949" y="422724"/>
                  </a:lnTo>
                  <a:lnTo>
                    <a:pt x="531003" y="416315"/>
                  </a:lnTo>
                  <a:lnTo>
                    <a:pt x="578967" y="409295"/>
                  </a:lnTo>
                  <a:lnTo>
                    <a:pt x="548640" y="369121"/>
                  </a:lnTo>
                  <a:lnTo>
                    <a:pt x="524500" y="324691"/>
                  </a:lnTo>
                  <a:lnTo>
                    <a:pt x="506794" y="277189"/>
                  </a:lnTo>
                  <a:lnTo>
                    <a:pt x="495769" y="227799"/>
                  </a:lnTo>
                  <a:lnTo>
                    <a:pt x="491524" y="181754"/>
                  </a:lnTo>
                  <a:lnTo>
                    <a:pt x="492440" y="135562"/>
                  </a:lnTo>
                  <a:lnTo>
                    <a:pt x="498145" y="89613"/>
                  </a:lnTo>
                  <a:lnTo>
                    <a:pt x="508269" y="44295"/>
                  </a:lnTo>
                  <a:lnTo>
                    <a:pt x="522439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6"/>
            <p:cNvSpPr/>
            <p:nvPr/>
          </p:nvSpPr>
          <p:spPr>
            <a:xfrm>
              <a:off x="3305568" y="3848938"/>
              <a:ext cx="750570" cy="427990"/>
            </a:xfrm>
            <a:custGeom>
              <a:avLst/>
              <a:gdLst/>
              <a:ahLst/>
              <a:cxnLst/>
              <a:rect l="l" t="t" r="r" b="b"/>
              <a:pathLst>
                <a:path w="750570" h="427989">
                  <a:moveTo>
                    <a:pt x="371881" y="249034"/>
                  </a:moveTo>
                  <a:lnTo>
                    <a:pt x="370547" y="247040"/>
                  </a:lnTo>
                  <a:lnTo>
                    <a:pt x="348805" y="208978"/>
                  </a:lnTo>
                  <a:lnTo>
                    <a:pt x="324929" y="172199"/>
                  </a:lnTo>
                  <a:lnTo>
                    <a:pt x="299021" y="136817"/>
                  </a:lnTo>
                  <a:lnTo>
                    <a:pt x="271183" y="102908"/>
                  </a:lnTo>
                  <a:lnTo>
                    <a:pt x="230441" y="59969"/>
                  </a:lnTo>
                  <a:lnTo>
                    <a:pt x="176301" y="19418"/>
                  </a:lnTo>
                  <a:lnTo>
                    <a:pt x="138074" y="4038"/>
                  </a:lnTo>
                  <a:lnTo>
                    <a:pt x="100926" y="0"/>
                  </a:lnTo>
                  <a:lnTo>
                    <a:pt x="93840" y="368"/>
                  </a:lnTo>
                  <a:lnTo>
                    <a:pt x="50507" y="12407"/>
                  </a:lnTo>
                  <a:lnTo>
                    <a:pt x="12230" y="50076"/>
                  </a:lnTo>
                  <a:lnTo>
                    <a:pt x="0" y="98793"/>
                  </a:lnTo>
                  <a:lnTo>
                    <a:pt x="12" y="106857"/>
                  </a:lnTo>
                  <a:lnTo>
                    <a:pt x="9131" y="154851"/>
                  </a:lnTo>
                  <a:lnTo>
                    <a:pt x="29616" y="200304"/>
                  </a:lnTo>
                  <a:lnTo>
                    <a:pt x="68173" y="265099"/>
                  </a:lnTo>
                  <a:lnTo>
                    <a:pt x="95859" y="307200"/>
                  </a:lnTo>
                  <a:lnTo>
                    <a:pt x="124968" y="348322"/>
                  </a:lnTo>
                  <a:lnTo>
                    <a:pt x="155486" y="388416"/>
                  </a:lnTo>
                  <a:lnTo>
                    <a:pt x="187375" y="427443"/>
                  </a:lnTo>
                  <a:lnTo>
                    <a:pt x="198412" y="413080"/>
                  </a:lnTo>
                  <a:lnTo>
                    <a:pt x="209765" y="398957"/>
                  </a:lnTo>
                  <a:lnTo>
                    <a:pt x="261912" y="341401"/>
                  </a:lnTo>
                  <a:lnTo>
                    <a:pt x="291934" y="312775"/>
                  </a:lnTo>
                  <a:lnTo>
                    <a:pt x="323380" y="285724"/>
                  </a:lnTo>
                  <a:lnTo>
                    <a:pt x="361340" y="256438"/>
                  </a:lnTo>
                  <a:lnTo>
                    <a:pt x="371881" y="249034"/>
                  </a:lnTo>
                  <a:close/>
                </a:path>
                <a:path w="750570" h="427989">
                  <a:moveTo>
                    <a:pt x="750531" y="139941"/>
                  </a:moveTo>
                  <a:lnTo>
                    <a:pt x="750163" y="135394"/>
                  </a:lnTo>
                  <a:lnTo>
                    <a:pt x="686663" y="65024"/>
                  </a:lnTo>
                  <a:lnTo>
                    <a:pt x="675817" y="71069"/>
                  </a:lnTo>
                  <a:lnTo>
                    <a:pt x="664832" y="76822"/>
                  </a:lnTo>
                  <a:lnTo>
                    <a:pt x="653669" y="82283"/>
                  </a:lnTo>
                  <a:lnTo>
                    <a:pt x="642353" y="87401"/>
                  </a:lnTo>
                  <a:lnTo>
                    <a:pt x="628078" y="127000"/>
                  </a:lnTo>
                  <a:lnTo>
                    <a:pt x="610235" y="165074"/>
                  </a:lnTo>
                  <a:lnTo>
                    <a:pt x="588987" y="201371"/>
                  </a:lnTo>
                  <a:lnTo>
                    <a:pt x="564527" y="235610"/>
                  </a:lnTo>
                  <a:lnTo>
                    <a:pt x="667829" y="323392"/>
                  </a:lnTo>
                  <a:lnTo>
                    <a:pt x="750531" y="139941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9" name="object 7"/>
            <p:cNvSpPr/>
            <p:nvPr/>
          </p:nvSpPr>
          <p:spPr>
            <a:xfrm>
              <a:off x="3576739" y="3950703"/>
              <a:ext cx="151891" cy="21258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8"/>
            <p:cNvSpPr/>
            <p:nvPr/>
          </p:nvSpPr>
          <p:spPr>
            <a:xfrm>
              <a:off x="3836911" y="3936347"/>
              <a:ext cx="111010" cy="1858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1" name="object 9"/>
            <p:cNvSpPr/>
            <p:nvPr/>
          </p:nvSpPr>
          <p:spPr>
            <a:xfrm>
              <a:off x="2809566" y="3947739"/>
              <a:ext cx="808355" cy="589915"/>
            </a:xfrm>
            <a:custGeom>
              <a:avLst/>
              <a:gdLst/>
              <a:ahLst/>
              <a:cxnLst/>
              <a:rect l="l" t="t" r="r" b="b"/>
              <a:pathLst>
                <a:path w="808354" h="589914">
                  <a:moveTo>
                    <a:pt x="496014" y="0"/>
                  </a:moveTo>
                  <a:lnTo>
                    <a:pt x="448547" y="20113"/>
                  </a:lnTo>
                  <a:lnTo>
                    <a:pt x="400248" y="38147"/>
                  </a:lnTo>
                  <a:lnTo>
                    <a:pt x="351211" y="54080"/>
                  </a:lnTo>
                  <a:lnTo>
                    <a:pt x="301531" y="67889"/>
                  </a:lnTo>
                  <a:lnTo>
                    <a:pt x="251302" y="79551"/>
                  </a:lnTo>
                  <a:lnTo>
                    <a:pt x="200619" y="89043"/>
                  </a:lnTo>
                  <a:lnTo>
                    <a:pt x="149576" y="96344"/>
                  </a:lnTo>
                  <a:lnTo>
                    <a:pt x="98268" y="101430"/>
                  </a:lnTo>
                  <a:lnTo>
                    <a:pt x="46790" y="104279"/>
                  </a:lnTo>
                  <a:lnTo>
                    <a:pt x="38417" y="123451"/>
                  </a:lnTo>
                  <a:lnTo>
                    <a:pt x="16738" y="187229"/>
                  </a:lnTo>
                  <a:lnTo>
                    <a:pt x="6618" y="232545"/>
                  </a:lnTo>
                  <a:lnTo>
                    <a:pt x="914" y="278494"/>
                  </a:lnTo>
                  <a:lnTo>
                    <a:pt x="0" y="324685"/>
                  </a:lnTo>
                  <a:lnTo>
                    <a:pt x="4245" y="370725"/>
                  </a:lnTo>
                  <a:lnTo>
                    <a:pt x="15269" y="420120"/>
                  </a:lnTo>
                  <a:lnTo>
                    <a:pt x="32975" y="467621"/>
                  </a:lnTo>
                  <a:lnTo>
                    <a:pt x="57116" y="512048"/>
                  </a:lnTo>
                  <a:lnTo>
                    <a:pt x="87443" y="552221"/>
                  </a:lnTo>
                  <a:lnTo>
                    <a:pt x="116407" y="580960"/>
                  </a:lnTo>
                  <a:lnTo>
                    <a:pt x="126889" y="589635"/>
                  </a:lnTo>
                  <a:lnTo>
                    <a:pt x="178201" y="583141"/>
                  </a:lnTo>
                  <a:lnTo>
                    <a:pt x="229222" y="574939"/>
                  </a:lnTo>
                  <a:lnTo>
                    <a:pt x="279954" y="565149"/>
                  </a:lnTo>
                  <a:lnTo>
                    <a:pt x="330402" y="553891"/>
                  </a:lnTo>
                  <a:lnTo>
                    <a:pt x="380572" y="541285"/>
                  </a:lnTo>
                  <a:lnTo>
                    <a:pt x="430466" y="527450"/>
                  </a:lnTo>
                  <a:lnTo>
                    <a:pt x="480091" y="512505"/>
                  </a:lnTo>
                  <a:lnTo>
                    <a:pt x="529449" y="496571"/>
                  </a:lnTo>
                  <a:lnTo>
                    <a:pt x="578545" y="479768"/>
                  </a:lnTo>
                  <a:lnTo>
                    <a:pt x="627385" y="462214"/>
                  </a:lnTo>
                  <a:lnTo>
                    <a:pt x="675971" y="444030"/>
                  </a:lnTo>
                  <a:lnTo>
                    <a:pt x="724309" y="425335"/>
                  </a:lnTo>
                  <a:lnTo>
                    <a:pt x="767702" y="407020"/>
                  </a:lnTo>
                  <a:lnTo>
                    <a:pt x="807990" y="383285"/>
                  </a:lnTo>
                  <a:lnTo>
                    <a:pt x="786867" y="356925"/>
                  </a:lnTo>
                  <a:lnTo>
                    <a:pt x="766945" y="329390"/>
                  </a:lnTo>
                  <a:lnTo>
                    <a:pt x="747902" y="301165"/>
                  </a:lnTo>
                  <a:lnTo>
                    <a:pt x="729415" y="272732"/>
                  </a:lnTo>
                  <a:lnTo>
                    <a:pt x="717444" y="286300"/>
                  </a:lnTo>
                  <a:lnTo>
                    <a:pt x="705772" y="300153"/>
                  </a:lnTo>
                  <a:lnTo>
                    <a:pt x="694412" y="314275"/>
                  </a:lnTo>
                  <a:lnTo>
                    <a:pt x="683377" y="328650"/>
                  </a:lnTo>
                  <a:lnTo>
                    <a:pt x="651488" y="289615"/>
                  </a:lnTo>
                  <a:lnTo>
                    <a:pt x="620973" y="249517"/>
                  </a:lnTo>
                  <a:lnTo>
                    <a:pt x="591862" y="208397"/>
                  </a:lnTo>
                  <a:lnTo>
                    <a:pt x="564183" y="166299"/>
                  </a:lnTo>
                  <a:lnTo>
                    <a:pt x="537962" y="123266"/>
                  </a:lnTo>
                  <a:lnTo>
                    <a:pt x="514410" y="79141"/>
                  </a:lnTo>
                  <a:lnTo>
                    <a:pt x="498630" y="32054"/>
                  </a:lnTo>
                  <a:lnTo>
                    <a:pt x="496016" y="8055"/>
                  </a:lnTo>
                  <a:lnTo>
                    <a:pt x="49601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0"/>
            <p:cNvSpPr/>
            <p:nvPr/>
          </p:nvSpPr>
          <p:spPr>
            <a:xfrm>
              <a:off x="2327770" y="4147610"/>
              <a:ext cx="378460" cy="118110"/>
            </a:xfrm>
            <a:custGeom>
              <a:avLst/>
              <a:gdLst/>
              <a:ahLst/>
              <a:cxnLst/>
              <a:rect l="l" t="t" r="r" b="b"/>
              <a:pathLst>
                <a:path w="378460" h="118110">
                  <a:moveTo>
                    <a:pt x="375983" y="0"/>
                  </a:moveTo>
                  <a:lnTo>
                    <a:pt x="371830" y="3327"/>
                  </a:lnTo>
                  <a:lnTo>
                    <a:pt x="330263" y="43510"/>
                  </a:lnTo>
                  <a:lnTo>
                    <a:pt x="324218" y="49911"/>
                  </a:lnTo>
                  <a:lnTo>
                    <a:pt x="313029" y="59563"/>
                  </a:lnTo>
                  <a:lnTo>
                    <a:pt x="306882" y="61353"/>
                  </a:lnTo>
                  <a:lnTo>
                    <a:pt x="298970" y="62611"/>
                  </a:lnTo>
                  <a:lnTo>
                    <a:pt x="225391" y="72906"/>
                  </a:lnTo>
                  <a:lnTo>
                    <a:pt x="200863" y="76619"/>
                  </a:lnTo>
                  <a:lnTo>
                    <a:pt x="151864" y="84452"/>
                  </a:lnTo>
                  <a:lnTo>
                    <a:pt x="102968" y="92908"/>
                  </a:lnTo>
                  <a:lnTo>
                    <a:pt x="54162" y="101881"/>
                  </a:lnTo>
                  <a:lnTo>
                    <a:pt x="0" y="112344"/>
                  </a:lnTo>
                  <a:lnTo>
                    <a:pt x="1130" y="117741"/>
                  </a:lnTo>
                  <a:lnTo>
                    <a:pt x="55651" y="111513"/>
                  </a:lnTo>
                  <a:lnTo>
                    <a:pt x="104917" y="105473"/>
                  </a:lnTo>
                  <a:lnTo>
                    <a:pt x="154122" y="98928"/>
                  </a:lnTo>
                  <a:lnTo>
                    <a:pt x="203238" y="91757"/>
                  </a:lnTo>
                  <a:lnTo>
                    <a:pt x="252245" y="83999"/>
                  </a:lnTo>
                  <a:lnTo>
                    <a:pt x="301358" y="75526"/>
                  </a:lnTo>
                  <a:lnTo>
                    <a:pt x="337553" y="50723"/>
                  </a:lnTo>
                  <a:lnTo>
                    <a:pt x="367372" y="16147"/>
                  </a:lnTo>
                  <a:lnTo>
                    <a:pt x="375297" y="6578"/>
                  </a:lnTo>
                  <a:lnTo>
                    <a:pt x="378256" y="2362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1"/>
            <p:cNvSpPr/>
            <p:nvPr/>
          </p:nvSpPr>
          <p:spPr>
            <a:xfrm>
              <a:off x="2034971" y="3700995"/>
              <a:ext cx="666115" cy="240665"/>
            </a:xfrm>
            <a:custGeom>
              <a:avLst/>
              <a:gdLst/>
              <a:ahLst/>
              <a:cxnLst/>
              <a:rect l="l" t="t" r="r" b="b"/>
              <a:pathLst>
                <a:path w="666114" h="240664">
                  <a:moveTo>
                    <a:pt x="363016" y="91287"/>
                  </a:moveTo>
                  <a:lnTo>
                    <a:pt x="322402" y="79921"/>
                  </a:lnTo>
                  <a:lnTo>
                    <a:pt x="224853" y="81356"/>
                  </a:lnTo>
                  <a:lnTo>
                    <a:pt x="53403" y="44831"/>
                  </a:lnTo>
                  <a:lnTo>
                    <a:pt x="2209" y="86448"/>
                  </a:lnTo>
                  <a:lnTo>
                    <a:pt x="0" y="114871"/>
                  </a:lnTo>
                  <a:lnTo>
                    <a:pt x="60159" y="143192"/>
                  </a:lnTo>
                  <a:lnTo>
                    <a:pt x="196075" y="184492"/>
                  </a:lnTo>
                  <a:lnTo>
                    <a:pt x="302564" y="195097"/>
                  </a:lnTo>
                  <a:lnTo>
                    <a:pt x="353974" y="126123"/>
                  </a:lnTo>
                  <a:lnTo>
                    <a:pt x="363016" y="91287"/>
                  </a:lnTo>
                  <a:close/>
                </a:path>
                <a:path w="666114" h="240664">
                  <a:moveTo>
                    <a:pt x="665530" y="171348"/>
                  </a:moveTo>
                  <a:lnTo>
                    <a:pt x="633361" y="144081"/>
                  </a:lnTo>
                  <a:lnTo>
                    <a:pt x="544093" y="104698"/>
                  </a:lnTo>
                  <a:lnTo>
                    <a:pt x="403504" y="0"/>
                  </a:lnTo>
                  <a:lnTo>
                    <a:pt x="339610" y="16471"/>
                  </a:lnTo>
                  <a:lnTo>
                    <a:pt x="325755" y="41376"/>
                  </a:lnTo>
                  <a:lnTo>
                    <a:pt x="368630" y="92214"/>
                  </a:lnTo>
                  <a:lnTo>
                    <a:pt x="474929" y="186436"/>
                  </a:lnTo>
                  <a:lnTo>
                    <a:pt x="567283" y="240487"/>
                  </a:lnTo>
                  <a:lnTo>
                    <a:pt x="642785" y="199250"/>
                  </a:lnTo>
                  <a:lnTo>
                    <a:pt x="665530" y="171348"/>
                  </a:lnTo>
                  <a:close/>
                </a:path>
              </a:pathLst>
            </a:custGeom>
            <a:solidFill>
              <a:srgbClr val="4867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2"/>
            <p:cNvSpPr/>
            <p:nvPr/>
          </p:nvSpPr>
          <p:spPr>
            <a:xfrm>
              <a:off x="2808922" y="4052023"/>
              <a:ext cx="808990" cy="485775"/>
            </a:xfrm>
            <a:custGeom>
              <a:avLst/>
              <a:gdLst/>
              <a:ahLst/>
              <a:cxnLst/>
              <a:rect l="l" t="t" r="r" b="b"/>
              <a:pathLst>
                <a:path w="808989" h="485775">
                  <a:moveTo>
                    <a:pt x="47434" y="0"/>
                  </a:moveTo>
                  <a:lnTo>
                    <a:pt x="4920" y="99175"/>
                  </a:lnTo>
                  <a:lnTo>
                    <a:pt x="0" y="116144"/>
                  </a:lnTo>
                  <a:lnTo>
                    <a:pt x="0" y="255176"/>
                  </a:lnTo>
                  <a:lnTo>
                    <a:pt x="8483" y="286118"/>
                  </a:lnTo>
                  <a:lnTo>
                    <a:pt x="19944" y="356611"/>
                  </a:lnTo>
                  <a:lnTo>
                    <a:pt x="36166" y="400861"/>
                  </a:lnTo>
                  <a:lnTo>
                    <a:pt x="68308" y="437546"/>
                  </a:lnTo>
                  <a:lnTo>
                    <a:pt x="127533" y="485343"/>
                  </a:lnTo>
                  <a:lnTo>
                    <a:pt x="318686" y="461528"/>
                  </a:lnTo>
                  <a:lnTo>
                    <a:pt x="449653" y="434317"/>
                  </a:lnTo>
                  <a:lnTo>
                    <a:pt x="510962" y="411928"/>
                  </a:lnTo>
                  <a:lnTo>
                    <a:pt x="104697" y="411928"/>
                  </a:lnTo>
                  <a:lnTo>
                    <a:pt x="28055" y="371254"/>
                  </a:lnTo>
                  <a:lnTo>
                    <a:pt x="15806" y="246658"/>
                  </a:lnTo>
                  <a:lnTo>
                    <a:pt x="47434" y="0"/>
                  </a:lnTo>
                  <a:close/>
                </a:path>
                <a:path w="808989" h="485775">
                  <a:moveTo>
                    <a:pt x="777938" y="239649"/>
                  </a:moveTo>
                  <a:lnTo>
                    <a:pt x="684675" y="286945"/>
                  </a:lnTo>
                  <a:lnTo>
                    <a:pt x="600286" y="320124"/>
                  </a:lnTo>
                  <a:lnTo>
                    <a:pt x="476799" y="354858"/>
                  </a:lnTo>
                  <a:lnTo>
                    <a:pt x="266242" y="406819"/>
                  </a:lnTo>
                  <a:lnTo>
                    <a:pt x="104697" y="411928"/>
                  </a:lnTo>
                  <a:lnTo>
                    <a:pt x="510962" y="411928"/>
                  </a:lnTo>
                  <a:lnTo>
                    <a:pt x="580957" y="386366"/>
                  </a:lnTo>
                  <a:lnTo>
                    <a:pt x="773125" y="300329"/>
                  </a:lnTo>
                  <a:lnTo>
                    <a:pt x="808634" y="278993"/>
                  </a:lnTo>
                  <a:lnTo>
                    <a:pt x="777938" y="239649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3"/>
            <p:cNvSpPr/>
            <p:nvPr/>
          </p:nvSpPr>
          <p:spPr>
            <a:xfrm>
              <a:off x="2365781" y="4393984"/>
              <a:ext cx="531495" cy="152400"/>
            </a:xfrm>
            <a:custGeom>
              <a:avLst/>
              <a:gdLst/>
              <a:ahLst/>
              <a:cxnLst/>
              <a:rect l="l" t="t" r="r" b="b"/>
              <a:pathLst>
                <a:path w="531494" h="152400">
                  <a:moveTo>
                    <a:pt x="466351" y="0"/>
                  </a:moveTo>
                  <a:lnTo>
                    <a:pt x="442424" y="71944"/>
                  </a:lnTo>
                  <a:lnTo>
                    <a:pt x="385868" y="111509"/>
                  </a:lnTo>
                  <a:lnTo>
                    <a:pt x="252967" y="132701"/>
                  </a:lnTo>
                  <a:lnTo>
                    <a:pt x="0" y="149539"/>
                  </a:lnTo>
                  <a:lnTo>
                    <a:pt x="15235" y="152003"/>
                  </a:lnTo>
                  <a:lnTo>
                    <a:pt x="150075" y="152003"/>
                  </a:lnTo>
                  <a:lnTo>
                    <a:pt x="263816" y="139606"/>
                  </a:lnTo>
                  <a:lnTo>
                    <a:pt x="531228" y="105978"/>
                  </a:lnTo>
                  <a:lnTo>
                    <a:pt x="466351" y="0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4"/>
            <p:cNvSpPr/>
            <p:nvPr/>
          </p:nvSpPr>
          <p:spPr>
            <a:xfrm>
              <a:off x="3297148" y="3947731"/>
              <a:ext cx="196215" cy="328930"/>
            </a:xfrm>
            <a:custGeom>
              <a:avLst/>
              <a:gdLst/>
              <a:ahLst/>
              <a:cxnLst/>
              <a:rect l="l" t="t" r="r" b="b"/>
              <a:pathLst>
                <a:path w="196214" h="328929">
                  <a:moveTo>
                    <a:pt x="8432" y="0"/>
                  </a:moveTo>
                  <a:lnTo>
                    <a:pt x="0" y="11035"/>
                  </a:lnTo>
                  <a:lnTo>
                    <a:pt x="0" y="97830"/>
                  </a:lnTo>
                  <a:lnTo>
                    <a:pt x="55851" y="171067"/>
                  </a:lnTo>
                  <a:lnTo>
                    <a:pt x="195795" y="328650"/>
                  </a:lnTo>
                  <a:lnTo>
                    <a:pt x="82290" y="192920"/>
                  </a:lnTo>
                  <a:lnTo>
                    <a:pt x="24938" y="113442"/>
                  </a:lnTo>
                  <a:lnTo>
                    <a:pt x="6174" y="59406"/>
                  </a:lnTo>
                  <a:lnTo>
                    <a:pt x="8432" y="0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5"/>
            <p:cNvSpPr/>
            <p:nvPr/>
          </p:nvSpPr>
          <p:spPr>
            <a:xfrm>
              <a:off x="3576751" y="3951851"/>
              <a:ext cx="133591" cy="21144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6"/>
            <p:cNvSpPr/>
            <p:nvPr/>
          </p:nvSpPr>
          <p:spPr>
            <a:xfrm>
              <a:off x="3538969" y="3821554"/>
              <a:ext cx="317500" cy="590550"/>
            </a:xfrm>
            <a:custGeom>
              <a:avLst/>
              <a:gdLst/>
              <a:ahLst/>
              <a:cxnLst/>
              <a:rect l="l" t="t" r="r" b="b"/>
              <a:pathLst>
                <a:path w="317500" h="590550">
                  <a:moveTo>
                    <a:pt x="115687" y="0"/>
                  </a:moveTo>
                  <a:lnTo>
                    <a:pt x="72745" y="10434"/>
                  </a:lnTo>
                  <a:lnTo>
                    <a:pt x="51096" y="37722"/>
                  </a:lnTo>
                  <a:lnTo>
                    <a:pt x="53144" y="47472"/>
                  </a:lnTo>
                  <a:lnTo>
                    <a:pt x="72912" y="90352"/>
                  </a:lnTo>
                  <a:lnTo>
                    <a:pt x="92189" y="122296"/>
                  </a:lnTo>
                  <a:lnTo>
                    <a:pt x="90703" y="123210"/>
                  </a:lnTo>
                  <a:lnTo>
                    <a:pt x="83705" y="125737"/>
                  </a:lnTo>
                  <a:lnTo>
                    <a:pt x="79806" y="133053"/>
                  </a:lnTo>
                  <a:lnTo>
                    <a:pt x="79171" y="142578"/>
                  </a:lnTo>
                  <a:lnTo>
                    <a:pt x="79590" y="146451"/>
                  </a:lnTo>
                  <a:lnTo>
                    <a:pt x="106777" y="188358"/>
                  </a:lnTo>
                  <a:lnTo>
                    <a:pt x="139387" y="217913"/>
                  </a:lnTo>
                  <a:lnTo>
                    <a:pt x="166945" y="228249"/>
                  </a:lnTo>
                  <a:lnTo>
                    <a:pt x="174536" y="230401"/>
                  </a:lnTo>
                  <a:lnTo>
                    <a:pt x="181230" y="233720"/>
                  </a:lnTo>
                  <a:lnTo>
                    <a:pt x="186194" y="239047"/>
                  </a:lnTo>
                  <a:lnTo>
                    <a:pt x="189661" y="245117"/>
                  </a:lnTo>
                  <a:lnTo>
                    <a:pt x="187159" y="259646"/>
                  </a:lnTo>
                  <a:lnTo>
                    <a:pt x="171361" y="341739"/>
                  </a:lnTo>
                  <a:lnTo>
                    <a:pt x="122783" y="287701"/>
                  </a:lnTo>
                  <a:lnTo>
                    <a:pt x="89975" y="313111"/>
                  </a:lnTo>
                  <a:lnTo>
                    <a:pt x="58524" y="340164"/>
                  </a:lnTo>
                  <a:lnTo>
                    <a:pt x="28507" y="368789"/>
                  </a:lnTo>
                  <a:lnTo>
                    <a:pt x="0" y="398914"/>
                  </a:lnTo>
                  <a:lnTo>
                    <a:pt x="18494" y="427347"/>
                  </a:lnTo>
                  <a:lnTo>
                    <a:pt x="57458" y="483107"/>
                  </a:lnTo>
                  <a:lnTo>
                    <a:pt x="96172" y="528847"/>
                  </a:lnTo>
                  <a:lnTo>
                    <a:pt x="134669" y="563772"/>
                  </a:lnTo>
                  <a:lnTo>
                    <a:pt x="171161" y="587109"/>
                  </a:lnTo>
                  <a:lnTo>
                    <a:pt x="187718" y="590138"/>
                  </a:lnTo>
                  <a:lnTo>
                    <a:pt x="202567" y="585283"/>
                  </a:lnTo>
                  <a:lnTo>
                    <a:pt x="230416" y="544368"/>
                  </a:lnTo>
                  <a:lnTo>
                    <a:pt x="249517" y="491083"/>
                  </a:lnTo>
                  <a:lnTo>
                    <a:pt x="266338" y="437076"/>
                  </a:lnTo>
                  <a:lnTo>
                    <a:pt x="280872" y="382410"/>
                  </a:lnTo>
                  <a:lnTo>
                    <a:pt x="293115" y="327147"/>
                  </a:lnTo>
                  <a:lnTo>
                    <a:pt x="301290" y="279388"/>
                  </a:lnTo>
                  <a:lnTo>
                    <a:pt x="310413" y="215412"/>
                  </a:lnTo>
                  <a:lnTo>
                    <a:pt x="316387" y="180206"/>
                  </a:lnTo>
                  <a:lnTo>
                    <a:pt x="311315" y="138272"/>
                  </a:lnTo>
                  <a:lnTo>
                    <a:pt x="266369" y="110764"/>
                  </a:lnTo>
                  <a:lnTo>
                    <a:pt x="241696" y="99531"/>
                  </a:lnTo>
                  <a:lnTo>
                    <a:pt x="219144" y="84458"/>
                  </a:lnTo>
                  <a:lnTo>
                    <a:pt x="199279" y="65996"/>
                  </a:lnTo>
                  <a:lnTo>
                    <a:pt x="182664" y="44597"/>
                  </a:lnTo>
                  <a:lnTo>
                    <a:pt x="170599" y="25620"/>
                  </a:lnTo>
                  <a:lnTo>
                    <a:pt x="163790" y="16847"/>
                  </a:lnTo>
                  <a:lnTo>
                    <a:pt x="155676" y="9405"/>
                  </a:lnTo>
                  <a:lnTo>
                    <a:pt x="136728" y="1067"/>
                  </a:lnTo>
                  <a:lnTo>
                    <a:pt x="115687" y="0"/>
                  </a:lnTo>
                  <a:close/>
                </a:path>
              </a:pathLst>
            </a:custGeom>
            <a:solidFill>
              <a:srgbClr val="E2BB9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7"/>
            <p:cNvSpPr/>
            <p:nvPr/>
          </p:nvSpPr>
          <p:spPr>
            <a:xfrm>
              <a:off x="3870096" y="3936347"/>
              <a:ext cx="78790" cy="14820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0" name="object 18"/>
            <p:cNvSpPr/>
            <p:nvPr/>
          </p:nvSpPr>
          <p:spPr>
            <a:xfrm>
              <a:off x="3852498" y="3538896"/>
              <a:ext cx="79815" cy="10300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1" name="object 19"/>
            <p:cNvSpPr/>
            <p:nvPr/>
          </p:nvSpPr>
          <p:spPr>
            <a:xfrm>
              <a:off x="3590309" y="3623377"/>
              <a:ext cx="79814" cy="10300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22" name="object 20"/>
          <p:cNvSpPr txBox="1">
            <a:spLocks noGrp="1"/>
          </p:cNvSpPr>
          <p:nvPr>
            <p:ph type="title"/>
          </p:nvPr>
        </p:nvSpPr>
        <p:spPr>
          <a:xfrm>
            <a:off x="916951" y="1964337"/>
            <a:ext cx="3954204" cy="2026453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 marR="6147">
              <a:spcBef>
                <a:spcPts val="121"/>
              </a:spcBef>
            </a:pPr>
            <a:r>
              <a:rPr sz="4356" spc="188" dirty="0" err="1">
                <a:solidFill>
                  <a:srgbClr val="58595B"/>
                </a:solidFill>
                <a:latin typeface="Arial"/>
                <a:cs typeface="Arial"/>
              </a:rPr>
              <a:t>Mengapa</a:t>
            </a:r>
            <a:r>
              <a:rPr sz="4356" spc="188" dirty="0">
                <a:solidFill>
                  <a:srgbClr val="58595B"/>
                </a:solidFill>
                <a:latin typeface="Arial"/>
                <a:cs typeface="Arial"/>
              </a:rPr>
              <a:t>  </a:t>
            </a:r>
            <a:r>
              <a:rPr lang="en-US" sz="4356" spc="188" dirty="0" err="1" smtClean="0">
                <a:solidFill>
                  <a:srgbClr val="58595B"/>
                </a:solidFill>
                <a:latin typeface="Arial"/>
                <a:cs typeface="Arial"/>
              </a:rPr>
              <a:t>Anak</a:t>
            </a:r>
            <a:r>
              <a:rPr lang="en-US" sz="4356" spc="188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4356" spc="133" dirty="0" err="1" smtClean="0">
                <a:solidFill>
                  <a:srgbClr val="58595B"/>
                </a:solidFill>
                <a:latin typeface="Arial"/>
                <a:cs typeface="Arial"/>
              </a:rPr>
              <a:t>Bermain</a:t>
            </a:r>
            <a:r>
              <a:rPr sz="4356" spc="48" dirty="0" smtClean="0">
                <a:solidFill>
                  <a:srgbClr val="58595B"/>
                </a:solidFill>
                <a:latin typeface="Arial"/>
                <a:cs typeface="Arial"/>
              </a:rPr>
              <a:t>?</a:t>
            </a:r>
            <a:endParaRPr sz="435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41670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smtClean="0"/>
              <a:t>Beberapa ahli psikologi dan sosiologi mengemukakan pendapat tentang bermain sebagai berikut:</a:t>
            </a:r>
            <a:endParaRPr lang="id-ID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Schiller </a:t>
            </a:r>
            <a:r>
              <a:rPr lang="en-US" dirty="0" err="1" smtClean="0"/>
              <a:t>dan</a:t>
            </a:r>
            <a:r>
              <a:rPr lang="en-US" dirty="0" smtClean="0"/>
              <a:t> Spencer </a:t>
            </a:r>
            <a:r>
              <a:rPr lang="en-US" dirty="0" err="1" smtClean="0"/>
              <a:t>menyatakan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energy </a:t>
            </a:r>
            <a:r>
              <a:rPr lang="en-US" dirty="0" err="1" smtClean="0"/>
              <a:t>berlebih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terbebas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mengungkapakan</a:t>
            </a:r>
            <a:r>
              <a:rPr lang="en-US" dirty="0" smtClean="0"/>
              <a:t> energy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endParaRPr lang="en-US" dirty="0" smtClean="0"/>
          </a:p>
          <a:p>
            <a:r>
              <a:rPr lang="en-US" dirty="0" smtClean="0"/>
              <a:t>Lazarus </a:t>
            </a:r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media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menyegarkan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 (</a:t>
            </a:r>
            <a:r>
              <a:rPr lang="en-US" dirty="0" err="1" smtClean="0"/>
              <a:t>revitalisasi</a:t>
            </a:r>
            <a:r>
              <a:rPr lang="en-US" dirty="0" smtClean="0"/>
              <a:t>)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beraktivitas</a:t>
            </a:r>
            <a:r>
              <a:rPr lang="en-US" dirty="0" smtClean="0"/>
              <a:t> </a:t>
            </a:r>
            <a:r>
              <a:rPr lang="en-US" dirty="0" err="1" smtClean="0"/>
              <a:t>berjam</a:t>
            </a:r>
            <a:r>
              <a:rPr lang="en-US" dirty="0" smtClean="0"/>
              <a:t>-jam.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136347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Ahli </a:t>
            </a:r>
            <a:r>
              <a:rPr lang="en-US" dirty="0" err="1" smtClean="0"/>
              <a:t>Psikoanalisa</a:t>
            </a:r>
            <a:r>
              <a:rPr lang="en-US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memuaskan</a:t>
            </a:r>
            <a:r>
              <a:rPr lang="en-US" dirty="0" smtClean="0"/>
              <a:t> </a:t>
            </a:r>
            <a:r>
              <a:rPr lang="en-US" dirty="0" err="1" smtClean="0"/>
              <a:t>keinginannya</a:t>
            </a:r>
            <a:r>
              <a:rPr lang="en-US" dirty="0" smtClean="0"/>
              <a:t> yang </a:t>
            </a:r>
            <a:r>
              <a:rPr lang="en-US" dirty="0" err="1" smtClean="0"/>
              <a:t>terpendam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tertekan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kompensasi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diperolehnya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keinginan-keinginannnya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kepuasan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Aplleton</a:t>
            </a:r>
            <a:r>
              <a:rPr lang="en-US" dirty="0" smtClean="0"/>
              <a:t> </a:t>
            </a:r>
            <a:r>
              <a:rPr lang="en-US" dirty="0" err="1" smtClean="0"/>
              <a:t>menerangkan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pertumbuhan</a:t>
            </a:r>
            <a:r>
              <a:rPr lang="en-US" dirty="0" smtClean="0"/>
              <a:t> yang normal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(stimulus)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stimulus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pertumbuhan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20872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17639"/>
            <a:ext cx="7611804" cy="6447673"/>
            <a:chOff x="0" y="12"/>
            <a:chExt cx="6290310" cy="5328285"/>
          </a:xfrm>
        </p:grpSpPr>
        <p:sp>
          <p:nvSpPr>
            <p:cNvPr id="3" name="object 3"/>
            <p:cNvSpPr/>
            <p:nvPr/>
          </p:nvSpPr>
          <p:spPr>
            <a:xfrm>
              <a:off x="4062463" y="607707"/>
              <a:ext cx="2227470" cy="417589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2121852" y="3844099"/>
              <a:ext cx="478790" cy="645160"/>
            </a:xfrm>
            <a:custGeom>
              <a:avLst/>
              <a:gdLst/>
              <a:ahLst/>
              <a:cxnLst/>
              <a:rect l="l" t="t" r="r" b="b"/>
              <a:pathLst>
                <a:path w="478789" h="645160">
                  <a:moveTo>
                    <a:pt x="219583" y="645071"/>
                  </a:moveTo>
                  <a:lnTo>
                    <a:pt x="208749" y="610031"/>
                  </a:lnTo>
                  <a:lnTo>
                    <a:pt x="201206" y="574141"/>
                  </a:lnTo>
                  <a:lnTo>
                    <a:pt x="197002" y="537743"/>
                  </a:lnTo>
                  <a:lnTo>
                    <a:pt x="196176" y="501103"/>
                  </a:lnTo>
                  <a:lnTo>
                    <a:pt x="182410" y="500354"/>
                  </a:lnTo>
                  <a:lnTo>
                    <a:pt x="168694" y="498970"/>
                  </a:lnTo>
                  <a:lnTo>
                    <a:pt x="155041" y="496963"/>
                  </a:lnTo>
                  <a:lnTo>
                    <a:pt x="141541" y="494334"/>
                  </a:lnTo>
                  <a:lnTo>
                    <a:pt x="151142" y="445427"/>
                  </a:lnTo>
                  <a:lnTo>
                    <a:pt x="160401" y="396455"/>
                  </a:lnTo>
                  <a:lnTo>
                    <a:pt x="169329" y="347408"/>
                  </a:lnTo>
                  <a:lnTo>
                    <a:pt x="177901" y="298310"/>
                  </a:lnTo>
                  <a:lnTo>
                    <a:pt x="186143" y="249148"/>
                  </a:lnTo>
                  <a:lnTo>
                    <a:pt x="194043" y="199923"/>
                  </a:lnTo>
                  <a:lnTo>
                    <a:pt x="201612" y="150660"/>
                  </a:lnTo>
                  <a:lnTo>
                    <a:pt x="208826" y="101358"/>
                  </a:lnTo>
                  <a:lnTo>
                    <a:pt x="215696" y="52006"/>
                  </a:lnTo>
                  <a:lnTo>
                    <a:pt x="189191" y="48539"/>
                  </a:lnTo>
                  <a:lnTo>
                    <a:pt x="162585" y="45618"/>
                  </a:lnTo>
                  <a:lnTo>
                    <a:pt x="135915" y="43230"/>
                  </a:lnTo>
                  <a:lnTo>
                    <a:pt x="109194" y="41389"/>
                  </a:lnTo>
                  <a:lnTo>
                    <a:pt x="93116" y="90919"/>
                  </a:lnTo>
                  <a:lnTo>
                    <a:pt x="78117" y="140766"/>
                  </a:lnTo>
                  <a:lnTo>
                    <a:pt x="64185" y="190931"/>
                  </a:lnTo>
                  <a:lnTo>
                    <a:pt x="51333" y="241388"/>
                  </a:lnTo>
                  <a:lnTo>
                    <a:pt x="39573" y="292100"/>
                  </a:lnTo>
                  <a:lnTo>
                    <a:pt x="28917" y="343052"/>
                  </a:lnTo>
                  <a:lnTo>
                    <a:pt x="19354" y="394220"/>
                  </a:lnTo>
                  <a:lnTo>
                    <a:pt x="10909" y="445592"/>
                  </a:lnTo>
                  <a:lnTo>
                    <a:pt x="3594" y="497128"/>
                  </a:lnTo>
                  <a:lnTo>
                    <a:pt x="0" y="550773"/>
                  </a:lnTo>
                  <a:lnTo>
                    <a:pt x="1968" y="568540"/>
                  </a:lnTo>
                  <a:lnTo>
                    <a:pt x="25196" y="616242"/>
                  </a:lnTo>
                  <a:lnTo>
                    <a:pt x="67106" y="636663"/>
                  </a:lnTo>
                  <a:lnTo>
                    <a:pt x="82042" y="638429"/>
                  </a:lnTo>
                  <a:lnTo>
                    <a:pt x="219583" y="645071"/>
                  </a:lnTo>
                  <a:close/>
                </a:path>
                <a:path w="478789" h="645160">
                  <a:moveTo>
                    <a:pt x="478713" y="91948"/>
                  </a:moveTo>
                  <a:lnTo>
                    <a:pt x="438785" y="45758"/>
                  </a:lnTo>
                  <a:lnTo>
                    <a:pt x="398360" y="0"/>
                  </a:lnTo>
                  <a:lnTo>
                    <a:pt x="397637" y="5092"/>
                  </a:lnTo>
                  <a:lnTo>
                    <a:pt x="393941" y="18961"/>
                  </a:lnTo>
                  <a:lnTo>
                    <a:pt x="388442" y="32283"/>
                  </a:lnTo>
                  <a:lnTo>
                    <a:pt x="381812" y="45199"/>
                  </a:lnTo>
                  <a:lnTo>
                    <a:pt x="374726" y="57861"/>
                  </a:lnTo>
                  <a:lnTo>
                    <a:pt x="348881" y="106794"/>
                  </a:lnTo>
                  <a:lnTo>
                    <a:pt x="325310" y="156870"/>
                  </a:lnTo>
                  <a:lnTo>
                    <a:pt x="303479" y="207784"/>
                  </a:lnTo>
                  <a:lnTo>
                    <a:pt x="282867" y="259207"/>
                  </a:lnTo>
                  <a:lnTo>
                    <a:pt x="269506" y="296722"/>
                  </a:lnTo>
                  <a:lnTo>
                    <a:pt x="263067" y="335546"/>
                  </a:lnTo>
                  <a:lnTo>
                    <a:pt x="264668" y="355473"/>
                  </a:lnTo>
                  <a:lnTo>
                    <a:pt x="270446" y="374561"/>
                  </a:lnTo>
                  <a:lnTo>
                    <a:pt x="280517" y="391337"/>
                  </a:lnTo>
                  <a:lnTo>
                    <a:pt x="295021" y="404291"/>
                  </a:lnTo>
                  <a:lnTo>
                    <a:pt x="298462" y="406107"/>
                  </a:lnTo>
                  <a:lnTo>
                    <a:pt x="351967" y="398526"/>
                  </a:lnTo>
                  <a:lnTo>
                    <a:pt x="405549" y="391477"/>
                  </a:lnTo>
                  <a:lnTo>
                    <a:pt x="404368" y="367665"/>
                  </a:lnTo>
                  <a:lnTo>
                    <a:pt x="405117" y="343789"/>
                  </a:lnTo>
                  <a:lnTo>
                    <a:pt x="408051" y="320192"/>
                  </a:lnTo>
                  <a:lnTo>
                    <a:pt x="413397" y="297192"/>
                  </a:lnTo>
                  <a:lnTo>
                    <a:pt x="403745" y="296735"/>
                  </a:lnTo>
                  <a:lnTo>
                    <a:pt x="394246" y="294881"/>
                  </a:lnTo>
                  <a:lnTo>
                    <a:pt x="385127" y="291668"/>
                  </a:lnTo>
                  <a:lnTo>
                    <a:pt x="376593" y="287147"/>
                  </a:lnTo>
                  <a:lnTo>
                    <a:pt x="471271" y="104673"/>
                  </a:lnTo>
                  <a:lnTo>
                    <a:pt x="478713" y="91948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2318042" y="4090671"/>
              <a:ext cx="579120" cy="453390"/>
            </a:xfrm>
            <a:custGeom>
              <a:avLst/>
              <a:gdLst/>
              <a:ahLst/>
              <a:cxnLst/>
              <a:rect l="l" t="t" r="r" b="b"/>
              <a:pathLst>
                <a:path w="579119" h="453389">
                  <a:moveTo>
                    <a:pt x="522439" y="0"/>
                  </a:moveTo>
                  <a:lnTo>
                    <a:pt x="475483" y="4826"/>
                  </a:lnTo>
                  <a:lnTo>
                    <a:pt x="428364" y="7843"/>
                  </a:lnTo>
                  <a:lnTo>
                    <a:pt x="381158" y="9056"/>
                  </a:lnTo>
                  <a:lnTo>
                    <a:pt x="333939" y="8471"/>
                  </a:lnTo>
                  <a:lnTo>
                    <a:pt x="286783" y="6093"/>
                  </a:lnTo>
                  <a:lnTo>
                    <a:pt x="239763" y="1930"/>
                  </a:lnTo>
                  <a:lnTo>
                    <a:pt x="232637" y="13394"/>
                  </a:lnTo>
                  <a:lnTo>
                    <a:pt x="217220" y="50622"/>
                  </a:lnTo>
                  <a:lnTo>
                    <a:pt x="208946" y="97212"/>
                  </a:lnTo>
                  <a:lnTo>
                    <a:pt x="208187" y="121084"/>
                  </a:lnTo>
                  <a:lnTo>
                    <a:pt x="209359" y="144906"/>
                  </a:lnTo>
                  <a:lnTo>
                    <a:pt x="155792" y="151945"/>
                  </a:lnTo>
                  <a:lnTo>
                    <a:pt x="79256" y="162943"/>
                  </a:lnTo>
                  <a:lnTo>
                    <a:pt x="10198" y="173761"/>
                  </a:lnTo>
                  <a:lnTo>
                    <a:pt x="2655" y="216193"/>
                  </a:lnTo>
                  <a:lnTo>
                    <a:pt x="0" y="254533"/>
                  </a:lnTo>
                  <a:lnTo>
                    <a:pt x="822" y="291160"/>
                  </a:lnTo>
                  <a:lnTo>
                    <a:pt x="12574" y="363447"/>
                  </a:lnTo>
                  <a:lnTo>
                    <a:pt x="28672" y="412415"/>
                  </a:lnTo>
                  <a:lnTo>
                    <a:pt x="47752" y="452856"/>
                  </a:lnTo>
                  <a:lnTo>
                    <a:pt x="96248" y="451960"/>
                  </a:lnTo>
                  <a:lnTo>
                    <a:pt x="144728" y="450451"/>
                  </a:lnTo>
                  <a:lnTo>
                    <a:pt x="193184" y="448328"/>
                  </a:lnTo>
                  <a:lnTo>
                    <a:pt x="241608" y="445592"/>
                  </a:lnTo>
                  <a:lnTo>
                    <a:pt x="289991" y="442243"/>
                  </a:lnTo>
                  <a:lnTo>
                    <a:pt x="338324" y="438281"/>
                  </a:lnTo>
                  <a:lnTo>
                    <a:pt x="386601" y="433708"/>
                  </a:lnTo>
                  <a:lnTo>
                    <a:pt x="434812" y="428522"/>
                  </a:lnTo>
                  <a:lnTo>
                    <a:pt x="482949" y="422724"/>
                  </a:lnTo>
                  <a:lnTo>
                    <a:pt x="531003" y="416315"/>
                  </a:lnTo>
                  <a:lnTo>
                    <a:pt x="578967" y="409295"/>
                  </a:lnTo>
                  <a:lnTo>
                    <a:pt x="548640" y="369121"/>
                  </a:lnTo>
                  <a:lnTo>
                    <a:pt x="524500" y="324691"/>
                  </a:lnTo>
                  <a:lnTo>
                    <a:pt x="506794" y="277189"/>
                  </a:lnTo>
                  <a:lnTo>
                    <a:pt x="495769" y="227799"/>
                  </a:lnTo>
                  <a:lnTo>
                    <a:pt x="491524" y="181754"/>
                  </a:lnTo>
                  <a:lnTo>
                    <a:pt x="492440" y="135562"/>
                  </a:lnTo>
                  <a:lnTo>
                    <a:pt x="498145" y="89613"/>
                  </a:lnTo>
                  <a:lnTo>
                    <a:pt x="508269" y="44295"/>
                  </a:lnTo>
                  <a:lnTo>
                    <a:pt x="522439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6"/>
            <p:cNvSpPr/>
            <p:nvPr/>
          </p:nvSpPr>
          <p:spPr>
            <a:xfrm>
              <a:off x="3305568" y="3848938"/>
              <a:ext cx="750570" cy="427990"/>
            </a:xfrm>
            <a:custGeom>
              <a:avLst/>
              <a:gdLst/>
              <a:ahLst/>
              <a:cxnLst/>
              <a:rect l="l" t="t" r="r" b="b"/>
              <a:pathLst>
                <a:path w="750570" h="427989">
                  <a:moveTo>
                    <a:pt x="371881" y="249034"/>
                  </a:moveTo>
                  <a:lnTo>
                    <a:pt x="370547" y="247040"/>
                  </a:lnTo>
                  <a:lnTo>
                    <a:pt x="348805" y="208978"/>
                  </a:lnTo>
                  <a:lnTo>
                    <a:pt x="324929" y="172199"/>
                  </a:lnTo>
                  <a:lnTo>
                    <a:pt x="299021" y="136817"/>
                  </a:lnTo>
                  <a:lnTo>
                    <a:pt x="271183" y="102908"/>
                  </a:lnTo>
                  <a:lnTo>
                    <a:pt x="230441" y="59969"/>
                  </a:lnTo>
                  <a:lnTo>
                    <a:pt x="176301" y="19418"/>
                  </a:lnTo>
                  <a:lnTo>
                    <a:pt x="138074" y="4038"/>
                  </a:lnTo>
                  <a:lnTo>
                    <a:pt x="100926" y="0"/>
                  </a:lnTo>
                  <a:lnTo>
                    <a:pt x="93840" y="368"/>
                  </a:lnTo>
                  <a:lnTo>
                    <a:pt x="50507" y="12407"/>
                  </a:lnTo>
                  <a:lnTo>
                    <a:pt x="12230" y="50076"/>
                  </a:lnTo>
                  <a:lnTo>
                    <a:pt x="0" y="98793"/>
                  </a:lnTo>
                  <a:lnTo>
                    <a:pt x="12" y="106857"/>
                  </a:lnTo>
                  <a:lnTo>
                    <a:pt x="9131" y="154851"/>
                  </a:lnTo>
                  <a:lnTo>
                    <a:pt x="29616" y="200304"/>
                  </a:lnTo>
                  <a:lnTo>
                    <a:pt x="68173" y="265099"/>
                  </a:lnTo>
                  <a:lnTo>
                    <a:pt x="95859" y="307200"/>
                  </a:lnTo>
                  <a:lnTo>
                    <a:pt x="124968" y="348322"/>
                  </a:lnTo>
                  <a:lnTo>
                    <a:pt x="155486" y="388416"/>
                  </a:lnTo>
                  <a:lnTo>
                    <a:pt x="187375" y="427443"/>
                  </a:lnTo>
                  <a:lnTo>
                    <a:pt x="198412" y="413080"/>
                  </a:lnTo>
                  <a:lnTo>
                    <a:pt x="209765" y="398957"/>
                  </a:lnTo>
                  <a:lnTo>
                    <a:pt x="261912" y="341401"/>
                  </a:lnTo>
                  <a:lnTo>
                    <a:pt x="291934" y="312775"/>
                  </a:lnTo>
                  <a:lnTo>
                    <a:pt x="323380" y="285724"/>
                  </a:lnTo>
                  <a:lnTo>
                    <a:pt x="361340" y="256438"/>
                  </a:lnTo>
                  <a:lnTo>
                    <a:pt x="371881" y="249034"/>
                  </a:lnTo>
                  <a:close/>
                </a:path>
                <a:path w="750570" h="427989">
                  <a:moveTo>
                    <a:pt x="750531" y="139941"/>
                  </a:moveTo>
                  <a:lnTo>
                    <a:pt x="750163" y="135394"/>
                  </a:lnTo>
                  <a:lnTo>
                    <a:pt x="686663" y="65024"/>
                  </a:lnTo>
                  <a:lnTo>
                    <a:pt x="675817" y="71069"/>
                  </a:lnTo>
                  <a:lnTo>
                    <a:pt x="664832" y="76822"/>
                  </a:lnTo>
                  <a:lnTo>
                    <a:pt x="653669" y="82283"/>
                  </a:lnTo>
                  <a:lnTo>
                    <a:pt x="642353" y="87401"/>
                  </a:lnTo>
                  <a:lnTo>
                    <a:pt x="628078" y="127000"/>
                  </a:lnTo>
                  <a:lnTo>
                    <a:pt x="610235" y="165074"/>
                  </a:lnTo>
                  <a:lnTo>
                    <a:pt x="588987" y="201371"/>
                  </a:lnTo>
                  <a:lnTo>
                    <a:pt x="564527" y="235610"/>
                  </a:lnTo>
                  <a:lnTo>
                    <a:pt x="667829" y="323392"/>
                  </a:lnTo>
                  <a:lnTo>
                    <a:pt x="750531" y="139941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7" name="object 7"/>
            <p:cNvSpPr/>
            <p:nvPr/>
          </p:nvSpPr>
          <p:spPr>
            <a:xfrm>
              <a:off x="3576739" y="3950703"/>
              <a:ext cx="151891" cy="21258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8"/>
            <p:cNvSpPr/>
            <p:nvPr/>
          </p:nvSpPr>
          <p:spPr>
            <a:xfrm>
              <a:off x="3836911" y="3936347"/>
              <a:ext cx="111010" cy="1858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9" name="object 9"/>
            <p:cNvSpPr/>
            <p:nvPr/>
          </p:nvSpPr>
          <p:spPr>
            <a:xfrm>
              <a:off x="2809566" y="3947739"/>
              <a:ext cx="808355" cy="589915"/>
            </a:xfrm>
            <a:custGeom>
              <a:avLst/>
              <a:gdLst/>
              <a:ahLst/>
              <a:cxnLst/>
              <a:rect l="l" t="t" r="r" b="b"/>
              <a:pathLst>
                <a:path w="808354" h="589914">
                  <a:moveTo>
                    <a:pt x="496014" y="0"/>
                  </a:moveTo>
                  <a:lnTo>
                    <a:pt x="448547" y="20113"/>
                  </a:lnTo>
                  <a:lnTo>
                    <a:pt x="400248" y="38147"/>
                  </a:lnTo>
                  <a:lnTo>
                    <a:pt x="351211" y="54080"/>
                  </a:lnTo>
                  <a:lnTo>
                    <a:pt x="301531" y="67889"/>
                  </a:lnTo>
                  <a:lnTo>
                    <a:pt x="251302" y="79551"/>
                  </a:lnTo>
                  <a:lnTo>
                    <a:pt x="200619" y="89043"/>
                  </a:lnTo>
                  <a:lnTo>
                    <a:pt x="149576" y="96344"/>
                  </a:lnTo>
                  <a:lnTo>
                    <a:pt x="98268" y="101430"/>
                  </a:lnTo>
                  <a:lnTo>
                    <a:pt x="46790" y="104279"/>
                  </a:lnTo>
                  <a:lnTo>
                    <a:pt x="38417" y="123451"/>
                  </a:lnTo>
                  <a:lnTo>
                    <a:pt x="16738" y="187229"/>
                  </a:lnTo>
                  <a:lnTo>
                    <a:pt x="6618" y="232545"/>
                  </a:lnTo>
                  <a:lnTo>
                    <a:pt x="914" y="278494"/>
                  </a:lnTo>
                  <a:lnTo>
                    <a:pt x="0" y="324685"/>
                  </a:lnTo>
                  <a:lnTo>
                    <a:pt x="4245" y="370725"/>
                  </a:lnTo>
                  <a:lnTo>
                    <a:pt x="15269" y="420120"/>
                  </a:lnTo>
                  <a:lnTo>
                    <a:pt x="32975" y="467621"/>
                  </a:lnTo>
                  <a:lnTo>
                    <a:pt x="57116" y="512048"/>
                  </a:lnTo>
                  <a:lnTo>
                    <a:pt x="87443" y="552221"/>
                  </a:lnTo>
                  <a:lnTo>
                    <a:pt x="116407" y="580960"/>
                  </a:lnTo>
                  <a:lnTo>
                    <a:pt x="126889" y="589635"/>
                  </a:lnTo>
                  <a:lnTo>
                    <a:pt x="178201" y="583141"/>
                  </a:lnTo>
                  <a:lnTo>
                    <a:pt x="229222" y="574939"/>
                  </a:lnTo>
                  <a:lnTo>
                    <a:pt x="279954" y="565149"/>
                  </a:lnTo>
                  <a:lnTo>
                    <a:pt x="330402" y="553891"/>
                  </a:lnTo>
                  <a:lnTo>
                    <a:pt x="380572" y="541285"/>
                  </a:lnTo>
                  <a:lnTo>
                    <a:pt x="430466" y="527450"/>
                  </a:lnTo>
                  <a:lnTo>
                    <a:pt x="480091" y="512505"/>
                  </a:lnTo>
                  <a:lnTo>
                    <a:pt x="529449" y="496571"/>
                  </a:lnTo>
                  <a:lnTo>
                    <a:pt x="578545" y="479768"/>
                  </a:lnTo>
                  <a:lnTo>
                    <a:pt x="627385" y="462214"/>
                  </a:lnTo>
                  <a:lnTo>
                    <a:pt x="675971" y="444030"/>
                  </a:lnTo>
                  <a:lnTo>
                    <a:pt x="724309" y="425335"/>
                  </a:lnTo>
                  <a:lnTo>
                    <a:pt x="767702" y="407020"/>
                  </a:lnTo>
                  <a:lnTo>
                    <a:pt x="807990" y="383285"/>
                  </a:lnTo>
                  <a:lnTo>
                    <a:pt x="786867" y="356925"/>
                  </a:lnTo>
                  <a:lnTo>
                    <a:pt x="766945" y="329390"/>
                  </a:lnTo>
                  <a:lnTo>
                    <a:pt x="747902" y="301165"/>
                  </a:lnTo>
                  <a:lnTo>
                    <a:pt x="729415" y="272732"/>
                  </a:lnTo>
                  <a:lnTo>
                    <a:pt x="717444" y="286300"/>
                  </a:lnTo>
                  <a:lnTo>
                    <a:pt x="705772" y="300153"/>
                  </a:lnTo>
                  <a:lnTo>
                    <a:pt x="694412" y="314275"/>
                  </a:lnTo>
                  <a:lnTo>
                    <a:pt x="683377" y="328650"/>
                  </a:lnTo>
                  <a:lnTo>
                    <a:pt x="651488" y="289615"/>
                  </a:lnTo>
                  <a:lnTo>
                    <a:pt x="620973" y="249517"/>
                  </a:lnTo>
                  <a:lnTo>
                    <a:pt x="591862" y="208397"/>
                  </a:lnTo>
                  <a:lnTo>
                    <a:pt x="564183" y="166299"/>
                  </a:lnTo>
                  <a:lnTo>
                    <a:pt x="537962" y="123266"/>
                  </a:lnTo>
                  <a:lnTo>
                    <a:pt x="514410" y="79141"/>
                  </a:lnTo>
                  <a:lnTo>
                    <a:pt x="498630" y="32054"/>
                  </a:lnTo>
                  <a:lnTo>
                    <a:pt x="496016" y="8055"/>
                  </a:lnTo>
                  <a:lnTo>
                    <a:pt x="49601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10"/>
            <p:cNvSpPr/>
            <p:nvPr/>
          </p:nvSpPr>
          <p:spPr>
            <a:xfrm>
              <a:off x="2327770" y="4147610"/>
              <a:ext cx="378460" cy="118110"/>
            </a:xfrm>
            <a:custGeom>
              <a:avLst/>
              <a:gdLst/>
              <a:ahLst/>
              <a:cxnLst/>
              <a:rect l="l" t="t" r="r" b="b"/>
              <a:pathLst>
                <a:path w="378460" h="118110">
                  <a:moveTo>
                    <a:pt x="375983" y="0"/>
                  </a:moveTo>
                  <a:lnTo>
                    <a:pt x="371830" y="3327"/>
                  </a:lnTo>
                  <a:lnTo>
                    <a:pt x="330263" y="43510"/>
                  </a:lnTo>
                  <a:lnTo>
                    <a:pt x="324218" y="49911"/>
                  </a:lnTo>
                  <a:lnTo>
                    <a:pt x="313029" y="59563"/>
                  </a:lnTo>
                  <a:lnTo>
                    <a:pt x="306882" y="61353"/>
                  </a:lnTo>
                  <a:lnTo>
                    <a:pt x="298970" y="62611"/>
                  </a:lnTo>
                  <a:lnTo>
                    <a:pt x="225391" y="72906"/>
                  </a:lnTo>
                  <a:lnTo>
                    <a:pt x="200863" y="76619"/>
                  </a:lnTo>
                  <a:lnTo>
                    <a:pt x="151864" y="84452"/>
                  </a:lnTo>
                  <a:lnTo>
                    <a:pt x="102968" y="92908"/>
                  </a:lnTo>
                  <a:lnTo>
                    <a:pt x="54162" y="101881"/>
                  </a:lnTo>
                  <a:lnTo>
                    <a:pt x="0" y="112344"/>
                  </a:lnTo>
                  <a:lnTo>
                    <a:pt x="1130" y="117741"/>
                  </a:lnTo>
                  <a:lnTo>
                    <a:pt x="55651" y="111513"/>
                  </a:lnTo>
                  <a:lnTo>
                    <a:pt x="104917" y="105473"/>
                  </a:lnTo>
                  <a:lnTo>
                    <a:pt x="154122" y="98928"/>
                  </a:lnTo>
                  <a:lnTo>
                    <a:pt x="203238" y="91757"/>
                  </a:lnTo>
                  <a:lnTo>
                    <a:pt x="252245" y="83999"/>
                  </a:lnTo>
                  <a:lnTo>
                    <a:pt x="301358" y="75526"/>
                  </a:lnTo>
                  <a:lnTo>
                    <a:pt x="337553" y="50723"/>
                  </a:lnTo>
                  <a:lnTo>
                    <a:pt x="367372" y="16147"/>
                  </a:lnTo>
                  <a:lnTo>
                    <a:pt x="375297" y="6578"/>
                  </a:lnTo>
                  <a:lnTo>
                    <a:pt x="378256" y="2362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1" name="object 11"/>
            <p:cNvSpPr/>
            <p:nvPr/>
          </p:nvSpPr>
          <p:spPr>
            <a:xfrm>
              <a:off x="2034971" y="3700995"/>
              <a:ext cx="666115" cy="240665"/>
            </a:xfrm>
            <a:custGeom>
              <a:avLst/>
              <a:gdLst/>
              <a:ahLst/>
              <a:cxnLst/>
              <a:rect l="l" t="t" r="r" b="b"/>
              <a:pathLst>
                <a:path w="666114" h="240664">
                  <a:moveTo>
                    <a:pt x="363016" y="91287"/>
                  </a:moveTo>
                  <a:lnTo>
                    <a:pt x="322402" y="79921"/>
                  </a:lnTo>
                  <a:lnTo>
                    <a:pt x="224853" y="81356"/>
                  </a:lnTo>
                  <a:lnTo>
                    <a:pt x="53403" y="44831"/>
                  </a:lnTo>
                  <a:lnTo>
                    <a:pt x="2209" y="86448"/>
                  </a:lnTo>
                  <a:lnTo>
                    <a:pt x="0" y="114871"/>
                  </a:lnTo>
                  <a:lnTo>
                    <a:pt x="60159" y="143192"/>
                  </a:lnTo>
                  <a:lnTo>
                    <a:pt x="196075" y="184492"/>
                  </a:lnTo>
                  <a:lnTo>
                    <a:pt x="302564" y="195097"/>
                  </a:lnTo>
                  <a:lnTo>
                    <a:pt x="353974" y="126123"/>
                  </a:lnTo>
                  <a:lnTo>
                    <a:pt x="363016" y="91287"/>
                  </a:lnTo>
                  <a:close/>
                </a:path>
                <a:path w="666114" h="240664">
                  <a:moveTo>
                    <a:pt x="665530" y="171348"/>
                  </a:moveTo>
                  <a:lnTo>
                    <a:pt x="633361" y="144081"/>
                  </a:lnTo>
                  <a:lnTo>
                    <a:pt x="544093" y="104698"/>
                  </a:lnTo>
                  <a:lnTo>
                    <a:pt x="403504" y="0"/>
                  </a:lnTo>
                  <a:lnTo>
                    <a:pt x="339610" y="16471"/>
                  </a:lnTo>
                  <a:lnTo>
                    <a:pt x="325755" y="41376"/>
                  </a:lnTo>
                  <a:lnTo>
                    <a:pt x="368630" y="92214"/>
                  </a:lnTo>
                  <a:lnTo>
                    <a:pt x="474929" y="186436"/>
                  </a:lnTo>
                  <a:lnTo>
                    <a:pt x="567283" y="240487"/>
                  </a:lnTo>
                  <a:lnTo>
                    <a:pt x="642785" y="199250"/>
                  </a:lnTo>
                  <a:lnTo>
                    <a:pt x="665530" y="171348"/>
                  </a:lnTo>
                  <a:close/>
                </a:path>
              </a:pathLst>
            </a:custGeom>
            <a:solidFill>
              <a:srgbClr val="4867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2808922" y="4052023"/>
              <a:ext cx="808990" cy="485775"/>
            </a:xfrm>
            <a:custGeom>
              <a:avLst/>
              <a:gdLst/>
              <a:ahLst/>
              <a:cxnLst/>
              <a:rect l="l" t="t" r="r" b="b"/>
              <a:pathLst>
                <a:path w="808989" h="485775">
                  <a:moveTo>
                    <a:pt x="47434" y="0"/>
                  </a:moveTo>
                  <a:lnTo>
                    <a:pt x="4920" y="99175"/>
                  </a:lnTo>
                  <a:lnTo>
                    <a:pt x="0" y="116144"/>
                  </a:lnTo>
                  <a:lnTo>
                    <a:pt x="0" y="255176"/>
                  </a:lnTo>
                  <a:lnTo>
                    <a:pt x="8483" y="286118"/>
                  </a:lnTo>
                  <a:lnTo>
                    <a:pt x="19944" y="356611"/>
                  </a:lnTo>
                  <a:lnTo>
                    <a:pt x="36166" y="400861"/>
                  </a:lnTo>
                  <a:lnTo>
                    <a:pt x="68308" y="437546"/>
                  </a:lnTo>
                  <a:lnTo>
                    <a:pt x="127533" y="485343"/>
                  </a:lnTo>
                  <a:lnTo>
                    <a:pt x="318686" y="461528"/>
                  </a:lnTo>
                  <a:lnTo>
                    <a:pt x="449653" y="434317"/>
                  </a:lnTo>
                  <a:lnTo>
                    <a:pt x="510962" y="411928"/>
                  </a:lnTo>
                  <a:lnTo>
                    <a:pt x="104697" y="411928"/>
                  </a:lnTo>
                  <a:lnTo>
                    <a:pt x="28055" y="371254"/>
                  </a:lnTo>
                  <a:lnTo>
                    <a:pt x="15806" y="246658"/>
                  </a:lnTo>
                  <a:lnTo>
                    <a:pt x="47434" y="0"/>
                  </a:lnTo>
                  <a:close/>
                </a:path>
                <a:path w="808989" h="485775">
                  <a:moveTo>
                    <a:pt x="777938" y="239649"/>
                  </a:moveTo>
                  <a:lnTo>
                    <a:pt x="684675" y="286945"/>
                  </a:lnTo>
                  <a:lnTo>
                    <a:pt x="600286" y="320124"/>
                  </a:lnTo>
                  <a:lnTo>
                    <a:pt x="476799" y="354858"/>
                  </a:lnTo>
                  <a:lnTo>
                    <a:pt x="266242" y="406819"/>
                  </a:lnTo>
                  <a:lnTo>
                    <a:pt x="104697" y="411928"/>
                  </a:lnTo>
                  <a:lnTo>
                    <a:pt x="510962" y="411928"/>
                  </a:lnTo>
                  <a:lnTo>
                    <a:pt x="580957" y="386366"/>
                  </a:lnTo>
                  <a:lnTo>
                    <a:pt x="773125" y="300329"/>
                  </a:lnTo>
                  <a:lnTo>
                    <a:pt x="808634" y="278993"/>
                  </a:lnTo>
                  <a:lnTo>
                    <a:pt x="777938" y="239649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2365781" y="4393984"/>
              <a:ext cx="531495" cy="152400"/>
            </a:xfrm>
            <a:custGeom>
              <a:avLst/>
              <a:gdLst/>
              <a:ahLst/>
              <a:cxnLst/>
              <a:rect l="l" t="t" r="r" b="b"/>
              <a:pathLst>
                <a:path w="531494" h="152400">
                  <a:moveTo>
                    <a:pt x="466351" y="0"/>
                  </a:moveTo>
                  <a:lnTo>
                    <a:pt x="442424" y="71944"/>
                  </a:lnTo>
                  <a:lnTo>
                    <a:pt x="385868" y="111509"/>
                  </a:lnTo>
                  <a:lnTo>
                    <a:pt x="252967" y="132701"/>
                  </a:lnTo>
                  <a:lnTo>
                    <a:pt x="0" y="149539"/>
                  </a:lnTo>
                  <a:lnTo>
                    <a:pt x="15235" y="152003"/>
                  </a:lnTo>
                  <a:lnTo>
                    <a:pt x="150075" y="152003"/>
                  </a:lnTo>
                  <a:lnTo>
                    <a:pt x="263816" y="139606"/>
                  </a:lnTo>
                  <a:lnTo>
                    <a:pt x="531228" y="105978"/>
                  </a:lnTo>
                  <a:lnTo>
                    <a:pt x="466351" y="0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4"/>
            <p:cNvSpPr/>
            <p:nvPr/>
          </p:nvSpPr>
          <p:spPr>
            <a:xfrm>
              <a:off x="3297148" y="3947731"/>
              <a:ext cx="196215" cy="328930"/>
            </a:xfrm>
            <a:custGeom>
              <a:avLst/>
              <a:gdLst/>
              <a:ahLst/>
              <a:cxnLst/>
              <a:rect l="l" t="t" r="r" b="b"/>
              <a:pathLst>
                <a:path w="196214" h="328929">
                  <a:moveTo>
                    <a:pt x="8432" y="0"/>
                  </a:moveTo>
                  <a:lnTo>
                    <a:pt x="0" y="11035"/>
                  </a:lnTo>
                  <a:lnTo>
                    <a:pt x="0" y="97830"/>
                  </a:lnTo>
                  <a:lnTo>
                    <a:pt x="55851" y="171067"/>
                  </a:lnTo>
                  <a:lnTo>
                    <a:pt x="195795" y="328650"/>
                  </a:lnTo>
                  <a:lnTo>
                    <a:pt x="82290" y="192920"/>
                  </a:lnTo>
                  <a:lnTo>
                    <a:pt x="24938" y="113442"/>
                  </a:lnTo>
                  <a:lnTo>
                    <a:pt x="6174" y="59406"/>
                  </a:lnTo>
                  <a:lnTo>
                    <a:pt x="8432" y="0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5"/>
            <p:cNvSpPr/>
            <p:nvPr/>
          </p:nvSpPr>
          <p:spPr>
            <a:xfrm>
              <a:off x="3576751" y="3951851"/>
              <a:ext cx="133591" cy="21144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6"/>
            <p:cNvSpPr/>
            <p:nvPr/>
          </p:nvSpPr>
          <p:spPr>
            <a:xfrm>
              <a:off x="3538969" y="3821554"/>
              <a:ext cx="317500" cy="590550"/>
            </a:xfrm>
            <a:custGeom>
              <a:avLst/>
              <a:gdLst/>
              <a:ahLst/>
              <a:cxnLst/>
              <a:rect l="l" t="t" r="r" b="b"/>
              <a:pathLst>
                <a:path w="317500" h="590550">
                  <a:moveTo>
                    <a:pt x="115687" y="0"/>
                  </a:moveTo>
                  <a:lnTo>
                    <a:pt x="72745" y="10434"/>
                  </a:lnTo>
                  <a:lnTo>
                    <a:pt x="51096" y="37722"/>
                  </a:lnTo>
                  <a:lnTo>
                    <a:pt x="53144" y="47472"/>
                  </a:lnTo>
                  <a:lnTo>
                    <a:pt x="72912" y="90352"/>
                  </a:lnTo>
                  <a:lnTo>
                    <a:pt x="92189" y="122296"/>
                  </a:lnTo>
                  <a:lnTo>
                    <a:pt x="90703" y="123210"/>
                  </a:lnTo>
                  <a:lnTo>
                    <a:pt x="83705" y="125737"/>
                  </a:lnTo>
                  <a:lnTo>
                    <a:pt x="79806" y="133053"/>
                  </a:lnTo>
                  <a:lnTo>
                    <a:pt x="79171" y="142578"/>
                  </a:lnTo>
                  <a:lnTo>
                    <a:pt x="79590" y="146451"/>
                  </a:lnTo>
                  <a:lnTo>
                    <a:pt x="106777" y="188358"/>
                  </a:lnTo>
                  <a:lnTo>
                    <a:pt x="139387" y="217913"/>
                  </a:lnTo>
                  <a:lnTo>
                    <a:pt x="166945" y="228249"/>
                  </a:lnTo>
                  <a:lnTo>
                    <a:pt x="174536" y="230401"/>
                  </a:lnTo>
                  <a:lnTo>
                    <a:pt x="181230" y="233720"/>
                  </a:lnTo>
                  <a:lnTo>
                    <a:pt x="186194" y="239047"/>
                  </a:lnTo>
                  <a:lnTo>
                    <a:pt x="189661" y="245117"/>
                  </a:lnTo>
                  <a:lnTo>
                    <a:pt x="187159" y="259646"/>
                  </a:lnTo>
                  <a:lnTo>
                    <a:pt x="171361" y="341739"/>
                  </a:lnTo>
                  <a:lnTo>
                    <a:pt x="122783" y="287701"/>
                  </a:lnTo>
                  <a:lnTo>
                    <a:pt x="89975" y="313111"/>
                  </a:lnTo>
                  <a:lnTo>
                    <a:pt x="58524" y="340164"/>
                  </a:lnTo>
                  <a:lnTo>
                    <a:pt x="28507" y="368789"/>
                  </a:lnTo>
                  <a:lnTo>
                    <a:pt x="0" y="398914"/>
                  </a:lnTo>
                  <a:lnTo>
                    <a:pt x="18494" y="427347"/>
                  </a:lnTo>
                  <a:lnTo>
                    <a:pt x="57458" y="483107"/>
                  </a:lnTo>
                  <a:lnTo>
                    <a:pt x="96172" y="528847"/>
                  </a:lnTo>
                  <a:lnTo>
                    <a:pt x="134669" y="563772"/>
                  </a:lnTo>
                  <a:lnTo>
                    <a:pt x="171161" y="587109"/>
                  </a:lnTo>
                  <a:lnTo>
                    <a:pt x="187718" y="590138"/>
                  </a:lnTo>
                  <a:lnTo>
                    <a:pt x="202567" y="585283"/>
                  </a:lnTo>
                  <a:lnTo>
                    <a:pt x="230416" y="544368"/>
                  </a:lnTo>
                  <a:lnTo>
                    <a:pt x="249517" y="491083"/>
                  </a:lnTo>
                  <a:lnTo>
                    <a:pt x="266338" y="437076"/>
                  </a:lnTo>
                  <a:lnTo>
                    <a:pt x="280872" y="382410"/>
                  </a:lnTo>
                  <a:lnTo>
                    <a:pt x="293115" y="327147"/>
                  </a:lnTo>
                  <a:lnTo>
                    <a:pt x="301290" y="279388"/>
                  </a:lnTo>
                  <a:lnTo>
                    <a:pt x="310413" y="215412"/>
                  </a:lnTo>
                  <a:lnTo>
                    <a:pt x="316387" y="180206"/>
                  </a:lnTo>
                  <a:lnTo>
                    <a:pt x="311315" y="138272"/>
                  </a:lnTo>
                  <a:lnTo>
                    <a:pt x="266369" y="110764"/>
                  </a:lnTo>
                  <a:lnTo>
                    <a:pt x="241696" y="99531"/>
                  </a:lnTo>
                  <a:lnTo>
                    <a:pt x="219144" y="84458"/>
                  </a:lnTo>
                  <a:lnTo>
                    <a:pt x="199279" y="65996"/>
                  </a:lnTo>
                  <a:lnTo>
                    <a:pt x="182664" y="44597"/>
                  </a:lnTo>
                  <a:lnTo>
                    <a:pt x="170599" y="25620"/>
                  </a:lnTo>
                  <a:lnTo>
                    <a:pt x="163790" y="16847"/>
                  </a:lnTo>
                  <a:lnTo>
                    <a:pt x="155676" y="9405"/>
                  </a:lnTo>
                  <a:lnTo>
                    <a:pt x="136728" y="1067"/>
                  </a:lnTo>
                  <a:lnTo>
                    <a:pt x="115687" y="0"/>
                  </a:lnTo>
                  <a:close/>
                </a:path>
              </a:pathLst>
            </a:custGeom>
            <a:solidFill>
              <a:srgbClr val="E2BB9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7"/>
            <p:cNvSpPr/>
            <p:nvPr/>
          </p:nvSpPr>
          <p:spPr>
            <a:xfrm>
              <a:off x="3870096" y="3936347"/>
              <a:ext cx="78790" cy="14820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8"/>
            <p:cNvSpPr/>
            <p:nvPr/>
          </p:nvSpPr>
          <p:spPr>
            <a:xfrm>
              <a:off x="3852498" y="3538896"/>
              <a:ext cx="79815" cy="10300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9"/>
            <p:cNvSpPr/>
            <p:nvPr/>
          </p:nvSpPr>
          <p:spPr>
            <a:xfrm>
              <a:off x="3590309" y="3623377"/>
              <a:ext cx="79814" cy="10300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916951" y="1964337"/>
            <a:ext cx="3954204" cy="2026453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 marR="6147">
              <a:spcBef>
                <a:spcPts val="121"/>
              </a:spcBef>
            </a:pPr>
            <a:r>
              <a:rPr lang="en-US" sz="4356" spc="188" dirty="0" err="1" smtClean="0">
                <a:solidFill>
                  <a:srgbClr val="58595B"/>
                </a:solidFill>
                <a:latin typeface="Arial"/>
                <a:cs typeface="Arial"/>
              </a:rPr>
              <a:t>Apa</a:t>
            </a:r>
            <a:r>
              <a:rPr lang="en-US" sz="4356" spc="188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4356" spc="188" dirty="0" err="1" smtClean="0">
                <a:solidFill>
                  <a:srgbClr val="58595B"/>
                </a:solidFill>
                <a:latin typeface="Arial"/>
                <a:cs typeface="Arial"/>
              </a:rPr>
              <a:t>manfaat</a:t>
            </a:r>
            <a:r>
              <a:rPr sz="4356" spc="188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4356" spc="133" dirty="0" err="1" smtClean="0">
                <a:solidFill>
                  <a:srgbClr val="58595B"/>
                </a:solidFill>
                <a:latin typeface="Arial"/>
                <a:cs typeface="Arial"/>
              </a:rPr>
              <a:t>Bermain</a:t>
            </a:r>
            <a:r>
              <a:rPr sz="4356" spc="133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4356" spc="169" dirty="0" err="1" smtClean="0">
                <a:solidFill>
                  <a:srgbClr val="58595B"/>
                </a:solidFill>
                <a:latin typeface="Arial"/>
                <a:cs typeface="Arial"/>
              </a:rPr>
              <a:t>itu</a:t>
            </a:r>
            <a:r>
              <a:rPr sz="4356" spc="169" dirty="0" smtClean="0">
                <a:solidFill>
                  <a:srgbClr val="58595B"/>
                </a:solidFill>
                <a:latin typeface="Arial"/>
                <a:cs typeface="Arial"/>
              </a:rPr>
              <a:t>  </a:t>
            </a:r>
            <a:r>
              <a:rPr sz="4356" spc="30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4356" spc="127" dirty="0" err="1" smtClean="0">
                <a:solidFill>
                  <a:srgbClr val="58595B"/>
                </a:solidFill>
                <a:latin typeface="Arial"/>
                <a:cs typeface="Arial"/>
              </a:rPr>
              <a:t>untuk</a:t>
            </a:r>
            <a:r>
              <a:rPr sz="4356" spc="127" dirty="0" smtClean="0">
                <a:solidFill>
                  <a:srgbClr val="58595B"/>
                </a:solidFill>
                <a:latin typeface="Arial"/>
                <a:cs typeface="Arial"/>
              </a:rPr>
              <a:t>  </a:t>
            </a:r>
            <a:r>
              <a:rPr sz="4356" spc="48" dirty="0" err="1" smtClean="0">
                <a:solidFill>
                  <a:srgbClr val="58595B"/>
                </a:solidFill>
                <a:latin typeface="Arial"/>
                <a:cs typeface="Arial"/>
              </a:rPr>
              <a:t>Anak</a:t>
            </a:r>
            <a:r>
              <a:rPr sz="4356" spc="48" dirty="0" smtClean="0">
                <a:solidFill>
                  <a:srgbClr val="58595B"/>
                </a:solidFill>
                <a:latin typeface="Arial"/>
                <a:cs typeface="Arial"/>
              </a:rPr>
              <a:t>?</a:t>
            </a:r>
            <a:endParaRPr sz="435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0352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4" y="201721"/>
            <a:ext cx="5454895" cy="4316889"/>
            <a:chOff x="-12" y="12"/>
            <a:chExt cx="4507865" cy="3567429"/>
          </a:xfrm>
        </p:grpSpPr>
        <p:sp>
          <p:nvSpPr>
            <p:cNvPr id="3" name="object 3"/>
            <p:cNvSpPr/>
            <p:nvPr/>
          </p:nvSpPr>
          <p:spPr>
            <a:xfrm>
              <a:off x="-12" y="12"/>
              <a:ext cx="4507865" cy="3567429"/>
            </a:xfrm>
            <a:custGeom>
              <a:avLst/>
              <a:gdLst/>
              <a:ahLst/>
              <a:cxnLst/>
              <a:rect l="l" t="t" r="r" b="b"/>
              <a:pathLst>
                <a:path w="4507865" h="3567429">
                  <a:moveTo>
                    <a:pt x="4484941" y="0"/>
                  </a:moveTo>
                  <a:lnTo>
                    <a:pt x="0" y="0"/>
                  </a:lnTo>
                  <a:lnTo>
                    <a:pt x="0" y="3567176"/>
                  </a:lnTo>
                  <a:lnTo>
                    <a:pt x="607" y="3518541"/>
                  </a:lnTo>
                  <a:lnTo>
                    <a:pt x="2420" y="3470846"/>
                  </a:lnTo>
                  <a:lnTo>
                    <a:pt x="5423" y="3424080"/>
                  </a:lnTo>
                  <a:lnTo>
                    <a:pt x="9601" y="3378236"/>
                  </a:lnTo>
                  <a:lnTo>
                    <a:pt x="14939" y="3333304"/>
                  </a:lnTo>
                  <a:lnTo>
                    <a:pt x="21421" y="3289274"/>
                  </a:lnTo>
                  <a:lnTo>
                    <a:pt x="29033" y="3246139"/>
                  </a:lnTo>
                  <a:lnTo>
                    <a:pt x="37760" y="3203889"/>
                  </a:lnTo>
                  <a:lnTo>
                    <a:pt x="47586" y="3162516"/>
                  </a:lnTo>
                  <a:lnTo>
                    <a:pt x="58496" y="3122010"/>
                  </a:lnTo>
                  <a:lnTo>
                    <a:pt x="70476" y="3082362"/>
                  </a:lnTo>
                  <a:lnTo>
                    <a:pt x="83509" y="3043564"/>
                  </a:lnTo>
                  <a:lnTo>
                    <a:pt x="97581" y="3005606"/>
                  </a:lnTo>
                  <a:lnTo>
                    <a:pt x="112677" y="2968480"/>
                  </a:lnTo>
                  <a:lnTo>
                    <a:pt x="128782" y="2932176"/>
                  </a:lnTo>
                  <a:lnTo>
                    <a:pt x="145880" y="2896687"/>
                  </a:lnTo>
                  <a:lnTo>
                    <a:pt x="163957" y="2862002"/>
                  </a:lnTo>
                  <a:lnTo>
                    <a:pt x="182997" y="2828113"/>
                  </a:lnTo>
                  <a:lnTo>
                    <a:pt x="202985" y="2795011"/>
                  </a:lnTo>
                  <a:lnTo>
                    <a:pt x="223906" y="2762687"/>
                  </a:lnTo>
                  <a:lnTo>
                    <a:pt x="245745" y="2731132"/>
                  </a:lnTo>
                  <a:lnTo>
                    <a:pt x="268487" y="2700337"/>
                  </a:lnTo>
                  <a:lnTo>
                    <a:pt x="292116" y="2670294"/>
                  </a:lnTo>
                  <a:lnTo>
                    <a:pt x="316618" y="2640992"/>
                  </a:lnTo>
                  <a:lnTo>
                    <a:pt x="341977" y="2612424"/>
                  </a:lnTo>
                  <a:lnTo>
                    <a:pt x="368179" y="2584580"/>
                  </a:lnTo>
                  <a:lnTo>
                    <a:pt x="395208" y="2557452"/>
                  </a:lnTo>
                  <a:lnTo>
                    <a:pt x="423049" y="2531030"/>
                  </a:lnTo>
                  <a:lnTo>
                    <a:pt x="451687" y="2505306"/>
                  </a:lnTo>
                  <a:lnTo>
                    <a:pt x="481107" y="2480270"/>
                  </a:lnTo>
                  <a:lnTo>
                    <a:pt x="511294" y="2455915"/>
                  </a:lnTo>
                  <a:lnTo>
                    <a:pt x="542232" y="2432229"/>
                  </a:lnTo>
                  <a:lnTo>
                    <a:pt x="573906" y="2409206"/>
                  </a:lnTo>
                  <a:lnTo>
                    <a:pt x="606302" y="2386836"/>
                  </a:lnTo>
                  <a:lnTo>
                    <a:pt x="639404" y="2365109"/>
                  </a:lnTo>
                  <a:lnTo>
                    <a:pt x="673197" y="2344018"/>
                  </a:lnTo>
                  <a:lnTo>
                    <a:pt x="707667" y="2323552"/>
                  </a:lnTo>
                  <a:lnTo>
                    <a:pt x="742797" y="2303704"/>
                  </a:lnTo>
                  <a:lnTo>
                    <a:pt x="778573" y="2284464"/>
                  </a:lnTo>
                  <a:lnTo>
                    <a:pt x="814979" y="2265823"/>
                  </a:lnTo>
                  <a:lnTo>
                    <a:pt x="852001" y="2247772"/>
                  </a:lnTo>
                  <a:lnTo>
                    <a:pt x="889623" y="2230303"/>
                  </a:lnTo>
                  <a:lnTo>
                    <a:pt x="927831" y="2213406"/>
                  </a:lnTo>
                  <a:lnTo>
                    <a:pt x="966608" y="2197073"/>
                  </a:lnTo>
                  <a:lnTo>
                    <a:pt x="1005941" y="2181294"/>
                  </a:lnTo>
                  <a:lnTo>
                    <a:pt x="1045814" y="2166061"/>
                  </a:lnTo>
                  <a:lnTo>
                    <a:pt x="1086211" y="2151365"/>
                  </a:lnTo>
                  <a:lnTo>
                    <a:pt x="1127118" y="2137196"/>
                  </a:lnTo>
                  <a:lnTo>
                    <a:pt x="1168520" y="2123547"/>
                  </a:lnTo>
                  <a:lnTo>
                    <a:pt x="1210401" y="2110407"/>
                  </a:lnTo>
                  <a:lnTo>
                    <a:pt x="1252746" y="2097768"/>
                  </a:lnTo>
                  <a:lnTo>
                    <a:pt x="1295540" y="2085621"/>
                  </a:lnTo>
                  <a:lnTo>
                    <a:pt x="1338769" y="2073957"/>
                  </a:lnTo>
                  <a:lnTo>
                    <a:pt x="1382416" y="2062767"/>
                  </a:lnTo>
                  <a:lnTo>
                    <a:pt x="1426467" y="2052043"/>
                  </a:lnTo>
                  <a:lnTo>
                    <a:pt x="1470907" y="2041774"/>
                  </a:lnTo>
                  <a:lnTo>
                    <a:pt x="1515720" y="2031953"/>
                  </a:lnTo>
                  <a:lnTo>
                    <a:pt x="1560892" y="2022571"/>
                  </a:lnTo>
                  <a:lnTo>
                    <a:pt x="1606407" y="2013618"/>
                  </a:lnTo>
                  <a:lnTo>
                    <a:pt x="1652251" y="2005085"/>
                  </a:lnTo>
                  <a:lnTo>
                    <a:pt x="1698407" y="1996964"/>
                  </a:lnTo>
                  <a:lnTo>
                    <a:pt x="1744861" y="1989245"/>
                  </a:lnTo>
                  <a:lnTo>
                    <a:pt x="1791599" y="1981921"/>
                  </a:lnTo>
                  <a:lnTo>
                    <a:pt x="1838604" y="1974981"/>
                  </a:lnTo>
                  <a:lnTo>
                    <a:pt x="1885861" y="1968417"/>
                  </a:lnTo>
                  <a:lnTo>
                    <a:pt x="1933356" y="1962219"/>
                  </a:lnTo>
                  <a:lnTo>
                    <a:pt x="1981073" y="1956380"/>
                  </a:lnTo>
                  <a:lnTo>
                    <a:pt x="2028998" y="1950890"/>
                  </a:lnTo>
                  <a:lnTo>
                    <a:pt x="2077115" y="1945739"/>
                  </a:lnTo>
                  <a:lnTo>
                    <a:pt x="2125408" y="1940920"/>
                  </a:lnTo>
                  <a:lnTo>
                    <a:pt x="2173864" y="1936423"/>
                  </a:lnTo>
                  <a:lnTo>
                    <a:pt x="2222466" y="1932240"/>
                  </a:lnTo>
                  <a:lnTo>
                    <a:pt x="2271200" y="1928360"/>
                  </a:lnTo>
                  <a:lnTo>
                    <a:pt x="2320050" y="1924776"/>
                  </a:lnTo>
                  <a:lnTo>
                    <a:pt x="2369002" y="1921479"/>
                  </a:lnTo>
                  <a:lnTo>
                    <a:pt x="2418040" y="1918459"/>
                  </a:lnTo>
                  <a:lnTo>
                    <a:pt x="2467149" y="1915708"/>
                  </a:lnTo>
                  <a:lnTo>
                    <a:pt x="2516315" y="1913216"/>
                  </a:lnTo>
                  <a:lnTo>
                    <a:pt x="2614753" y="1908975"/>
                  </a:lnTo>
                  <a:lnTo>
                    <a:pt x="2713233" y="1905666"/>
                  </a:lnTo>
                  <a:lnTo>
                    <a:pt x="2811635" y="1903217"/>
                  </a:lnTo>
                  <a:lnTo>
                    <a:pt x="2909838" y="1901556"/>
                  </a:lnTo>
                  <a:lnTo>
                    <a:pt x="3007721" y="1900612"/>
                  </a:lnTo>
                  <a:lnTo>
                    <a:pt x="3105162" y="1900313"/>
                  </a:lnTo>
                  <a:lnTo>
                    <a:pt x="3946702" y="1870621"/>
                  </a:lnTo>
                  <a:lnTo>
                    <a:pt x="4370943" y="1662774"/>
                  </a:lnTo>
                  <a:lnTo>
                    <a:pt x="4507237" y="1098618"/>
                  </a:lnTo>
                  <a:lnTo>
                    <a:pt x="4484941" y="0"/>
                  </a:lnTo>
                  <a:close/>
                </a:path>
              </a:pathLst>
            </a:custGeom>
            <a:solidFill>
              <a:srgbClr val="FEF78E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1253464" y="611936"/>
              <a:ext cx="996950" cy="996950"/>
            </a:xfrm>
            <a:custGeom>
              <a:avLst/>
              <a:gdLst/>
              <a:ahLst/>
              <a:cxnLst/>
              <a:rect l="l" t="t" r="r" b="b"/>
              <a:pathLst>
                <a:path w="996950" h="996950">
                  <a:moveTo>
                    <a:pt x="498474" y="0"/>
                  </a:moveTo>
                  <a:lnTo>
                    <a:pt x="450466" y="2281"/>
                  </a:lnTo>
                  <a:lnTo>
                    <a:pt x="403750" y="8988"/>
                  </a:lnTo>
                  <a:lnTo>
                    <a:pt x="358533" y="19910"/>
                  </a:lnTo>
                  <a:lnTo>
                    <a:pt x="315026" y="34839"/>
                  </a:lnTo>
                  <a:lnTo>
                    <a:pt x="273437" y="53565"/>
                  </a:lnTo>
                  <a:lnTo>
                    <a:pt x="233975" y="75881"/>
                  </a:lnTo>
                  <a:lnTo>
                    <a:pt x="196849" y="101576"/>
                  </a:lnTo>
                  <a:lnTo>
                    <a:pt x="162267" y="130443"/>
                  </a:lnTo>
                  <a:lnTo>
                    <a:pt x="130439" y="162272"/>
                  </a:lnTo>
                  <a:lnTo>
                    <a:pt x="101573" y="196854"/>
                  </a:lnTo>
                  <a:lnTo>
                    <a:pt x="75878" y="233981"/>
                  </a:lnTo>
                  <a:lnTo>
                    <a:pt x="53563" y="273443"/>
                  </a:lnTo>
                  <a:lnTo>
                    <a:pt x="34837" y="315032"/>
                  </a:lnTo>
                  <a:lnTo>
                    <a:pt x="19909" y="358538"/>
                  </a:lnTo>
                  <a:lnTo>
                    <a:pt x="8987" y="403753"/>
                  </a:lnTo>
                  <a:lnTo>
                    <a:pt x="2281" y="450468"/>
                  </a:lnTo>
                  <a:lnTo>
                    <a:pt x="0" y="498475"/>
                  </a:lnTo>
                  <a:lnTo>
                    <a:pt x="2281" y="546481"/>
                  </a:lnTo>
                  <a:lnTo>
                    <a:pt x="8987" y="593196"/>
                  </a:lnTo>
                  <a:lnTo>
                    <a:pt x="19909" y="638411"/>
                  </a:lnTo>
                  <a:lnTo>
                    <a:pt x="34837" y="681917"/>
                  </a:lnTo>
                  <a:lnTo>
                    <a:pt x="53563" y="723506"/>
                  </a:lnTo>
                  <a:lnTo>
                    <a:pt x="75878" y="762968"/>
                  </a:lnTo>
                  <a:lnTo>
                    <a:pt x="101573" y="800095"/>
                  </a:lnTo>
                  <a:lnTo>
                    <a:pt x="130439" y="834677"/>
                  </a:lnTo>
                  <a:lnTo>
                    <a:pt x="162267" y="866506"/>
                  </a:lnTo>
                  <a:lnTo>
                    <a:pt x="196849" y="895373"/>
                  </a:lnTo>
                  <a:lnTo>
                    <a:pt x="233975" y="921068"/>
                  </a:lnTo>
                  <a:lnTo>
                    <a:pt x="273437" y="943384"/>
                  </a:lnTo>
                  <a:lnTo>
                    <a:pt x="315026" y="962110"/>
                  </a:lnTo>
                  <a:lnTo>
                    <a:pt x="358533" y="977039"/>
                  </a:lnTo>
                  <a:lnTo>
                    <a:pt x="403750" y="987961"/>
                  </a:lnTo>
                  <a:lnTo>
                    <a:pt x="450466" y="994668"/>
                  </a:lnTo>
                  <a:lnTo>
                    <a:pt x="498474" y="996950"/>
                  </a:lnTo>
                  <a:lnTo>
                    <a:pt x="546480" y="994668"/>
                  </a:lnTo>
                  <a:lnTo>
                    <a:pt x="593195" y="987961"/>
                  </a:lnTo>
                  <a:lnTo>
                    <a:pt x="638410" y="977039"/>
                  </a:lnTo>
                  <a:lnTo>
                    <a:pt x="681916" y="962110"/>
                  </a:lnTo>
                  <a:lnTo>
                    <a:pt x="723503" y="943384"/>
                  </a:lnTo>
                  <a:lnTo>
                    <a:pt x="762965" y="921068"/>
                  </a:lnTo>
                  <a:lnTo>
                    <a:pt x="800090" y="895373"/>
                  </a:lnTo>
                  <a:lnTo>
                    <a:pt x="834671" y="866506"/>
                  </a:lnTo>
                  <a:lnTo>
                    <a:pt x="866499" y="834677"/>
                  </a:lnTo>
                  <a:lnTo>
                    <a:pt x="895365" y="800095"/>
                  </a:lnTo>
                  <a:lnTo>
                    <a:pt x="921059" y="762968"/>
                  </a:lnTo>
                  <a:lnTo>
                    <a:pt x="943374" y="723506"/>
                  </a:lnTo>
                  <a:lnTo>
                    <a:pt x="962099" y="681917"/>
                  </a:lnTo>
                  <a:lnTo>
                    <a:pt x="977027" y="638411"/>
                  </a:lnTo>
                  <a:lnTo>
                    <a:pt x="987949" y="593196"/>
                  </a:lnTo>
                  <a:lnTo>
                    <a:pt x="994655" y="546481"/>
                  </a:lnTo>
                  <a:lnTo>
                    <a:pt x="996937" y="498475"/>
                  </a:lnTo>
                  <a:lnTo>
                    <a:pt x="994655" y="450468"/>
                  </a:lnTo>
                  <a:lnTo>
                    <a:pt x="987949" y="403753"/>
                  </a:lnTo>
                  <a:lnTo>
                    <a:pt x="977027" y="358538"/>
                  </a:lnTo>
                  <a:lnTo>
                    <a:pt x="962099" y="315032"/>
                  </a:lnTo>
                  <a:lnTo>
                    <a:pt x="943374" y="273443"/>
                  </a:lnTo>
                  <a:lnTo>
                    <a:pt x="921059" y="233981"/>
                  </a:lnTo>
                  <a:lnTo>
                    <a:pt x="895365" y="196854"/>
                  </a:lnTo>
                  <a:lnTo>
                    <a:pt x="866499" y="162272"/>
                  </a:lnTo>
                  <a:lnTo>
                    <a:pt x="834671" y="130443"/>
                  </a:lnTo>
                  <a:lnTo>
                    <a:pt x="800090" y="101576"/>
                  </a:lnTo>
                  <a:lnTo>
                    <a:pt x="762965" y="75881"/>
                  </a:lnTo>
                  <a:lnTo>
                    <a:pt x="723503" y="53565"/>
                  </a:lnTo>
                  <a:lnTo>
                    <a:pt x="681916" y="34839"/>
                  </a:lnTo>
                  <a:lnTo>
                    <a:pt x="638410" y="19910"/>
                  </a:lnTo>
                  <a:lnTo>
                    <a:pt x="593195" y="8988"/>
                  </a:lnTo>
                  <a:lnTo>
                    <a:pt x="546480" y="2281"/>
                  </a:lnTo>
                  <a:lnTo>
                    <a:pt x="4984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5" name="object 5"/>
          <p:cNvSpPr/>
          <p:nvPr/>
        </p:nvSpPr>
        <p:spPr>
          <a:xfrm>
            <a:off x="7357001" y="2152297"/>
            <a:ext cx="1791917" cy="4497464"/>
          </a:xfrm>
          <a:custGeom>
            <a:avLst/>
            <a:gdLst/>
            <a:ahLst/>
            <a:cxnLst/>
            <a:rect l="l" t="t" r="r" b="b"/>
            <a:pathLst>
              <a:path w="1480820" h="3716654">
                <a:moveTo>
                  <a:pt x="1480324" y="0"/>
                </a:moveTo>
                <a:lnTo>
                  <a:pt x="1102944" y="113397"/>
                </a:lnTo>
                <a:lnTo>
                  <a:pt x="916878" y="280912"/>
                </a:lnTo>
                <a:lnTo>
                  <a:pt x="867878" y="619289"/>
                </a:lnTo>
                <a:lnTo>
                  <a:pt x="901700" y="1245273"/>
                </a:lnTo>
                <a:lnTo>
                  <a:pt x="905044" y="1295255"/>
                </a:lnTo>
                <a:lnTo>
                  <a:pt x="908036" y="1345647"/>
                </a:lnTo>
                <a:lnTo>
                  <a:pt x="910668" y="1396410"/>
                </a:lnTo>
                <a:lnTo>
                  <a:pt x="912931" y="1447508"/>
                </a:lnTo>
                <a:lnTo>
                  <a:pt x="914816" y="1498903"/>
                </a:lnTo>
                <a:lnTo>
                  <a:pt x="916313" y="1550558"/>
                </a:lnTo>
                <a:lnTo>
                  <a:pt x="917415" y="1602436"/>
                </a:lnTo>
                <a:lnTo>
                  <a:pt x="918112" y="1654498"/>
                </a:lnTo>
                <a:lnTo>
                  <a:pt x="918395" y="1706709"/>
                </a:lnTo>
                <a:lnTo>
                  <a:pt x="918255" y="1759031"/>
                </a:lnTo>
                <a:lnTo>
                  <a:pt x="917684" y="1811426"/>
                </a:lnTo>
                <a:lnTo>
                  <a:pt x="916673" y="1863857"/>
                </a:lnTo>
                <a:lnTo>
                  <a:pt x="915212" y="1916287"/>
                </a:lnTo>
                <a:lnTo>
                  <a:pt x="913294" y="1968678"/>
                </a:lnTo>
                <a:lnTo>
                  <a:pt x="910908" y="2020994"/>
                </a:lnTo>
                <a:lnTo>
                  <a:pt x="908047" y="2073197"/>
                </a:lnTo>
                <a:lnTo>
                  <a:pt x="904700" y="2125250"/>
                </a:lnTo>
                <a:lnTo>
                  <a:pt x="900860" y="2177114"/>
                </a:lnTo>
                <a:lnTo>
                  <a:pt x="896518" y="2228754"/>
                </a:lnTo>
                <a:lnTo>
                  <a:pt x="891664" y="2280132"/>
                </a:lnTo>
                <a:lnTo>
                  <a:pt x="886290" y="2331210"/>
                </a:lnTo>
                <a:lnTo>
                  <a:pt x="880387" y="2381952"/>
                </a:lnTo>
                <a:lnTo>
                  <a:pt x="873946" y="2432319"/>
                </a:lnTo>
                <a:lnTo>
                  <a:pt x="866958" y="2482275"/>
                </a:lnTo>
                <a:lnTo>
                  <a:pt x="859414" y="2531783"/>
                </a:lnTo>
                <a:lnTo>
                  <a:pt x="851306" y="2580804"/>
                </a:lnTo>
                <a:lnTo>
                  <a:pt x="842624" y="2629302"/>
                </a:lnTo>
                <a:lnTo>
                  <a:pt x="833360" y="2677240"/>
                </a:lnTo>
                <a:lnTo>
                  <a:pt x="823504" y="2724580"/>
                </a:lnTo>
                <a:lnTo>
                  <a:pt x="813048" y="2771285"/>
                </a:lnTo>
                <a:lnTo>
                  <a:pt x="801983" y="2817317"/>
                </a:lnTo>
                <a:lnTo>
                  <a:pt x="790300" y="2862640"/>
                </a:lnTo>
                <a:lnTo>
                  <a:pt x="777991" y="2907216"/>
                </a:lnTo>
                <a:lnTo>
                  <a:pt x="765046" y="2951007"/>
                </a:lnTo>
                <a:lnTo>
                  <a:pt x="751456" y="2993977"/>
                </a:lnTo>
                <a:lnTo>
                  <a:pt x="737212" y="3036088"/>
                </a:lnTo>
                <a:lnTo>
                  <a:pt x="722307" y="3077303"/>
                </a:lnTo>
                <a:lnTo>
                  <a:pt x="706730" y="3117585"/>
                </a:lnTo>
                <a:lnTo>
                  <a:pt x="690473" y="3156895"/>
                </a:lnTo>
                <a:lnTo>
                  <a:pt x="673527" y="3195198"/>
                </a:lnTo>
                <a:lnTo>
                  <a:pt x="655884" y="3232455"/>
                </a:lnTo>
                <a:lnTo>
                  <a:pt x="637533" y="3268630"/>
                </a:lnTo>
                <a:lnTo>
                  <a:pt x="618467" y="3303685"/>
                </a:lnTo>
                <a:lnTo>
                  <a:pt x="598677" y="3337583"/>
                </a:lnTo>
                <a:lnTo>
                  <a:pt x="578153" y="3370286"/>
                </a:lnTo>
                <a:lnTo>
                  <a:pt x="534870" y="3431960"/>
                </a:lnTo>
                <a:lnTo>
                  <a:pt x="488547" y="3488409"/>
                </a:lnTo>
                <a:lnTo>
                  <a:pt x="439113" y="3539333"/>
                </a:lnTo>
                <a:lnTo>
                  <a:pt x="386496" y="3584436"/>
                </a:lnTo>
                <a:lnTo>
                  <a:pt x="330627" y="3623419"/>
                </a:lnTo>
                <a:lnTo>
                  <a:pt x="271434" y="3655982"/>
                </a:lnTo>
                <a:lnTo>
                  <a:pt x="208846" y="3681829"/>
                </a:lnTo>
                <a:lnTo>
                  <a:pt x="142791" y="3700660"/>
                </a:lnTo>
                <a:lnTo>
                  <a:pt x="73199" y="3712178"/>
                </a:lnTo>
                <a:lnTo>
                  <a:pt x="0" y="3716083"/>
                </a:lnTo>
                <a:lnTo>
                  <a:pt x="1480324" y="3716083"/>
                </a:lnTo>
                <a:lnTo>
                  <a:pt x="1480324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6" name="object 6"/>
          <p:cNvGrpSpPr/>
          <p:nvPr/>
        </p:nvGrpSpPr>
        <p:grpSpPr>
          <a:xfrm>
            <a:off x="451764" y="6047120"/>
            <a:ext cx="376518" cy="280467"/>
            <a:chOff x="373333" y="4830585"/>
            <a:chExt cx="311150" cy="231775"/>
          </a:xfrm>
        </p:grpSpPr>
        <p:sp>
          <p:nvSpPr>
            <p:cNvPr id="7" name="object 7"/>
            <p:cNvSpPr/>
            <p:nvPr/>
          </p:nvSpPr>
          <p:spPr>
            <a:xfrm>
              <a:off x="402882" y="4848745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5" h="213360">
                  <a:moveTo>
                    <a:pt x="281279" y="0"/>
                  </a:moveTo>
                  <a:lnTo>
                    <a:pt x="0" y="0"/>
                  </a:lnTo>
                  <a:lnTo>
                    <a:pt x="0" y="213106"/>
                  </a:lnTo>
                  <a:lnTo>
                    <a:pt x="281279" y="213106"/>
                  </a:lnTo>
                  <a:lnTo>
                    <a:pt x="281279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8"/>
            <p:cNvSpPr/>
            <p:nvPr/>
          </p:nvSpPr>
          <p:spPr>
            <a:xfrm>
              <a:off x="373333" y="4830585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5" h="219075">
                  <a:moveTo>
                    <a:pt x="286354" y="1163"/>
                  </a:moveTo>
                  <a:lnTo>
                    <a:pt x="267122" y="1163"/>
                  </a:lnTo>
                  <a:lnTo>
                    <a:pt x="283248" y="5080"/>
                  </a:lnTo>
                  <a:lnTo>
                    <a:pt x="284485" y="19799"/>
                  </a:lnTo>
                  <a:lnTo>
                    <a:pt x="283641" y="50149"/>
                  </a:lnTo>
                  <a:lnTo>
                    <a:pt x="282112" y="82589"/>
                  </a:lnTo>
                  <a:lnTo>
                    <a:pt x="281292" y="103581"/>
                  </a:lnTo>
                  <a:lnTo>
                    <a:pt x="281292" y="218922"/>
                  </a:lnTo>
                  <a:lnTo>
                    <a:pt x="286359" y="218922"/>
                  </a:lnTo>
                  <a:lnTo>
                    <a:pt x="286354" y="1163"/>
                  </a:lnTo>
                  <a:close/>
                </a:path>
                <a:path w="287655" h="219075">
                  <a:moveTo>
                    <a:pt x="285191" y="0"/>
                  </a:moveTo>
                  <a:lnTo>
                    <a:pt x="1168" y="0"/>
                  </a:lnTo>
                  <a:lnTo>
                    <a:pt x="4" y="1163"/>
                  </a:lnTo>
                  <a:lnTo>
                    <a:pt x="0" y="217017"/>
                  </a:lnTo>
                  <a:lnTo>
                    <a:pt x="1168" y="218186"/>
                  </a:lnTo>
                  <a:lnTo>
                    <a:pt x="281292" y="218186"/>
                  </a:lnTo>
                  <a:lnTo>
                    <a:pt x="281292" y="214909"/>
                  </a:lnTo>
                  <a:lnTo>
                    <a:pt x="5104" y="214906"/>
                  </a:lnTo>
                  <a:lnTo>
                    <a:pt x="411" y="196032"/>
                  </a:lnTo>
                  <a:lnTo>
                    <a:pt x="933" y="166176"/>
                  </a:lnTo>
                  <a:lnTo>
                    <a:pt x="3540" y="135610"/>
                  </a:lnTo>
                  <a:lnTo>
                    <a:pt x="5105" y="114604"/>
                  </a:lnTo>
                  <a:lnTo>
                    <a:pt x="3431" y="90587"/>
                  </a:lnTo>
                  <a:lnTo>
                    <a:pt x="642" y="59809"/>
                  </a:lnTo>
                  <a:lnTo>
                    <a:pt x="85" y="29570"/>
                  </a:lnTo>
                  <a:lnTo>
                    <a:pt x="5076" y="7302"/>
                  </a:lnTo>
                  <a:lnTo>
                    <a:pt x="3098" y="7302"/>
                  </a:lnTo>
                  <a:lnTo>
                    <a:pt x="7543" y="2755"/>
                  </a:lnTo>
                  <a:lnTo>
                    <a:pt x="227096" y="2755"/>
                  </a:lnTo>
                  <a:lnTo>
                    <a:pt x="241133" y="1598"/>
                  </a:lnTo>
                  <a:lnTo>
                    <a:pt x="267122" y="1163"/>
                  </a:lnTo>
                  <a:lnTo>
                    <a:pt x="286354" y="1163"/>
                  </a:lnTo>
                  <a:lnTo>
                    <a:pt x="285191" y="0"/>
                  </a:lnTo>
                  <a:close/>
                </a:path>
                <a:path w="287655" h="219075">
                  <a:moveTo>
                    <a:pt x="287108" y="213106"/>
                  </a:moveTo>
                  <a:lnTo>
                    <a:pt x="286359" y="213106"/>
                  </a:lnTo>
                  <a:lnTo>
                    <a:pt x="286359" y="218186"/>
                  </a:lnTo>
                  <a:lnTo>
                    <a:pt x="287108" y="218186"/>
                  </a:lnTo>
                  <a:lnTo>
                    <a:pt x="287108" y="213106"/>
                  </a:lnTo>
                  <a:close/>
                </a:path>
                <a:path w="287655" h="219075">
                  <a:moveTo>
                    <a:pt x="281292" y="213106"/>
                  </a:moveTo>
                  <a:lnTo>
                    <a:pt x="73888" y="213106"/>
                  </a:lnTo>
                  <a:lnTo>
                    <a:pt x="14636" y="214906"/>
                  </a:lnTo>
                  <a:lnTo>
                    <a:pt x="5105" y="214909"/>
                  </a:lnTo>
                  <a:lnTo>
                    <a:pt x="281292" y="214909"/>
                  </a:lnTo>
                  <a:lnTo>
                    <a:pt x="281292" y="213106"/>
                  </a:lnTo>
                  <a:close/>
                </a:path>
                <a:path w="287655" h="219075">
                  <a:moveTo>
                    <a:pt x="7543" y="2755"/>
                  </a:moveTo>
                  <a:lnTo>
                    <a:pt x="3098" y="7302"/>
                  </a:lnTo>
                  <a:lnTo>
                    <a:pt x="5241" y="6929"/>
                  </a:lnTo>
                  <a:lnTo>
                    <a:pt x="7543" y="2755"/>
                  </a:lnTo>
                  <a:close/>
                </a:path>
                <a:path w="287655" h="219075">
                  <a:moveTo>
                    <a:pt x="5241" y="6929"/>
                  </a:moveTo>
                  <a:lnTo>
                    <a:pt x="3098" y="7302"/>
                  </a:lnTo>
                  <a:lnTo>
                    <a:pt x="5076" y="7302"/>
                  </a:lnTo>
                  <a:lnTo>
                    <a:pt x="5105" y="7175"/>
                  </a:lnTo>
                  <a:lnTo>
                    <a:pt x="5241" y="6929"/>
                  </a:lnTo>
                  <a:close/>
                </a:path>
                <a:path w="287655" h="219075">
                  <a:moveTo>
                    <a:pt x="227096" y="2755"/>
                  </a:moveTo>
                  <a:lnTo>
                    <a:pt x="7543" y="2755"/>
                  </a:lnTo>
                  <a:lnTo>
                    <a:pt x="5241" y="6929"/>
                  </a:lnTo>
                  <a:lnTo>
                    <a:pt x="15862" y="5080"/>
                  </a:lnTo>
                  <a:lnTo>
                    <a:pt x="27663" y="3976"/>
                  </a:lnTo>
                  <a:lnTo>
                    <a:pt x="212062" y="3976"/>
                  </a:lnTo>
                  <a:lnTo>
                    <a:pt x="227096" y="2755"/>
                  </a:lnTo>
                  <a:close/>
                </a:path>
                <a:path w="287655" h="219075">
                  <a:moveTo>
                    <a:pt x="212062" y="3976"/>
                  </a:moveTo>
                  <a:lnTo>
                    <a:pt x="27663" y="3976"/>
                  </a:lnTo>
                  <a:lnTo>
                    <a:pt x="40016" y="4098"/>
                  </a:lnTo>
                  <a:lnTo>
                    <a:pt x="52404" y="4712"/>
                  </a:lnTo>
                  <a:lnTo>
                    <a:pt x="64312" y="5080"/>
                  </a:lnTo>
                  <a:lnTo>
                    <a:pt x="197408" y="5080"/>
                  </a:lnTo>
                  <a:lnTo>
                    <a:pt x="212062" y="3976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487522" y="6069095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5315">
              <a:lnSpc>
                <a:spcPts val="1821"/>
              </a:lnSpc>
            </a:pPr>
            <a:r>
              <a:rPr sz="1634" spc="-12" dirty="0">
                <a:solidFill>
                  <a:srgbClr val="43413D"/>
                </a:solidFill>
                <a:latin typeface="Verdana"/>
                <a:cs typeface="Verdana"/>
              </a:rPr>
              <a:t>5</a:t>
            </a:r>
            <a:endParaRPr sz="1634">
              <a:latin typeface="Verdana"/>
              <a:cs typeface="Verdan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829491" y="1189853"/>
            <a:ext cx="5489474" cy="3059014"/>
            <a:chOff x="1511871" y="816593"/>
            <a:chExt cx="4536440" cy="2527935"/>
          </a:xfrm>
        </p:grpSpPr>
        <p:sp>
          <p:nvSpPr>
            <p:cNvPr id="11" name="object 11"/>
            <p:cNvSpPr/>
            <p:nvPr/>
          </p:nvSpPr>
          <p:spPr>
            <a:xfrm>
              <a:off x="3581907" y="1254150"/>
              <a:ext cx="336550" cy="506730"/>
            </a:xfrm>
            <a:custGeom>
              <a:avLst/>
              <a:gdLst/>
              <a:ahLst/>
              <a:cxnLst/>
              <a:rect l="l" t="t" r="r" b="b"/>
              <a:pathLst>
                <a:path w="336550" h="506730">
                  <a:moveTo>
                    <a:pt x="111887" y="0"/>
                  </a:moveTo>
                  <a:lnTo>
                    <a:pt x="0" y="258483"/>
                  </a:lnTo>
                  <a:lnTo>
                    <a:pt x="0" y="395185"/>
                  </a:lnTo>
                  <a:lnTo>
                    <a:pt x="111887" y="506590"/>
                  </a:lnTo>
                  <a:lnTo>
                    <a:pt x="336130" y="403834"/>
                  </a:lnTo>
                  <a:lnTo>
                    <a:pt x="336130" y="258483"/>
                  </a:lnTo>
                  <a:lnTo>
                    <a:pt x="271373" y="7429"/>
                  </a:lnTo>
                  <a:lnTo>
                    <a:pt x="111887" y="0"/>
                  </a:lnTo>
                  <a:close/>
                </a:path>
              </a:pathLst>
            </a:custGeom>
            <a:solidFill>
              <a:srgbClr val="E4C4A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5539384" y="2858769"/>
              <a:ext cx="340995" cy="485775"/>
            </a:xfrm>
            <a:custGeom>
              <a:avLst/>
              <a:gdLst/>
              <a:ahLst/>
              <a:cxnLst/>
              <a:rect l="l" t="t" r="r" b="b"/>
              <a:pathLst>
                <a:path w="340995" h="485775">
                  <a:moveTo>
                    <a:pt x="340525" y="429437"/>
                  </a:moveTo>
                  <a:lnTo>
                    <a:pt x="335915" y="383527"/>
                  </a:lnTo>
                  <a:lnTo>
                    <a:pt x="305689" y="298983"/>
                  </a:lnTo>
                  <a:lnTo>
                    <a:pt x="319824" y="53263"/>
                  </a:lnTo>
                  <a:lnTo>
                    <a:pt x="319824" y="15798"/>
                  </a:lnTo>
                  <a:lnTo>
                    <a:pt x="157175" y="0"/>
                  </a:lnTo>
                  <a:lnTo>
                    <a:pt x="147955" y="55308"/>
                  </a:lnTo>
                  <a:lnTo>
                    <a:pt x="147955" y="60617"/>
                  </a:lnTo>
                  <a:lnTo>
                    <a:pt x="167678" y="298983"/>
                  </a:lnTo>
                  <a:lnTo>
                    <a:pt x="171958" y="326618"/>
                  </a:lnTo>
                  <a:lnTo>
                    <a:pt x="163906" y="345554"/>
                  </a:lnTo>
                  <a:lnTo>
                    <a:pt x="134962" y="364553"/>
                  </a:lnTo>
                  <a:lnTo>
                    <a:pt x="76593" y="392366"/>
                  </a:lnTo>
                  <a:lnTo>
                    <a:pt x="19138" y="415455"/>
                  </a:lnTo>
                  <a:lnTo>
                    <a:pt x="0" y="432879"/>
                  </a:lnTo>
                  <a:lnTo>
                    <a:pt x="19138" y="453390"/>
                  </a:lnTo>
                  <a:lnTo>
                    <a:pt x="76593" y="485736"/>
                  </a:lnTo>
                  <a:lnTo>
                    <a:pt x="253225" y="469265"/>
                  </a:lnTo>
                  <a:lnTo>
                    <a:pt x="314604" y="452704"/>
                  </a:lnTo>
                  <a:lnTo>
                    <a:pt x="340525" y="429437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5420029" y="2850159"/>
              <a:ext cx="171183" cy="20219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4"/>
            <p:cNvSpPr/>
            <p:nvPr/>
          </p:nvSpPr>
          <p:spPr>
            <a:xfrm>
              <a:off x="5275116" y="3014929"/>
              <a:ext cx="316865" cy="111760"/>
            </a:xfrm>
            <a:custGeom>
              <a:avLst/>
              <a:gdLst/>
              <a:ahLst/>
              <a:cxnLst/>
              <a:rect l="l" t="t" r="r" b="b"/>
              <a:pathLst>
                <a:path w="316864" h="111760">
                  <a:moveTo>
                    <a:pt x="144913" y="0"/>
                  </a:moveTo>
                  <a:lnTo>
                    <a:pt x="143619" y="14480"/>
                  </a:lnTo>
                  <a:lnTo>
                    <a:pt x="134559" y="23169"/>
                  </a:lnTo>
                  <a:lnTo>
                    <a:pt x="109969" y="29541"/>
                  </a:lnTo>
                  <a:lnTo>
                    <a:pt x="62083" y="37071"/>
                  </a:lnTo>
                  <a:lnTo>
                    <a:pt x="15520" y="59089"/>
                  </a:lnTo>
                  <a:lnTo>
                    <a:pt x="0" y="74153"/>
                  </a:lnTo>
                  <a:lnTo>
                    <a:pt x="15520" y="89215"/>
                  </a:lnTo>
                  <a:lnTo>
                    <a:pt x="62083" y="111226"/>
                  </a:lnTo>
                  <a:lnTo>
                    <a:pt x="202850" y="111226"/>
                  </a:lnTo>
                  <a:lnTo>
                    <a:pt x="278828" y="107306"/>
                  </a:lnTo>
                  <a:lnTo>
                    <a:pt x="313804" y="95292"/>
                  </a:lnTo>
                  <a:lnTo>
                    <a:pt x="316461" y="65551"/>
                  </a:lnTo>
                  <a:lnTo>
                    <a:pt x="295484" y="8445"/>
                  </a:lnTo>
                  <a:lnTo>
                    <a:pt x="144913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5"/>
            <p:cNvSpPr/>
            <p:nvPr/>
          </p:nvSpPr>
          <p:spPr>
            <a:xfrm>
              <a:off x="5441518" y="1755190"/>
              <a:ext cx="278765" cy="248285"/>
            </a:xfrm>
            <a:custGeom>
              <a:avLst/>
              <a:gdLst/>
              <a:ahLst/>
              <a:cxnLst/>
              <a:rect l="l" t="t" r="r" b="b"/>
              <a:pathLst>
                <a:path w="278764" h="248285">
                  <a:moveTo>
                    <a:pt x="209461" y="0"/>
                  </a:moveTo>
                  <a:lnTo>
                    <a:pt x="68440" y="0"/>
                  </a:lnTo>
                  <a:lnTo>
                    <a:pt x="0" y="94919"/>
                  </a:lnTo>
                  <a:lnTo>
                    <a:pt x="0" y="181076"/>
                  </a:lnTo>
                  <a:lnTo>
                    <a:pt x="162217" y="247954"/>
                  </a:lnTo>
                  <a:lnTo>
                    <a:pt x="278714" y="184810"/>
                  </a:lnTo>
                  <a:lnTo>
                    <a:pt x="278714" y="94919"/>
                  </a:lnTo>
                  <a:lnTo>
                    <a:pt x="209461" y="0"/>
                  </a:lnTo>
                  <a:close/>
                </a:path>
              </a:pathLst>
            </a:custGeom>
            <a:solidFill>
              <a:srgbClr val="D9BDA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6"/>
            <p:cNvSpPr/>
            <p:nvPr/>
          </p:nvSpPr>
          <p:spPr>
            <a:xfrm>
              <a:off x="2309837" y="2274368"/>
              <a:ext cx="202738" cy="1660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7"/>
            <p:cNvSpPr/>
            <p:nvPr/>
          </p:nvSpPr>
          <p:spPr>
            <a:xfrm>
              <a:off x="2452573" y="2320137"/>
              <a:ext cx="2555875" cy="934085"/>
            </a:xfrm>
            <a:custGeom>
              <a:avLst/>
              <a:gdLst/>
              <a:ahLst/>
              <a:cxnLst/>
              <a:rect l="l" t="t" r="r" b="b"/>
              <a:pathLst>
                <a:path w="2555875" h="934085">
                  <a:moveTo>
                    <a:pt x="2510701" y="0"/>
                  </a:moveTo>
                  <a:lnTo>
                    <a:pt x="2255916" y="433922"/>
                  </a:lnTo>
                  <a:lnTo>
                    <a:pt x="2040332" y="658409"/>
                  </a:lnTo>
                  <a:lnTo>
                    <a:pt x="1746360" y="745321"/>
                  </a:lnTo>
                  <a:lnTo>
                    <a:pt x="1256411" y="766521"/>
                  </a:lnTo>
                  <a:lnTo>
                    <a:pt x="924664" y="789635"/>
                  </a:lnTo>
                  <a:lnTo>
                    <a:pt x="961250" y="797953"/>
                  </a:lnTo>
                  <a:lnTo>
                    <a:pt x="1473702" y="933816"/>
                  </a:lnTo>
                  <a:lnTo>
                    <a:pt x="1802079" y="911356"/>
                  </a:lnTo>
                  <a:lnTo>
                    <a:pt x="2088184" y="669600"/>
                  </a:lnTo>
                  <a:lnTo>
                    <a:pt x="2473820" y="147573"/>
                  </a:lnTo>
                  <a:lnTo>
                    <a:pt x="2555786" y="65582"/>
                  </a:lnTo>
                  <a:lnTo>
                    <a:pt x="2510701" y="0"/>
                  </a:lnTo>
                  <a:close/>
                </a:path>
                <a:path w="2555875" h="934085">
                  <a:moveTo>
                    <a:pt x="568197" y="700016"/>
                  </a:moveTo>
                  <a:lnTo>
                    <a:pt x="598173" y="727660"/>
                  </a:lnTo>
                  <a:lnTo>
                    <a:pt x="860889" y="794078"/>
                  </a:lnTo>
                  <a:lnTo>
                    <a:pt x="924664" y="789635"/>
                  </a:lnTo>
                  <a:lnTo>
                    <a:pt x="604995" y="716950"/>
                  </a:lnTo>
                  <a:lnTo>
                    <a:pt x="568197" y="700016"/>
                  </a:lnTo>
                  <a:close/>
                </a:path>
                <a:path w="2555875" h="934085">
                  <a:moveTo>
                    <a:pt x="0" y="40728"/>
                  </a:moveTo>
                  <a:lnTo>
                    <a:pt x="0" y="90182"/>
                  </a:lnTo>
                  <a:lnTo>
                    <a:pt x="214487" y="429418"/>
                  </a:lnTo>
                  <a:lnTo>
                    <a:pt x="386113" y="616223"/>
                  </a:lnTo>
                  <a:lnTo>
                    <a:pt x="568197" y="700016"/>
                  </a:lnTo>
                  <a:lnTo>
                    <a:pt x="350472" y="499225"/>
                  </a:lnTo>
                  <a:lnTo>
                    <a:pt x="0" y="40728"/>
                  </a:lnTo>
                  <a:close/>
                </a:path>
              </a:pathLst>
            </a:custGeom>
            <a:solidFill>
              <a:srgbClr val="8C705B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8"/>
            <p:cNvSpPr/>
            <p:nvPr/>
          </p:nvSpPr>
          <p:spPr>
            <a:xfrm>
              <a:off x="4822108" y="2098789"/>
              <a:ext cx="554355" cy="396240"/>
            </a:xfrm>
            <a:custGeom>
              <a:avLst/>
              <a:gdLst/>
              <a:ahLst/>
              <a:cxnLst/>
              <a:rect l="l" t="t" r="r" b="b"/>
              <a:pathLst>
                <a:path w="554354" h="396239">
                  <a:moveTo>
                    <a:pt x="473194" y="0"/>
                  </a:moveTo>
                  <a:lnTo>
                    <a:pt x="411002" y="32791"/>
                  </a:lnTo>
                  <a:lnTo>
                    <a:pt x="186275" y="184454"/>
                  </a:lnTo>
                  <a:lnTo>
                    <a:pt x="55376" y="219255"/>
                  </a:lnTo>
                  <a:lnTo>
                    <a:pt x="0" y="245405"/>
                  </a:lnTo>
                  <a:lnTo>
                    <a:pt x="9576" y="275998"/>
                  </a:lnTo>
                  <a:lnTo>
                    <a:pt x="73537" y="324129"/>
                  </a:lnTo>
                  <a:lnTo>
                    <a:pt x="78756" y="376494"/>
                  </a:lnTo>
                  <a:lnTo>
                    <a:pt x="92240" y="395766"/>
                  </a:lnTo>
                  <a:lnTo>
                    <a:pt x="124556" y="383583"/>
                  </a:lnTo>
                  <a:lnTo>
                    <a:pt x="186275" y="341579"/>
                  </a:lnTo>
                  <a:lnTo>
                    <a:pt x="288739" y="274637"/>
                  </a:lnTo>
                  <a:lnTo>
                    <a:pt x="408938" y="228586"/>
                  </a:lnTo>
                  <a:lnTo>
                    <a:pt x="476616" y="197027"/>
                  </a:lnTo>
                  <a:lnTo>
                    <a:pt x="516624" y="165373"/>
                  </a:lnTo>
                  <a:lnTo>
                    <a:pt x="553813" y="119037"/>
                  </a:lnTo>
                  <a:lnTo>
                    <a:pt x="473194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9"/>
            <p:cNvSpPr/>
            <p:nvPr/>
          </p:nvSpPr>
          <p:spPr>
            <a:xfrm>
              <a:off x="5206060" y="1846353"/>
              <a:ext cx="842644" cy="800735"/>
            </a:xfrm>
            <a:custGeom>
              <a:avLst/>
              <a:gdLst/>
              <a:ahLst/>
              <a:cxnLst/>
              <a:rect l="l" t="t" r="r" b="b"/>
              <a:pathLst>
                <a:path w="842645" h="800735">
                  <a:moveTo>
                    <a:pt x="691467" y="0"/>
                  </a:moveTo>
                  <a:lnTo>
                    <a:pt x="514171" y="3757"/>
                  </a:lnTo>
                  <a:lnTo>
                    <a:pt x="448344" y="95990"/>
                  </a:lnTo>
                  <a:lnTo>
                    <a:pt x="397369" y="126734"/>
                  </a:lnTo>
                  <a:lnTo>
                    <a:pt x="335117" y="95990"/>
                  </a:lnTo>
                  <a:lnTo>
                    <a:pt x="235457" y="3757"/>
                  </a:lnTo>
                  <a:lnTo>
                    <a:pt x="431" y="222375"/>
                  </a:lnTo>
                  <a:lnTo>
                    <a:pt x="0" y="273896"/>
                  </a:lnTo>
                  <a:lnTo>
                    <a:pt x="17506" y="306601"/>
                  </a:lnTo>
                  <a:lnTo>
                    <a:pt x="68836" y="334467"/>
                  </a:lnTo>
                  <a:lnTo>
                    <a:pt x="169874" y="371473"/>
                  </a:lnTo>
                  <a:lnTo>
                    <a:pt x="169874" y="659610"/>
                  </a:lnTo>
                  <a:lnTo>
                    <a:pt x="375765" y="766868"/>
                  </a:lnTo>
                  <a:lnTo>
                    <a:pt x="505311" y="800342"/>
                  </a:lnTo>
                  <a:lnTo>
                    <a:pt x="613339" y="757983"/>
                  </a:lnTo>
                  <a:lnTo>
                    <a:pt x="754671" y="637741"/>
                  </a:lnTo>
                  <a:lnTo>
                    <a:pt x="752366" y="584115"/>
                  </a:lnTo>
                  <a:lnTo>
                    <a:pt x="736226" y="536636"/>
                  </a:lnTo>
                  <a:lnTo>
                    <a:pt x="692419" y="468659"/>
                  </a:lnTo>
                  <a:lnTo>
                    <a:pt x="607110" y="353540"/>
                  </a:lnTo>
                  <a:lnTo>
                    <a:pt x="842123" y="353540"/>
                  </a:lnTo>
                  <a:lnTo>
                    <a:pt x="824698" y="142099"/>
                  </a:lnTo>
                  <a:lnTo>
                    <a:pt x="784727" y="35183"/>
                  </a:lnTo>
                  <a:lnTo>
                    <a:pt x="691467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0" name="object 20"/>
            <p:cNvSpPr/>
            <p:nvPr/>
          </p:nvSpPr>
          <p:spPr>
            <a:xfrm>
              <a:off x="1666519" y="2505964"/>
              <a:ext cx="452120" cy="612140"/>
            </a:xfrm>
            <a:custGeom>
              <a:avLst/>
              <a:gdLst/>
              <a:ahLst/>
              <a:cxnLst/>
              <a:rect l="l" t="t" r="r" b="b"/>
              <a:pathLst>
                <a:path w="452119" h="612139">
                  <a:moveTo>
                    <a:pt x="31178" y="0"/>
                  </a:moveTo>
                  <a:lnTo>
                    <a:pt x="0" y="98183"/>
                  </a:lnTo>
                  <a:lnTo>
                    <a:pt x="0" y="612127"/>
                  </a:lnTo>
                  <a:lnTo>
                    <a:pt x="167830" y="612127"/>
                  </a:lnTo>
                  <a:lnTo>
                    <a:pt x="257987" y="196761"/>
                  </a:lnTo>
                  <a:lnTo>
                    <a:pt x="257987" y="480961"/>
                  </a:lnTo>
                  <a:lnTo>
                    <a:pt x="452031" y="470026"/>
                  </a:lnTo>
                  <a:lnTo>
                    <a:pt x="452031" y="122847"/>
                  </a:lnTo>
                  <a:lnTo>
                    <a:pt x="31178" y="0"/>
                  </a:lnTo>
                  <a:close/>
                </a:path>
              </a:pathLst>
            </a:custGeom>
            <a:solidFill>
              <a:srgbClr val="6E6F8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1" name="object 21"/>
            <p:cNvSpPr/>
            <p:nvPr/>
          </p:nvSpPr>
          <p:spPr>
            <a:xfrm>
              <a:off x="1663192" y="1877453"/>
              <a:ext cx="915669" cy="1426845"/>
            </a:xfrm>
            <a:custGeom>
              <a:avLst/>
              <a:gdLst/>
              <a:ahLst/>
              <a:cxnLst/>
              <a:rect l="l" t="t" r="r" b="b"/>
              <a:pathLst>
                <a:path w="915669" h="1426845">
                  <a:moveTo>
                    <a:pt x="337146" y="1373860"/>
                  </a:moveTo>
                  <a:lnTo>
                    <a:pt x="318185" y="1356525"/>
                  </a:lnTo>
                  <a:lnTo>
                    <a:pt x="261315" y="1333550"/>
                  </a:lnTo>
                  <a:lnTo>
                    <a:pt x="203530" y="1305877"/>
                  </a:lnTo>
                  <a:lnTo>
                    <a:pt x="174891" y="1286979"/>
                  </a:lnTo>
                  <a:lnTo>
                    <a:pt x="166903" y="1268133"/>
                  </a:lnTo>
                  <a:lnTo>
                    <a:pt x="171157" y="1240637"/>
                  </a:lnTo>
                  <a:lnTo>
                    <a:pt x="34518" y="1240637"/>
                  </a:lnTo>
                  <a:lnTo>
                    <a:pt x="4572" y="1324762"/>
                  </a:lnTo>
                  <a:lnTo>
                    <a:pt x="0" y="1370444"/>
                  </a:lnTo>
                  <a:lnTo>
                    <a:pt x="25666" y="1393583"/>
                  </a:lnTo>
                  <a:lnTo>
                    <a:pt x="86448" y="1410068"/>
                  </a:lnTo>
                  <a:lnTo>
                    <a:pt x="261315" y="1426464"/>
                  </a:lnTo>
                  <a:lnTo>
                    <a:pt x="318185" y="1394269"/>
                  </a:lnTo>
                  <a:lnTo>
                    <a:pt x="337146" y="1373860"/>
                  </a:lnTo>
                  <a:close/>
                </a:path>
                <a:path w="915669" h="1426845">
                  <a:moveTo>
                    <a:pt x="598805" y="1172324"/>
                  </a:moveTo>
                  <a:lnTo>
                    <a:pt x="583425" y="1157338"/>
                  </a:lnTo>
                  <a:lnTo>
                    <a:pt x="537311" y="1135430"/>
                  </a:lnTo>
                  <a:lnTo>
                    <a:pt x="489915" y="1127937"/>
                  </a:lnTo>
                  <a:lnTo>
                    <a:pt x="465569" y="1121600"/>
                  </a:lnTo>
                  <a:lnTo>
                    <a:pt x="456603" y="1112951"/>
                  </a:lnTo>
                  <a:lnTo>
                    <a:pt x="455333" y="1098537"/>
                  </a:lnTo>
                  <a:lnTo>
                    <a:pt x="306273" y="1106932"/>
                  </a:lnTo>
                  <a:lnTo>
                    <a:pt x="285496" y="1163751"/>
                  </a:lnTo>
                  <a:lnTo>
                    <a:pt x="288124" y="1193355"/>
                  </a:lnTo>
                  <a:lnTo>
                    <a:pt x="322745" y="1205306"/>
                  </a:lnTo>
                  <a:lnTo>
                    <a:pt x="397967" y="1209205"/>
                  </a:lnTo>
                  <a:lnTo>
                    <a:pt x="537311" y="1209205"/>
                  </a:lnTo>
                  <a:lnTo>
                    <a:pt x="583425" y="1187310"/>
                  </a:lnTo>
                  <a:lnTo>
                    <a:pt x="598805" y="1172324"/>
                  </a:lnTo>
                  <a:close/>
                </a:path>
                <a:path w="915669" h="1426845">
                  <a:moveTo>
                    <a:pt x="915047" y="146024"/>
                  </a:moveTo>
                  <a:lnTo>
                    <a:pt x="904316" y="129298"/>
                  </a:lnTo>
                  <a:lnTo>
                    <a:pt x="877544" y="98361"/>
                  </a:lnTo>
                  <a:lnTo>
                    <a:pt x="907021" y="70256"/>
                  </a:lnTo>
                  <a:lnTo>
                    <a:pt x="913422" y="57975"/>
                  </a:lnTo>
                  <a:lnTo>
                    <a:pt x="893699" y="58889"/>
                  </a:lnTo>
                  <a:lnTo>
                    <a:pt x="844753" y="70358"/>
                  </a:lnTo>
                  <a:lnTo>
                    <a:pt x="855649" y="44856"/>
                  </a:lnTo>
                  <a:lnTo>
                    <a:pt x="855014" y="32867"/>
                  </a:lnTo>
                  <a:lnTo>
                    <a:pt x="839012" y="31254"/>
                  </a:lnTo>
                  <a:lnTo>
                    <a:pt x="803783" y="36880"/>
                  </a:lnTo>
                  <a:lnTo>
                    <a:pt x="796163" y="9220"/>
                  </a:lnTo>
                  <a:lnTo>
                    <a:pt x="788924" y="0"/>
                  </a:lnTo>
                  <a:lnTo>
                    <a:pt x="777836" y="9220"/>
                  </a:lnTo>
                  <a:lnTo>
                    <a:pt x="758698" y="36880"/>
                  </a:lnTo>
                  <a:lnTo>
                    <a:pt x="673976" y="125691"/>
                  </a:lnTo>
                  <a:lnTo>
                    <a:pt x="673976" y="278726"/>
                  </a:lnTo>
                  <a:lnTo>
                    <a:pt x="713384" y="231343"/>
                  </a:lnTo>
                  <a:lnTo>
                    <a:pt x="743026" y="208711"/>
                  </a:lnTo>
                  <a:lnTo>
                    <a:pt x="777760" y="204698"/>
                  </a:lnTo>
                  <a:lnTo>
                    <a:pt x="832459" y="213144"/>
                  </a:lnTo>
                  <a:lnTo>
                    <a:pt x="858329" y="221665"/>
                  </a:lnTo>
                  <a:lnTo>
                    <a:pt x="870369" y="219811"/>
                  </a:lnTo>
                  <a:lnTo>
                    <a:pt x="871664" y="203352"/>
                  </a:lnTo>
                  <a:lnTo>
                    <a:pt x="865276" y="168046"/>
                  </a:lnTo>
                  <a:lnTo>
                    <a:pt x="894956" y="159854"/>
                  </a:lnTo>
                  <a:lnTo>
                    <a:pt x="911390" y="154279"/>
                  </a:lnTo>
                  <a:lnTo>
                    <a:pt x="915047" y="146024"/>
                  </a:lnTo>
                  <a:close/>
                </a:path>
              </a:pathLst>
            </a:custGeom>
            <a:solidFill>
              <a:srgbClr val="EECBA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2" name="object 22"/>
            <p:cNvSpPr/>
            <p:nvPr/>
          </p:nvSpPr>
          <p:spPr>
            <a:xfrm>
              <a:off x="1511884" y="1784527"/>
              <a:ext cx="825500" cy="873760"/>
            </a:xfrm>
            <a:custGeom>
              <a:avLst/>
              <a:gdLst/>
              <a:ahLst/>
              <a:cxnLst/>
              <a:rect l="l" t="t" r="r" b="b"/>
              <a:pathLst>
                <a:path w="825500" h="873760">
                  <a:moveTo>
                    <a:pt x="442696" y="0"/>
                  </a:moveTo>
                  <a:lnTo>
                    <a:pt x="254385" y="75830"/>
                  </a:lnTo>
                  <a:lnTo>
                    <a:pt x="145500" y="176256"/>
                  </a:lnTo>
                  <a:lnTo>
                    <a:pt x="74539" y="368913"/>
                  </a:lnTo>
                  <a:lnTo>
                    <a:pt x="0" y="721436"/>
                  </a:lnTo>
                  <a:lnTo>
                    <a:pt x="68306" y="824763"/>
                  </a:lnTo>
                  <a:lnTo>
                    <a:pt x="157116" y="871729"/>
                  </a:lnTo>
                  <a:lnTo>
                    <a:pt x="325867" y="873607"/>
                  </a:lnTo>
                  <a:lnTo>
                    <a:pt x="633996" y="841667"/>
                  </a:lnTo>
                  <a:lnTo>
                    <a:pt x="695816" y="838763"/>
                  </a:lnTo>
                  <a:lnTo>
                    <a:pt x="718697" y="818440"/>
                  </a:lnTo>
                  <a:lnTo>
                    <a:pt x="704685" y="763276"/>
                  </a:lnTo>
                  <a:lnTo>
                    <a:pt x="655828" y="655853"/>
                  </a:lnTo>
                  <a:lnTo>
                    <a:pt x="797953" y="655853"/>
                  </a:lnTo>
                  <a:lnTo>
                    <a:pt x="797953" y="502818"/>
                  </a:lnTo>
                  <a:lnTo>
                    <a:pt x="743292" y="433298"/>
                  </a:lnTo>
                  <a:lnTo>
                    <a:pt x="825271" y="371652"/>
                  </a:lnTo>
                  <a:lnTo>
                    <a:pt x="825271" y="218617"/>
                  </a:lnTo>
                  <a:lnTo>
                    <a:pt x="677710" y="218617"/>
                  </a:lnTo>
                  <a:lnTo>
                    <a:pt x="652506" y="144493"/>
                  </a:lnTo>
                  <a:lnTo>
                    <a:pt x="619625" y="97012"/>
                  </a:lnTo>
                  <a:lnTo>
                    <a:pt x="557032" y="55679"/>
                  </a:lnTo>
                  <a:lnTo>
                    <a:pt x="442696" y="0"/>
                  </a:lnTo>
                  <a:close/>
                </a:path>
              </a:pathLst>
            </a:custGeom>
            <a:solidFill>
              <a:srgbClr val="407E8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3" name="object 23"/>
            <p:cNvSpPr/>
            <p:nvPr/>
          </p:nvSpPr>
          <p:spPr>
            <a:xfrm>
              <a:off x="2147341" y="2003145"/>
              <a:ext cx="107835" cy="21468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4" name="object 24"/>
            <p:cNvSpPr/>
            <p:nvPr/>
          </p:nvSpPr>
          <p:spPr>
            <a:xfrm>
              <a:off x="5782170" y="2024329"/>
              <a:ext cx="33655" cy="175895"/>
            </a:xfrm>
            <a:custGeom>
              <a:avLst/>
              <a:gdLst/>
              <a:ahLst/>
              <a:cxnLst/>
              <a:rect l="l" t="t" r="r" b="b"/>
              <a:pathLst>
                <a:path w="33654" h="175894">
                  <a:moveTo>
                    <a:pt x="0" y="0"/>
                  </a:moveTo>
                  <a:lnTo>
                    <a:pt x="30987" y="175577"/>
                  </a:lnTo>
                  <a:lnTo>
                    <a:pt x="33125" y="105932"/>
                  </a:lnTo>
                  <a:lnTo>
                    <a:pt x="30610" y="64428"/>
                  </a:lnTo>
                  <a:lnTo>
                    <a:pt x="20536" y="346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5" name="object 25"/>
            <p:cNvSpPr/>
            <p:nvPr/>
          </p:nvSpPr>
          <p:spPr>
            <a:xfrm>
              <a:off x="5375935" y="2024316"/>
              <a:ext cx="65570" cy="19350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6" name="object 26"/>
            <p:cNvSpPr/>
            <p:nvPr/>
          </p:nvSpPr>
          <p:spPr>
            <a:xfrm>
              <a:off x="5206492" y="1850110"/>
              <a:ext cx="539115" cy="571500"/>
            </a:xfrm>
            <a:custGeom>
              <a:avLst/>
              <a:gdLst/>
              <a:ahLst/>
              <a:cxnLst/>
              <a:rect l="l" t="t" r="r" b="b"/>
              <a:pathLst>
                <a:path w="539114" h="571500">
                  <a:moveTo>
                    <a:pt x="258749" y="479399"/>
                  </a:moveTo>
                  <a:lnTo>
                    <a:pt x="215099" y="434174"/>
                  </a:lnTo>
                  <a:lnTo>
                    <a:pt x="255816" y="477621"/>
                  </a:lnTo>
                  <a:lnTo>
                    <a:pt x="258749" y="479399"/>
                  </a:lnTo>
                  <a:close/>
                </a:path>
                <a:path w="539114" h="571500">
                  <a:moveTo>
                    <a:pt x="299212" y="45834"/>
                  </a:moveTo>
                  <a:lnTo>
                    <a:pt x="284683" y="38582"/>
                  </a:lnTo>
                  <a:lnTo>
                    <a:pt x="273151" y="31381"/>
                  </a:lnTo>
                  <a:lnTo>
                    <a:pt x="258610" y="19964"/>
                  </a:lnTo>
                  <a:lnTo>
                    <a:pt x="235026" y="0"/>
                  </a:lnTo>
                  <a:lnTo>
                    <a:pt x="0" y="218617"/>
                  </a:lnTo>
                  <a:lnTo>
                    <a:pt x="135699" y="96723"/>
                  </a:lnTo>
                  <a:lnTo>
                    <a:pt x="212102" y="38087"/>
                  </a:lnTo>
                  <a:lnTo>
                    <a:pt x="257251" y="26530"/>
                  </a:lnTo>
                  <a:lnTo>
                    <a:pt x="299212" y="45834"/>
                  </a:lnTo>
                  <a:close/>
                </a:path>
                <a:path w="539114" h="571500">
                  <a:moveTo>
                    <a:pt x="444500" y="470027"/>
                  </a:moveTo>
                  <a:lnTo>
                    <a:pt x="342607" y="458025"/>
                  </a:lnTo>
                  <a:lnTo>
                    <a:pt x="287680" y="450278"/>
                  </a:lnTo>
                  <a:lnTo>
                    <a:pt x="260845" y="443458"/>
                  </a:lnTo>
                  <a:lnTo>
                    <a:pt x="243230" y="434187"/>
                  </a:lnTo>
                  <a:lnTo>
                    <a:pt x="278384" y="460082"/>
                  </a:lnTo>
                  <a:lnTo>
                    <a:pt x="307949" y="471271"/>
                  </a:lnTo>
                  <a:lnTo>
                    <a:pt x="421767" y="471271"/>
                  </a:lnTo>
                  <a:lnTo>
                    <a:pt x="444500" y="470027"/>
                  </a:lnTo>
                  <a:close/>
                </a:path>
                <a:path w="539114" h="571500">
                  <a:moveTo>
                    <a:pt x="538784" y="571436"/>
                  </a:moveTo>
                  <a:lnTo>
                    <a:pt x="387311" y="533374"/>
                  </a:lnTo>
                  <a:lnTo>
                    <a:pt x="303098" y="506387"/>
                  </a:lnTo>
                  <a:lnTo>
                    <a:pt x="258749" y="479399"/>
                  </a:lnTo>
                  <a:lnTo>
                    <a:pt x="288137" y="509854"/>
                  </a:lnTo>
                  <a:lnTo>
                    <a:pt x="346202" y="549363"/>
                  </a:lnTo>
                  <a:lnTo>
                    <a:pt x="419633" y="565607"/>
                  </a:lnTo>
                  <a:lnTo>
                    <a:pt x="538784" y="571436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7" name="object 27"/>
            <p:cNvSpPr/>
            <p:nvPr/>
          </p:nvSpPr>
          <p:spPr>
            <a:xfrm>
              <a:off x="5676722" y="1849970"/>
              <a:ext cx="253885" cy="7471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8" name="object 28"/>
            <p:cNvSpPr/>
            <p:nvPr/>
          </p:nvSpPr>
          <p:spPr>
            <a:xfrm>
              <a:off x="5375935" y="2339505"/>
              <a:ext cx="584835" cy="245745"/>
            </a:xfrm>
            <a:custGeom>
              <a:avLst/>
              <a:gdLst/>
              <a:ahLst/>
              <a:cxnLst/>
              <a:rect l="l" t="t" r="r" b="b"/>
              <a:pathLst>
                <a:path w="584835" h="245744">
                  <a:moveTo>
                    <a:pt x="0" y="166458"/>
                  </a:moveTo>
                  <a:lnTo>
                    <a:pt x="153957" y="245478"/>
                  </a:lnTo>
                  <a:lnTo>
                    <a:pt x="274409" y="245478"/>
                  </a:lnTo>
                  <a:lnTo>
                    <a:pt x="0" y="166458"/>
                  </a:lnTo>
                  <a:close/>
                </a:path>
                <a:path w="584835" h="245744">
                  <a:moveTo>
                    <a:pt x="505148" y="212557"/>
                  </a:moveTo>
                  <a:lnTo>
                    <a:pt x="466563" y="245478"/>
                  </a:lnTo>
                  <a:lnTo>
                    <a:pt x="481627" y="245478"/>
                  </a:lnTo>
                  <a:lnTo>
                    <a:pt x="505148" y="212557"/>
                  </a:lnTo>
                  <a:close/>
                </a:path>
                <a:path w="584835" h="245744">
                  <a:moveTo>
                    <a:pt x="528904" y="0"/>
                  </a:moveTo>
                  <a:lnTo>
                    <a:pt x="523004" y="187566"/>
                  </a:lnTo>
                  <a:lnTo>
                    <a:pt x="505148" y="212557"/>
                  </a:lnTo>
                  <a:lnTo>
                    <a:pt x="584796" y="144601"/>
                  </a:lnTo>
                  <a:lnTo>
                    <a:pt x="579180" y="100487"/>
                  </a:lnTo>
                  <a:lnTo>
                    <a:pt x="571485" y="70719"/>
                  </a:lnTo>
                  <a:lnTo>
                    <a:pt x="556473" y="41742"/>
                  </a:lnTo>
                  <a:lnTo>
                    <a:pt x="528904" y="0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9" name="object 29"/>
            <p:cNvSpPr/>
            <p:nvPr/>
          </p:nvSpPr>
          <p:spPr>
            <a:xfrm>
              <a:off x="5592476" y="2199906"/>
              <a:ext cx="424815" cy="395605"/>
            </a:xfrm>
            <a:custGeom>
              <a:avLst/>
              <a:gdLst/>
              <a:ahLst/>
              <a:cxnLst/>
              <a:rect l="l" t="t" r="r" b="b"/>
              <a:pathLst>
                <a:path w="424814" h="395605">
                  <a:moveTo>
                    <a:pt x="424262" y="0"/>
                  </a:moveTo>
                  <a:lnTo>
                    <a:pt x="220681" y="0"/>
                  </a:lnTo>
                  <a:lnTo>
                    <a:pt x="149625" y="177622"/>
                  </a:lnTo>
                  <a:lnTo>
                    <a:pt x="60155" y="187055"/>
                  </a:lnTo>
                  <a:lnTo>
                    <a:pt x="18370" y="196746"/>
                  </a:lnTo>
                  <a:lnTo>
                    <a:pt x="13504" y="212589"/>
                  </a:lnTo>
                  <a:lnTo>
                    <a:pt x="34791" y="240474"/>
                  </a:lnTo>
                  <a:lnTo>
                    <a:pt x="4850" y="313722"/>
                  </a:lnTo>
                  <a:lnTo>
                    <a:pt x="0" y="344828"/>
                  </a:lnTo>
                  <a:lnTo>
                    <a:pt x="24858" y="339813"/>
                  </a:lnTo>
                  <a:lnTo>
                    <a:pt x="84042" y="304698"/>
                  </a:lnTo>
                  <a:lnTo>
                    <a:pt x="67994" y="368039"/>
                  </a:lnTo>
                  <a:lnTo>
                    <a:pt x="68197" y="393422"/>
                  </a:lnTo>
                  <a:lnTo>
                    <a:pt x="89648" y="384688"/>
                  </a:lnTo>
                  <a:lnTo>
                    <a:pt x="137344" y="345681"/>
                  </a:lnTo>
                  <a:lnTo>
                    <a:pt x="139598" y="382885"/>
                  </a:lnTo>
                  <a:lnTo>
                    <a:pt x="145045" y="395287"/>
                  </a:lnTo>
                  <a:lnTo>
                    <a:pt x="157909" y="382885"/>
                  </a:lnTo>
                  <a:lnTo>
                    <a:pt x="182416" y="345681"/>
                  </a:lnTo>
                  <a:lnTo>
                    <a:pt x="196080" y="349591"/>
                  </a:lnTo>
                  <a:lnTo>
                    <a:pt x="204620" y="346198"/>
                  </a:lnTo>
                  <a:lnTo>
                    <a:pt x="211625" y="331275"/>
                  </a:lnTo>
                  <a:lnTo>
                    <a:pt x="220681" y="300596"/>
                  </a:lnTo>
                  <a:lnTo>
                    <a:pt x="220681" y="240474"/>
                  </a:lnTo>
                  <a:lnTo>
                    <a:pt x="333904" y="174509"/>
                  </a:lnTo>
                  <a:lnTo>
                    <a:pt x="392852" y="127471"/>
                  </a:lnTo>
                  <a:lnTo>
                    <a:pt x="416609" y="76816"/>
                  </a:lnTo>
                  <a:lnTo>
                    <a:pt x="424262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0" name="object 30"/>
            <p:cNvSpPr/>
            <p:nvPr/>
          </p:nvSpPr>
          <p:spPr>
            <a:xfrm>
              <a:off x="5358849" y="2519502"/>
              <a:ext cx="557530" cy="401955"/>
            </a:xfrm>
            <a:custGeom>
              <a:avLst/>
              <a:gdLst/>
              <a:ahLst/>
              <a:cxnLst/>
              <a:rect l="l" t="t" r="r" b="b"/>
              <a:pathLst>
                <a:path w="557529" h="401955">
                  <a:moveTo>
                    <a:pt x="43108" y="0"/>
                  </a:moveTo>
                  <a:lnTo>
                    <a:pt x="10109" y="107874"/>
                  </a:lnTo>
                  <a:lnTo>
                    <a:pt x="0" y="182913"/>
                  </a:lnTo>
                  <a:lnTo>
                    <a:pt x="13581" y="260287"/>
                  </a:lnTo>
                  <a:lnTo>
                    <a:pt x="51655" y="375170"/>
                  </a:lnTo>
                  <a:lnTo>
                    <a:pt x="244911" y="401739"/>
                  </a:lnTo>
                  <a:lnTo>
                    <a:pt x="268419" y="259727"/>
                  </a:lnTo>
                  <a:lnTo>
                    <a:pt x="285170" y="401739"/>
                  </a:lnTo>
                  <a:lnTo>
                    <a:pt x="539170" y="390867"/>
                  </a:lnTo>
                  <a:lnTo>
                    <a:pt x="554578" y="289980"/>
                  </a:lnTo>
                  <a:lnTo>
                    <a:pt x="557136" y="217655"/>
                  </a:lnTo>
                  <a:lnTo>
                    <a:pt x="544523" y="139068"/>
                  </a:lnTo>
                  <a:lnTo>
                    <a:pt x="514418" y="19392"/>
                  </a:lnTo>
                  <a:lnTo>
                    <a:pt x="380523" y="83612"/>
                  </a:lnTo>
                  <a:lnTo>
                    <a:pt x="286797" y="102998"/>
                  </a:lnTo>
                  <a:lnTo>
                    <a:pt x="189054" y="75733"/>
                  </a:lnTo>
                  <a:lnTo>
                    <a:pt x="43108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1" name="object 31"/>
            <p:cNvSpPr/>
            <p:nvPr/>
          </p:nvSpPr>
          <p:spPr>
            <a:xfrm>
              <a:off x="1514170" y="1278204"/>
              <a:ext cx="981710" cy="675005"/>
            </a:xfrm>
            <a:custGeom>
              <a:avLst/>
              <a:gdLst/>
              <a:ahLst/>
              <a:cxnLst/>
              <a:rect l="l" t="t" r="r" b="b"/>
              <a:pathLst>
                <a:path w="981710" h="675005">
                  <a:moveTo>
                    <a:pt x="981392" y="492429"/>
                  </a:moveTo>
                  <a:lnTo>
                    <a:pt x="926693" y="445922"/>
                  </a:lnTo>
                  <a:lnTo>
                    <a:pt x="801103" y="373062"/>
                  </a:lnTo>
                  <a:lnTo>
                    <a:pt x="806729" y="330479"/>
                  </a:lnTo>
                  <a:lnTo>
                    <a:pt x="802614" y="240436"/>
                  </a:lnTo>
                  <a:lnTo>
                    <a:pt x="776389" y="97828"/>
                  </a:lnTo>
                  <a:lnTo>
                    <a:pt x="737514" y="25349"/>
                  </a:lnTo>
                  <a:lnTo>
                    <a:pt x="658850" y="571"/>
                  </a:lnTo>
                  <a:lnTo>
                    <a:pt x="513308" y="1028"/>
                  </a:lnTo>
                  <a:lnTo>
                    <a:pt x="396951" y="0"/>
                  </a:lnTo>
                  <a:lnTo>
                    <a:pt x="329742" y="17284"/>
                  </a:lnTo>
                  <a:lnTo>
                    <a:pt x="286118" y="68745"/>
                  </a:lnTo>
                  <a:lnTo>
                    <a:pt x="240487" y="170256"/>
                  </a:lnTo>
                  <a:lnTo>
                    <a:pt x="207975" y="251637"/>
                  </a:lnTo>
                  <a:lnTo>
                    <a:pt x="200266" y="302247"/>
                  </a:lnTo>
                  <a:lnTo>
                    <a:pt x="201307" y="304406"/>
                  </a:lnTo>
                  <a:lnTo>
                    <a:pt x="62992" y="350469"/>
                  </a:lnTo>
                  <a:lnTo>
                    <a:pt x="0" y="384911"/>
                  </a:lnTo>
                  <a:lnTo>
                    <a:pt x="13385" y="419519"/>
                  </a:lnTo>
                  <a:lnTo>
                    <a:pt x="91706" y="470230"/>
                  </a:lnTo>
                  <a:lnTo>
                    <a:pt x="125691" y="564946"/>
                  </a:lnTo>
                  <a:lnTo>
                    <a:pt x="146786" y="601560"/>
                  </a:lnTo>
                  <a:lnTo>
                    <a:pt x="163728" y="584631"/>
                  </a:lnTo>
                  <a:lnTo>
                    <a:pt x="185331" y="518706"/>
                  </a:lnTo>
                  <a:lnTo>
                    <a:pt x="236423" y="573049"/>
                  </a:lnTo>
                  <a:lnTo>
                    <a:pt x="262077" y="586117"/>
                  </a:lnTo>
                  <a:lnTo>
                    <a:pt x="270027" y="553377"/>
                  </a:lnTo>
                  <a:lnTo>
                    <a:pt x="268058" y="470255"/>
                  </a:lnTo>
                  <a:lnTo>
                    <a:pt x="231190" y="354723"/>
                  </a:lnTo>
                  <a:lnTo>
                    <a:pt x="270497" y="395681"/>
                  </a:lnTo>
                  <a:lnTo>
                    <a:pt x="726313" y="430974"/>
                  </a:lnTo>
                  <a:lnTo>
                    <a:pt x="762101" y="414261"/>
                  </a:lnTo>
                  <a:lnTo>
                    <a:pt x="701611" y="521627"/>
                  </a:lnTo>
                  <a:lnTo>
                    <a:pt x="682790" y="602615"/>
                  </a:lnTo>
                  <a:lnTo>
                    <a:pt x="683933" y="636295"/>
                  </a:lnTo>
                  <a:lnTo>
                    <a:pt x="711708" y="628713"/>
                  </a:lnTo>
                  <a:lnTo>
                    <a:pt x="772795" y="585863"/>
                  </a:lnTo>
                  <a:lnTo>
                    <a:pt x="780542" y="654786"/>
                  </a:lnTo>
                  <a:lnTo>
                    <a:pt x="793699" y="674801"/>
                  </a:lnTo>
                  <a:lnTo>
                    <a:pt x="821766" y="643216"/>
                  </a:lnTo>
                  <a:lnTo>
                    <a:pt x="874280" y="557377"/>
                  </a:lnTo>
                  <a:lnTo>
                    <a:pt x="961250" y="523608"/>
                  </a:lnTo>
                  <a:lnTo>
                    <a:pt x="981392" y="492429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2" name="object 32"/>
            <p:cNvSpPr/>
            <p:nvPr/>
          </p:nvSpPr>
          <p:spPr>
            <a:xfrm>
              <a:off x="1710626" y="1569084"/>
              <a:ext cx="603250" cy="140335"/>
            </a:xfrm>
            <a:custGeom>
              <a:avLst/>
              <a:gdLst/>
              <a:ahLst/>
              <a:cxnLst/>
              <a:rect l="l" t="t" r="r" b="b"/>
              <a:pathLst>
                <a:path w="603250" h="140335">
                  <a:moveTo>
                    <a:pt x="48704" y="74142"/>
                  </a:moveTo>
                  <a:lnTo>
                    <a:pt x="44373" y="67348"/>
                  </a:lnTo>
                  <a:lnTo>
                    <a:pt x="40360" y="61048"/>
                  </a:lnTo>
                  <a:lnTo>
                    <a:pt x="32981" y="37604"/>
                  </a:lnTo>
                  <a:lnTo>
                    <a:pt x="25882" y="0"/>
                  </a:lnTo>
                  <a:lnTo>
                    <a:pt x="7061" y="14706"/>
                  </a:lnTo>
                  <a:lnTo>
                    <a:pt x="0" y="27305"/>
                  </a:lnTo>
                  <a:lnTo>
                    <a:pt x="3987" y="44742"/>
                  </a:lnTo>
                  <a:lnTo>
                    <a:pt x="18300" y="73926"/>
                  </a:lnTo>
                  <a:lnTo>
                    <a:pt x="32143" y="67348"/>
                  </a:lnTo>
                  <a:lnTo>
                    <a:pt x="42570" y="68364"/>
                  </a:lnTo>
                  <a:lnTo>
                    <a:pt x="48704" y="74142"/>
                  </a:lnTo>
                  <a:close/>
                </a:path>
                <a:path w="603250" h="140335">
                  <a:moveTo>
                    <a:pt x="74053" y="104800"/>
                  </a:moveTo>
                  <a:lnTo>
                    <a:pt x="54800" y="79883"/>
                  </a:lnTo>
                  <a:lnTo>
                    <a:pt x="48704" y="74142"/>
                  </a:lnTo>
                  <a:lnTo>
                    <a:pt x="52552" y="80175"/>
                  </a:lnTo>
                  <a:lnTo>
                    <a:pt x="74053" y="104800"/>
                  </a:lnTo>
                  <a:close/>
                </a:path>
                <a:path w="603250" h="140335">
                  <a:moveTo>
                    <a:pt x="557085" y="125920"/>
                  </a:moveTo>
                  <a:lnTo>
                    <a:pt x="554748" y="126784"/>
                  </a:lnTo>
                  <a:lnTo>
                    <a:pt x="529844" y="140106"/>
                  </a:lnTo>
                  <a:lnTo>
                    <a:pt x="554101" y="128282"/>
                  </a:lnTo>
                  <a:lnTo>
                    <a:pt x="557085" y="125920"/>
                  </a:lnTo>
                  <a:close/>
                </a:path>
                <a:path w="603250" h="140335">
                  <a:moveTo>
                    <a:pt x="602678" y="91567"/>
                  </a:moveTo>
                  <a:lnTo>
                    <a:pt x="600087" y="80606"/>
                  </a:lnTo>
                  <a:lnTo>
                    <a:pt x="590245" y="68072"/>
                  </a:lnTo>
                  <a:lnTo>
                    <a:pt x="578650" y="99021"/>
                  </a:lnTo>
                  <a:lnTo>
                    <a:pt x="568490" y="116840"/>
                  </a:lnTo>
                  <a:lnTo>
                    <a:pt x="557085" y="125920"/>
                  </a:lnTo>
                  <a:lnTo>
                    <a:pt x="568655" y="121627"/>
                  </a:lnTo>
                  <a:lnTo>
                    <a:pt x="576567" y="123990"/>
                  </a:lnTo>
                  <a:lnTo>
                    <a:pt x="583552" y="133235"/>
                  </a:lnTo>
                  <a:lnTo>
                    <a:pt x="589686" y="121627"/>
                  </a:lnTo>
                  <a:lnTo>
                    <a:pt x="597369" y="107073"/>
                  </a:lnTo>
                  <a:lnTo>
                    <a:pt x="602678" y="91567"/>
                  </a:lnTo>
                  <a:close/>
                </a:path>
              </a:pathLst>
            </a:custGeom>
            <a:solidFill>
              <a:srgbClr val="EA8D94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3" name="object 33"/>
            <p:cNvSpPr/>
            <p:nvPr/>
          </p:nvSpPr>
          <p:spPr>
            <a:xfrm>
              <a:off x="1709966" y="1602600"/>
              <a:ext cx="604520" cy="253365"/>
            </a:xfrm>
            <a:custGeom>
              <a:avLst/>
              <a:gdLst/>
              <a:ahLst/>
              <a:cxnLst/>
              <a:rect l="l" t="t" r="r" b="b"/>
              <a:pathLst>
                <a:path w="604519" h="253364">
                  <a:moveTo>
                    <a:pt x="84937" y="62966"/>
                  </a:moveTo>
                  <a:lnTo>
                    <a:pt x="39382" y="13716"/>
                  </a:lnTo>
                  <a:lnTo>
                    <a:pt x="15354" y="0"/>
                  </a:lnTo>
                  <a:lnTo>
                    <a:pt x="4876" y="24218"/>
                  </a:lnTo>
                  <a:lnTo>
                    <a:pt x="0" y="88811"/>
                  </a:lnTo>
                  <a:lnTo>
                    <a:pt x="9131" y="165379"/>
                  </a:lnTo>
                  <a:lnTo>
                    <a:pt x="20777" y="195973"/>
                  </a:lnTo>
                  <a:lnTo>
                    <a:pt x="42646" y="185166"/>
                  </a:lnTo>
                  <a:lnTo>
                    <a:pt x="82499" y="137541"/>
                  </a:lnTo>
                  <a:lnTo>
                    <a:pt x="84937" y="62966"/>
                  </a:lnTo>
                  <a:close/>
                </a:path>
                <a:path w="604519" h="253364">
                  <a:moveTo>
                    <a:pt x="603897" y="88315"/>
                  </a:moveTo>
                  <a:lnTo>
                    <a:pt x="598563" y="62471"/>
                  </a:lnTo>
                  <a:lnTo>
                    <a:pt x="572236" y="71031"/>
                  </a:lnTo>
                  <a:lnTo>
                    <a:pt x="517652" y="110020"/>
                  </a:lnTo>
                  <a:lnTo>
                    <a:pt x="504901" y="183540"/>
                  </a:lnTo>
                  <a:lnTo>
                    <a:pt x="534238" y="238252"/>
                  </a:lnTo>
                  <a:lnTo>
                    <a:pt x="553478" y="253263"/>
                  </a:lnTo>
                  <a:lnTo>
                    <a:pt x="571080" y="225666"/>
                  </a:lnTo>
                  <a:lnTo>
                    <a:pt x="595579" y="152552"/>
                  </a:lnTo>
                  <a:lnTo>
                    <a:pt x="603897" y="88315"/>
                  </a:lnTo>
                  <a:close/>
                </a:path>
              </a:pathLst>
            </a:custGeom>
            <a:solidFill>
              <a:srgbClr val="E5C19E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4" name="object 34"/>
            <p:cNvSpPr/>
            <p:nvPr/>
          </p:nvSpPr>
          <p:spPr>
            <a:xfrm>
              <a:off x="1782229" y="1389392"/>
              <a:ext cx="483234" cy="518159"/>
            </a:xfrm>
            <a:custGeom>
              <a:avLst/>
              <a:gdLst/>
              <a:ahLst/>
              <a:cxnLst/>
              <a:rect l="l" t="t" r="r" b="b"/>
              <a:pathLst>
                <a:path w="483235" h="518160">
                  <a:moveTo>
                    <a:pt x="120519" y="0"/>
                  </a:moveTo>
                  <a:lnTo>
                    <a:pt x="52409" y="9987"/>
                  </a:lnTo>
                  <a:lnTo>
                    <a:pt x="21995" y="58729"/>
                  </a:lnTo>
                  <a:lnTo>
                    <a:pt x="6540" y="159778"/>
                  </a:lnTo>
                  <a:lnTo>
                    <a:pt x="0" y="359067"/>
                  </a:lnTo>
                  <a:lnTo>
                    <a:pt x="42009" y="441922"/>
                  </a:lnTo>
                  <a:lnTo>
                    <a:pt x="78709" y="485173"/>
                  </a:lnTo>
                  <a:lnTo>
                    <a:pt x="130528" y="502890"/>
                  </a:lnTo>
                  <a:lnTo>
                    <a:pt x="217893" y="509143"/>
                  </a:lnTo>
                  <a:lnTo>
                    <a:pt x="306217" y="517932"/>
                  </a:lnTo>
                  <a:lnTo>
                    <a:pt x="358649" y="511068"/>
                  </a:lnTo>
                  <a:lnTo>
                    <a:pt x="395882" y="479737"/>
                  </a:lnTo>
                  <a:lnTo>
                    <a:pt x="438607" y="415125"/>
                  </a:lnTo>
                  <a:lnTo>
                    <a:pt x="482854" y="200241"/>
                  </a:lnTo>
                  <a:lnTo>
                    <a:pt x="481808" y="80449"/>
                  </a:lnTo>
                  <a:lnTo>
                    <a:pt x="457106" y="21245"/>
                  </a:lnTo>
                  <a:lnTo>
                    <a:pt x="386829" y="5282"/>
                  </a:lnTo>
                  <a:lnTo>
                    <a:pt x="249059" y="15214"/>
                  </a:lnTo>
                  <a:lnTo>
                    <a:pt x="120519" y="0"/>
                  </a:lnTo>
                  <a:close/>
                </a:path>
              </a:pathLst>
            </a:custGeom>
            <a:solidFill>
              <a:srgbClr val="EECBA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5" name="object 35"/>
            <p:cNvSpPr/>
            <p:nvPr/>
          </p:nvSpPr>
          <p:spPr>
            <a:xfrm>
              <a:off x="1770989" y="1351965"/>
              <a:ext cx="524510" cy="364490"/>
            </a:xfrm>
            <a:custGeom>
              <a:avLst/>
              <a:gdLst/>
              <a:ahLst/>
              <a:cxnLst/>
              <a:rect l="l" t="t" r="r" b="b"/>
              <a:pathLst>
                <a:path w="524510" h="364489">
                  <a:moveTo>
                    <a:pt x="188074" y="321906"/>
                  </a:moveTo>
                  <a:lnTo>
                    <a:pt x="186486" y="310235"/>
                  </a:lnTo>
                  <a:lnTo>
                    <a:pt x="180835" y="300431"/>
                  </a:lnTo>
                  <a:lnTo>
                    <a:pt x="171983" y="293509"/>
                  </a:lnTo>
                  <a:lnTo>
                    <a:pt x="160820" y="290474"/>
                  </a:lnTo>
                  <a:lnTo>
                    <a:pt x="149339" y="292100"/>
                  </a:lnTo>
                  <a:lnTo>
                    <a:pt x="139700" y="297878"/>
                  </a:lnTo>
                  <a:lnTo>
                    <a:pt x="132880" y="306908"/>
                  </a:lnTo>
                  <a:lnTo>
                    <a:pt x="129882" y="318300"/>
                  </a:lnTo>
                  <a:lnTo>
                    <a:pt x="131445" y="329984"/>
                  </a:lnTo>
                  <a:lnTo>
                    <a:pt x="137096" y="339788"/>
                  </a:lnTo>
                  <a:lnTo>
                    <a:pt x="145948" y="346722"/>
                  </a:lnTo>
                  <a:lnTo>
                    <a:pt x="157137" y="349745"/>
                  </a:lnTo>
                  <a:lnTo>
                    <a:pt x="168605" y="348119"/>
                  </a:lnTo>
                  <a:lnTo>
                    <a:pt x="178244" y="342341"/>
                  </a:lnTo>
                  <a:lnTo>
                    <a:pt x="185064" y="333311"/>
                  </a:lnTo>
                  <a:lnTo>
                    <a:pt x="188074" y="321906"/>
                  </a:lnTo>
                  <a:close/>
                </a:path>
                <a:path w="524510" h="364489">
                  <a:moveTo>
                    <a:pt x="397446" y="336638"/>
                  </a:moveTo>
                  <a:lnTo>
                    <a:pt x="395859" y="324967"/>
                  </a:lnTo>
                  <a:lnTo>
                    <a:pt x="390194" y="315163"/>
                  </a:lnTo>
                  <a:lnTo>
                    <a:pt x="381355" y="308241"/>
                  </a:lnTo>
                  <a:lnTo>
                    <a:pt x="370192" y="305206"/>
                  </a:lnTo>
                  <a:lnTo>
                    <a:pt x="358711" y="306832"/>
                  </a:lnTo>
                  <a:lnTo>
                    <a:pt x="349059" y="312610"/>
                  </a:lnTo>
                  <a:lnTo>
                    <a:pt x="342239" y="321640"/>
                  </a:lnTo>
                  <a:lnTo>
                    <a:pt x="339255" y="333032"/>
                  </a:lnTo>
                  <a:lnTo>
                    <a:pt x="340817" y="344716"/>
                  </a:lnTo>
                  <a:lnTo>
                    <a:pt x="346468" y="354520"/>
                  </a:lnTo>
                  <a:lnTo>
                    <a:pt x="355320" y="361442"/>
                  </a:lnTo>
                  <a:lnTo>
                    <a:pt x="366509" y="364464"/>
                  </a:lnTo>
                  <a:lnTo>
                    <a:pt x="377964" y="362851"/>
                  </a:lnTo>
                  <a:lnTo>
                    <a:pt x="387616" y="357073"/>
                  </a:lnTo>
                  <a:lnTo>
                    <a:pt x="394436" y="348043"/>
                  </a:lnTo>
                  <a:lnTo>
                    <a:pt x="397446" y="336638"/>
                  </a:lnTo>
                  <a:close/>
                </a:path>
                <a:path w="524510" h="364489">
                  <a:moveTo>
                    <a:pt x="524459" y="185242"/>
                  </a:moveTo>
                  <a:lnTo>
                    <a:pt x="412394" y="32118"/>
                  </a:lnTo>
                  <a:lnTo>
                    <a:pt x="207378" y="0"/>
                  </a:lnTo>
                  <a:lnTo>
                    <a:pt x="46723" y="50190"/>
                  </a:lnTo>
                  <a:lnTo>
                    <a:pt x="0" y="153720"/>
                  </a:lnTo>
                  <a:lnTo>
                    <a:pt x="16941" y="222377"/>
                  </a:lnTo>
                  <a:lnTo>
                    <a:pt x="80670" y="229400"/>
                  </a:lnTo>
                  <a:lnTo>
                    <a:pt x="122669" y="222338"/>
                  </a:lnTo>
                  <a:lnTo>
                    <a:pt x="161569" y="192747"/>
                  </a:lnTo>
                  <a:lnTo>
                    <a:pt x="216065" y="132143"/>
                  </a:lnTo>
                  <a:lnTo>
                    <a:pt x="214998" y="166801"/>
                  </a:lnTo>
                  <a:lnTo>
                    <a:pt x="219240" y="178828"/>
                  </a:lnTo>
                  <a:lnTo>
                    <a:pt x="232943" y="168643"/>
                  </a:lnTo>
                  <a:lnTo>
                    <a:pt x="260223" y="136664"/>
                  </a:lnTo>
                  <a:lnTo>
                    <a:pt x="294551" y="174955"/>
                  </a:lnTo>
                  <a:lnTo>
                    <a:pt x="311696" y="188302"/>
                  </a:lnTo>
                  <a:lnTo>
                    <a:pt x="316801" y="177241"/>
                  </a:lnTo>
                  <a:lnTo>
                    <a:pt x="315010" y="142278"/>
                  </a:lnTo>
                  <a:lnTo>
                    <a:pt x="354952" y="197904"/>
                  </a:lnTo>
                  <a:lnTo>
                    <a:pt x="386461" y="228676"/>
                  </a:lnTo>
                  <a:lnTo>
                    <a:pt x="425869" y="245630"/>
                  </a:lnTo>
                  <a:lnTo>
                    <a:pt x="489546" y="259765"/>
                  </a:lnTo>
                  <a:lnTo>
                    <a:pt x="524459" y="185242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6" name="object 36"/>
            <p:cNvSpPr/>
            <p:nvPr/>
          </p:nvSpPr>
          <p:spPr>
            <a:xfrm>
              <a:off x="1936546" y="1674672"/>
              <a:ext cx="227965" cy="28575"/>
            </a:xfrm>
            <a:custGeom>
              <a:avLst/>
              <a:gdLst/>
              <a:ahLst/>
              <a:cxnLst/>
              <a:rect l="l" t="t" r="r" b="b"/>
              <a:pathLst>
                <a:path w="227964" h="28575">
                  <a:moveTo>
                    <a:pt x="15062" y="4013"/>
                  </a:moveTo>
                  <a:lnTo>
                    <a:pt x="12026" y="495"/>
                  </a:lnTo>
                  <a:lnTo>
                    <a:pt x="3987" y="0"/>
                  </a:lnTo>
                  <a:lnTo>
                    <a:pt x="520" y="3111"/>
                  </a:lnTo>
                  <a:lnTo>
                    <a:pt x="0" y="11290"/>
                  </a:lnTo>
                  <a:lnTo>
                    <a:pt x="3073" y="14808"/>
                  </a:lnTo>
                  <a:lnTo>
                    <a:pt x="11099" y="15303"/>
                  </a:lnTo>
                  <a:lnTo>
                    <a:pt x="14566" y="12192"/>
                  </a:lnTo>
                  <a:lnTo>
                    <a:pt x="15062" y="4013"/>
                  </a:lnTo>
                  <a:close/>
                </a:path>
                <a:path w="227964" h="28575">
                  <a:moveTo>
                    <a:pt x="227355" y="17183"/>
                  </a:moveTo>
                  <a:lnTo>
                    <a:pt x="224307" y="13665"/>
                  </a:lnTo>
                  <a:lnTo>
                    <a:pt x="216268" y="13169"/>
                  </a:lnTo>
                  <a:lnTo>
                    <a:pt x="212813" y="16281"/>
                  </a:lnTo>
                  <a:lnTo>
                    <a:pt x="212293" y="24460"/>
                  </a:lnTo>
                  <a:lnTo>
                    <a:pt x="215353" y="27978"/>
                  </a:lnTo>
                  <a:lnTo>
                    <a:pt x="223393" y="28473"/>
                  </a:lnTo>
                  <a:lnTo>
                    <a:pt x="226847" y="25361"/>
                  </a:lnTo>
                  <a:lnTo>
                    <a:pt x="227355" y="171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7" name="object 37"/>
            <p:cNvSpPr/>
            <p:nvPr/>
          </p:nvSpPr>
          <p:spPr>
            <a:xfrm>
              <a:off x="2018106" y="1682165"/>
              <a:ext cx="34290" cy="83185"/>
            </a:xfrm>
            <a:custGeom>
              <a:avLst/>
              <a:gdLst/>
              <a:ahLst/>
              <a:cxnLst/>
              <a:rect l="l" t="t" r="r" b="b"/>
              <a:pathLst>
                <a:path w="34289" h="83185">
                  <a:moveTo>
                    <a:pt x="22702" y="55228"/>
                  </a:moveTo>
                  <a:lnTo>
                    <a:pt x="21920" y="58166"/>
                  </a:lnTo>
                  <a:lnTo>
                    <a:pt x="20497" y="60337"/>
                  </a:lnTo>
                  <a:lnTo>
                    <a:pt x="19088" y="62839"/>
                  </a:lnTo>
                  <a:lnTo>
                    <a:pt x="17208" y="65316"/>
                  </a:lnTo>
                  <a:lnTo>
                    <a:pt x="15062" y="67602"/>
                  </a:lnTo>
                  <a:lnTo>
                    <a:pt x="10769" y="72237"/>
                  </a:lnTo>
                  <a:lnTo>
                    <a:pt x="5499" y="76263"/>
                  </a:lnTo>
                  <a:lnTo>
                    <a:pt x="0" y="79959"/>
                  </a:lnTo>
                  <a:lnTo>
                    <a:pt x="1612" y="82994"/>
                  </a:lnTo>
                  <a:lnTo>
                    <a:pt x="7861" y="80340"/>
                  </a:lnTo>
                  <a:lnTo>
                    <a:pt x="14084" y="77330"/>
                  </a:lnTo>
                  <a:lnTo>
                    <a:pt x="19862" y="73139"/>
                  </a:lnTo>
                  <a:lnTo>
                    <a:pt x="22796" y="71069"/>
                  </a:lnTo>
                  <a:lnTo>
                    <a:pt x="25552" y="68643"/>
                  </a:lnTo>
                  <a:lnTo>
                    <a:pt x="28079" y="65760"/>
                  </a:lnTo>
                  <a:lnTo>
                    <a:pt x="30492" y="62522"/>
                  </a:lnTo>
                  <a:lnTo>
                    <a:pt x="32981" y="60121"/>
                  </a:lnTo>
                  <a:lnTo>
                    <a:pt x="33493" y="56095"/>
                  </a:lnTo>
                  <a:lnTo>
                    <a:pt x="22999" y="56095"/>
                  </a:lnTo>
                  <a:lnTo>
                    <a:pt x="22702" y="55228"/>
                  </a:lnTo>
                  <a:close/>
                </a:path>
                <a:path w="34289" h="83185">
                  <a:moveTo>
                    <a:pt x="22755" y="55030"/>
                  </a:moveTo>
                  <a:lnTo>
                    <a:pt x="22702" y="55228"/>
                  </a:lnTo>
                  <a:lnTo>
                    <a:pt x="22999" y="56095"/>
                  </a:lnTo>
                  <a:lnTo>
                    <a:pt x="22755" y="55030"/>
                  </a:lnTo>
                  <a:close/>
                </a:path>
                <a:path w="34289" h="83185">
                  <a:moveTo>
                    <a:pt x="33746" y="54102"/>
                  </a:moveTo>
                  <a:lnTo>
                    <a:pt x="22542" y="54102"/>
                  </a:lnTo>
                  <a:lnTo>
                    <a:pt x="22898" y="54495"/>
                  </a:lnTo>
                  <a:lnTo>
                    <a:pt x="22800" y="55228"/>
                  </a:lnTo>
                  <a:lnTo>
                    <a:pt x="22999" y="56095"/>
                  </a:lnTo>
                  <a:lnTo>
                    <a:pt x="33493" y="56095"/>
                  </a:lnTo>
                  <a:lnTo>
                    <a:pt x="33746" y="54102"/>
                  </a:lnTo>
                  <a:close/>
                </a:path>
                <a:path w="34289" h="83185">
                  <a:moveTo>
                    <a:pt x="7404" y="0"/>
                  </a:moveTo>
                  <a:lnTo>
                    <a:pt x="4241" y="1320"/>
                  </a:lnTo>
                  <a:lnTo>
                    <a:pt x="22702" y="55228"/>
                  </a:lnTo>
                  <a:lnTo>
                    <a:pt x="22632" y="54495"/>
                  </a:lnTo>
                  <a:lnTo>
                    <a:pt x="22542" y="54102"/>
                  </a:lnTo>
                  <a:lnTo>
                    <a:pt x="33746" y="54102"/>
                  </a:lnTo>
                  <a:lnTo>
                    <a:pt x="33743" y="52514"/>
                  </a:lnTo>
                  <a:lnTo>
                    <a:pt x="33375" y="51739"/>
                  </a:lnTo>
                  <a:lnTo>
                    <a:pt x="7404" y="0"/>
                  </a:lnTo>
                  <a:close/>
                </a:path>
              </a:pathLst>
            </a:custGeom>
            <a:solidFill>
              <a:srgbClr val="D9AC8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8" name="object 38"/>
            <p:cNvSpPr/>
            <p:nvPr/>
          </p:nvSpPr>
          <p:spPr>
            <a:xfrm>
              <a:off x="1878444" y="1637880"/>
              <a:ext cx="287655" cy="46355"/>
            </a:xfrm>
            <a:custGeom>
              <a:avLst/>
              <a:gdLst/>
              <a:ahLst/>
              <a:cxnLst/>
              <a:rect l="l" t="t" r="r" b="b"/>
              <a:pathLst>
                <a:path w="287655" h="46355">
                  <a:moveTo>
                    <a:pt x="79044" y="22936"/>
                  </a:moveTo>
                  <a:lnTo>
                    <a:pt x="74917" y="14097"/>
                  </a:lnTo>
                  <a:lnTo>
                    <a:pt x="68084" y="9283"/>
                  </a:lnTo>
                  <a:lnTo>
                    <a:pt x="61429" y="4229"/>
                  </a:lnTo>
                  <a:lnTo>
                    <a:pt x="53479" y="1803"/>
                  </a:lnTo>
                  <a:lnTo>
                    <a:pt x="45758" y="749"/>
                  </a:lnTo>
                  <a:lnTo>
                    <a:pt x="34074" y="0"/>
                  </a:lnTo>
                  <a:lnTo>
                    <a:pt x="22517" y="546"/>
                  </a:lnTo>
                  <a:lnTo>
                    <a:pt x="11137" y="2247"/>
                  </a:lnTo>
                  <a:lnTo>
                    <a:pt x="0" y="4953"/>
                  </a:lnTo>
                  <a:lnTo>
                    <a:pt x="266" y="6146"/>
                  </a:lnTo>
                  <a:lnTo>
                    <a:pt x="11493" y="5041"/>
                  </a:lnTo>
                  <a:lnTo>
                    <a:pt x="22745" y="4559"/>
                  </a:lnTo>
                  <a:lnTo>
                    <a:pt x="69659" y="18478"/>
                  </a:lnTo>
                  <a:lnTo>
                    <a:pt x="76339" y="31064"/>
                  </a:lnTo>
                  <a:lnTo>
                    <a:pt x="77533" y="30924"/>
                  </a:lnTo>
                  <a:lnTo>
                    <a:pt x="79044" y="22936"/>
                  </a:lnTo>
                  <a:close/>
                </a:path>
                <a:path w="287655" h="46355">
                  <a:moveTo>
                    <a:pt x="287451" y="37858"/>
                  </a:moveTo>
                  <a:lnTo>
                    <a:pt x="282994" y="29159"/>
                  </a:lnTo>
                  <a:lnTo>
                    <a:pt x="275894" y="24676"/>
                  </a:lnTo>
                  <a:lnTo>
                    <a:pt x="268986" y="19964"/>
                  </a:lnTo>
                  <a:lnTo>
                    <a:pt x="260934" y="17907"/>
                  </a:lnTo>
                  <a:lnTo>
                    <a:pt x="253187" y="17221"/>
                  </a:lnTo>
                  <a:lnTo>
                    <a:pt x="241503" y="17030"/>
                  </a:lnTo>
                  <a:lnTo>
                    <a:pt x="229984" y="18097"/>
                  </a:lnTo>
                  <a:lnTo>
                    <a:pt x="218694" y="20307"/>
                  </a:lnTo>
                  <a:lnTo>
                    <a:pt x="207683" y="23507"/>
                  </a:lnTo>
                  <a:lnTo>
                    <a:pt x="207987" y="24688"/>
                  </a:lnTo>
                  <a:lnTo>
                    <a:pt x="219163" y="23088"/>
                  </a:lnTo>
                  <a:lnTo>
                    <a:pt x="230390" y="22098"/>
                  </a:lnTo>
                  <a:lnTo>
                    <a:pt x="277901" y="33782"/>
                  </a:lnTo>
                  <a:lnTo>
                    <a:pt x="285038" y="46075"/>
                  </a:lnTo>
                  <a:lnTo>
                    <a:pt x="286258" y="45897"/>
                  </a:lnTo>
                  <a:lnTo>
                    <a:pt x="287451" y="37858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9" name="object 39"/>
            <p:cNvSpPr/>
            <p:nvPr/>
          </p:nvSpPr>
          <p:spPr>
            <a:xfrm>
              <a:off x="1867865" y="1583499"/>
              <a:ext cx="292735" cy="31750"/>
            </a:xfrm>
            <a:custGeom>
              <a:avLst/>
              <a:gdLst/>
              <a:ahLst/>
              <a:cxnLst/>
              <a:rect l="l" t="t" r="r" b="b"/>
              <a:pathLst>
                <a:path w="292735" h="31750">
                  <a:moveTo>
                    <a:pt x="81699" y="20599"/>
                  </a:moveTo>
                  <a:lnTo>
                    <a:pt x="80772" y="12522"/>
                  </a:lnTo>
                  <a:lnTo>
                    <a:pt x="74206" y="5270"/>
                  </a:lnTo>
                  <a:lnTo>
                    <a:pt x="66217" y="2768"/>
                  </a:lnTo>
                  <a:lnTo>
                    <a:pt x="58331" y="0"/>
                  </a:lnTo>
                  <a:lnTo>
                    <a:pt x="20142" y="8293"/>
                  </a:lnTo>
                  <a:lnTo>
                    <a:pt x="0" y="19291"/>
                  </a:lnTo>
                  <a:lnTo>
                    <a:pt x="622" y="20345"/>
                  </a:lnTo>
                  <a:lnTo>
                    <a:pt x="10998" y="15913"/>
                  </a:lnTo>
                  <a:lnTo>
                    <a:pt x="21577" y="12052"/>
                  </a:lnTo>
                  <a:lnTo>
                    <a:pt x="32296" y="8991"/>
                  </a:lnTo>
                  <a:lnTo>
                    <a:pt x="43129" y="6934"/>
                  </a:lnTo>
                  <a:lnTo>
                    <a:pt x="50342" y="5816"/>
                  </a:lnTo>
                  <a:lnTo>
                    <a:pt x="57759" y="6070"/>
                  </a:lnTo>
                  <a:lnTo>
                    <a:pt x="70523" y="11049"/>
                  </a:lnTo>
                  <a:lnTo>
                    <a:pt x="75082" y="15379"/>
                  </a:lnTo>
                  <a:lnTo>
                    <a:pt x="80568" y="21082"/>
                  </a:lnTo>
                  <a:lnTo>
                    <a:pt x="81699" y="20599"/>
                  </a:lnTo>
                  <a:close/>
                </a:path>
                <a:path w="292735" h="31750">
                  <a:moveTo>
                    <a:pt x="292531" y="18249"/>
                  </a:moveTo>
                  <a:lnTo>
                    <a:pt x="248069" y="6629"/>
                  </a:lnTo>
                  <a:lnTo>
                    <a:pt x="240296" y="6413"/>
                  </a:lnTo>
                  <a:lnTo>
                    <a:pt x="232029" y="7493"/>
                  </a:lnTo>
                  <a:lnTo>
                    <a:pt x="224624" y="11391"/>
                  </a:lnTo>
                  <a:lnTo>
                    <a:pt x="217119" y="15036"/>
                  </a:lnTo>
                  <a:lnTo>
                    <a:pt x="211632" y="23088"/>
                  </a:lnTo>
                  <a:lnTo>
                    <a:pt x="211797" y="31203"/>
                  </a:lnTo>
                  <a:lnTo>
                    <a:pt x="212966" y="31546"/>
                  </a:lnTo>
                  <a:lnTo>
                    <a:pt x="217639" y="25171"/>
                  </a:lnTo>
                  <a:lnTo>
                    <a:pt x="221576" y="20218"/>
                  </a:lnTo>
                  <a:lnTo>
                    <a:pt x="233502" y="13411"/>
                  </a:lnTo>
                  <a:lnTo>
                    <a:pt x="240804" y="12115"/>
                  </a:lnTo>
                  <a:lnTo>
                    <a:pt x="248056" y="12166"/>
                  </a:lnTo>
                  <a:lnTo>
                    <a:pt x="259067" y="12636"/>
                  </a:lnTo>
                  <a:lnTo>
                    <a:pt x="270129" y="14135"/>
                  </a:lnTo>
                  <a:lnTo>
                    <a:pt x="281152" y="16446"/>
                  </a:lnTo>
                  <a:lnTo>
                    <a:pt x="292074" y="19380"/>
                  </a:lnTo>
                  <a:lnTo>
                    <a:pt x="292531" y="18249"/>
                  </a:lnTo>
                  <a:close/>
                </a:path>
              </a:pathLst>
            </a:custGeom>
            <a:solidFill>
              <a:srgbClr val="3B2C16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0" name="object 40"/>
            <p:cNvSpPr/>
            <p:nvPr/>
          </p:nvSpPr>
          <p:spPr>
            <a:xfrm>
              <a:off x="1879066" y="1724355"/>
              <a:ext cx="287655" cy="50800"/>
            </a:xfrm>
            <a:custGeom>
              <a:avLst/>
              <a:gdLst/>
              <a:ahLst/>
              <a:cxnLst/>
              <a:rect l="l" t="t" r="r" b="b"/>
              <a:pathLst>
                <a:path w="287655" h="50800">
                  <a:moveTo>
                    <a:pt x="74028" y="16116"/>
                  </a:moveTo>
                  <a:lnTo>
                    <a:pt x="71450" y="10566"/>
                  </a:lnTo>
                  <a:lnTo>
                    <a:pt x="63792" y="5676"/>
                  </a:lnTo>
                  <a:lnTo>
                    <a:pt x="52209" y="1981"/>
                  </a:lnTo>
                  <a:lnTo>
                    <a:pt x="37858" y="0"/>
                  </a:lnTo>
                  <a:lnTo>
                    <a:pt x="23380" y="203"/>
                  </a:lnTo>
                  <a:lnTo>
                    <a:pt x="11442" y="2438"/>
                  </a:lnTo>
                  <a:lnTo>
                    <a:pt x="3238" y="6337"/>
                  </a:lnTo>
                  <a:lnTo>
                    <a:pt x="0" y="11531"/>
                  </a:lnTo>
                  <a:lnTo>
                    <a:pt x="2565" y="17094"/>
                  </a:lnTo>
                  <a:lnTo>
                    <a:pt x="10236" y="21983"/>
                  </a:lnTo>
                  <a:lnTo>
                    <a:pt x="21818" y="25679"/>
                  </a:lnTo>
                  <a:lnTo>
                    <a:pt x="36169" y="27647"/>
                  </a:lnTo>
                  <a:lnTo>
                    <a:pt x="50622" y="27457"/>
                  </a:lnTo>
                  <a:lnTo>
                    <a:pt x="62572" y="25222"/>
                  </a:lnTo>
                  <a:lnTo>
                    <a:pt x="70777" y="21323"/>
                  </a:lnTo>
                  <a:lnTo>
                    <a:pt x="74028" y="16116"/>
                  </a:lnTo>
                  <a:close/>
                </a:path>
                <a:path w="287655" h="50800">
                  <a:moveTo>
                    <a:pt x="287197" y="39103"/>
                  </a:moveTo>
                  <a:lnTo>
                    <a:pt x="284619" y="33553"/>
                  </a:lnTo>
                  <a:lnTo>
                    <a:pt x="276961" y="28663"/>
                  </a:lnTo>
                  <a:lnTo>
                    <a:pt x="265379" y="24968"/>
                  </a:lnTo>
                  <a:lnTo>
                    <a:pt x="251040" y="22987"/>
                  </a:lnTo>
                  <a:lnTo>
                    <a:pt x="236562" y="23190"/>
                  </a:lnTo>
                  <a:lnTo>
                    <a:pt x="224612" y="25425"/>
                  </a:lnTo>
                  <a:lnTo>
                    <a:pt x="216408" y="29324"/>
                  </a:lnTo>
                  <a:lnTo>
                    <a:pt x="213182" y="34518"/>
                  </a:lnTo>
                  <a:lnTo>
                    <a:pt x="215747" y="40081"/>
                  </a:lnTo>
                  <a:lnTo>
                    <a:pt x="223405" y="44970"/>
                  </a:lnTo>
                  <a:lnTo>
                    <a:pt x="234988" y="48666"/>
                  </a:lnTo>
                  <a:lnTo>
                    <a:pt x="249351" y="50634"/>
                  </a:lnTo>
                  <a:lnTo>
                    <a:pt x="263804" y="50444"/>
                  </a:lnTo>
                  <a:lnTo>
                    <a:pt x="275755" y="48209"/>
                  </a:lnTo>
                  <a:lnTo>
                    <a:pt x="283959" y="44310"/>
                  </a:lnTo>
                  <a:lnTo>
                    <a:pt x="287197" y="39103"/>
                  </a:lnTo>
                  <a:close/>
                </a:path>
              </a:pathLst>
            </a:custGeom>
            <a:solidFill>
              <a:srgbClr val="E9ADAC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1" name="object 41"/>
            <p:cNvSpPr/>
            <p:nvPr/>
          </p:nvSpPr>
          <p:spPr>
            <a:xfrm>
              <a:off x="3112563" y="816593"/>
              <a:ext cx="1358825" cy="210644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2" name="object 42"/>
            <p:cNvSpPr/>
            <p:nvPr/>
          </p:nvSpPr>
          <p:spPr>
            <a:xfrm>
              <a:off x="1782229" y="1748459"/>
              <a:ext cx="245745" cy="151765"/>
            </a:xfrm>
            <a:custGeom>
              <a:avLst/>
              <a:gdLst/>
              <a:ahLst/>
              <a:cxnLst/>
              <a:rect l="l" t="t" r="r" b="b"/>
              <a:pathLst>
                <a:path w="245744" h="151764">
                  <a:moveTo>
                    <a:pt x="72277" y="91953"/>
                  </a:moveTo>
                  <a:lnTo>
                    <a:pt x="134311" y="133965"/>
                  </a:lnTo>
                  <a:lnTo>
                    <a:pt x="192106" y="149350"/>
                  </a:lnTo>
                  <a:lnTo>
                    <a:pt x="245186" y="151142"/>
                  </a:lnTo>
                  <a:lnTo>
                    <a:pt x="127383" y="115455"/>
                  </a:lnTo>
                  <a:lnTo>
                    <a:pt x="72277" y="91953"/>
                  </a:lnTo>
                  <a:close/>
                </a:path>
                <a:path w="245744" h="151764">
                  <a:moveTo>
                    <a:pt x="38961" y="64905"/>
                  </a:moveTo>
                  <a:lnTo>
                    <a:pt x="62576" y="87815"/>
                  </a:lnTo>
                  <a:lnTo>
                    <a:pt x="72277" y="91953"/>
                  </a:lnTo>
                  <a:lnTo>
                    <a:pt x="60986" y="84098"/>
                  </a:lnTo>
                  <a:lnTo>
                    <a:pt x="38961" y="64905"/>
                  </a:lnTo>
                  <a:close/>
                </a:path>
                <a:path w="245744" h="151764">
                  <a:moveTo>
                    <a:pt x="35714" y="61754"/>
                  </a:moveTo>
                  <a:lnTo>
                    <a:pt x="36287" y="62574"/>
                  </a:lnTo>
                  <a:lnTo>
                    <a:pt x="38961" y="64905"/>
                  </a:lnTo>
                  <a:lnTo>
                    <a:pt x="35714" y="61754"/>
                  </a:lnTo>
                  <a:close/>
                </a:path>
                <a:path w="245744" h="151764">
                  <a:moveTo>
                    <a:pt x="20666" y="40216"/>
                  </a:moveTo>
                  <a:lnTo>
                    <a:pt x="27776" y="54053"/>
                  </a:lnTo>
                  <a:lnTo>
                    <a:pt x="35714" y="61754"/>
                  </a:lnTo>
                  <a:lnTo>
                    <a:pt x="20666" y="40216"/>
                  </a:lnTo>
                  <a:close/>
                </a:path>
                <a:path w="245744" h="151764">
                  <a:moveTo>
                    <a:pt x="0" y="0"/>
                  </a:moveTo>
                  <a:lnTo>
                    <a:pt x="19174" y="38081"/>
                  </a:lnTo>
                  <a:lnTo>
                    <a:pt x="20666" y="40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3" name="object 43"/>
            <p:cNvSpPr/>
            <p:nvPr/>
          </p:nvSpPr>
          <p:spPr>
            <a:xfrm>
              <a:off x="1791373" y="1472399"/>
              <a:ext cx="181927" cy="8162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4" name="object 44"/>
            <p:cNvSpPr/>
            <p:nvPr/>
          </p:nvSpPr>
          <p:spPr>
            <a:xfrm>
              <a:off x="2093810" y="1305585"/>
              <a:ext cx="201930" cy="283845"/>
            </a:xfrm>
            <a:custGeom>
              <a:avLst/>
              <a:gdLst/>
              <a:ahLst/>
              <a:cxnLst/>
              <a:rect l="l" t="t" r="r" b="b"/>
              <a:pathLst>
                <a:path w="201930" h="283844">
                  <a:moveTo>
                    <a:pt x="179171" y="272745"/>
                  </a:moveTo>
                  <a:lnTo>
                    <a:pt x="156425" y="281825"/>
                  </a:lnTo>
                  <a:lnTo>
                    <a:pt x="130187" y="274713"/>
                  </a:lnTo>
                  <a:lnTo>
                    <a:pt x="83629" y="242265"/>
                  </a:lnTo>
                  <a:lnTo>
                    <a:pt x="0" y="175387"/>
                  </a:lnTo>
                  <a:lnTo>
                    <a:pt x="72148" y="265125"/>
                  </a:lnTo>
                  <a:lnTo>
                    <a:pt x="92100" y="283832"/>
                  </a:lnTo>
                  <a:lnTo>
                    <a:pt x="167297" y="283832"/>
                  </a:lnTo>
                  <a:lnTo>
                    <a:pt x="169430" y="281825"/>
                  </a:lnTo>
                  <a:lnTo>
                    <a:pt x="179171" y="272745"/>
                  </a:lnTo>
                  <a:close/>
                </a:path>
                <a:path w="201930" h="283844">
                  <a:moveTo>
                    <a:pt x="201625" y="231609"/>
                  </a:moveTo>
                  <a:lnTo>
                    <a:pt x="184378" y="108242"/>
                  </a:lnTo>
                  <a:lnTo>
                    <a:pt x="157645" y="42989"/>
                  </a:lnTo>
                  <a:lnTo>
                    <a:pt x="102527" y="14147"/>
                  </a:lnTo>
                  <a:lnTo>
                    <a:pt x="139" y="0"/>
                  </a:lnTo>
                  <a:lnTo>
                    <a:pt x="96100" y="35153"/>
                  </a:lnTo>
                  <a:lnTo>
                    <a:pt x="149072" y="71005"/>
                  </a:lnTo>
                  <a:lnTo>
                    <a:pt x="177952" y="129247"/>
                  </a:lnTo>
                  <a:lnTo>
                    <a:pt x="201625" y="231609"/>
                  </a:lnTo>
                  <a:close/>
                </a:path>
              </a:pathLst>
            </a:custGeom>
            <a:solidFill>
              <a:srgbClr val="9FA5A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5" name="object 45"/>
            <p:cNvSpPr/>
            <p:nvPr/>
          </p:nvSpPr>
          <p:spPr>
            <a:xfrm>
              <a:off x="1965458" y="1778774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4" h="69214">
                  <a:moveTo>
                    <a:pt x="6369" y="0"/>
                  </a:moveTo>
                  <a:lnTo>
                    <a:pt x="0" y="38765"/>
                  </a:lnTo>
                  <a:lnTo>
                    <a:pt x="3135" y="58858"/>
                  </a:lnTo>
                  <a:lnTo>
                    <a:pt x="20508" y="66729"/>
                  </a:lnTo>
                  <a:lnTo>
                    <a:pt x="56851" y="68834"/>
                  </a:lnTo>
                  <a:lnTo>
                    <a:pt x="86681" y="68841"/>
                  </a:lnTo>
                  <a:lnTo>
                    <a:pt x="101557" y="62795"/>
                  </a:lnTo>
                  <a:lnTo>
                    <a:pt x="105920" y="45252"/>
                  </a:lnTo>
                  <a:lnTo>
                    <a:pt x="104210" y="10769"/>
                  </a:lnTo>
                  <a:lnTo>
                    <a:pt x="77463" y="28889"/>
                  </a:lnTo>
                  <a:lnTo>
                    <a:pt x="58356" y="33807"/>
                  </a:lnTo>
                  <a:lnTo>
                    <a:pt x="37716" y="24514"/>
                  </a:lnTo>
                  <a:lnTo>
                    <a:pt x="6369" y="0"/>
                  </a:lnTo>
                  <a:close/>
                </a:path>
              </a:pathLst>
            </a:custGeom>
            <a:solidFill>
              <a:srgbClr val="70262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6" name="object 46"/>
            <p:cNvSpPr/>
            <p:nvPr/>
          </p:nvSpPr>
          <p:spPr>
            <a:xfrm>
              <a:off x="1982856" y="1811720"/>
              <a:ext cx="76200" cy="49530"/>
            </a:xfrm>
            <a:custGeom>
              <a:avLst/>
              <a:gdLst/>
              <a:ahLst/>
              <a:cxnLst/>
              <a:rect l="l" t="t" r="r" b="b"/>
              <a:pathLst>
                <a:path w="76200" h="49530">
                  <a:moveTo>
                    <a:pt x="7184" y="0"/>
                  </a:moveTo>
                  <a:lnTo>
                    <a:pt x="0" y="5381"/>
                  </a:lnTo>
                  <a:lnTo>
                    <a:pt x="1620" y="21220"/>
                  </a:lnTo>
                  <a:lnTo>
                    <a:pt x="29017" y="42343"/>
                  </a:lnTo>
                  <a:lnTo>
                    <a:pt x="45874" y="49282"/>
                  </a:lnTo>
                  <a:lnTo>
                    <a:pt x="59143" y="41945"/>
                  </a:lnTo>
                  <a:lnTo>
                    <a:pt x="75775" y="20242"/>
                  </a:lnTo>
                  <a:lnTo>
                    <a:pt x="30125" y="4984"/>
                  </a:lnTo>
                  <a:lnTo>
                    <a:pt x="7184" y="0"/>
                  </a:lnTo>
                  <a:close/>
                </a:path>
              </a:pathLst>
            </a:custGeom>
            <a:solidFill>
              <a:srgbClr val="A33E3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7" name="object 47"/>
            <p:cNvSpPr/>
            <p:nvPr/>
          </p:nvSpPr>
          <p:spPr>
            <a:xfrm>
              <a:off x="1511871" y="1839417"/>
              <a:ext cx="4394200" cy="1278890"/>
            </a:xfrm>
            <a:custGeom>
              <a:avLst/>
              <a:gdLst/>
              <a:ahLst/>
              <a:cxnLst/>
              <a:rect l="l" t="t" r="r" b="b"/>
              <a:pathLst>
                <a:path w="4394200" h="1278889">
                  <a:moveTo>
                    <a:pt x="292696" y="32918"/>
                  </a:moveTo>
                  <a:lnTo>
                    <a:pt x="287591" y="32296"/>
                  </a:lnTo>
                  <a:lnTo>
                    <a:pt x="204190" y="90297"/>
                  </a:lnTo>
                  <a:lnTo>
                    <a:pt x="141605" y="254266"/>
                  </a:lnTo>
                  <a:lnTo>
                    <a:pt x="172173" y="184188"/>
                  </a:lnTo>
                  <a:lnTo>
                    <a:pt x="218097" y="100457"/>
                  </a:lnTo>
                  <a:lnTo>
                    <a:pt x="267601" y="49428"/>
                  </a:lnTo>
                  <a:lnTo>
                    <a:pt x="292696" y="32918"/>
                  </a:lnTo>
                  <a:close/>
                </a:path>
                <a:path w="4394200" h="1278889">
                  <a:moveTo>
                    <a:pt x="380657" y="795362"/>
                  </a:moveTo>
                  <a:lnTo>
                    <a:pt x="209524" y="768578"/>
                  </a:lnTo>
                  <a:lnTo>
                    <a:pt x="116484" y="745210"/>
                  </a:lnTo>
                  <a:lnTo>
                    <a:pt x="69138" y="712279"/>
                  </a:lnTo>
                  <a:lnTo>
                    <a:pt x="35102" y="656767"/>
                  </a:lnTo>
                  <a:lnTo>
                    <a:pt x="132003" y="279450"/>
                  </a:lnTo>
                  <a:lnTo>
                    <a:pt x="141605" y="254266"/>
                  </a:lnTo>
                  <a:lnTo>
                    <a:pt x="107835" y="331711"/>
                  </a:lnTo>
                  <a:lnTo>
                    <a:pt x="48475" y="480428"/>
                  </a:lnTo>
                  <a:lnTo>
                    <a:pt x="17462" y="564883"/>
                  </a:lnTo>
                  <a:lnTo>
                    <a:pt x="4673" y="616458"/>
                  </a:lnTo>
                  <a:lnTo>
                    <a:pt x="0" y="666546"/>
                  </a:lnTo>
                  <a:lnTo>
                    <a:pt x="24295" y="729119"/>
                  </a:lnTo>
                  <a:lnTo>
                    <a:pt x="72047" y="763384"/>
                  </a:lnTo>
                  <a:lnTo>
                    <a:pt x="154647" y="777341"/>
                  </a:lnTo>
                  <a:lnTo>
                    <a:pt x="154647" y="1278674"/>
                  </a:lnTo>
                  <a:lnTo>
                    <a:pt x="277418" y="1278674"/>
                  </a:lnTo>
                  <a:lnTo>
                    <a:pt x="181279" y="1255077"/>
                  </a:lnTo>
                  <a:lnTo>
                    <a:pt x="194424" y="782523"/>
                  </a:lnTo>
                  <a:lnTo>
                    <a:pt x="380657" y="795362"/>
                  </a:lnTo>
                  <a:close/>
                </a:path>
                <a:path w="4394200" h="1278889">
                  <a:moveTo>
                    <a:pt x="418096" y="48374"/>
                  </a:moveTo>
                  <a:lnTo>
                    <a:pt x="390550" y="33223"/>
                  </a:lnTo>
                  <a:lnTo>
                    <a:pt x="373519" y="23126"/>
                  </a:lnTo>
                  <a:lnTo>
                    <a:pt x="359930" y="13576"/>
                  </a:lnTo>
                  <a:lnTo>
                    <a:pt x="342734" y="0"/>
                  </a:lnTo>
                  <a:lnTo>
                    <a:pt x="292696" y="32918"/>
                  </a:lnTo>
                  <a:lnTo>
                    <a:pt x="418096" y="48374"/>
                  </a:lnTo>
                  <a:close/>
                </a:path>
                <a:path w="4394200" h="1278889">
                  <a:moveTo>
                    <a:pt x="494855" y="503923"/>
                  </a:moveTo>
                  <a:lnTo>
                    <a:pt x="418096" y="378421"/>
                  </a:lnTo>
                  <a:lnTo>
                    <a:pt x="470331" y="472262"/>
                  </a:lnTo>
                  <a:lnTo>
                    <a:pt x="494855" y="503923"/>
                  </a:lnTo>
                  <a:close/>
                </a:path>
                <a:path w="4394200" h="1278889">
                  <a:moveTo>
                    <a:pt x="499402" y="509790"/>
                  </a:moveTo>
                  <a:lnTo>
                    <a:pt x="494855" y="503923"/>
                  </a:lnTo>
                  <a:lnTo>
                    <a:pt x="496925" y="507301"/>
                  </a:lnTo>
                  <a:lnTo>
                    <a:pt x="499402" y="509790"/>
                  </a:lnTo>
                  <a:close/>
                </a:path>
                <a:path w="4394200" h="1278889">
                  <a:moveTo>
                    <a:pt x="503923" y="1142365"/>
                  </a:moveTo>
                  <a:lnTo>
                    <a:pt x="428840" y="1136586"/>
                  </a:lnTo>
                  <a:lnTo>
                    <a:pt x="412648" y="863307"/>
                  </a:lnTo>
                  <a:lnTo>
                    <a:pt x="412648" y="1147508"/>
                  </a:lnTo>
                  <a:lnTo>
                    <a:pt x="503923" y="1142365"/>
                  </a:lnTo>
                  <a:close/>
                </a:path>
                <a:path w="4394200" h="1278889">
                  <a:moveTo>
                    <a:pt x="523430" y="533933"/>
                  </a:moveTo>
                  <a:lnTo>
                    <a:pt x="499402" y="509790"/>
                  </a:lnTo>
                  <a:lnTo>
                    <a:pt x="512508" y="526719"/>
                  </a:lnTo>
                  <a:lnTo>
                    <a:pt x="523430" y="533933"/>
                  </a:lnTo>
                  <a:close/>
                </a:path>
                <a:path w="4394200" h="1278889">
                  <a:moveTo>
                    <a:pt x="643140" y="595490"/>
                  </a:moveTo>
                  <a:lnTo>
                    <a:pt x="566915" y="562673"/>
                  </a:lnTo>
                  <a:lnTo>
                    <a:pt x="523430" y="533933"/>
                  </a:lnTo>
                  <a:lnTo>
                    <a:pt x="562762" y="573443"/>
                  </a:lnTo>
                  <a:lnTo>
                    <a:pt x="643140" y="595490"/>
                  </a:lnTo>
                  <a:close/>
                </a:path>
                <a:path w="4394200" h="1278889">
                  <a:moveTo>
                    <a:pt x="797966" y="600964"/>
                  </a:moveTo>
                  <a:lnTo>
                    <a:pt x="651243" y="597712"/>
                  </a:lnTo>
                  <a:lnTo>
                    <a:pt x="643140" y="595490"/>
                  </a:lnTo>
                  <a:lnTo>
                    <a:pt x="655866" y="600964"/>
                  </a:lnTo>
                  <a:lnTo>
                    <a:pt x="797966" y="600964"/>
                  </a:lnTo>
                  <a:close/>
                </a:path>
                <a:path w="4394200" h="1278889">
                  <a:moveTo>
                    <a:pt x="4115409" y="939812"/>
                  </a:moveTo>
                  <a:lnTo>
                    <a:pt x="4079329" y="1065872"/>
                  </a:lnTo>
                  <a:lnTo>
                    <a:pt x="3898633" y="1055243"/>
                  </a:lnTo>
                  <a:lnTo>
                    <a:pt x="4091863" y="1081824"/>
                  </a:lnTo>
                  <a:lnTo>
                    <a:pt x="4115409" y="939812"/>
                  </a:lnTo>
                  <a:close/>
                </a:path>
                <a:path w="4394200" h="1278889">
                  <a:moveTo>
                    <a:pt x="4393666" y="826757"/>
                  </a:moveTo>
                  <a:lnTo>
                    <a:pt x="4390491" y="807453"/>
                  </a:lnTo>
                  <a:lnTo>
                    <a:pt x="4361383" y="699490"/>
                  </a:lnTo>
                  <a:lnTo>
                    <a:pt x="4333506" y="711187"/>
                  </a:lnTo>
                  <a:lnTo>
                    <a:pt x="4365180" y="761517"/>
                  </a:lnTo>
                  <a:lnTo>
                    <a:pt x="4379582" y="814133"/>
                  </a:lnTo>
                  <a:lnTo>
                    <a:pt x="4380154" y="901331"/>
                  </a:lnTo>
                  <a:lnTo>
                    <a:pt x="4370362" y="1055344"/>
                  </a:lnTo>
                  <a:lnTo>
                    <a:pt x="4265968" y="1076096"/>
                  </a:lnTo>
                  <a:lnTo>
                    <a:pt x="4386148" y="1070952"/>
                  </a:lnTo>
                  <a:lnTo>
                    <a:pt x="4393666" y="1012177"/>
                  </a:lnTo>
                  <a:lnTo>
                    <a:pt x="4393666" y="826757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8" name="object 48"/>
            <p:cNvSpPr/>
            <p:nvPr/>
          </p:nvSpPr>
          <p:spPr>
            <a:xfrm>
              <a:off x="5305056" y="1331722"/>
              <a:ext cx="523875" cy="570865"/>
            </a:xfrm>
            <a:custGeom>
              <a:avLst/>
              <a:gdLst/>
              <a:ahLst/>
              <a:cxnLst/>
              <a:rect l="l" t="t" r="r" b="b"/>
              <a:pathLst>
                <a:path w="523875" h="570864">
                  <a:moveTo>
                    <a:pt x="240258" y="0"/>
                  </a:moveTo>
                  <a:lnTo>
                    <a:pt x="193532" y="8156"/>
                  </a:lnTo>
                  <a:lnTo>
                    <a:pt x="150231" y="24754"/>
                  </a:lnTo>
                  <a:lnTo>
                    <a:pt x="111034" y="48931"/>
                  </a:lnTo>
                  <a:lnTo>
                    <a:pt x="76619" y="79826"/>
                  </a:lnTo>
                  <a:lnTo>
                    <a:pt x="47664" y="116579"/>
                  </a:lnTo>
                  <a:lnTo>
                    <a:pt x="24846" y="158328"/>
                  </a:lnTo>
                  <a:lnTo>
                    <a:pt x="8844" y="204212"/>
                  </a:lnTo>
                  <a:lnTo>
                    <a:pt x="336" y="253369"/>
                  </a:lnTo>
                  <a:lnTo>
                    <a:pt x="0" y="304939"/>
                  </a:lnTo>
                  <a:lnTo>
                    <a:pt x="8093" y="355871"/>
                  </a:lnTo>
                  <a:lnTo>
                    <a:pt x="23905" y="403187"/>
                  </a:lnTo>
                  <a:lnTo>
                    <a:pt x="46635" y="446140"/>
                  </a:lnTo>
                  <a:lnTo>
                    <a:pt x="75481" y="483979"/>
                  </a:lnTo>
                  <a:lnTo>
                    <a:pt x="109642" y="515954"/>
                  </a:lnTo>
                  <a:lnTo>
                    <a:pt x="148318" y="541318"/>
                  </a:lnTo>
                  <a:lnTo>
                    <a:pt x="190705" y="559320"/>
                  </a:lnTo>
                  <a:lnTo>
                    <a:pt x="236004" y="569211"/>
                  </a:lnTo>
                  <a:lnTo>
                    <a:pt x="283413" y="570242"/>
                  </a:lnTo>
                  <a:lnTo>
                    <a:pt x="330133" y="562082"/>
                  </a:lnTo>
                  <a:lnTo>
                    <a:pt x="373431" y="545481"/>
                  </a:lnTo>
                  <a:lnTo>
                    <a:pt x="412628" y="521302"/>
                  </a:lnTo>
                  <a:lnTo>
                    <a:pt x="447044" y="490405"/>
                  </a:lnTo>
                  <a:lnTo>
                    <a:pt x="476002" y="453651"/>
                  </a:lnTo>
                  <a:lnTo>
                    <a:pt x="498821" y="411901"/>
                  </a:lnTo>
                  <a:lnTo>
                    <a:pt x="514823" y="366017"/>
                  </a:lnTo>
                  <a:lnTo>
                    <a:pt x="523328" y="316860"/>
                  </a:lnTo>
                  <a:lnTo>
                    <a:pt x="523659" y="265290"/>
                  </a:lnTo>
                  <a:lnTo>
                    <a:pt x="515567" y="214358"/>
                  </a:lnTo>
                  <a:lnTo>
                    <a:pt x="499758" y="167042"/>
                  </a:lnTo>
                  <a:lnTo>
                    <a:pt x="477032" y="124090"/>
                  </a:lnTo>
                  <a:lnTo>
                    <a:pt x="448191" y="86252"/>
                  </a:lnTo>
                  <a:lnTo>
                    <a:pt x="414033" y="54277"/>
                  </a:lnTo>
                  <a:lnTo>
                    <a:pt x="375361" y="28915"/>
                  </a:lnTo>
                  <a:lnTo>
                    <a:pt x="332974" y="10915"/>
                  </a:lnTo>
                  <a:lnTo>
                    <a:pt x="287673" y="1027"/>
                  </a:lnTo>
                  <a:lnTo>
                    <a:pt x="240258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9" name="object 49"/>
            <p:cNvSpPr/>
            <p:nvPr/>
          </p:nvSpPr>
          <p:spPr>
            <a:xfrm>
              <a:off x="5411317" y="1537411"/>
              <a:ext cx="306705" cy="168275"/>
            </a:xfrm>
            <a:custGeom>
              <a:avLst/>
              <a:gdLst/>
              <a:ahLst/>
              <a:cxnLst/>
              <a:rect l="l" t="t" r="r" b="b"/>
              <a:pathLst>
                <a:path w="306704" h="168275">
                  <a:moveTo>
                    <a:pt x="87960" y="45097"/>
                  </a:moveTo>
                  <a:lnTo>
                    <a:pt x="83172" y="24130"/>
                  </a:lnTo>
                  <a:lnTo>
                    <a:pt x="72644" y="8356"/>
                  </a:lnTo>
                  <a:lnTo>
                    <a:pt x="57315" y="0"/>
                  </a:lnTo>
                  <a:lnTo>
                    <a:pt x="39878" y="1028"/>
                  </a:lnTo>
                  <a:lnTo>
                    <a:pt x="23647" y="10807"/>
                  </a:lnTo>
                  <a:lnTo>
                    <a:pt x="10388" y="27736"/>
                  </a:lnTo>
                  <a:lnTo>
                    <a:pt x="1892" y="50203"/>
                  </a:lnTo>
                  <a:lnTo>
                    <a:pt x="0" y="74142"/>
                  </a:lnTo>
                  <a:lnTo>
                    <a:pt x="4787" y="95110"/>
                  </a:lnTo>
                  <a:lnTo>
                    <a:pt x="15316" y="110883"/>
                  </a:lnTo>
                  <a:lnTo>
                    <a:pt x="30670" y="119227"/>
                  </a:lnTo>
                  <a:lnTo>
                    <a:pt x="48094" y="118211"/>
                  </a:lnTo>
                  <a:lnTo>
                    <a:pt x="64325" y="108432"/>
                  </a:lnTo>
                  <a:lnTo>
                    <a:pt x="77584" y="91503"/>
                  </a:lnTo>
                  <a:lnTo>
                    <a:pt x="86093" y="69037"/>
                  </a:lnTo>
                  <a:lnTo>
                    <a:pt x="87960" y="45097"/>
                  </a:lnTo>
                  <a:close/>
                </a:path>
                <a:path w="306704" h="168275">
                  <a:moveTo>
                    <a:pt x="306260" y="93929"/>
                  </a:moveTo>
                  <a:lnTo>
                    <a:pt x="301472" y="72961"/>
                  </a:lnTo>
                  <a:lnTo>
                    <a:pt x="290944" y="57188"/>
                  </a:lnTo>
                  <a:lnTo>
                    <a:pt x="275615" y="48831"/>
                  </a:lnTo>
                  <a:lnTo>
                    <a:pt x="258178" y="49860"/>
                  </a:lnTo>
                  <a:lnTo>
                    <a:pt x="241935" y="59639"/>
                  </a:lnTo>
                  <a:lnTo>
                    <a:pt x="228676" y="76568"/>
                  </a:lnTo>
                  <a:lnTo>
                    <a:pt x="220179" y="99034"/>
                  </a:lnTo>
                  <a:lnTo>
                    <a:pt x="218300" y="122974"/>
                  </a:lnTo>
                  <a:lnTo>
                    <a:pt x="223088" y="143941"/>
                  </a:lnTo>
                  <a:lnTo>
                    <a:pt x="233616" y="159715"/>
                  </a:lnTo>
                  <a:lnTo>
                    <a:pt x="248958" y="168059"/>
                  </a:lnTo>
                  <a:lnTo>
                    <a:pt x="266382" y="167043"/>
                  </a:lnTo>
                  <a:lnTo>
                    <a:pt x="282625" y="157264"/>
                  </a:lnTo>
                  <a:lnTo>
                    <a:pt x="295884" y="140335"/>
                  </a:lnTo>
                  <a:lnTo>
                    <a:pt x="304393" y="117868"/>
                  </a:lnTo>
                  <a:lnTo>
                    <a:pt x="306260" y="9392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0" name="object 50"/>
            <p:cNvSpPr/>
            <p:nvPr/>
          </p:nvSpPr>
          <p:spPr>
            <a:xfrm>
              <a:off x="5508091" y="1640827"/>
              <a:ext cx="60325" cy="95250"/>
            </a:xfrm>
            <a:custGeom>
              <a:avLst/>
              <a:gdLst/>
              <a:ahLst/>
              <a:cxnLst/>
              <a:rect l="l" t="t" r="r" b="b"/>
              <a:pathLst>
                <a:path w="60325" h="95250">
                  <a:moveTo>
                    <a:pt x="60058" y="0"/>
                  </a:moveTo>
                  <a:lnTo>
                    <a:pt x="0" y="65595"/>
                  </a:lnTo>
                  <a:lnTo>
                    <a:pt x="45059" y="94818"/>
                  </a:lnTo>
                  <a:lnTo>
                    <a:pt x="60058" y="0"/>
                  </a:lnTo>
                  <a:close/>
                </a:path>
              </a:pathLst>
            </a:custGeom>
            <a:solidFill>
              <a:srgbClr val="C9A58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1" name="object 51"/>
            <p:cNvSpPr/>
            <p:nvPr/>
          </p:nvSpPr>
          <p:spPr>
            <a:xfrm>
              <a:off x="5427637" y="1477009"/>
              <a:ext cx="320675" cy="101600"/>
            </a:xfrm>
            <a:custGeom>
              <a:avLst/>
              <a:gdLst/>
              <a:ahLst/>
              <a:cxnLst/>
              <a:rect l="l" t="t" r="r" b="b"/>
              <a:pathLst>
                <a:path w="320675" h="101600">
                  <a:moveTo>
                    <a:pt x="113842" y="34594"/>
                  </a:moveTo>
                  <a:lnTo>
                    <a:pt x="59766" y="8483"/>
                  </a:lnTo>
                  <a:lnTo>
                    <a:pt x="18681" y="190"/>
                  </a:lnTo>
                  <a:lnTo>
                    <a:pt x="5575" y="0"/>
                  </a:lnTo>
                  <a:lnTo>
                    <a:pt x="0" y="2692"/>
                  </a:lnTo>
                  <a:lnTo>
                    <a:pt x="54089" y="28790"/>
                  </a:lnTo>
                  <a:lnTo>
                    <a:pt x="95161" y="37109"/>
                  </a:lnTo>
                  <a:lnTo>
                    <a:pt x="108254" y="37299"/>
                  </a:lnTo>
                  <a:lnTo>
                    <a:pt x="113842" y="34594"/>
                  </a:lnTo>
                  <a:close/>
                </a:path>
                <a:path w="320675" h="101600">
                  <a:moveTo>
                    <a:pt x="320471" y="97955"/>
                  </a:moveTo>
                  <a:lnTo>
                    <a:pt x="265353" y="74129"/>
                  </a:lnTo>
                  <a:lnTo>
                    <a:pt x="223964" y="67551"/>
                  </a:lnTo>
                  <a:lnTo>
                    <a:pt x="210858" y="67906"/>
                  </a:lnTo>
                  <a:lnTo>
                    <a:pt x="205397" y="70827"/>
                  </a:lnTo>
                  <a:lnTo>
                    <a:pt x="208978" y="75895"/>
                  </a:lnTo>
                  <a:lnTo>
                    <a:pt x="260502" y="94653"/>
                  </a:lnTo>
                  <a:lnTo>
                    <a:pt x="301891" y="101244"/>
                  </a:lnTo>
                  <a:lnTo>
                    <a:pt x="314998" y="100888"/>
                  </a:lnTo>
                  <a:lnTo>
                    <a:pt x="320471" y="97955"/>
                  </a:lnTo>
                  <a:close/>
                </a:path>
              </a:pathLst>
            </a:custGeom>
            <a:solidFill>
              <a:srgbClr val="6C5C4B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2" name="object 52"/>
            <p:cNvSpPr/>
            <p:nvPr/>
          </p:nvSpPr>
          <p:spPr>
            <a:xfrm>
              <a:off x="5286905" y="1255123"/>
              <a:ext cx="609600" cy="492759"/>
            </a:xfrm>
            <a:custGeom>
              <a:avLst/>
              <a:gdLst/>
              <a:ahLst/>
              <a:cxnLst/>
              <a:rect l="l" t="t" r="r" b="b"/>
              <a:pathLst>
                <a:path w="609600" h="492760">
                  <a:moveTo>
                    <a:pt x="318436" y="0"/>
                  </a:moveTo>
                  <a:lnTo>
                    <a:pt x="259819" y="4449"/>
                  </a:lnTo>
                  <a:lnTo>
                    <a:pt x="218443" y="19008"/>
                  </a:lnTo>
                  <a:lnTo>
                    <a:pt x="179822" y="41948"/>
                  </a:lnTo>
                  <a:lnTo>
                    <a:pt x="171447" y="47777"/>
                  </a:lnTo>
                  <a:lnTo>
                    <a:pt x="162525" y="52760"/>
                  </a:lnTo>
                  <a:lnTo>
                    <a:pt x="141112" y="60358"/>
                  </a:lnTo>
                  <a:lnTo>
                    <a:pt x="119735" y="65633"/>
                  </a:lnTo>
                  <a:lnTo>
                    <a:pt x="98849" y="72254"/>
                  </a:lnTo>
                  <a:lnTo>
                    <a:pt x="45771" y="116512"/>
                  </a:lnTo>
                  <a:lnTo>
                    <a:pt x="21941" y="153321"/>
                  </a:lnTo>
                  <a:lnTo>
                    <a:pt x="6868" y="193314"/>
                  </a:lnTo>
                  <a:lnTo>
                    <a:pt x="0" y="235489"/>
                  </a:lnTo>
                  <a:lnTo>
                    <a:pt x="784" y="278842"/>
                  </a:lnTo>
                  <a:lnTo>
                    <a:pt x="8669" y="322373"/>
                  </a:lnTo>
                  <a:lnTo>
                    <a:pt x="23104" y="365078"/>
                  </a:lnTo>
                  <a:lnTo>
                    <a:pt x="24393" y="364417"/>
                  </a:lnTo>
                  <a:lnTo>
                    <a:pt x="27946" y="361740"/>
                  </a:lnTo>
                  <a:lnTo>
                    <a:pt x="32866" y="355008"/>
                  </a:lnTo>
                  <a:lnTo>
                    <a:pt x="41442" y="334347"/>
                  </a:lnTo>
                  <a:lnTo>
                    <a:pt x="45518" y="326990"/>
                  </a:lnTo>
                  <a:lnTo>
                    <a:pt x="54752" y="312704"/>
                  </a:lnTo>
                  <a:lnTo>
                    <a:pt x="61073" y="301978"/>
                  </a:lnTo>
                  <a:lnTo>
                    <a:pt x="66943" y="290879"/>
                  </a:lnTo>
                  <a:lnTo>
                    <a:pt x="77981" y="268292"/>
                  </a:lnTo>
                  <a:lnTo>
                    <a:pt x="87925" y="251364"/>
                  </a:lnTo>
                  <a:lnTo>
                    <a:pt x="99725" y="235956"/>
                  </a:lnTo>
                  <a:lnTo>
                    <a:pt x="125517" y="206392"/>
                  </a:lnTo>
                  <a:lnTo>
                    <a:pt x="133883" y="196431"/>
                  </a:lnTo>
                  <a:lnTo>
                    <a:pt x="154816" y="163695"/>
                  </a:lnTo>
                  <a:lnTo>
                    <a:pt x="162211" y="132071"/>
                  </a:lnTo>
                  <a:lnTo>
                    <a:pt x="164353" y="121581"/>
                  </a:lnTo>
                  <a:lnTo>
                    <a:pt x="169460" y="138696"/>
                  </a:lnTo>
                  <a:lnTo>
                    <a:pt x="183699" y="154973"/>
                  </a:lnTo>
                  <a:lnTo>
                    <a:pt x="201762" y="168587"/>
                  </a:lnTo>
                  <a:lnTo>
                    <a:pt x="218341" y="177715"/>
                  </a:lnTo>
                  <a:lnTo>
                    <a:pt x="215504" y="167625"/>
                  </a:lnTo>
                  <a:lnTo>
                    <a:pt x="205368" y="148312"/>
                  </a:lnTo>
                  <a:lnTo>
                    <a:pt x="202974" y="137850"/>
                  </a:lnTo>
                  <a:lnTo>
                    <a:pt x="229063" y="167754"/>
                  </a:lnTo>
                  <a:lnTo>
                    <a:pt x="279639" y="198880"/>
                  </a:lnTo>
                  <a:lnTo>
                    <a:pt x="322253" y="214850"/>
                  </a:lnTo>
                  <a:lnTo>
                    <a:pt x="315737" y="204865"/>
                  </a:lnTo>
                  <a:lnTo>
                    <a:pt x="307829" y="195230"/>
                  </a:lnTo>
                  <a:lnTo>
                    <a:pt x="300268" y="185455"/>
                  </a:lnTo>
                  <a:lnTo>
                    <a:pt x="294795" y="175048"/>
                  </a:lnTo>
                  <a:lnTo>
                    <a:pt x="319333" y="193049"/>
                  </a:lnTo>
                  <a:lnTo>
                    <a:pt x="347197" y="205316"/>
                  </a:lnTo>
                  <a:lnTo>
                    <a:pt x="377025" y="213110"/>
                  </a:lnTo>
                  <a:lnTo>
                    <a:pt x="407457" y="217695"/>
                  </a:lnTo>
                  <a:lnTo>
                    <a:pt x="429615" y="217792"/>
                  </a:lnTo>
                  <a:lnTo>
                    <a:pt x="450064" y="214118"/>
                  </a:lnTo>
                  <a:lnTo>
                    <a:pt x="490528" y="203103"/>
                  </a:lnTo>
                  <a:lnTo>
                    <a:pt x="486839" y="226205"/>
                  </a:lnTo>
                  <a:lnTo>
                    <a:pt x="485557" y="249723"/>
                  </a:lnTo>
                  <a:lnTo>
                    <a:pt x="486640" y="273353"/>
                  </a:lnTo>
                  <a:lnTo>
                    <a:pt x="490045" y="296791"/>
                  </a:lnTo>
                  <a:lnTo>
                    <a:pt x="495045" y="318433"/>
                  </a:lnTo>
                  <a:lnTo>
                    <a:pt x="500607" y="339982"/>
                  </a:lnTo>
                  <a:lnTo>
                    <a:pt x="505427" y="361661"/>
                  </a:lnTo>
                  <a:lnTo>
                    <a:pt x="508206" y="383697"/>
                  </a:lnTo>
                  <a:lnTo>
                    <a:pt x="508809" y="404299"/>
                  </a:lnTo>
                  <a:lnTo>
                    <a:pt x="508423" y="424908"/>
                  </a:lnTo>
                  <a:lnTo>
                    <a:pt x="507383" y="445508"/>
                  </a:lnTo>
                  <a:lnTo>
                    <a:pt x="506022" y="466082"/>
                  </a:lnTo>
                  <a:lnTo>
                    <a:pt x="505200" y="473211"/>
                  </a:lnTo>
                  <a:lnTo>
                    <a:pt x="504794" y="481188"/>
                  </a:lnTo>
                  <a:lnTo>
                    <a:pt x="506606" y="488156"/>
                  </a:lnTo>
                  <a:lnTo>
                    <a:pt x="512435" y="492256"/>
                  </a:lnTo>
                  <a:lnTo>
                    <a:pt x="518503" y="491517"/>
                  </a:lnTo>
                  <a:lnTo>
                    <a:pt x="546332" y="462226"/>
                  </a:lnTo>
                  <a:lnTo>
                    <a:pt x="568181" y="429029"/>
                  </a:lnTo>
                  <a:lnTo>
                    <a:pt x="589487" y="384806"/>
                  </a:lnTo>
                  <a:lnTo>
                    <a:pt x="603759" y="327448"/>
                  </a:lnTo>
                  <a:lnTo>
                    <a:pt x="609058" y="275885"/>
                  </a:lnTo>
                  <a:lnTo>
                    <a:pt x="606674" y="252364"/>
                  </a:lnTo>
                  <a:lnTo>
                    <a:pt x="597462" y="206900"/>
                  </a:lnTo>
                  <a:lnTo>
                    <a:pt x="579820" y="162490"/>
                  </a:lnTo>
                  <a:lnTo>
                    <a:pt x="545595" y="134548"/>
                  </a:lnTo>
                  <a:lnTo>
                    <a:pt x="554828" y="133342"/>
                  </a:lnTo>
                  <a:lnTo>
                    <a:pt x="562105" y="128871"/>
                  </a:lnTo>
                  <a:lnTo>
                    <a:pt x="564530" y="119448"/>
                  </a:lnTo>
                  <a:lnTo>
                    <a:pt x="557273" y="121045"/>
                  </a:lnTo>
                  <a:lnTo>
                    <a:pt x="548849" y="120308"/>
                  </a:lnTo>
                  <a:lnTo>
                    <a:pt x="540963" y="117605"/>
                  </a:lnTo>
                  <a:lnTo>
                    <a:pt x="535320" y="113301"/>
                  </a:lnTo>
                  <a:lnTo>
                    <a:pt x="540150" y="107641"/>
                  </a:lnTo>
                  <a:lnTo>
                    <a:pt x="545582" y="101692"/>
                  </a:lnTo>
                  <a:lnTo>
                    <a:pt x="549719" y="95140"/>
                  </a:lnTo>
                  <a:lnTo>
                    <a:pt x="550662" y="87672"/>
                  </a:lnTo>
                  <a:lnTo>
                    <a:pt x="546991" y="81936"/>
                  </a:lnTo>
                  <a:lnTo>
                    <a:pt x="539956" y="81079"/>
                  </a:lnTo>
                  <a:lnTo>
                    <a:pt x="531063" y="82231"/>
                  </a:lnTo>
                  <a:lnTo>
                    <a:pt x="521820" y="82516"/>
                  </a:lnTo>
                  <a:lnTo>
                    <a:pt x="527391" y="77946"/>
                  </a:lnTo>
                  <a:lnTo>
                    <a:pt x="532684" y="72821"/>
                  </a:lnTo>
                  <a:lnTo>
                    <a:pt x="536803" y="66937"/>
                  </a:lnTo>
                  <a:lnTo>
                    <a:pt x="538851" y="60088"/>
                  </a:lnTo>
                  <a:lnTo>
                    <a:pt x="494215" y="60276"/>
                  </a:lnTo>
                  <a:lnTo>
                    <a:pt x="454823" y="47850"/>
                  </a:lnTo>
                  <a:lnTo>
                    <a:pt x="416748" y="29439"/>
                  </a:lnTo>
                  <a:lnTo>
                    <a:pt x="376062" y="11676"/>
                  </a:lnTo>
                  <a:lnTo>
                    <a:pt x="347652" y="3851"/>
                  </a:lnTo>
                  <a:lnTo>
                    <a:pt x="31843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3" name="object 53"/>
            <p:cNvSpPr/>
            <p:nvPr/>
          </p:nvSpPr>
          <p:spPr>
            <a:xfrm>
              <a:off x="5286905" y="1255123"/>
              <a:ext cx="609600" cy="492759"/>
            </a:xfrm>
            <a:custGeom>
              <a:avLst/>
              <a:gdLst/>
              <a:ahLst/>
              <a:cxnLst/>
              <a:rect l="l" t="t" r="r" b="b"/>
              <a:pathLst>
                <a:path w="609600" h="492760">
                  <a:moveTo>
                    <a:pt x="196472" y="30002"/>
                  </a:moveTo>
                  <a:lnTo>
                    <a:pt x="231825" y="13273"/>
                  </a:lnTo>
                  <a:lnTo>
                    <a:pt x="288973" y="179"/>
                  </a:lnTo>
                  <a:lnTo>
                    <a:pt x="318436" y="0"/>
                  </a:lnTo>
                  <a:lnTo>
                    <a:pt x="347652" y="3851"/>
                  </a:lnTo>
                  <a:lnTo>
                    <a:pt x="376062" y="11676"/>
                  </a:lnTo>
                  <a:lnTo>
                    <a:pt x="416748" y="29439"/>
                  </a:lnTo>
                  <a:lnTo>
                    <a:pt x="454823" y="47850"/>
                  </a:lnTo>
                  <a:lnTo>
                    <a:pt x="494215" y="60276"/>
                  </a:lnTo>
                  <a:lnTo>
                    <a:pt x="538851" y="60088"/>
                  </a:lnTo>
                  <a:lnTo>
                    <a:pt x="536803" y="66937"/>
                  </a:lnTo>
                  <a:lnTo>
                    <a:pt x="532684" y="72821"/>
                  </a:lnTo>
                  <a:lnTo>
                    <a:pt x="527391" y="77946"/>
                  </a:lnTo>
                  <a:lnTo>
                    <a:pt x="521820" y="82516"/>
                  </a:lnTo>
                  <a:lnTo>
                    <a:pt x="531063" y="82231"/>
                  </a:lnTo>
                  <a:lnTo>
                    <a:pt x="539956" y="81079"/>
                  </a:lnTo>
                  <a:lnTo>
                    <a:pt x="546991" y="81936"/>
                  </a:lnTo>
                  <a:lnTo>
                    <a:pt x="550662" y="87672"/>
                  </a:lnTo>
                  <a:lnTo>
                    <a:pt x="549719" y="95140"/>
                  </a:lnTo>
                  <a:lnTo>
                    <a:pt x="545582" y="101692"/>
                  </a:lnTo>
                  <a:lnTo>
                    <a:pt x="540150" y="107641"/>
                  </a:lnTo>
                  <a:lnTo>
                    <a:pt x="535320" y="113301"/>
                  </a:lnTo>
                  <a:lnTo>
                    <a:pt x="540963" y="117605"/>
                  </a:lnTo>
                  <a:lnTo>
                    <a:pt x="548849" y="120308"/>
                  </a:lnTo>
                  <a:lnTo>
                    <a:pt x="557273" y="121045"/>
                  </a:lnTo>
                  <a:lnTo>
                    <a:pt x="564530" y="119448"/>
                  </a:lnTo>
                  <a:lnTo>
                    <a:pt x="562105" y="128871"/>
                  </a:lnTo>
                  <a:lnTo>
                    <a:pt x="554828" y="133342"/>
                  </a:lnTo>
                  <a:lnTo>
                    <a:pt x="545595" y="134548"/>
                  </a:lnTo>
                  <a:lnTo>
                    <a:pt x="564209" y="141794"/>
                  </a:lnTo>
                  <a:lnTo>
                    <a:pt x="591284" y="187303"/>
                  </a:lnTo>
                  <a:lnTo>
                    <a:pt x="602364" y="228974"/>
                  </a:lnTo>
                  <a:lnTo>
                    <a:pt x="609058" y="275885"/>
                  </a:lnTo>
                  <a:lnTo>
                    <a:pt x="608180" y="298353"/>
                  </a:lnTo>
                  <a:lnTo>
                    <a:pt x="597831" y="356496"/>
                  </a:lnTo>
                  <a:lnTo>
                    <a:pt x="577815" y="411687"/>
                  </a:lnTo>
                  <a:lnTo>
                    <a:pt x="557685" y="445911"/>
                  </a:lnTo>
                  <a:lnTo>
                    <a:pt x="534127" y="477867"/>
                  </a:lnTo>
                  <a:lnTo>
                    <a:pt x="512435" y="492256"/>
                  </a:lnTo>
                  <a:lnTo>
                    <a:pt x="506606" y="488156"/>
                  </a:lnTo>
                  <a:lnTo>
                    <a:pt x="504794" y="481188"/>
                  </a:lnTo>
                  <a:lnTo>
                    <a:pt x="505200" y="473211"/>
                  </a:lnTo>
                  <a:lnTo>
                    <a:pt x="506022" y="466082"/>
                  </a:lnTo>
                  <a:lnTo>
                    <a:pt x="507383" y="445508"/>
                  </a:lnTo>
                  <a:lnTo>
                    <a:pt x="508423" y="424908"/>
                  </a:lnTo>
                  <a:lnTo>
                    <a:pt x="508809" y="404299"/>
                  </a:lnTo>
                  <a:lnTo>
                    <a:pt x="508206" y="383697"/>
                  </a:lnTo>
                  <a:lnTo>
                    <a:pt x="505427" y="361661"/>
                  </a:lnTo>
                  <a:lnTo>
                    <a:pt x="500607" y="339982"/>
                  </a:lnTo>
                  <a:lnTo>
                    <a:pt x="495045" y="318433"/>
                  </a:lnTo>
                  <a:lnTo>
                    <a:pt x="490045" y="296791"/>
                  </a:lnTo>
                  <a:lnTo>
                    <a:pt x="486640" y="273353"/>
                  </a:lnTo>
                  <a:lnTo>
                    <a:pt x="485557" y="249723"/>
                  </a:lnTo>
                  <a:lnTo>
                    <a:pt x="486839" y="226205"/>
                  </a:lnTo>
                  <a:lnTo>
                    <a:pt x="490528" y="203103"/>
                  </a:lnTo>
                  <a:lnTo>
                    <a:pt x="469977" y="208585"/>
                  </a:lnTo>
                  <a:lnTo>
                    <a:pt x="450064" y="214118"/>
                  </a:lnTo>
                  <a:lnTo>
                    <a:pt x="429615" y="217792"/>
                  </a:lnTo>
                  <a:lnTo>
                    <a:pt x="407457" y="217695"/>
                  </a:lnTo>
                  <a:lnTo>
                    <a:pt x="377025" y="213110"/>
                  </a:lnTo>
                  <a:lnTo>
                    <a:pt x="347197" y="205316"/>
                  </a:lnTo>
                  <a:lnTo>
                    <a:pt x="319333" y="193049"/>
                  </a:lnTo>
                  <a:lnTo>
                    <a:pt x="294795" y="175048"/>
                  </a:lnTo>
                  <a:lnTo>
                    <a:pt x="300268" y="185455"/>
                  </a:lnTo>
                  <a:lnTo>
                    <a:pt x="307829" y="195230"/>
                  </a:lnTo>
                  <a:lnTo>
                    <a:pt x="315737" y="204865"/>
                  </a:lnTo>
                  <a:lnTo>
                    <a:pt x="322253" y="214850"/>
                  </a:lnTo>
                  <a:lnTo>
                    <a:pt x="279639" y="198880"/>
                  </a:lnTo>
                  <a:lnTo>
                    <a:pt x="240007" y="175518"/>
                  </a:lnTo>
                  <a:lnTo>
                    <a:pt x="210232" y="148743"/>
                  </a:lnTo>
                  <a:lnTo>
                    <a:pt x="202974" y="137850"/>
                  </a:lnTo>
                  <a:lnTo>
                    <a:pt x="205368" y="148312"/>
                  </a:lnTo>
                  <a:lnTo>
                    <a:pt x="210362" y="158030"/>
                  </a:lnTo>
                  <a:lnTo>
                    <a:pt x="215504" y="167625"/>
                  </a:lnTo>
                  <a:lnTo>
                    <a:pt x="218341" y="177715"/>
                  </a:lnTo>
                  <a:lnTo>
                    <a:pt x="201762" y="168587"/>
                  </a:lnTo>
                  <a:lnTo>
                    <a:pt x="183699" y="154973"/>
                  </a:lnTo>
                  <a:lnTo>
                    <a:pt x="169460" y="138696"/>
                  </a:lnTo>
                  <a:lnTo>
                    <a:pt x="164353" y="121581"/>
                  </a:lnTo>
                  <a:lnTo>
                    <a:pt x="162211" y="132071"/>
                  </a:lnTo>
                  <a:lnTo>
                    <a:pt x="149057" y="175399"/>
                  </a:lnTo>
                  <a:lnTo>
                    <a:pt x="125517" y="206392"/>
                  </a:lnTo>
                  <a:lnTo>
                    <a:pt x="112537" y="221241"/>
                  </a:lnTo>
                  <a:lnTo>
                    <a:pt x="99725" y="235956"/>
                  </a:lnTo>
                  <a:lnTo>
                    <a:pt x="87925" y="251364"/>
                  </a:lnTo>
                  <a:lnTo>
                    <a:pt x="77981" y="268292"/>
                  </a:lnTo>
                  <a:lnTo>
                    <a:pt x="72524" y="279589"/>
                  </a:lnTo>
                  <a:lnTo>
                    <a:pt x="66943" y="290879"/>
                  </a:lnTo>
                  <a:lnTo>
                    <a:pt x="61073" y="301978"/>
                  </a:lnTo>
                  <a:lnTo>
                    <a:pt x="54752" y="312704"/>
                  </a:lnTo>
                  <a:lnTo>
                    <a:pt x="50087" y="319858"/>
                  </a:lnTo>
                  <a:lnTo>
                    <a:pt x="45518" y="326990"/>
                  </a:lnTo>
                  <a:lnTo>
                    <a:pt x="41442" y="334347"/>
                  </a:lnTo>
                  <a:lnTo>
                    <a:pt x="38255" y="342180"/>
                  </a:lnTo>
                  <a:lnTo>
                    <a:pt x="32866" y="355008"/>
                  </a:lnTo>
                  <a:lnTo>
                    <a:pt x="27946" y="361740"/>
                  </a:lnTo>
                  <a:lnTo>
                    <a:pt x="24393" y="364417"/>
                  </a:lnTo>
                  <a:lnTo>
                    <a:pt x="23104" y="365078"/>
                  </a:lnTo>
                  <a:lnTo>
                    <a:pt x="8669" y="322373"/>
                  </a:lnTo>
                  <a:lnTo>
                    <a:pt x="784" y="278842"/>
                  </a:lnTo>
                  <a:lnTo>
                    <a:pt x="0" y="235489"/>
                  </a:lnTo>
                  <a:lnTo>
                    <a:pt x="6868" y="193314"/>
                  </a:lnTo>
                  <a:lnTo>
                    <a:pt x="21941" y="153321"/>
                  </a:lnTo>
                  <a:lnTo>
                    <a:pt x="45771" y="116512"/>
                  </a:lnTo>
                  <a:lnTo>
                    <a:pt x="78908" y="83888"/>
                  </a:lnTo>
                  <a:lnTo>
                    <a:pt x="119735" y="65633"/>
                  </a:lnTo>
                  <a:lnTo>
                    <a:pt x="141112" y="60358"/>
                  </a:lnTo>
                  <a:lnTo>
                    <a:pt x="162525" y="52760"/>
                  </a:lnTo>
                  <a:lnTo>
                    <a:pt x="171447" y="47777"/>
                  </a:lnTo>
                  <a:lnTo>
                    <a:pt x="179822" y="41948"/>
                  </a:lnTo>
                  <a:lnTo>
                    <a:pt x="188035" y="35835"/>
                  </a:lnTo>
                  <a:lnTo>
                    <a:pt x="196472" y="30002"/>
                  </a:lnTo>
                  <a:close/>
                </a:path>
              </a:pathLst>
            </a:custGeom>
            <a:ln w="3175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4" name="object 54"/>
            <p:cNvSpPr/>
            <p:nvPr/>
          </p:nvSpPr>
          <p:spPr>
            <a:xfrm>
              <a:off x="5468950" y="1762404"/>
              <a:ext cx="112864" cy="100166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5" name="object 55"/>
            <p:cNvSpPr/>
            <p:nvPr/>
          </p:nvSpPr>
          <p:spPr>
            <a:xfrm>
              <a:off x="5799340" y="1389672"/>
              <a:ext cx="95885" cy="358140"/>
            </a:xfrm>
            <a:custGeom>
              <a:avLst/>
              <a:gdLst/>
              <a:ahLst/>
              <a:cxnLst/>
              <a:rect l="l" t="t" r="r" b="b"/>
              <a:pathLst>
                <a:path w="95885" h="358139">
                  <a:moveTo>
                    <a:pt x="33172" y="0"/>
                  </a:moveTo>
                  <a:lnTo>
                    <a:pt x="88503" y="97614"/>
                  </a:lnTo>
                  <a:lnTo>
                    <a:pt x="95504" y="130214"/>
                  </a:lnTo>
                  <a:lnTo>
                    <a:pt x="95504" y="80254"/>
                  </a:lnTo>
                  <a:lnTo>
                    <a:pt x="33172" y="0"/>
                  </a:lnTo>
                  <a:close/>
                </a:path>
                <a:path w="95885" h="358139">
                  <a:moveTo>
                    <a:pt x="95504" y="188607"/>
                  </a:moveTo>
                  <a:lnTo>
                    <a:pt x="75027" y="242933"/>
                  </a:lnTo>
                  <a:lnTo>
                    <a:pt x="0" y="357708"/>
                  </a:lnTo>
                  <a:lnTo>
                    <a:pt x="95504" y="269979"/>
                  </a:lnTo>
                  <a:lnTo>
                    <a:pt x="95504" y="188607"/>
                  </a:lnTo>
                  <a:close/>
                </a:path>
              </a:pathLst>
            </a:custGeom>
            <a:solidFill>
              <a:srgbClr val="858D93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6" name="object 56"/>
            <p:cNvSpPr/>
            <p:nvPr/>
          </p:nvSpPr>
          <p:spPr>
            <a:xfrm>
              <a:off x="5462562" y="1747400"/>
              <a:ext cx="337185" cy="151765"/>
            </a:xfrm>
            <a:custGeom>
              <a:avLst/>
              <a:gdLst/>
              <a:ahLst/>
              <a:cxnLst/>
              <a:rect l="l" t="t" r="r" b="b"/>
              <a:pathLst>
                <a:path w="337185" h="151764">
                  <a:moveTo>
                    <a:pt x="336765" y="0"/>
                  </a:moveTo>
                  <a:lnTo>
                    <a:pt x="267000" y="109593"/>
                  </a:lnTo>
                  <a:lnTo>
                    <a:pt x="218606" y="151161"/>
                  </a:lnTo>
                  <a:lnTo>
                    <a:pt x="253487" y="151161"/>
                  </a:lnTo>
                  <a:lnTo>
                    <a:pt x="273916" y="130367"/>
                  </a:lnTo>
                  <a:lnTo>
                    <a:pt x="336765" y="6"/>
                  </a:lnTo>
                  <a:close/>
                </a:path>
                <a:path w="337185" h="151764">
                  <a:moveTo>
                    <a:pt x="0" y="130285"/>
                  </a:moveTo>
                  <a:lnTo>
                    <a:pt x="53978" y="151161"/>
                  </a:lnTo>
                  <a:lnTo>
                    <a:pt x="84282" y="151161"/>
                  </a:lnTo>
                  <a:lnTo>
                    <a:pt x="0" y="130285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7" name="object 57"/>
            <p:cNvSpPr/>
            <p:nvPr/>
          </p:nvSpPr>
          <p:spPr>
            <a:xfrm>
              <a:off x="5409357" y="1568488"/>
              <a:ext cx="64322" cy="8647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8" name="object 58"/>
            <p:cNvSpPr/>
            <p:nvPr/>
          </p:nvSpPr>
          <p:spPr>
            <a:xfrm>
              <a:off x="5622939" y="1614754"/>
              <a:ext cx="64316" cy="86474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59" name="object 59"/>
          <p:cNvSpPr txBox="1"/>
          <p:nvPr/>
        </p:nvSpPr>
        <p:spPr>
          <a:xfrm>
            <a:off x="1126566" y="4522131"/>
            <a:ext cx="6901799" cy="1207126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 marR="6147" algn="just">
              <a:spcBef>
                <a:spcPts val="121"/>
              </a:spcBef>
            </a:pP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Melalui</a:t>
            </a:r>
            <a:r>
              <a:rPr sz="1936" spc="-2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bermain</a:t>
            </a:r>
            <a:r>
              <a:rPr sz="1936" spc="-19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kita</a:t>
            </a:r>
            <a:r>
              <a:rPr sz="1936" spc="-2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dapat</a:t>
            </a:r>
            <a:r>
              <a:rPr sz="1936" spc="-19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melihat</a:t>
            </a:r>
            <a:r>
              <a:rPr sz="1936" spc="-19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bagaimana</a:t>
            </a:r>
            <a:r>
              <a:rPr sz="1936" spc="-2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anak</a:t>
            </a:r>
            <a:r>
              <a:rPr sz="1936" spc="-19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berkembang</a:t>
            </a:r>
            <a:r>
              <a:rPr sz="1936" spc="-19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karena  </a:t>
            </a:r>
            <a:r>
              <a:rPr sz="1936" spc="-54" dirty="0">
                <a:solidFill>
                  <a:srgbClr val="231F20"/>
                </a:solidFill>
                <a:latin typeface="Arial"/>
                <a:cs typeface="Arial"/>
              </a:rPr>
              <a:t>bermain</a:t>
            </a:r>
            <a:r>
              <a:rPr sz="1936" spc="42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6" dirty="0">
                <a:solidFill>
                  <a:srgbClr val="231F20"/>
                </a:solidFill>
                <a:latin typeface="Arial"/>
                <a:cs typeface="Arial"/>
              </a:rPr>
              <a:t>itu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sendiri </a:t>
            </a:r>
            <a:r>
              <a:rPr sz="1936" spc="-48" dirty="0">
                <a:solidFill>
                  <a:srgbClr val="231F20"/>
                </a:solidFill>
                <a:latin typeface="Arial"/>
                <a:cs typeface="Arial"/>
              </a:rPr>
              <a:t>mempengaruhi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aspek </a:t>
            </a:r>
            <a:r>
              <a:rPr sz="1936" spc="-30" dirty="0">
                <a:solidFill>
                  <a:srgbClr val="231F20"/>
                </a:solidFill>
                <a:latin typeface="Arial"/>
                <a:cs typeface="Arial"/>
              </a:rPr>
              <a:t>pertumbuhan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dan  </a:t>
            </a:r>
            <a:r>
              <a:rPr sz="1936" spc="-42" dirty="0">
                <a:solidFill>
                  <a:srgbClr val="231F20"/>
                </a:solidFill>
                <a:latin typeface="Arial"/>
                <a:cs typeface="Arial"/>
              </a:rPr>
              <a:t>perkembangan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pada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30" dirty="0">
                <a:solidFill>
                  <a:srgbClr val="231F20"/>
                </a:solidFill>
                <a:latin typeface="Arial"/>
                <a:cs typeface="Arial"/>
              </a:rPr>
              <a:t>(di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antaranya: </a:t>
            </a:r>
            <a:r>
              <a:rPr sz="1936" spc="-36" dirty="0">
                <a:solidFill>
                  <a:srgbClr val="231F20"/>
                </a:solidFill>
                <a:latin typeface="Arial"/>
                <a:cs typeface="Arial"/>
              </a:rPr>
              <a:t>keterampilan </a:t>
            </a:r>
            <a:r>
              <a:rPr sz="1936" spc="-30" dirty="0">
                <a:solidFill>
                  <a:srgbClr val="231F20"/>
                </a:solidFill>
                <a:latin typeface="Arial"/>
                <a:cs typeface="Arial"/>
              </a:rPr>
              <a:t>berpikir,  </a:t>
            </a:r>
            <a:r>
              <a:rPr sz="1936" spc="-24" dirty="0">
                <a:solidFill>
                  <a:srgbClr val="231F20"/>
                </a:solidFill>
                <a:latin typeface="Arial"/>
                <a:cs typeface="Arial"/>
              </a:rPr>
              <a:t>motorik, </a:t>
            </a:r>
            <a:r>
              <a:rPr sz="1936" spc="-54" dirty="0">
                <a:solidFill>
                  <a:srgbClr val="231F20"/>
                </a:solidFill>
                <a:latin typeface="Arial"/>
                <a:cs typeface="Arial"/>
              </a:rPr>
              <a:t>dan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sosial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emosi).</a:t>
            </a:r>
            <a:endParaRPr sz="1936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6505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316843" y="6048715"/>
            <a:ext cx="376518" cy="280467"/>
            <a:chOff x="6872947" y="4831903"/>
            <a:chExt cx="311150" cy="231775"/>
          </a:xfrm>
        </p:grpSpPr>
        <p:sp>
          <p:nvSpPr>
            <p:cNvPr id="3" name="object 3"/>
            <p:cNvSpPr/>
            <p:nvPr/>
          </p:nvSpPr>
          <p:spPr>
            <a:xfrm>
              <a:off x="6902488" y="4850066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4" h="213360">
                  <a:moveTo>
                    <a:pt x="281266" y="0"/>
                  </a:moveTo>
                  <a:lnTo>
                    <a:pt x="0" y="0"/>
                  </a:lnTo>
                  <a:lnTo>
                    <a:pt x="0" y="213105"/>
                  </a:lnTo>
                  <a:lnTo>
                    <a:pt x="281266" y="213105"/>
                  </a:lnTo>
                  <a:lnTo>
                    <a:pt x="281266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6872947" y="4831903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4" h="219075">
                  <a:moveTo>
                    <a:pt x="286354" y="1163"/>
                  </a:moveTo>
                  <a:lnTo>
                    <a:pt x="267121" y="1163"/>
                  </a:lnTo>
                  <a:lnTo>
                    <a:pt x="283248" y="5080"/>
                  </a:lnTo>
                  <a:lnTo>
                    <a:pt x="284483" y="19799"/>
                  </a:lnTo>
                  <a:lnTo>
                    <a:pt x="283635" y="50149"/>
                  </a:lnTo>
                  <a:lnTo>
                    <a:pt x="282101" y="82589"/>
                  </a:lnTo>
                  <a:lnTo>
                    <a:pt x="281279" y="103581"/>
                  </a:lnTo>
                  <a:lnTo>
                    <a:pt x="281279" y="218922"/>
                  </a:lnTo>
                  <a:lnTo>
                    <a:pt x="286359" y="218922"/>
                  </a:lnTo>
                  <a:lnTo>
                    <a:pt x="286354" y="1163"/>
                  </a:lnTo>
                  <a:close/>
                </a:path>
                <a:path w="287654" h="219075">
                  <a:moveTo>
                    <a:pt x="285191" y="0"/>
                  </a:moveTo>
                  <a:lnTo>
                    <a:pt x="1168" y="0"/>
                  </a:lnTo>
                  <a:lnTo>
                    <a:pt x="4" y="1163"/>
                  </a:lnTo>
                  <a:lnTo>
                    <a:pt x="0" y="217017"/>
                  </a:lnTo>
                  <a:lnTo>
                    <a:pt x="1168" y="218186"/>
                  </a:lnTo>
                  <a:lnTo>
                    <a:pt x="281279" y="218186"/>
                  </a:lnTo>
                  <a:lnTo>
                    <a:pt x="281279" y="214909"/>
                  </a:lnTo>
                  <a:lnTo>
                    <a:pt x="5079" y="214906"/>
                  </a:lnTo>
                  <a:lnTo>
                    <a:pt x="391" y="196032"/>
                  </a:lnTo>
                  <a:lnTo>
                    <a:pt x="912" y="166176"/>
                  </a:lnTo>
                  <a:lnTo>
                    <a:pt x="3517" y="135610"/>
                  </a:lnTo>
                  <a:lnTo>
                    <a:pt x="5079" y="114604"/>
                  </a:lnTo>
                  <a:lnTo>
                    <a:pt x="3410" y="90587"/>
                  </a:lnTo>
                  <a:lnTo>
                    <a:pt x="627" y="59809"/>
                  </a:lnTo>
                  <a:lnTo>
                    <a:pt x="70" y="29570"/>
                  </a:lnTo>
                  <a:lnTo>
                    <a:pt x="5051" y="7302"/>
                  </a:lnTo>
                  <a:lnTo>
                    <a:pt x="3098" y="7302"/>
                  </a:lnTo>
                  <a:lnTo>
                    <a:pt x="7543" y="2755"/>
                  </a:lnTo>
                  <a:lnTo>
                    <a:pt x="227091" y="2755"/>
                  </a:lnTo>
                  <a:lnTo>
                    <a:pt x="241128" y="1598"/>
                  </a:lnTo>
                  <a:lnTo>
                    <a:pt x="267121" y="1163"/>
                  </a:lnTo>
                  <a:lnTo>
                    <a:pt x="286354" y="1163"/>
                  </a:lnTo>
                  <a:lnTo>
                    <a:pt x="285191" y="0"/>
                  </a:lnTo>
                  <a:close/>
                </a:path>
                <a:path w="287654" h="219075">
                  <a:moveTo>
                    <a:pt x="287096" y="213106"/>
                  </a:moveTo>
                  <a:lnTo>
                    <a:pt x="286359" y="213106"/>
                  </a:lnTo>
                  <a:lnTo>
                    <a:pt x="286359" y="218186"/>
                  </a:lnTo>
                  <a:lnTo>
                    <a:pt x="287083" y="218186"/>
                  </a:lnTo>
                  <a:lnTo>
                    <a:pt x="287096" y="213106"/>
                  </a:lnTo>
                  <a:close/>
                </a:path>
                <a:path w="287654" h="219075">
                  <a:moveTo>
                    <a:pt x="281279" y="213106"/>
                  </a:moveTo>
                  <a:lnTo>
                    <a:pt x="73875" y="213106"/>
                  </a:lnTo>
                  <a:lnTo>
                    <a:pt x="14614" y="214906"/>
                  </a:lnTo>
                  <a:lnTo>
                    <a:pt x="5079" y="214909"/>
                  </a:lnTo>
                  <a:lnTo>
                    <a:pt x="281279" y="214909"/>
                  </a:lnTo>
                  <a:lnTo>
                    <a:pt x="281279" y="213106"/>
                  </a:lnTo>
                  <a:close/>
                </a:path>
                <a:path w="287654" h="219075">
                  <a:moveTo>
                    <a:pt x="7543" y="2755"/>
                  </a:moveTo>
                  <a:lnTo>
                    <a:pt x="3098" y="7302"/>
                  </a:lnTo>
                  <a:lnTo>
                    <a:pt x="5214" y="6934"/>
                  </a:lnTo>
                  <a:lnTo>
                    <a:pt x="7543" y="2755"/>
                  </a:lnTo>
                  <a:close/>
                </a:path>
                <a:path w="287654" h="219075">
                  <a:moveTo>
                    <a:pt x="5214" y="6934"/>
                  </a:moveTo>
                  <a:lnTo>
                    <a:pt x="3098" y="7302"/>
                  </a:lnTo>
                  <a:lnTo>
                    <a:pt x="5051" y="7302"/>
                  </a:lnTo>
                  <a:lnTo>
                    <a:pt x="5079" y="7175"/>
                  </a:lnTo>
                  <a:lnTo>
                    <a:pt x="5214" y="6934"/>
                  </a:lnTo>
                  <a:close/>
                </a:path>
                <a:path w="287654" h="219075">
                  <a:moveTo>
                    <a:pt x="227091" y="2755"/>
                  </a:moveTo>
                  <a:lnTo>
                    <a:pt x="7543" y="2755"/>
                  </a:lnTo>
                  <a:lnTo>
                    <a:pt x="5214" y="6934"/>
                  </a:lnTo>
                  <a:lnTo>
                    <a:pt x="15874" y="5080"/>
                  </a:lnTo>
                  <a:lnTo>
                    <a:pt x="27661" y="3976"/>
                  </a:lnTo>
                  <a:lnTo>
                    <a:pt x="212057" y="3976"/>
                  </a:lnTo>
                  <a:lnTo>
                    <a:pt x="227091" y="2755"/>
                  </a:lnTo>
                  <a:close/>
                </a:path>
                <a:path w="287654" h="219075">
                  <a:moveTo>
                    <a:pt x="212057" y="3976"/>
                  </a:moveTo>
                  <a:lnTo>
                    <a:pt x="27661" y="3976"/>
                  </a:lnTo>
                  <a:lnTo>
                    <a:pt x="40004" y="4098"/>
                  </a:lnTo>
                  <a:lnTo>
                    <a:pt x="52386" y="4712"/>
                  </a:lnTo>
                  <a:lnTo>
                    <a:pt x="64287" y="5080"/>
                  </a:lnTo>
                  <a:lnTo>
                    <a:pt x="197408" y="5080"/>
                  </a:lnTo>
                  <a:lnTo>
                    <a:pt x="212057" y="3976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399262" y="6032406"/>
            <a:ext cx="169049" cy="272429"/>
          </a:xfrm>
          <a:prstGeom prst="rect">
            <a:avLst/>
          </a:prstGeom>
        </p:spPr>
        <p:txBody>
          <a:bodyPr vert="horz" wrap="square" lIns="0" tIns="20747" rIns="0" bIns="0" rtlCol="0">
            <a:spAutoFit/>
          </a:bodyPr>
          <a:lstStyle/>
          <a:p>
            <a:pPr marL="15368">
              <a:spcBef>
                <a:spcPts val="163"/>
              </a:spcBef>
            </a:pPr>
            <a:r>
              <a:rPr sz="1634" spc="42" dirty="0">
                <a:solidFill>
                  <a:srgbClr val="43413D"/>
                </a:solidFill>
                <a:latin typeface="Verdana"/>
                <a:cs typeface="Verdana"/>
              </a:rPr>
              <a:t>6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01876" y="554971"/>
            <a:ext cx="760719" cy="760719"/>
          </a:xfrm>
          <a:custGeom>
            <a:avLst/>
            <a:gdLst/>
            <a:ahLst/>
            <a:cxnLst/>
            <a:rect l="l" t="t" r="r" b="b"/>
            <a:pathLst>
              <a:path w="628650" h="628650">
                <a:moveTo>
                  <a:pt x="314325" y="0"/>
                </a:moveTo>
                <a:lnTo>
                  <a:pt x="267876" y="3408"/>
                </a:lnTo>
                <a:lnTo>
                  <a:pt x="223544" y="13308"/>
                </a:lnTo>
                <a:lnTo>
                  <a:pt x="181813" y="29214"/>
                </a:lnTo>
                <a:lnTo>
                  <a:pt x="143172" y="50639"/>
                </a:lnTo>
                <a:lnTo>
                  <a:pt x="108104" y="77098"/>
                </a:lnTo>
                <a:lnTo>
                  <a:pt x="77098" y="108104"/>
                </a:lnTo>
                <a:lnTo>
                  <a:pt x="50639" y="143172"/>
                </a:lnTo>
                <a:lnTo>
                  <a:pt x="29214" y="181813"/>
                </a:lnTo>
                <a:lnTo>
                  <a:pt x="13308" y="223544"/>
                </a:lnTo>
                <a:lnTo>
                  <a:pt x="3408" y="267876"/>
                </a:lnTo>
                <a:lnTo>
                  <a:pt x="0" y="314325"/>
                </a:lnTo>
                <a:lnTo>
                  <a:pt x="3408" y="360773"/>
                </a:lnTo>
                <a:lnTo>
                  <a:pt x="13308" y="405105"/>
                </a:lnTo>
                <a:lnTo>
                  <a:pt x="29214" y="446836"/>
                </a:lnTo>
                <a:lnTo>
                  <a:pt x="50639" y="485477"/>
                </a:lnTo>
                <a:lnTo>
                  <a:pt x="77098" y="520545"/>
                </a:lnTo>
                <a:lnTo>
                  <a:pt x="108104" y="551551"/>
                </a:lnTo>
                <a:lnTo>
                  <a:pt x="143172" y="578010"/>
                </a:lnTo>
                <a:lnTo>
                  <a:pt x="181813" y="599435"/>
                </a:lnTo>
                <a:lnTo>
                  <a:pt x="223544" y="615341"/>
                </a:lnTo>
                <a:lnTo>
                  <a:pt x="267876" y="625241"/>
                </a:lnTo>
                <a:lnTo>
                  <a:pt x="314325" y="628650"/>
                </a:lnTo>
                <a:lnTo>
                  <a:pt x="360773" y="625241"/>
                </a:lnTo>
                <a:lnTo>
                  <a:pt x="405105" y="615341"/>
                </a:lnTo>
                <a:lnTo>
                  <a:pt x="446836" y="599435"/>
                </a:lnTo>
                <a:lnTo>
                  <a:pt x="485477" y="578010"/>
                </a:lnTo>
                <a:lnTo>
                  <a:pt x="520545" y="551551"/>
                </a:lnTo>
                <a:lnTo>
                  <a:pt x="551551" y="520545"/>
                </a:lnTo>
                <a:lnTo>
                  <a:pt x="578010" y="485477"/>
                </a:lnTo>
                <a:lnTo>
                  <a:pt x="599435" y="446836"/>
                </a:lnTo>
                <a:lnTo>
                  <a:pt x="615341" y="405105"/>
                </a:lnTo>
                <a:lnTo>
                  <a:pt x="625241" y="360773"/>
                </a:lnTo>
                <a:lnTo>
                  <a:pt x="628650" y="314325"/>
                </a:lnTo>
                <a:lnTo>
                  <a:pt x="625241" y="267876"/>
                </a:lnTo>
                <a:lnTo>
                  <a:pt x="615341" y="223544"/>
                </a:lnTo>
                <a:lnTo>
                  <a:pt x="599435" y="181813"/>
                </a:lnTo>
                <a:lnTo>
                  <a:pt x="578010" y="143172"/>
                </a:lnTo>
                <a:lnTo>
                  <a:pt x="551551" y="108104"/>
                </a:lnTo>
                <a:lnTo>
                  <a:pt x="520545" y="77098"/>
                </a:lnTo>
                <a:lnTo>
                  <a:pt x="485477" y="50639"/>
                </a:lnTo>
                <a:lnTo>
                  <a:pt x="446836" y="29214"/>
                </a:lnTo>
                <a:lnTo>
                  <a:pt x="405105" y="13308"/>
                </a:lnTo>
                <a:lnTo>
                  <a:pt x="360773" y="3408"/>
                </a:lnTo>
                <a:lnTo>
                  <a:pt x="314325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7" name="object 7"/>
          <p:cNvSpPr/>
          <p:nvPr/>
        </p:nvSpPr>
        <p:spPr>
          <a:xfrm>
            <a:off x="3238021" y="554971"/>
            <a:ext cx="380360" cy="380360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9" y="8012"/>
                </a:lnTo>
                <a:lnTo>
                  <a:pt x="64347" y="30325"/>
                </a:lnTo>
                <a:lnTo>
                  <a:pt x="30325" y="64347"/>
                </a:lnTo>
                <a:lnTo>
                  <a:pt x="8012" y="107489"/>
                </a:lnTo>
                <a:lnTo>
                  <a:pt x="0" y="157162"/>
                </a:lnTo>
                <a:lnTo>
                  <a:pt x="8012" y="206835"/>
                </a:lnTo>
                <a:lnTo>
                  <a:pt x="30325" y="249977"/>
                </a:lnTo>
                <a:lnTo>
                  <a:pt x="64347" y="283999"/>
                </a:lnTo>
                <a:lnTo>
                  <a:pt x="107489" y="306312"/>
                </a:lnTo>
                <a:lnTo>
                  <a:pt x="157162" y="314325"/>
                </a:lnTo>
                <a:lnTo>
                  <a:pt x="206835" y="306312"/>
                </a:lnTo>
                <a:lnTo>
                  <a:pt x="249977" y="283999"/>
                </a:lnTo>
                <a:lnTo>
                  <a:pt x="283999" y="249977"/>
                </a:lnTo>
                <a:lnTo>
                  <a:pt x="306312" y="206835"/>
                </a:lnTo>
                <a:lnTo>
                  <a:pt x="314325" y="157162"/>
                </a:lnTo>
                <a:lnTo>
                  <a:pt x="306312" y="107489"/>
                </a:lnTo>
                <a:lnTo>
                  <a:pt x="283999" y="64347"/>
                </a:lnTo>
                <a:lnTo>
                  <a:pt x="249977" y="30325"/>
                </a:lnTo>
                <a:lnTo>
                  <a:pt x="206835" y="8012"/>
                </a:lnTo>
                <a:lnTo>
                  <a:pt x="157162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9" name="object 9"/>
          <p:cNvSpPr/>
          <p:nvPr/>
        </p:nvSpPr>
        <p:spPr>
          <a:xfrm>
            <a:off x="22354" y="2152297"/>
            <a:ext cx="1791917" cy="4497464"/>
          </a:xfrm>
          <a:custGeom>
            <a:avLst/>
            <a:gdLst/>
            <a:ahLst/>
            <a:cxnLst/>
            <a:rect l="l" t="t" r="r" b="b"/>
            <a:pathLst>
              <a:path w="1480820" h="3716654">
                <a:moveTo>
                  <a:pt x="0" y="0"/>
                </a:moveTo>
                <a:lnTo>
                  <a:pt x="0" y="3716083"/>
                </a:lnTo>
                <a:lnTo>
                  <a:pt x="1480312" y="3716083"/>
                </a:lnTo>
                <a:lnTo>
                  <a:pt x="1443256" y="3715100"/>
                </a:lnTo>
                <a:lnTo>
                  <a:pt x="1407112" y="3712178"/>
                </a:lnTo>
                <a:lnTo>
                  <a:pt x="1337520" y="3700660"/>
                </a:lnTo>
                <a:lnTo>
                  <a:pt x="1271465" y="3681829"/>
                </a:lnTo>
                <a:lnTo>
                  <a:pt x="1208877" y="3655982"/>
                </a:lnTo>
                <a:lnTo>
                  <a:pt x="1149684" y="3623419"/>
                </a:lnTo>
                <a:lnTo>
                  <a:pt x="1093815" y="3584436"/>
                </a:lnTo>
                <a:lnTo>
                  <a:pt x="1041198" y="3539333"/>
                </a:lnTo>
                <a:lnTo>
                  <a:pt x="991764" y="3488408"/>
                </a:lnTo>
                <a:lnTo>
                  <a:pt x="945441" y="3431960"/>
                </a:lnTo>
                <a:lnTo>
                  <a:pt x="902158" y="3370286"/>
                </a:lnTo>
                <a:lnTo>
                  <a:pt x="881634" y="3337582"/>
                </a:lnTo>
                <a:lnTo>
                  <a:pt x="861844" y="3303685"/>
                </a:lnTo>
                <a:lnTo>
                  <a:pt x="842778" y="3268630"/>
                </a:lnTo>
                <a:lnTo>
                  <a:pt x="824427" y="3232455"/>
                </a:lnTo>
                <a:lnTo>
                  <a:pt x="806784" y="3195197"/>
                </a:lnTo>
                <a:lnTo>
                  <a:pt x="789838" y="3156894"/>
                </a:lnTo>
                <a:lnTo>
                  <a:pt x="773581" y="3117584"/>
                </a:lnTo>
                <a:lnTo>
                  <a:pt x="758004" y="3077302"/>
                </a:lnTo>
                <a:lnTo>
                  <a:pt x="743099" y="3036087"/>
                </a:lnTo>
                <a:lnTo>
                  <a:pt x="728855" y="2993976"/>
                </a:lnTo>
                <a:lnTo>
                  <a:pt x="715265" y="2951006"/>
                </a:lnTo>
                <a:lnTo>
                  <a:pt x="702320" y="2907214"/>
                </a:lnTo>
                <a:lnTo>
                  <a:pt x="690011" y="2862638"/>
                </a:lnTo>
                <a:lnTo>
                  <a:pt x="678328" y="2817315"/>
                </a:lnTo>
                <a:lnTo>
                  <a:pt x="667263" y="2771283"/>
                </a:lnTo>
                <a:lnTo>
                  <a:pt x="656807" y="2724578"/>
                </a:lnTo>
                <a:lnTo>
                  <a:pt x="646951" y="2677238"/>
                </a:lnTo>
                <a:lnTo>
                  <a:pt x="637687" y="2629300"/>
                </a:lnTo>
                <a:lnTo>
                  <a:pt x="629005" y="2580801"/>
                </a:lnTo>
                <a:lnTo>
                  <a:pt x="620897" y="2531780"/>
                </a:lnTo>
                <a:lnTo>
                  <a:pt x="613353" y="2482272"/>
                </a:lnTo>
                <a:lnTo>
                  <a:pt x="606365" y="2432316"/>
                </a:lnTo>
                <a:lnTo>
                  <a:pt x="599924" y="2381948"/>
                </a:lnTo>
                <a:lnTo>
                  <a:pt x="594021" y="2331206"/>
                </a:lnTo>
                <a:lnTo>
                  <a:pt x="588647" y="2280128"/>
                </a:lnTo>
                <a:lnTo>
                  <a:pt x="583793" y="2228750"/>
                </a:lnTo>
                <a:lnTo>
                  <a:pt x="579451" y="2177110"/>
                </a:lnTo>
                <a:lnTo>
                  <a:pt x="575611" y="2125244"/>
                </a:lnTo>
                <a:lnTo>
                  <a:pt x="572264" y="2073192"/>
                </a:lnTo>
                <a:lnTo>
                  <a:pt x="569403" y="2020989"/>
                </a:lnTo>
                <a:lnTo>
                  <a:pt x="567017" y="1968672"/>
                </a:lnTo>
                <a:lnTo>
                  <a:pt x="565099" y="1916280"/>
                </a:lnTo>
                <a:lnTo>
                  <a:pt x="563638" y="1863850"/>
                </a:lnTo>
                <a:lnTo>
                  <a:pt x="562627" y="1811419"/>
                </a:lnTo>
                <a:lnTo>
                  <a:pt x="562056" y="1759023"/>
                </a:lnTo>
                <a:lnTo>
                  <a:pt x="561916" y="1706701"/>
                </a:lnTo>
                <a:lnTo>
                  <a:pt x="562199" y="1654490"/>
                </a:lnTo>
                <a:lnTo>
                  <a:pt x="562896" y="1602427"/>
                </a:lnTo>
                <a:lnTo>
                  <a:pt x="563998" y="1550549"/>
                </a:lnTo>
                <a:lnTo>
                  <a:pt x="565495" y="1498893"/>
                </a:lnTo>
                <a:lnTo>
                  <a:pt x="567380" y="1447498"/>
                </a:lnTo>
                <a:lnTo>
                  <a:pt x="569643" y="1396399"/>
                </a:lnTo>
                <a:lnTo>
                  <a:pt x="572275" y="1345635"/>
                </a:lnTo>
                <a:lnTo>
                  <a:pt x="575267" y="1295243"/>
                </a:lnTo>
                <a:lnTo>
                  <a:pt x="578612" y="1245260"/>
                </a:lnTo>
                <a:lnTo>
                  <a:pt x="612433" y="619284"/>
                </a:lnTo>
                <a:lnTo>
                  <a:pt x="563435" y="280911"/>
                </a:lnTo>
                <a:lnTo>
                  <a:pt x="377372" y="113397"/>
                </a:lnTo>
                <a:lnTo>
                  <a:pt x="0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0" name="object 10"/>
          <p:cNvSpPr/>
          <p:nvPr/>
        </p:nvSpPr>
        <p:spPr>
          <a:xfrm>
            <a:off x="5068665" y="3128459"/>
            <a:ext cx="3378730" cy="29892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1" name="object 11"/>
          <p:cNvSpPr txBox="1"/>
          <p:nvPr/>
        </p:nvSpPr>
        <p:spPr>
          <a:xfrm>
            <a:off x="5672292" y="5669657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5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38360" y="5470578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29938" y="5690789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2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 rot="180000">
            <a:off x="5823802" y="5743664"/>
            <a:ext cx="129716" cy="1154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883"/>
              </a:lnSpc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2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05672" y="5895737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0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917687" y="5443273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0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/>
          <p:nvPr/>
        </p:nvSpPr>
        <p:spPr>
          <a:xfrm rot="180000">
            <a:off x="7313643" y="5948582"/>
            <a:ext cx="129716" cy="1154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883"/>
              </a:lnSpc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2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85216" y="5914526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39706" y="5882802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4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942671" y="5764568"/>
            <a:ext cx="93745" cy="150530"/>
          </a:xfrm>
          <a:prstGeom prst="rect">
            <a:avLst/>
          </a:prstGeom>
        </p:spPr>
        <p:txBody>
          <a:bodyPr vert="horz" wrap="square" lIns="0" tIns="19978" rIns="0" bIns="0" rtlCol="0">
            <a:spAutoFit/>
          </a:bodyPr>
          <a:lstStyle/>
          <a:p>
            <a:pPr marL="15368">
              <a:spcBef>
                <a:spcPts val="157"/>
              </a:spcBef>
            </a:pPr>
            <a:r>
              <a:rPr sz="847" b="1" spc="-6" dirty="0">
                <a:solidFill>
                  <a:srgbClr val="231F20"/>
                </a:solidFill>
                <a:latin typeface="Trebuchet MS"/>
                <a:cs typeface="Trebuchet MS"/>
              </a:rPr>
              <a:t>6</a:t>
            </a:r>
            <a:endParaRPr sz="847">
              <a:latin typeface="Trebuchet MS"/>
              <a:cs typeface="Trebuchet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16951" y="1295400"/>
            <a:ext cx="3954204" cy="3723051"/>
          </a:xfrm>
          <a:prstGeom prst="rect">
            <a:avLst/>
          </a:prstGeom>
        </p:spPr>
        <p:txBody>
          <a:bodyPr vert="horz" wrap="square" lIns="0" tIns="89135" rIns="0" bIns="0" rtlCol="0">
            <a:spAutoFit/>
          </a:bodyPr>
          <a:lstStyle/>
          <a:p>
            <a:pPr marL="15368">
              <a:spcBef>
                <a:spcPts val="702"/>
              </a:spcBef>
            </a:pPr>
            <a:r>
              <a:rPr sz="1936" b="1" spc="-103" dirty="0">
                <a:solidFill>
                  <a:srgbClr val="231F20"/>
                </a:solidFill>
                <a:latin typeface="Trebuchet MS"/>
                <a:cs typeface="Trebuchet MS"/>
              </a:rPr>
              <a:t>Belajar</a:t>
            </a:r>
            <a:r>
              <a:rPr sz="1936" b="1" spc="-212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18" dirty="0">
                <a:solidFill>
                  <a:srgbClr val="231F20"/>
                </a:solidFill>
                <a:latin typeface="Trebuchet MS"/>
                <a:cs typeface="Trebuchet MS"/>
              </a:rPr>
              <a:t>Angka</a:t>
            </a:r>
            <a:r>
              <a:rPr sz="1936" b="1" spc="-206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36" dirty="0">
                <a:solidFill>
                  <a:srgbClr val="231F20"/>
                </a:solidFill>
                <a:latin typeface="Trebuchet MS"/>
                <a:cs typeface="Trebuchet MS"/>
              </a:rPr>
              <a:t>dan</a:t>
            </a:r>
            <a:r>
              <a:rPr sz="1936" b="1" spc="-212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61" dirty="0">
                <a:solidFill>
                  <a:srgbClr val="231F20"/>
                </a:solidFill>
                <a:latin typeface="Trebuchet MS"/>
                <a:cs typeface="Trebuchet MS"/>
              </a:rPr>
              <a:t>Kelompok</a:t>
            </a:r>
            <a:endParaRPr sz="1936" dirty="0">
              <a:latin typeface="Trebuchet MS"/>
              <a:cs typeface="Trebuchet MS"/>
            </a:endParaRPr>
          </a:p>
          <a:p>
            <a:pPr marL="15368" marR="547110">
              <a:spcBef>
                <a:spcPts val="581"/>
              </a:spcBef>
            </a:pP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Contohnya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anak</a:t>
            </a:r>
            <a:r>
              <a:rPr sz="1936" spc="-23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mengelompokkan 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mainan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berdasarkan</a:t>
            </a:r>
            <a:r>
              <a:rPr sz="1936" spc="-23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jumlah</a:t>
            </a:r>
            <a:endParaRPr sz="1936" dirty="0">
              <a:latin typeface="Arial"/>
              <a:cs typeface="Arial"/>
            </a:endParaRPr>
          </a:p>
          <a:p>
            <a:pPr marL="15368">
              <a:spcBef>
                <a:spcPts val="1682"/>
              </a:spcBef>
            </a:pPr>
            <a:r>
              <a:rPr sz="1936" b="1" spc="-103" dirty="0">
                <a:solidFill>
                  <a:srgbClr val="231F20"/>
                </a:solidFill>
                <a:latin typeface="Trebuchet MS"/>
                <a:cs typeface="Trebuchet MS"/>
              </a:rPr>
              <a:t>Belajar </a:t>
            </a:r>
            <a:r>
              <a:rPr sz="1936" b="1" spc="-79" dirty="0">
                <a:solidFill>
                  <a:srgbClr val="231F20"/>
                </a:solidFill>
                <a:latin typeface="Trebuchet MS"/>
                <a:cs typeface="Trebuchet MS"/>
              </a:rPr>
              <a:t>Bentuk </a:t>
            </a:r>
            <a:r>
              <a:rPr sz="1936" b="1" spc="-36" dirty="0">
                <a:solidFill>
                  <a:srgbClr val="231F20"/>
                </a:solidFill>
                <a:latin typeface="Trebuchet MS"/>
                <a:cs typeface="Trebuchet MS"/>
              </a:rPr>
              <a:t>dan</a:t>
            </a:r>
            <a:r>
              <a:rPr sz="1936" b="1" spc="-448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79" dirty="0">
                <a:solidFill>
                  <a:srgbClr val="231F20"/>
                </a:solidFill>
                <a:latin typeface="Trebuchet MS"/>
                <a:cs typeface="Trebuchet MS"/>
              </a:rPr>
              <a:t>Ukuran</a:t>
            </a:r>
            <a:endParaRPr sz="1936" dirty="0">
              <a:latin typeface="Trebuchet MS"/>
              <a:cs typeface="Trebuchet MS"/>
            </a:endParaRPr>
          </a:p>
          <a:p>
            <a:pPr marL="15368">
              <a:spcBef>
                <a:spcPts val="581"/>
              </a:spcBef>
            </a:pP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Contohnya menyusun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balok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atau</a:t>
            </a:r>
            <a:r>
              <a:rPr sz="1936" spc="-30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73" dirty="0">
                <a:solidFill>
                  <a:srgbClr val="231F20"/>
                </a:solidFill>
                <a:latin typeface="Trebuchet MS"/>
                <a:cs typeface="Trebuchet MS"/>
              </a:rPr>
              <a:t>puzzle</a:t>
            </a:r>
            <a:endParaRPr sz="1936" dirty="0">
              <a:latin typeface="Trebuchet MS"/>
              <a:cs typeface="Trebuchet MS"/>
            </a:endParaRPr>
          </a:p>
          <a:p>
            <a:pPr marL="15368">
              <a:spcBef>
                <a:spcPts val="1585"/>
              </a:spcBef>
            </a:pPr>
            <a:r>
              <a:rPr sz="1936" b="1" spc="-103" dirty="0">
                <a:solidFill>
                  <a:srgbClr val="231F20"/>
                </a:solidFill>
                <a:latin typeface="Trebuchet MS"/>
                <a:cs typeface="Trebuchet MS"/>
              </a:rPr>
              <a:t>Belajar</a:t>
            </a:r>
            <a:r>
              <a:rPr sz="1936" b="1" spc="-290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73" dirty="0">
                <a:solidFill>
                  <a:srgbClr val="231F20"/>
                </a:solidFill>
                <a:latin typeface="Trebuchet MS"/>
                <a:cs typeface="Trebuchet MS"/>
              </a:rPr>
              <a:t>tentang</a:t>
            </a:r>
            <a:r>
              <a:rPr sz="1936" b="1" spc="-212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36" dirty="0">
                <a:solidFill>
                  <a:srgbClr val="231F20"/>
                </a:solidFill>
                <a:latin typeface="Trebuchet MS"/>
                <a:cs typeface="Trebuchet MS"/>
              </a:rPr>
              <a:t>Sebab</a:t>
            </a:r>
            <a:r>
              <a:rPr sz="1936" b="1" spc="-212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61" dirty="0">
                <a:solidFill>
                  <a:srgbClr val="231F20"/>
                </a:solidFill>
                <a:latin typeface="Trebuchet MS"/>
                <a:cs typeface="Trebuchet MS"/>
              </a:rPr>
              <a:t>Akibat</a:t>
            </a:r>
            <a:endParaRPr sz="1936" dirty="0">
              <a:latin typeface="Trebuchet MS"/>
              <a:cs typeface="Trebuchet MS"/>
            </a:endParaRPr>
          </a:p>
          <a:p>
            <a:pPr marL="15368" marR="159062">
              <a:spcBef>
                <a:spcPts val="581"/>
              </a:spcBef>
            </a:pP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belajar bahwa suatu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benda</a:t>
            </a:r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dapat 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bergerak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karena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ada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perilaku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yang 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dilakukan.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Contohnya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mendorong 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atau menarik</a:t>
            </a:r>
            <a:r>
              <a:rPr sz="1936" spc="-17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benda.</a:t>
            </a:r>
            <a:endParaRPr sz="1936" dirty="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759798" y="201706"/>
            <a:ext cx="388812" cy="6447673"/>
          </a:xfrm>
          <a:custGeom>
            <a:avLst/>
            <a:gdLst/>
            <a:ahLst/>
            <a:cxnLst/>
            <a:rect l="l" t="t" r="r" b="b"/>
            <a:pathLst>
              <a:path w="321309" h="5328285">
                <a:moveTo>
                  <a:pt x="321056" y="0"/>
                </a:moveTo>
                <a:lnTo>
                  <a:pt x="0" y="0"/>
                </a:lnTo>
                <a:lnTo>
                  <a:pt x="0" y="1393964"/>
                </a:lnTo>
                <a:lnTo>
                  <a:pt x="13788" y="1390736"/>
                </a:lnTo>
                <a:lnTo>
                  <a:pt x="27868" y="1388338"/>
                </a:lnTo>
                <a:lnTo>
                  <a:pt x="42232" y="1386845"/>
                </a:lnTo>
                <a:lnTo>
                  <a:pt x="56870" y="1386332"/>
                </a:lnTo>
                <a:lnTo>
                  <a:pt x="101601" y="1390841"/>
                </a:lnTo>
                <a:lnTo>
                  <a:pt x="143265" y="1403775"/>
                </a:lnTo>
                <a:lnTo>
                  <a:pt x="180967" y="1424239"/>
                </a:lnTo>
                <a:lnTo>
                  <a:pt x="213817" y="1451343"/>
                </a:lnTo>
                <a:lnTo>
                  <a:pt x="240920" y="1484192"/>
                </a:lnTo>
                <a:lnTo>
                  <a:pt x="261385" y="1521895"/>
                </a:lnTo>
                <a:lnTo>
                  <a:pt x="274318" y="1563558"/>
                </a:lnTo>
                <a:lnTo>
                  <a:pt x="278828" y="1608289"/>
                </a:lnTo>
                <a:lnTo>
                  <a:pt x="274318" y="1653025"/>
                </a:lnTo>
                <a:lnTo>
                  <a:pt x="261385" y="1694691"/>
                </a:lnTo>
                <a:lnTo>
                  <a:pt x="240920" y="1732396"/>
                </a:lnTo>
                <a:lnTo>
                  <a:pt x="213817" y="1765247"/>
                </a:lnTo>
                <a:lnTo>
                  <a:pt x="180967" y="1792351"/>
                </a:lnTo>
                <a:lnTo>
                  <a:pt x="143265" y="1812817"/>
                </a:lnTo>
                <a:lnTo>
                  <a:pt x="101601" y="1825750"/>
                </a:lnTo>
                <a:lnTo>
                  <a:pt x="56870" y="1830260"/>
                </a:lnTo>
                <a:lnTo>
                  <a:pt x="42232" y="1829744"/>
                </a:lnTo>
                <a:lnTo>
                  <a:pt x="27868" y="1828249"/>
                </a:lnTo>
                <a:lnTo>
                  <a:pt x="13788" y="1825851"/>
                </a:lnTo>
                <a:lnTo>
                  <a:pt x="0" y="1822627"/>
                </a:lnTo>
                <a:lnTo>
                  <a:pt x="0" y="5328031"/>
                </a:lnTo>
                <a:lnTo>
                  <a:pt x="321056" y="5328031"/>
                </a:lnTo>
                <a:lnTo>
                  <a:pt x="321056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23" name="object 23"/>
          <p:cNvSpPr txBox="1"/>
          <p:nvPr/>
        </p:nvSpPr>
        <p:spPr>
          <a:xfrm>
            <a:off x="1726802" y="152400"/>
            <a:ext cx="5692332" cy="909224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 marR="6147" algn="ctr">
              <a:spcBef>
                <a:spcPts val="121"/>
              </a:spcBef>
            </a:pP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Melalui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bermain,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dapat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menambah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perbendaharaan 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katanya,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belajar berbaga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konsep, mengasah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daya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ingat,</a:t>
            </a:r>
            <a:r>
              <a:rPr sz="1936" spc="-32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dan 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mengembangkan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kreativitasnya.</a:t>
            </a:r>
            <a:endParaRPr sz="1936" dirty="0">
              <a:latin typeface="Arial"/>
              <a:cs typeface="Arial"/>
            </a:endParaRPr>
          </a:p>
        </p:txBody>
      </p:sp>
      <p:sp>
        <p:nvSpPr>
          <p:cNvPr id="24" name="object 9"/>
          <p:cNvSpPr txBox="1">
            <a:spLocks noGrp="1"/>
          </p:cNvSpPr>
          <p:nvPr>
            <p:ph type="title"/>
          </p:nvPr>
        </p:nvSpPr>
        <p:spPr>
          <a:xfrm>
            <a:off x="4185861" y="1602065"/>
            <a:ext cx="4958139" cy="1369735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>
              <a:spcBef>
                <a:spcPts val="121"/>
              </a:spcBef>
            </a:pPr>
            <a:r>
              <a:rPr spc="-61" dirty="0"/>
              <a:t>KETERAMPILAN</a:t>
            </a:r>
            <a:r>
              <a:rPr spc="-272" dirty="0"/>
              <a:t> </a:t>
            </a:r>
            <a:r>
              <a:rPr lang="en-US" spc="-42" dirty="0" smtClean="0"/>
              <a:t>BERFIKIR</a:t>
            </a:r>
            <a:endParaRPr spc="-42" dirty="0"/>
          </a:p>
        </p:txBody>
      </p:sp>
    </p:spTree>
    <p:extLst>
      <p:ext uri="{BB962C8B-B14F-4D97-AF65-F5344CB8AC3E}">
        <p14:creationId xmlns:p14="http://schemas.microsoft.com/office/powerpoint/2010/main" val="1168184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57001" y="2152297"/>
            <a:ext cx="1791917" cy="4497464"/>
          </a:xfrm>
          <a:custGeom>
            <a:avLst/>
            <a:gdLst/>
            <a:ahLst/>
            <a:cxnLst/>
            <a:rect l="l" t="t" r="r" b="b"/>
            <a:pathLst>
              <a:path w="1480820" h="3716654">
                <a:moveTo>
                  <a:pt x="1480324" y="0"/>
                </a:moveTo>
                <a:lnTo>
                  <a:pt x="1102944" y="113397"/>
                </a:lnTo>
                <a:lnTo>
                  <a:pt x="916878" y="280911"/>
                </a:lnTo>
                <a:lnTo>
                  <a:pt x="867878" y="619284"/>
                </a:lnTo>
                <a:lnTo>
                  <a:pt x="901700" y="1245260"/>
                </a:lnTo>
                <a:lnTo>
                  <a:pt x="905044" y="1295243"/>
                </a:lnTo>
                <a:lnTo>
                  <a:pt x="908036" y="1345635"/>
                </a:lnTo>
                <a:lnTo>
                  <a:pt x="910668" y="1396399"/>
                </a:lnTo>
                <a:lnTo>
                  <a:pt x="912931" y="1447498"/>
                </a:lnTo>
                <a:lnTo>
                  <a:pt x="914816" y="1498893"/>
                </a:lnTo>
                <a:lnTo>
                  <a:pt x="916313" y="1550549"/>
                </a:lnTo>
                <a:lnTo>
                  <a:pt x="917415" y="1602427"/>
                </a:lnTo>
                <a:lnTo>
                  <a:pt x="918112" y="1654490"/>
                </a:lnTo>
                <a:lnTo>
                  <a:pt x="918395" y="1706701"/>
                </a:lnTo>
                <a:lnTo>
                  <a:pt x="918255" y="1759023"/>
                </a:lnTo>
                <a:lnTo>
                  <a:pt x="917684" y="1811419"/>
                </a:lnTo>
                <a:lnTo>
                  <a:pt x="916673" y="1863850"/>
                </a:lnTo>
                <a:lnTo>
                  <a:pt x="915212" y="1916280"/>
                </a:lnTo>
                <a:lnTo>
                  <a:pt x="913294" y="1968672"/>
                </a:lnTo>
                <a:lnTo>
                  <a:pt x="910908" y="2020989"/>
                </a:lnTo>
                <a:lnTo>
                  <a:pt x="908047" y="2073192"/>
                </a:lnTo>
                <a:lnTo>
                  <a:pt x="904700" y="2125244"/>
                </a:lnTo>
                <a:lnTo>
                  <a:pt x="900860" y="2177110"/>
                </a:lnTo>
                <a:lnTo>
                  <a:pt x="896518" y="2228750"/>
                </a:lnTo>
                <a:lnTo>
                  <a:pt x="891664" y="2280128"/>
                </a:lnTo>
                <a:lnTo>
                  <a:pt x="886290" y="2331206"/>
                </a:lnTo>
                <a:lnTo>
                  <a:pt x="880387" y="2381948"/>
                </a:lnTo>
                <a:lnTo>
                  <a:pt x="873946" y="2432316"/>
                </a:lnTo>
                <a:lnTo>
                  <a:pt x="866958" y="2482272"/>
                </a:lnTo>
                <a:lnTo>
                  <a:pt x="859414" y="2531780"/>
                </a:lnTo>
                <a:lnTo>
                  <a:pt x="851306" y="2580801"/>
                </a:lnTo>
                <a:lnTo>
                  <a:pt x="842624" y="2629300"/>
                </a:lnTo>
                <a:lnTo>
                  <a:pt x="833360" y="2677238"/>
                </a:lnTo>
                <a:lnTo>
                  <a:pt x="823504" y="2724578"/>
                </a:lnTo>
                <a:lnTo>
                  <a:pt x="813048" y="2771283"/>
                </a:lnTo>
                <a:lnTo>
                  <a:pt x="801983" y="2817315"/>
                </a:lnTo>
                <a:lnTo>
                  <a:pt x="790300" y="2862638"/>
                </a:lnTo>
                <a:lnTo>
                  <a:pt x="777991" y="2907214"/>
                </a:lnTo>
                <a:lnTo>
                  <a:pt x="765046" y="2951006"/>
                </a:lnTo>
                <a:lnTo>
                  <a:pt x="751456" y="2993976"/>
                </a:lnTo>
                <a:lnTo>
                  <a:pt x="737212" y="3036087"/>
                </a:lnTo>
                <a:lnTo>
                  <a:pt x="722307" y="3077302"/>
                </a:lnTo>
                <a:lnTo>
                  <a:pt x="706730" y="3117584"/>
                </a:lnTo>
                <a:lnTo>
                  <a:pt x="690473" y="3156894"/>
                </a:lnTo>
                <a:lnTo>
                  <a:pt x="673527" y="3195197"/>
                </a:lnTo>
                <a:lnTo>
                  <a:pt x="655884" y="3232455"/>
                </a:lnTo>
                <a:lnTo>
                  <a:pt x="637533" y="3268630"/>
                </a:lnTo>
                <a:lnTo>
                  <a:pt x="618467" y="3303685"/>
                </a:lnTo>
                <a:lnTo>
                  <a:pt x="598677" y="3337582"/>
                </a:lnTo>
                <a:lnTo>
                  <a:pt x="578153" y="3370286"/>
                </a:lnTo>
                <a:lnTo>
                  <a:pt x="534870" y="3431960"/>
                </a:lnTo>
                <a:lnTo>
                  <a:pt x="488547" y="3488408"/>
                </a:lnTo>
                <a:lnTo>
                  <a:pt x="439113" y="3539333"/>
                </a:lnTo>
                <a:lnTo>
                  <a:pt x="386496" y="3584436"/>
                </a:lnTo>
                <a:lnTo>
                  <a:pt x="330627" y="3623419"/>
                </a:lnTo>
                <a:lnTo>
                  <a:pt x="271434" y="3655982"/>
                </a:lnTo>
                <a:lnTo>
                  <a:pt x="208846" y="3681829"/>
                </a:lnTo>
                <a:lnTo>
                  <a:pt x="142791" y="3700660"/>
                </a:lnTo>
                <a:lnTo>
                  <a:pt x="73199" y="3712178"/>
                </a:lnTo>
                <a:lnTo>
                  <a:pt x="0" y="3716083"/>
                </a:lnTo>
                <a:lnTo>
                  <a:pt x="1480324" y="3716083"/>
                </a:lnTo>
                <a:lnTo>
                  <a:pt x="1480324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3" name="object 3"/>
          <p:cNvGrpSpPr/>
          <p:nvPr/>
        </p:nvGrpSpPr>
        <p:grpSpPr>
          <a:xfrm>
            <a:off x="451764" y="6047124"/>
            <a:ext cx="376518" cy="280467"/>
            <a:chOff x="373333" y="4830588"/>
            <a:chExt cx="311150" cy="231775"/>
          </a:xfrm>
        </p:grpSpPr>
        <p:sp>
          <p:nvSpPr>
            <p:cNvPr id="4" name="object 4"/>
            <p:cNvSpPr/>
            <p:nvPr/>
          </p:nvSpPr>
          <p:spPr>
            <a:xfrm>
              <a:off x="402882" y="4848758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5" h="213360">
                  <a:moveTo>
                    <a:pt x="281279" y="0"/>
                  </a:moveTo>
                  <a:lnTo>
                    <a:pt x="0" y="0"/>
                  </a:lnTo>
                  <a:lnTo>
                    <a:pt x="0" y="213106"/>
                  </a:lnTo>
                  <a:lnTo>
                    <a:pt x="281279" y="213106"/>
                  </a:lnTo>
                  <a:lnTo>
                    <a:pt x="281279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373333" y="4830588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5" h="219075">
                  <a:moveTo>
                    <a:pt x="286354" y="1163"/>
                  </a:moveTo>
                  <a:lnTo>
                    <a:pt x="267122" y="1163"/>
                  </a:lnTo>
                  <a:lnTo>
                    <a:pt x="283248" y="5080"/>
                  </a:lnTo>
                  <a:lnTo>
                    <a:pt x="284485" y="19793"/>
                  </a:lnTo>
                  <a:lnTo>
                    <a:pt x="283641" y="50144"/>
                  </a:lnTo>
                  <a:lnTo>
                    <a:pt x="282112" y="82587"/>
                  </a:lnTo>
                  <a:lnTo>
                    <a:pt x="281292" y="103581"/>
                  </a:lnTo>
                  <a:lnTo>
                    <a:pt x="281292" y="218922"/>
                  </a:lnTo>
                  <a:lnTo>
                    <a:pt x="286359" y="218922"/>
                  </a:lnTo>
                  <a:lnTo>
                    <a:pt x="286354" y="1163"/>
                  </a:lnTo>
                  <a:close/>
                </a:path>
                <a:path w="287655" h="219075">
                  <a:moveTo>
                    <a:pt x="285191" y="0"/>
                  </a:moveTo>
                  <a:lnTo>
                    <a:pt x="1168" y="0"/>
                  </a:lnTo>
                  <a:lnTo>
                    <a:pt x="4" y="1163"/>
                  </a:lnTo>
                  <a:lnTo>
                    <a:pt x="0" y="217017"/>
                  </a:lnTo>
                  <a:lnTo>
                    <a:pt x="1168" y="218186"/>
                  </a:lnTo>
                  <a:lnTo>
                    <a:pt x="281292" y="218186"/>
                  </a:lnTo>
                  <a:lnTo>
                    <a:pt x="281292" y="214909"/>
                  </a:lnTo>
                  <a:lnTo>
                    <a:pt x="5104" y="214906"/>
                  </a:lnTo>
                  <a:lnTo>
                    <a:pt x="411" y="196031"/>
                  </a:lnTo>
                  <a:lnTo>
                    <a:pt x="933" y="166171"/>
                  </a:lnTo>
                  <a:lnTo>
                    <a:pt x="3540" y="135604"/>
                  </a:lnTo>
                  <a:lnTo>
                    <a:pt x="5105" y="114604"/>
                  </a:lnTo>
                  <a:lnTo>
                    <a:pt x="3431" y="90587"/>
                  </a:lnTo>
                  <a:lnTo>
                    <a:pt x="642" y="59809"/>
                  </a:lnTo>
                  <a:lnTo>
                    <a:pt x="85" y="29570"/>
                  </a:lnTo>
                  <a:lnTo>
                    <a:pt x="5076" y="7302"/>
                  </a:lnTo>
                  <a:lnTo>
                    <a:pt x="3098" y="7302"/>
                  </a:lnTo>
                  <a:lnTo>
                    <a:pt x="7543" y="2755"/>
                  </a:lnTo>
                  <a:lnTo>
                    <a:pt x="227096" y="2755"/>
                  </a:lnTo>
                  <a:lnTo>
                    <a:pt x="241133" y="1598"/>
                  </a:lnTo>
                  <a:lnTo>
                    <a:pt x="267122" y="1163"/>
                  </a:lnTo>
                  <a:lnTo>
                    <a:pt x="286354" y="1163"/>
                  </a:lnTo>
                  <a:lnTo>
                    <a:pt x="285191" y="0"/>
                  </a:lnTo>
                  <a:close/>
                </a:path>
                <a:path w="287655" h="219075">
                  <a:moveTo>
                    <a:pt x="287108" y="213106"/>
                  </a:moveTo>
                  <a:lnTo>
                    <a:pt x="286359" y="213106"/>
                  </a:lnTo>
                  <a:lnTo>
                    <a:pt x="286359" y="218186"/>
                  </a:lnTo>
                  <a:lnTo>
                    <a:pt x="287108" y="218186"/>
                  </a:lnTo>
                  <a:lnTo>
                    <a:pt x="287108" y="213106"/>
                  </a:lnTo>
                  <a:close/>
                </a:path>
                <a:path w="287655" h="219075">
                  <a:moveTo>
                    <a:pt x="281292" y="213106"/>
                  </a:moveTo>
                  <a:lnTo>
                    <a:pt x="73888" y="213106"/>
                  </a:lnTo>
                  <a:lnTo>
                    <a:pt x="14636" y="214906"/>
                  </a:lnTo>
                  <a:lnTo>
                    <a:pt x="5105" y="214909"/>
                  </a:lnTo>
                  <a:lnTo>
                    <a:pt x="281292" y="214909"/>
                  </a:lnTo>
                  <a:lnTo>
                    <a:pt x="281292" y="213106"/>
                  </a:lnTo>
                  <a:close/>
                </a:path>
                <a:path w="287655" h="219075">
                  <a:moveTo>
                    <a:pt x="7543" y="2755"/>
                  </a:moveTo>
                  <a:lnTo>
                    <a:pt x="3098" y="7302"/>
                  </a:lnTo>
                  <a:lnTo>
                    <a:pt x="5241" y="6929"/>
                  </a:lnTo>
                  <a:lnTo>
                    <a:pt x="7543" y="2755"/>
                  </a:lnTo>
                  <a:close/>
                </a:path>
                <a:path w="287655" h="219075">
                  <a:moveTo>
                    <a:pt x="5241" y="6929"/>
                  </a:moveTo>
                  <a:lnTo>
                    <a:pt x="3098" y="7302"/>
                  </a:lnTo>
                  <a:lnTo>
                    <a:pt x="5076" y="7302"/>
                  </a:lnTo>
                  <a:lnTo>
                    <a:pt x="5105" y="7175"/>
                  </a:lnTo>
                  <a:lnTo>
                    <a:pt x="5241" y="6929"/>
                  </a:lnTo>
                  <a:close/>
                </a:path>
                <a:path w="287655" h="219075">
                  <a:moveTo>
                    <a:pt x="227096" y="2755"/>
                  </a:moveTo>
                  <a:lnTo>
                    <a:pt x="7543" y="2755"/>
                  </a:lnTo>
                  <a:lnTo>
                    <a:pt x="5241" y="6929"/>
                  </a:lnTo>
                  <a:lnTo>
                    <a:pt x="15862" y="5080"/>
                  </a:lnTo>
                  <a:lnTo>
                    <a:pt x="27663" y="3976"/>
                  </a:lnTo>
                  <a:lnTo>
                    <a:pt x="212062" y="3976"/>
                  </a:lnTo>
                  <a:lnTo>
                    <a:pt x="227096" y="2755"/>
                  </a:lnTo>
                  <a:close/>
                </a:path>
                <a:path w="287655" h="219075">
                  <a:moveTo>
                    <a:pt x="212062" y="3976"/>
                  </a:moveTo>
                  <a:lnTo>
                    <a:pt x="27663" y="3976"/>
                  </a:lnTo>
                  <a:lnTo>
                    <a:pt x="40016" y="4098"/>
                  </a:lnTo>
                  <a:lnTo>
                    <a:pt x="52404" y="4712"/>
                  </a:lnTo>
                  <a:lnTo>
                    <a:pt x="64312" y="5080"/>
                  </a:lnTo>
                  <a:lnTo>
                    <a:pt x="197408" y="5080"/>
                  </a:lnTo>
                  <a:lnTo>
                    <a:pt x="212062" y="3976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87522" y="6069111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6851">
              <a:lnSpc>
                <a:spcPts val="1821"/>
              </a:lnSpc>
            </a:pPr>
            <a:r>
              <a:rPr sz="1634" spc="-42" dirty="0">
                <a:solidFill>
                  <a:srgbClr val="43413D"/>
                </a:solidFill>
                <a:latin typeface="Verdana"/>
                <a:cs typeface="Verdana"/>
              </a:rPr>
              <a:t>7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401876" y="554971"/>
            <a:ext cx="760719" cy="760719"/>
          </a:xfrm>
          <a:custGeom>
            <a:avLst/>
            <a:gdLst/>
            <a:ahLst/>
            <a:cxnLst/>
            <a:rect l="l" t="t" r="r" b="b"/>
            <a:pathLst>
              <a:path w="628650" h="628650">
                <a:moveTo>
                  <a:pt x="314325" y="0"/>
                </a:moveTo>
                <a:lnTo>
                  <a:pt x="267876" y="3408"/>
                </a:lnTo>
                <a:lnTo>
                  <a:pt x="223544" y="13308"/>
                </a:lnTo>
                <a:lnTo>
                  <a:pt x="181813" y="29214"/>
                </a:lnTo>
                <a:lnTo>
                  <a:pt x="143172" y="50639"/>
                </a:lnTo>
                <a:lnTo>
                  <a:pt x="108104" y="77098"/>
                </a:lnTo>
                <a:lnTo>
                  <a:pt x="77098" y="108104"/>
                </a:lnTo>
                <a:lnTo>
                  <a:pt x="50639" y="143172"/>
                </a:lnTo>
                <a:lnTo>
                  <a:pt x="29214" y="181813"/>
                </a:lnTo>
                <a:lnTo>
                  <a:pt x="13308" y="223544"/>
                </a:lnTo>
                <a:lnTo>
                  <a:pt x="3408" y="267876"/>
                </a:lnTo>
                <a:lnTo>
                  <a:pt x="0" y="314325"/>
                </a:lnTo>
                <a:lnTo>
                  <a:pt x="3408" y="360773"/>
                </a:lnTo>
                <a:lnTo>
                  <a:pt x="13308" y="405105"/>
                </a:lnTo>
                <a:lnTo>
                  <a:pt x="29214" y="446836"/>
                </a:lnTo>
                <a:lnTo>
                  <a:pt x="50639" y="485477"/>
                </a:lnTo>
                <a:lnTo>
                  <a:pt x="77098" y="520545"/>
                </a:lnTo>
                <a:lnTo>
                  <a:pt x="108104" y="551551"/>
                </a:lnTo>
                <a:lnTo>
                  <a:pt x="143172" y="578010"/>
                </a:lnTo>
                <a:lnTo>
                  <a:pt x="181813" y="599435"/>
                </a:lnTo>
                <a:lnTo>
                  <a:pt x="223544" y="615341"/>
                </a:lnTo>
                <a:lnTo>
                  <a:pt x="267876" y="625241"/>
                </a:lnTo>
                <a:lnTo>
                  <a:pt x="314325" y="628650"/>
                </a:lnTo>
                <a:lnTo>
                  <a:pt x="360773" y="625241"/>
                </a:lnTo>
                <a:lnTo>
                  <a:pt x="405105" y="615341"/>
                </a:lnTo>
                <a:lnTo>
                  <a:pt x="446836" y="599435"/>
                </a:lnTo>
                <a:lnTo>
                  <a:pt x="485477" y="578010"/>
                </a:lnTo>
                <a:lnTo>
                  <a:pt x="520545" y="551551"/>
                </a:lnTo>
                <a:lnTo>
                  <a:pt x="551551" y="520545"/>
                </a:lnTo>
                <a:lnTo>
                  <a:pt x="578010" y="485477"/>
                </a:lnTo>
                <a:lnTo>
                  <a:pt x="599435" y="446836"/>
                </a:lnTo>
                <a:lnTo>
                  <a:pt x="615341" y="405105"/>
                </a:lnTo>
                <a:lnTo>
                  <a:pt x="625241" y="360773"/>
                </a:lnTo>
                <a:lnTo>
                  <a:pt x="628650" y="314325"/>
                </a:lnTo>
                <a:lnTo>
                  <a:pt x="625241" y="267876"/>
                </a:lnTo>
                <a:lnTo>
                  <a:pt x="615341" y="223544"/>
                </a:lnTo>
                <a:lnTo>
                  <a:pt x="599435" y="181813"/>
                </a:lnTo>
                <a:lnTo>
                  <a:pt x="578010" y="143172"/>
                </a:lnTo>
                <a:lnTo>
                  <a:pt x="551551" y="108104"/>
                </a:lnTo>
                <a:lnTo>
                  <a:pt x="520545" y="77098"/>
                </a:lnTo>
                <a:lnTo>
                  <a:pt x="485477" y="50639"/>
                </a:lnTo>
                <a:lnTo>
                  <a:pt x="446836" y="29214"/>
                </a:lnTo>
                <a:lnTo>
                  <a:pt x="405105" y="13308"/>
                </a:lnTo>
                <a:lnTo>
                  <a:pt x="360773" y="3408"/>
                </a:lnTo>
                <a:lnTo>
                  <a:pt x="314325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8" name="object 8"/>
          <p:cNvSpPr/>
          <p:nvPr/>
        </p:nvSpPr>
        <p:spPr>
          <a:xfrm>
            <a:off x="3238021" y="554971"/>
            <a:ext cx="380360" cy="380360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79" y="8012"/>
                </a:lnTo>
                <a:lnTo>
                  <a:pt x="64336" y="30325"/>
                </a:lnTo>
                <a:lnTo>
                  <a:pt x="30317" y="64347"/>
                </a:lnTo>
                <a:lnTo>
                  <a:pt x="8010" y="107489"/>
                </a:lnTo>
                <a:lnTo>
                  <a:pt x="0" y="157162"/>
                </a:lnTo>
                <a:lnTo>
                  <a:pt x="8010" y="206835"/>
                </a:lnTo>
                <a:lnTo>
                  <a:pt x="30317" y="249977"/>
                </a:lnTo>
                <a:lnTo>
                  <a:pt x="64336" y="283999"/>
                </a:lnTo>
                <a:lnTo>
                  <a:pt x="107479" y="306312"/>
                </a:lnTo>
                <a:lnTo>
                  <a:pt x="157162" y="314325"/>
                </a:lnTo>
                <a:lnTo>
                  <a:pt x="206835" y="306312"/>
                </a:lnTo>
                <a:lnTo>
                  <a:pt x="249977" y="283999"/>
                </a:lnTo>
                <a:lnTo>
                  <a:pt x="283999" y="249977"/>
                </a:lnTo>
                <a:lnTo>
                  <a:pt x="306312" y="206835"/>
                </a:lnTo>
                <a:lnTo>
                  <a:pt x="314325" y="157162"/>
                </a:lnTo>
                <a:lnTo>
                  <a:pt x="306312" y="107489"/>
                </a:lnTo>
                <a:lnTo>
                  <a:pt x="283999" y="64347"/>
                </a:lnTo>
                <a:lnTo>
                  <a:pt x="249977" y="30325"/>
                </a:lnTo>
                <a:lnTo>
                  <a:pt x="206835" y="8012"/>
                </a:lnTo>
                <a:lnTo>
                  <a:pt x="157162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981200" y="21593"/>
            <a:ext cx="4958139" cy="1369735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>
              <a:spcBef>
                <a:spcPts val="121"/>
              </a:spcBef>
            </a:pPr>
            <a:r>
              <a:rPr spc="-61" dirty="0"/>
              <a:t>KETERAMPILAN</a:t>
            </a:r>
            <a:r>
              <a:rPr spc="-272" dirty="0"/>
              <a:t> </a:t>
            </a:r>
            <a:r>
              <a:rPr spc="-42" dirty="0"/>
              <a:t>MOTORIK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6629524" y="2638330"/>
            <a:ext cx="2124635" cy="3427079"/>
            <a:chOff x="5478564" y="2013599"/>
            <a:chExt cx="1755775" cy="2832100"/>
          </a:xfrm>
        </p:grpSpPr>
        <p:sp>
          <p:nvSpPr>
            <p:cNvPr id="11" name="object 11"/>
            <p:cNvSpPr/>
            <p:nvPr/>
          </p:nvSpPr>
          <p:spPr>
            <a:xfrm>
              <a:off x="5959938" y="4763033"/>
              <a:ext cx="969010" cy="82550"/>
            </a:xfrm>
            <a:custGeom>
              <a:avLst/>
              <a:gdLst/>
              <a:ahLst/>
              <a:cxnLst/>
              <a:rect l="l" t="t" r="r" b="b"/>
              <a:pathLst>
                <a:path w="969009" h="82550">
                  <a:moveTo>
                    <a:pt x="68700" y="0"/>
                  </a:moveTo>
                  <a:lnTo>
                    <a:pt x="19345" y="8427"/>
                  </a:lnTo>
                  <a:lnTo>
                    <a:pt x="0" y="19697"/>
                  </a:lnTo>
                  <a:lnTo>
                    <a:pt x="5" y="25120"/>
                  </a:lnTo>
                  <a:lnTo>
                    <a:pt x="6374" y="29543"/>
                  </a:lnTo>
                  <a:lnTo>
                    <a:pt x="18713" y="32359"/>
                  </a:lnTo>
                  <a:lnTo>
                    <a:pt x="428719" y="81178"/>
                  </a:lnTo>
                  <a:lnTo>
                    <a:pt x="445891" y="82346"/>
                  </a:lnTo>
                  <a:lnTo>
                    <a:pt x="465424" y="82281"/>
                  </a:lnTo>
                  <a:lnTo>
                    <a:pt x="484921" y="81062"/>
                  </a:lnTo>
                  <a:lnTo>
                    <a:pt x="501986" y="78765"/>
                  </a:lnTo>
                  <a:lnTo>
                    <a:pt x="638447" y="53314"/>
                  </a:lnTo>
                  <a:lnTo>
                    <a:pt x="655517" y="50740"/>
                  </a:lnTo>
                  <a:lnTo>
                    <a:pt x="675063" y="48748"/>
                  </a:lnTo>
                  <a:lnTo>
                    <a:pt x="694677" y="47538"/>
                  </a:lnTo>
                  <a:lnTo>
                    <a:pt x="711955" y="47307"/>
                  </a:lnTo>
                  <a:lnTo>
                    <a:pt x="931919" y="51955"/>
                  </a:lnTo>
                  <a:lnTo>
                    <a:pt x="946321" y="50381"/>
                  </a:lnTo>
                  <a:lnTo>
                    <a:pt x="958108" y="45513"/>
                  </a:lnTo>
                  <a:lnTo>
                    <a:pt x="966068" y="38107"/>
                  </a:lnTo>
                  <a:lnTo>
                    <a:pt x="968990" y="28917"/>
                  </a:lnTo>
                  <a:lnTo>
                    <a:pt x="966066" y="19648"/>
                  </a:lnTo>
                  <a:lnTo>
                    <a:pt x="958101" y="12025"/>
                  </a:lnTo>
                  <a:lnTo>
                    <a:pt x="946310" y="6838"/>
                  </a:lnTo>
                  <a:lnTo>
                    <a:pt x="931906" y="4876"/>
                  </a:lnTo>
                  <a:lnTo>
                    <a:pt x="68700" y="0"/>
                  </a:lnTo>
                  <a:close/>
                </a:path>
              </a:pathLst>
            </a:custGeom>
            <a:solidFill>
              <a:srgbClr val="BBC2D3">
                <a:alpha val="50000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6491912" y="3729443"/>
              <a:ext cx="151503" cy="11868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5478564" y="2013599"/>
              <a:ext cx="1755337" cy="28098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4652945" y="3766307"/>
            <a:ext cx="1885662" cy="2491164"/>
            <a:chOff x="3845142" y="2945747"/>
            <a:chExt cx="1558290" cy="2058670"/>
          </a:xfrm>
        </p:grpSpPr>
        <p:sp>
          <p:nvSpPr>
            <p:cNvPr id="15" name="object 15"/>
            <p:cNvSpPr/>
            <p:nvPr/>
          </p:nvSpPr>
          <p:spPr>
            <a:xfrm>
              <a:off x="4745151" y="3574162"/>
              <a:ext cx="387350" cy="520065"/>
            </a:xfrm>
            <a:custGeom>
              <a:avLst/>
              <a:gdLst/>
              <a:ahLst/>
              <a:cxnLst/>
              <a:rect l="l" t="t" r="r" b="b"/>
              <a:pathLst>
                <a:path w="387350" h="520064">
                  <a:moveTo>
                    <a:pt x="377964" y="0"/>
                  </a:moveTo>
                  <a:lnTo>
                    <a:pt x="346076" y="30229"/>
                  </a:lnTo>
                  <a:lnTo>
                    <a:pt x="333184" y="47675"/>
                  </a:lnTo>
                  <a:lnTo>
                    <a:pt x="319722" y="34386"/>
                  </a:lnTo>
                  <a:lnTo>
                    <a:pt x="305723" y="18484"/>
                  </a:lnTo>
                  <a:lnTo>
                    <a:pt x="291139" y="5259"/>
                  </a:lnTo>
                  <a:lnTo>
                    <a:pt x="275920" y="0"/>
                  </a:lnTo>
                  <a:lnTo>
                    <a:pt x="243252" y="9701"/>
                  </a:lnTo>
                  <a:lnTo>
                    <a:pt x="215844" y="31903"/>
                  </a:lnTo>
                  <a:lnTo>
                    <a:pt x="191114" y="59623"/>
                  </a:lnTo>
                  <a:lnTo>
                    <a:pt x="166484" y="85877"/>
                  </a:lnTo>
                  <a:lnTo>
                    <a:pt x="134909" y="110636"/>
                  </a:lnTo>
                  <a:lnTo>
                    <a:pt x="106764" y="126541"/>
                  </a:lnTo>
                  <a:lnTo>
                    <a:pt x="74020" y="144415"/>
                  </a:lnTo>
                  <a:lnTo>
                    <a:pt x="28651" y="175082"/>
                  </a:lnTo>
                  <a:lnTo>
                    <a:pt x="21970" y="175082"/>
                  </a:lnTo>
                  <a:lnTo>
                    <a:pt x="37357" y="180564"/>
                  </a:lnTo>
                  <a:lnTo>
                    <a:pt x="55352" y="185947"/>
                  </a:lnTo>
                  <a:lnTo>
                    <a:pt x="73920" y="190348"/>
                  </a:lnTo>
                  <a:lnTo>
                    <a:pt x="91020" y="192887"/>
                  </a:lnTo>
                  <a:lnTo>
                    <a:pt x="111308" y="192543"/>
                  </a:lnTo>
                  <a:lnTo>
                    <a:pt x="130009" y="188737"/>
                  </a:lnTo>
                  <a:lnTo>
                    <a:pt x="148149" y="182707"/>
                  </a:lnTo>
                  <a:lnTo>
                    <a:pt x="166750" y="175691"/>
                  </a:lnTo>
                  <a:lnTo>
                    <a:pt x="189870" y="167357"/>
                  </a:lnTo>
                  <a:lnTo>
                    <a:pt x="236534" y="151565"/>
                  </a:lnTo>
                  <a:lnTo>
                    <a:pt x="259968" y="143852"/>
                  </a:lnTo>
                  <a:lnTo>
                    <a:pt x="250088" y="152826"/>
                  </a:lnTo>
                  <a:lnTo>
                    <a:pt x="218427" y="174993"/>
                  </a:lnTo>
                  <a:lnTo>
                    <a:pt x="175369" y="195527"/>
                  </a:lnTo>
                  <a:lnTo>
                    <a:pt x="130681" y="213381"/>
                  </a:lnTo>
                  <a:lnTo>
                    <a:pt x="85679" y="230602"/>
                  </a:lnTo>
                  <a:lnTo>
                    <a:pt x="41679" y="249234"/>
                  </a:lnTo>
                  <a:lnTo>
                    <a:pt x="0" y="271322"/>
                  </a:lnTo>
                  <a:lnTo>
                    <a:pt x="10796" y="278028"/>
                  </a:lnTo>
                  <a:lnTo>
                    <a:pt x="24434" y="280323"/>
                  </a:lnTo>
                  <a:lnTo>
                    <a:pt x="39101" y="280223"/>
                  </a:lnTo>
                  <a:lnTo>
                    <a:pt x="52984" y="279742"/>
                  </a:lnTo>
                  <a:lnTo>
                    <a:pt x="80424" y="279785"/>
                  </a:lnTo>
                  <a:lnTo>
                    <a:pt x="130819" y="274956"/>
                  </a:lnTo>
                  <a:lnTo>
                    <a:pt x="171584" y="259158"/>
                  </a:lnTo>
                  <a:lnTo>
                    <a:pt x="198877" y="243320"/>
                  </a:lnTo>
                  <a:lnTo>
                    <a:pt x="213994" y="235051"/>
                  </a:lnTo>
                  <a:lnTo>
                    <a:pt x="254489" y="226441"/>
                  </a:lnTo>
                  <a:lnTo>
                    <a:pt x="274481" y="245971"/>
                  </a:lnTo>
                  <a:lnTo>
                    <a:pt x="279358" y="281673"/>
                  </a:lnTo>
                  <a:lnTo>
                    <a:pt x="274503" y="321579"/>
                  </a:lnTo>
                  <a:lnTo>
                    <a:pt x="251943" y="389595"/>
                  </a:lnTo>
                  <a:lnTo>
                    <a:pt x="231138" y="442099"/>
                  </a:lnTo>
                  <a:lnTo>
                    <a:pt x="207226" y="490926"/>
                  </a:lnTo>
                  <a:lnTo>
                    <a:pt x="184543" y="515772"/>
                  </a:lnTo>
                  <a:lnTo>
                    <a:pt x="186181" y="517258"/>
                  </a:lnTo>
                  <a:lnTo>
                    <a:pt x="188823" y="518642"/>
                  </a:lnTo>
                  <a:lnTo>
                    <a:pt x="192100" y="519950"/>
                  </a:lnTo>
                  <a:lnTo>
                    <a:pt x="232009" y="519871"/>
                  </a:lnTo>
                  <a:lnTo>
                    <a:pt x="265898" y="515821"/>
                  </a:lnTo>
                  <a:lnTo>
                    <a:pt x="289821" y="509426"/>
                  </a:lnTo>
                  <a:lnTo>
                    <a:pt x="299834" y="502310"/>
                  </a:lnTo>
                  <a:lnTo>
                    <a:pt x="310359" y="461436"/>
                  </a:lnTo>
                  <a:lnTo>
                    <a:pt x="336407" y="362697"/>
                  </a:lnTo>
                  <a:lnTo>
                    <a:pt x="348392" y="315911"/>
                  </a:lnTo>
                  <a:lnTo>
                    <a:pt x="357327" y="278231"/>
                  </a:lnTo>
                  <a:lnTo>
                    <a:pt x="365616" y="240075"/>
                  </a:lnTo>
                  <a:lnTo>
                    <a:pt x="374787" y="193586"/>
                  </a:lnTo>
                  <a:lnTo>
                    <a:pt x="382724" y="142549"/>
                  </a:lnTo>
                  <a:lnTo>
                    <a:pt x="387309" y="90749"/>
                  </a:lnTo>
                  <a:lnTo>
                    <a:pt x="386428" y="41971"/>
                  </a:lnTo>
                  <a:lnTo>
                    <a:pt x="377964" y="0"/>
                  </a:lnTo>
                  <a:close/>
                </a:path>
              </a:pathLst>
            </a:custGeom>
            <a:solidFill>
              <a:srgbClr val="E98B7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6"/>
            <p:cNvSpPr/>
            <p:nvPr/>
          </p:nvSpPr>
          <p:spPr>
            <a:xfrm>
              <a:off x="4472640" y="3972167"/>
              <a:ext cx="519430" cy="409575"/>
            </a:xfrm>
            <a:custGeom>
              <a:avLst/>
              <a:gdLst/>
              <a:ahLst/>
              <a:cxnLst/>
              <a:rect l="l" t="t" r="r" b="b"/>
              <a:pathLst>
                <a:path w="519429" h="409575">
                  <a:moveTo>
                    <a:pt x="82498" y="0"/>
                  </a:moveTo>
                  <a:lnTo>
                    <a:pt x="37207" y="14227"/>
                  </a:lnTo>
                  <a:lnTo>
                    <a:pt x="6763" y="53135"/>
                  </a:lnTo>
                  <a:lnTo>
                    <a:pt x="0" y="88161"/>
                  </a:lnTo>
                  <a:lnTo>
                    <a:pt x="2757" y="125608"/>
                  </a:lnTo>
                  <a:lnTo>
                    <a:pt x="13470" y="167131"/>
                  </a:lnTo>
                  <a:lnTo>
                    <a:pt x="30572" y="214383"/>
                  </a:lnTo>
                  <a:lnTo>
                    <a:pt x="52497" y="269017"/>
                  </a:lnTo>
                  <a:lnTo>
                    <a:pt x="87913" y="358484"/>
                  </a:lnTo>
                  <a:lnTo>
                    <a:pt x="111458" y="395383"/>
                  </a:lnTo>
                  <a:lnTo>
                    <a:pt x="181642" y="408976"/>
                  </a:lnTo>
                  <a:lnTo>
                    <a:pt x="221810" y="407407"/>
                  </a:lnTo>
                  <a:lnTo>
                    <a:pt x="244813" y="398927"/>
                  </a:lnTo>
                  <a:lnTo>
                    <a:pt x="255246" y="389481"/>
                  </a:lnTo>
                  <a:lnTo>
                    <a:pt x="257702" y="385011"/>
                  </a:lnTo>
                  <a:lnTo>
                    <a:pt x="248245" y="365504"/>
                  </a:lnTo>
                  <a:lnTo>
                    <a:pt x="237946" y="343323"/>
                  </a:lnTo>
                  <a:lnTo>
                    <a:pt x="216618" y="293292"/>
                  </a:lnTo>
                  <a:lnTo>
                    <a:pt x="199519" y="246686"/>
                  </a:lnTo>
                  <a:lnTo>
                    <a:pt x="188573" y="209770"/>
                  </a:lnTo>
                  <a:lnTo>
                    <a:pt x="180016" y="161301"/>
                  </a:lnTo>
                  <a:lnTo>
                    <a:pt x="221201" y="181446"/>
                  </a:lnTo>
                  <a:lnTo>
                    <a:pt x="262135" y="197220"/>
                  </a:lnTo>
                  <a:lnTo>
                    <a:pt x="310031" y="208038"/>
                  </a:lnTo>
                  <a:lnTo>
                    <a:pt x="364391" y="209404"/>
                  </a:lnTo>
                  <a:lnTo>
                    <a:pt x="424720" y="196823"/>
                  </a:lnTo>
                  <a:lnTo>
                    <a:pt x="473007" y="172421"/>
                  </a:lnTo>
                  <a:lnTo>
                    <a:pt x="507435" y="107110"/>
                  </a:lnTo>
                  <a:lnTo>
                    <a:pt x="519103" y="44621"/>
                  </a:lnTo>
                  <a:lnTo>
                    <a:pt x="517497" y="21940"/>
                  </a:lnTo>
                  <a:lnTo>
                    <a:pt x="507435" y="16089"/>
                  </a:lnTo>
                  <a:lnTo>
                    <a:pt x="459002" y="27185"/>
                  </a:lnTo>
                  <a:lnTo>
                    <a:pt x="404184" y="30820"/>
                  </a:lnTo>
                  <a:lnTo>
                    <a:pt x="346894" y="28948"/>
                  </a:lnTo>
                  <a:lnTo>
                    <a:pt x="291049" y="23525"/>
                  </a:lnTo>
                  <a:lnTo>
                    <a:pt x="240563" y="16508"/>
                  </a:lnTo>
                  <a:lnTo>
                    <a:pt x="171329" y="5510"/>
                  </a:lnTo>
                  <a:lnTo>
                    <a:pt x="131062" y="433"/>
                  </a:lnTo>
                  <a:lnTo>
                    <a:pt x="82498" y="0"/>
                  </a:lnTo>
                  <a:close/>
                </a:path>
              </a:pathLst>
            </a:custGeom>
            <a:solidFill>
              <a:srgbClr val="EAD7C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7"/>
            <p:cNvSpPr/>
            <p:nvPr/>
          </p:nvSpPr>
          <p:spPr>
            <a:xfrm>
              <a:off x="4475327" y="4347973"/>
              <a:ext cx="269240" cy="141605"/>
            </a:xfrm>
            <a:custGeom>
              <a:avLst/>
              <a:gdLst/>
              <a:ahLst/>
              <a:cxnLst/>
              <a:rect l="l" t="t" r="r" b="b"/>
              <a:pathLst>
                <a:path w="269239" h="141604">
                  <a:moveTo>
                    <a:pt x="245719" y="0"/>
                  </a:moveTo>
                  <a:lnTo>
                    <a:pt x="102362" y="6578"/>
                  </a:lnTo>
                  <a:lnTo>
                    <a:pt x="44775" y="24328"/>
                  </a:lnTo>
                  <a:lnTo>
                    <a:pt x="0" y="69291"/>
                  </a:lnTo>
                  <a:lnTo>
                    <a:pt x="7636" y="96393"/>
                  </a:lnTo>
                  <a:lnTo>
                    <a:pt x="28067" y="117811"/>
                  </a:lnTo>
                  <a:lnTo>
                    <a:pt x="55974" y="133009"/>
                  </a:lnTo>
                  <a:lnTo>
                    <a:pt x="86042" y="141452"/>
                  </a:lnTo>
                  <a:lnTo>
                    <a:pt x="213436" y="128739"/>
                  </a:lnTo>
                  <a:lnTo>
                    <a:pt x="229442" y="129577"/>
                  </a:lnTo>
                  <a:lnTo>
                    <a:pt x="241754" y="126828"/>
                  </a:lnTo>
                  <a:lnTo>
                    <a:pt x="252383" y="119831"/>
                  </a:lnTo>
                  <a:lnTo>
                    <a:pt x="263347" y="107924"/>
                  </a:lnTo>
                  <a:lnTo>
                    <a:pt x="268690" y="86128"/>
                  </a:lnTo>
                  <a:lnTo>
                    <a:pt x="263886" y="55895"/>
                  </a:lnTo>
                  <a:lnTo>
                    <a:pt x="254406" y="24696"/>
                  </a:lnTo>
                  <a:lnTo>
                    <a:pt x="245719" y="0"/>
                  </a:lnTo>
                  <a:close/>
                </a:path>
              </a:pathLst>
            </a:custGeom>
            <a:solidFill>
              <a:srgbClr val="EE6F9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8"/>
            <p:cNvSpPr/>
            <p:nvPr/>
          </p:nvSpPr>
          <p:spPr>
            <a:xfrm>
              <a:off x="4505547" y="4467268"/>
              <a:ext cx="116471" cy="9544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9"/>
            <p:cNvSpPr/>
            <p:nvPr/>
          </p:nvSpPr>
          <p:spPr>
            <a:xfrm>
              <a:off x="4967922" y="4623262"/>
              <a:ext cx="71755" cy="6350"/>
            </a:xfrm>
            <a:custGeom>
              <a:avLst/>
              <a:gdLst/>
              <a:ahLst/>
              <a:cxnLst/>
              <a:rect l="l" t="t" r="r" b="b"/>
              <a:pathLst>
                <a:path w="71754" h="6350">
                  <a:moveTo>
                    <a:pt x="71462" y="0"/>
                  </a:moveTo>
                  <a:lnTo>
                    <a:pt x="0" y="4686"/>
                  </a:lnTo>
                  <a:lnTo>
                    <a:pt x="6045" y="5473"/>
                  </a:lnTo>
                  <a:lnTo>
                    <a:pt x="12407" y="5867"/>
                  </a:lnTo>
                  <a:lnTo>
                    <a:pt x="19177" y="5867"/>
                  </a:lnTo>
                  <a:lnTo>
                    <a:pt x="32211" y="5414"/>
                  </a:lnTo>
                  <a:lnTo>
                    <a:pt x="45300" y="4171"/>
                  </a:lnTo>
                  <a:lnTo>
                    <a:pt x="58399" y="2309"/>
                  </a:lnTo>
                  <a:lnTo>
                    <a:pt x="71462" y="0"/>
                  </a:lnTo>
                  <a:close/>
                </a:path>
              </a:pathLst>
            </a:custGeom>
            <a:solidFill>
              <a:srgbClr val="BBC1C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0" name="object 20"/>
            <p:cNvSpPr/>
            <p:nvPr/>
          </p:nvSpPr>
          <p:spPr>
            <a:xfrm>
              <a:off x="4569091" y="4448594"/>
              <a:ext cx="603719" cy="2635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1" name="object 21"/>
            <p:cNvSpPr/>
            <p:nvPr/>
          </p:nvSpPr>
          <p:spPr>
            <a:xfrm>
              <a:off x="4073870" y="4842009"/>
              <a:ext cx="1070610" cy="151765"/>
            </a:xfrm>
            <a:custGeom>
              <a:avLst/>
              <a:gdLst/>
              <a:ahLst/>
              <a:cxnLst/>
              <a:rect l="l" t="t" r="r" b="b"/>
              <a:pathLst>
                <a:path w="1070610" h="151764">
                  <a:moveTo>
                    <a:pt x="986441" y="118"/>
                  </a:moveTo>
                  <a:lnTo>
                    <a:pt x="969654" y="0"/>
                  </a:lnTo>
                  <a:lnTo>
                    <a:pt x="16887" y="97497"/>
                  </a:lnTo>
                  <a:lnTo>
                    <a:pt x="5029" y="100548"/>
                  </a:lnTo>
                  <a:lnTo>
                    <a:pt x="0" y="106056"/>
                  </a:lnTo>
                  <a:lnTo>
                    <a:pt x="1985" y="113237"/>
                  </a:lnTo>
                  <a:lnTo>
                    <a:pt x="47658" y="142560"/>
                  </a:lnTo>
                  <a:lnTo>
                    <a:pt x="100695" y="151345"/>
                  </a:lnTo>
                  <a:lnTo>
                    <a:pt x="1053487" y="53848"/>
                  </a:lnTo>
                  <a:lnTo>
                    <a:pt x="1065340" y="50798"/>
                  </a:lnTo>
                  <a:lnTo>
                    <a:pt x="1070367" y="45294"/>
                  </a:lnTo>
                  <a:lnTo>
                    <a:pt x="1068376" y="38113"/>
                  </a:lnTo>
                  <a:lnTo>
                    <a:pt x="1022716" y="8785"/>
                  </a:lnTo>
                  <a:lnTo>
                    <a:pt x="986441" y="118"/>
                  </a:lnTo>
                  <a:close/>
                </a:path>
              </a:pathLst>
            </a:custGeom>
            <a:solidFill>
              <a:srgbClr val="BBC2D3">
                <a:alpha val="50000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2" name="object 22"/>
            <p:cNvSpPr/>
            <p:nvPr/>
          </p:nvSpPr>
          <p:spPr>
            <a:xfrm>
              <a:off x="4051630" y="4419855"/>
              <a:ext cx="129539" cy="271145"/>
            </a:xfrm>
            <a:custGeom>
              <a:avLst/>
              <a:gdLst/>
              <a:ahLst/>
              <a:cxnLst/>
              <a:rect l="l" t="t" r="r" b="b"/>
              <a:pathLst>
                <a:path w="129539" h="271145">
                  <a:moveTo>
                    <a:pt x="76682" y="0"/>
                  </a:moveTo>
                  <a:lnTo>
                    <a:pt x="0" y="265493"/>
                  </a:lnTo>
                  <a:lnTo>
                    <a:pt x="18973" y="271081"/>
                  </a:lnTo>
                  <a:lnTo>
                    <a:pt x="129387" y="4787"/>
                  </a:lnTo>
                  <a:lnTo>
                    <a:pt x="76682" y="0"/>
                  </a:lnTo>
                  <a:close/>
                </a:path>
              </a:pathLst>
            </a:custGeom>
            <a:solidFill>
              <a:srgbClr val="009C9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3" name="object 23"/>
            <p:cNvSpPr/>
            <p:nvPr/>
          </p:nvSpPr>
          <p:spPr>
            <a:xfrm>
              <a:off x="4128287" y="4062515"/>
              <a:ext cx="1274624" cy="84125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4" name="object 24"/>
            <p:cNvSpPr/>
            <p:nvPr/>
          </p:nvSpPr>
          <p:spPr>
            <a:xfrm>
              <a:off x="5183454" y="4427893"/>
              <a:ext cx="69405" cy="5388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5" name="object 25"/>
            <p:cNvSpPr/>
            <p:nvPr/>
          </p:nvSpPr>
          <p:spPr>
            <a:xfrm>
              <a:off x="5084584" y="4758016"/>
              <a:ext cx="69430" cy="5389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6" name="object 26"/>
            <p:cNvSpPr/>
            <p:nvPr/>
          </p:nvSpPr>
          <p:spPr>
            <a:xfrm>
              <a:off x="4210100" y="3527424"/>
              <a:ext cx="828675" cy="1096645"/>
            </a:xfrm>
            <a:custGeom>
              <a:avLst/>
              <a:gdLst/>
              <a:ahLst/>
              <a:cxnLst/>
              <a:rect l="l" t="t" r="r" b="b"/>
              <a:pathLst>
                <a:path w="828675" h="1096645">
                  <a:moveTo>
                    <a:pt x="626084" y="53670"/>
                  </a:moveTo>
                  <a:lnTo>
                    <a:pt x="621474" y="30619"/>
                  </a:lnTo>
                  <a:lnTo>
                    <a:pt x="610247" y="12738"/>
                  </a:lnTo>
                  <a:lnTo>
                    <a:pt x="596557" y="2882"/>
                  </a:lnTo>
                  <a:lnTo>
                    <a:pt x="583057" y="0"/>
                  </a:lnTo>
                  <a:lnTo>
                    <a:pt x="567740" y="3251"/>
                  </a:lnTo>
                  <a:lnTo>
                    <a:pt x="548640" y="11785"/>
                  </a:lnTo>
                  <a:lnTo>
                    <a:pt x="518121" y="28143"/>
                  </a:lnTo>
                  <a:lnTo>
                    <a:pt x="429044" y="77609"/>
                  </a:lnTo>
                  <a:lnTo>
                    <a:pt x="382536" y="102450"/>
                  </a:lnTo>
                  <a:lnTo>
                    <a:pt x="342760" y="121869"/>
                  </a:lnTo>
                  <a:lnTo>
                    <a:pt x="263867" y="141719"/>
                  </a:lnTo>
                  <a:lnTo>
                    <a:pt x="209169" y="150037"/>
                  </a:lnTo>
                  <a:lnTo>
                    <a:pt x="151041" y="157048"/>
                  </a:lnTo>
                  <a:lnTo>
                    <a:pt x="94538" y="162534"/>
                  </a:lnTo>
                  <a:lnTo>
                    <a:pt x="44754" y="166319"/>
                  </a:lnTo>
                  <a:lnTo>
                    <a:pt x="26377" y="171259"/>
                  </a:lnTo>
                  <a:lnTo>
                    <a:pt x="11836" y="182473"/>
                  </a:lnTo>
                  <a:lnTo>
                    <a:pt x="2565" y="198323"/>
                  </a:lnTo>
                  <a:lnTo>
                    <a:pt x="0" y="217170"/>
                  </a:lnTo>
                  <a:lnTo>
                    <a:pt x="3797" y="233108"/>
                  </a:lnTo>
                  <a:lnTo>
                    <a:pt x="39725" y="261353"/>
                  </a:lnTo>
                  <a:lnTo>
                    <a:pt x="47053" y="262178"/>
                  </a:lnTo>
                  <a:lnTo>
                    <a:pt x="73025" y="260388"/>
                  </a:lnTo>
                  <a:lnTo>
                    <a:pt x="113626" y="257048"/>
                  </a:lnTo>
                  <a:lnTo>
                    <a:pt x="166636" y="251802"/>
                  </a:lnTo>
                  <a:lnTo>
                    <a:pt x="225996" y="244525"/>
                  </a:lnTo>
                  <a:lnTo>
                    <a:pt x="285673" y="235115"/>
                  </a:lnTo>
                  <a:lnTo>
                    <a:pt x="339623" y="223443"/>
                  </a:lnTo>
                  <a:lnTo>
                    <a:pt x="381800" y="209384"/>
                  </a:lnTo>
                  <a:lnTo>
                    <a:pt x="438797" y="183134"/>
                  </a:lnTo>
                  <a:lnTo>
                    <a:pt x="499732" y="153847"/>
                  </a:lnTo>
                  <a:lnTo>
                    <a:pt x="555358" y="126301"/>
                  </a:lnTo>
                  <a:lnTo>
                    <a:pt x="596480" y="105244"/>
                  </a:lnTo>
                  <a:lnTo>
                    <a:pt x="623684" y="76936"/>
                  </a:lnTo>
                  <a:lnTo>
                    <a:pt x="626084" y="53670"/>
                  </a:lnTo>
                  <a:close/>
                </a:path>
                <a:path w="828675" h="1096645">
                  <a:moveTo>
                    <a:pt x="828598" y="579678"/>
                  </a:moveTo>
                  <a:lnTo>
                    <a:pt x="827163" y="559854"/>
                  </a:lnTo>
                  <a:lnTo>
                    <a:pt x="827379" y="538099"/>
                  </a:lnTo>
                  <a:lnTo>
                    <a:pt x="827773" y="528980"/>
                  </a:lnTo>
                  <a:lnTo>
                    <a:pt x="827214" y="520484"/>
                  </a:lnTo>
                  <a:lnTo>
                    <a:pt x="807173" y="482663"/>
                  </a:lnTo>
                  <a:lnTo>
                    <a:pt x="750697" y="465683"/>
                  </a:lnTo>
                  <a:lnTo>
                    <a:pt x="717169" y="471017"/>
                  </a:lnTo>
                  <a:lnTo>
                    <a:pt x="692340" y="477507"/>
                  </a:lnTo>
                  <a:lnTo>
                    <a:pt x="627989" y="492912"/>
                  </a:lnTo>
                  <a:lnTo>
                    <a:pt x="577215" y="511492"/>
                  </a:lnTo>
                  <a:lnTo>
                    <a:pt x="532955" y="535813"/>
                  </a:lnTo>
                  <a:lnTo>
                    <a:pt x="481545" y="566572"/>
                  </a:lnTo>
                  <a:lnTo>
                    <a:pt x="435089" y="597598"/>
                  </a:lnTo>
                  <a:lnTo>
                    <a:pt x="405739" y="622744"/>
                  </a:lnTo>
                  <a:lnTo>
                    <a:pt x="385711" y="666711"/>
                  </a:lnTo>
                  <a:lnTo>
                    <a:pt x="384924" y="690689"/>
                  </a:lnTo>
                  <a:lnTo>
                    <a:pt x="390359" y="714184"/>
                  </a:lnTo>
                  <a:lnTo>
                    <a:pt x="458952" y="895794"/>
                  </a:lnTo>
                  <a:lnTo>
                    <a:pt x="483298" y="959421"/>
                  </a:lnTo>
                  <a:lnTo>
                    <a:pt x="505498" y="1016723"/>
                  </a:lnTo>
                  <a:lnTo>
                    <a:pt x="523074" y="1060907"/>
                  </a:lnTo>
                  <a:lnTo>
                    <a:pt x="546290" y="1095781"/>
                  </a:lnTo>
                  <a:lnTo>
                    <a:pt x="559739" y="1096556"/>
                  </a:lnTo>
                  <a:lnTo>
                    <a:pt x="580771" y="1093470"/>
                  </a:lnTo>
                  <a:lnTo>
                    <a:pt x="620344" y="1067473"/>
                  </a:lnTo>
                  <a:lnTo>
                    <a:pt x="617004" y="1011275"/>
                  </a:lnTo>
                  <a:lnTo>
                    <a:pt x="604151" y="953820"/>
                  </a:lnTo>
                  <a:lnTo>
                    <a:pt x="586244" y="888225"/>
                  </a:lnTo>
                  <a:lnTo>
                    <a:pt x="566432" y="822121"/>
                  </a:lnTo>
                  <a:lnTo>
                    <a:pt x="533844" y="718921"/>
                  </a:lnTo>
                  <a:lnTo>
                    <a:pt x="527392" y="697115"/>
                  </a:lnTo>
                  <a:lnTo>
                    <a:pt x="567918" y="692988"/>
                  </a:lnTo>
                  <a:lnTo>
                    <a:pt x="633730" y="686714"/>
                  </a:lnTo>
                  <a:lnTo>
                    <a:pt x="698004" y="679805"/>
                  </a:lnTo>
                  <a:lnTo>
                    <a:pt x="759675" y="664413"/>
                  </a:lnTo>
                  <a:lnTo>
                    <a:pt x="806919" y="640435"/>
                  </a:lnTo>
                  <a:lnTo>
                    <a:pt x="828205" y="599071"/>
                  </a:lnTo>
                  <a:lnTo>
                    <a:pt x="828598" y="579678"/>
                  </a:lnTo>
                  <a:close/>
                </a:path>
              </a:pathLst>
            </a:custGeom>
            <a:solidFill>
              <a:srgbClr val="EAD7C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7" name="object 27"/>
            <p:cNvSpPr/>
            <p:nvPr/>
          </p:nvSpPr>
          <p:spPr>
            <a:xfrm>
              <a:off x="4151974" y="3696373"/>
              <a:ext cx="124864" cy="13415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8" name="object 28"/>
            <p:cNvSpPr/>
            <p:nvPr/>
          </p:nvSpPr>
          <p:spPr>
            <a:xfrm>
              <a:off x="4719372" y="3504158"/>
              <a:ext cx="402590" cy="588645"/>
            </a:xfrm>
            <a:custGeom>
              <a:avLst/>
              <a:gdLst/>
              <a:ahLst/>
              <a:cxnLst/>
              <a:rect l="l" t="t" r="r" b="b"/>
              <a:pathLst>
                <a:path w="402589" h="588645">
                  <a:moveTo>
                    <a:pt x="194689" y="0"/>
                  </a:moveTo>
                  <a:lnTo>
                    <a:pt x="152596" y="1164"/>
                  </a:lnTo>
                  <a:lnTo>
                    <a:pt x="106119" y="9559"/>
                  </a:lnTo>
                  <a:lnTo>
                    <a:pt x="58861" y="25685"/>
                  </a:lnTo>
                  <a:lnTo>
                    <a:pt x="14425" y="50038"/>
                  </a:lnTo>
                  <a:lnTo>
                    <a:pt x="0" y="107293"/>
                  </a:lnTo>
                  <a:lnTo>
                    <a:pt x="1400" y="157667"/>
                  </a:lnTo>
                  <a:lnTo>
                    <a:pt x="6806" y="216708"/>
                  </a:lnTo>
                  <a:lnTo>
                    <a:pt x="14915" y="280045"/>
                  </a:lnTo>
                  <a:lnTo>
                    <a:pt x="24423" y="343305"/>
                  </a:lnTo>
                  <a:lnTo>
                    <a:pt x="42429" y="452104"/>
                  </a:lnTo>
                  <a:lnTo>
                    <a:pt x="48321" y="488899"/>
                  </a:lnTo>
                  <a:lnTo>
                    <a:pt x="46008" y="500800"/>
                  </a:lnTo>
                  <a:lnTo>
                    <a:pt x="48691" y="508256"/>
                  </a:lnTo>
                  <a:lnTo>
                    <a:pt x="59612" y="514997"/>
                  </a:lnTo>
                  <a:lnTo>
                    <a:pt x="83511" y="528257"/>
                  </a:lnTo>
                  <a:lnTo>
                    <a:pt x="129747" y="564870"/>
                  </a:lnTo>
                  <a:lnTo>
                    <a:pt x="167799" y="581355"/>
                  </a:lnTo>
                  <a:lnTo>
                    <a:pt x="216317" y="588352"/>
                  </a:lnTo>
                  <a:lnTo>
                    <a:pt x="213053" y="587044"/>
                  </a:lnTo>
                  <a:lnTo>
                    <a:pt x="210412" y="585647"/>
                  </a:lnTo>
                  <a:lnTo>
                    <a:pt x="208773" y="584174"/>
                  </a:lnTo>
                  <a:lnTo>
                    <a:pt x="232701" y="572770"/>
                  </a:lnTo>
                  <a:lnTo>
                    <a:pt x="259122" y="553875"/>
                  </a:lnTo>
                  <a:lnTo>
                    <a:pt x="281886" y="532175"/>
                  </a:lnTo>
                  <a:lnTo>
                    <a:pt x="294841" y="512356"/>
                  </a:lnTo>
                  <a:lnTo>
                    <a:pt x="301409" y="489683"/>
                  </a:lnTo>
                  <a:lnTo>
                    <a:pt x="312515" y="442865"/>
                  </a:lnTo>
                  <a:lnTo>
                    <a:pt x="319568" y="420992"/>
                  </a:lnTo>
                  <a:lnTo>
                    <a:pt x="327734" y="386124"/>
                  </a:lnTo>
                  <a:lnTo>
                    <a:pt x="328823" y="345430"/>
                  </a:lnTo>
                  <a:lnTo>
                    <a:pt x="323640" y="303759"/>
                  </a:lnTo>
                  <a:lnTo>
                    <a:pt x="312989" y="265963"/>
                  </a:lnTo>
                  <a:lnTo>
                    <a:pt x="295468" y="267464"/>
                  </a:lnTo>
                  <a:lnTo>
                    <a:pt x="275337" y="275489"/>
                  </a:lnTo>
                  <a:lnTo>
                    <a:pt x="255811" y="286089"/>
                  </a:lnTo>
                  <a:lnTo>
                    <a:pt x="240104" y="295313"/>
                  </a:lnTo>
                  <a:lnTo>
                    <a:pt x="224210" y="303843"/>
                  </a:lnTo>
                  <a:lnTo>
                    <a:pt x="175880" y="325869"/>
                  </a:lnTo>
                  <a:lnTo>
                    <a:pt x="127943" y="342601"/>
                  </a:lnTo>
                  <a:lnTo>
                    <a:pt x="77214" y="348132"/>
                  </a:lnTo>
                  <a:lnTo>
                    <a:pt x="48658" y="348719"/>
                  </a:lnTo>
                  <a:lnTo>
                    <a:pt x="35012" y="346428"/>
                  </a:lnTo>
                  <a:lnTo>
                    <a:pt x="24217" y="339725"/>
                  </a:lnTo>
                  <a:lnTo>
                    <a:pt x="65907" y="317631"/>
                  </a:lnTo>
                  <a:lnTo>
                    <a:pt x="109908" y="298998"/>
                  </a:lnTo>
                  <a:lnTo>
                    <a:pt x="154908" y="281777"/>
                  </a:lnTo>
                  <a:lnTo>
                    <a:pt x="199596" y="263921"/>
                  </a:lnTo>
                  <a:lnTo>
                    <a:pt x="242657" y="243382"/>
                  </a:lnTo>
                  <a:lnTo>
                    <a:pt x="274327" y="221221"/>
                  </a:lnTo>
                  <a:lnTo>
                    <a:pt x="284211" y="212255"/>
                  </a:lnTo>
                  <a:lnTo>
                    <a:pt x="237388" y="227758"/>
                  </a:lnTo>
                  <a:lnTo>
                    <a:pt x="214097" y="235754"/>
                  </a:lnTo>
                  <a:lnTo>
                    <a:pt x="190955" y="244081"/>
                  </a:lnTo>
                  <a:lnTo>
                    <a:pt x="172371" y="251104"/>
                  </a:lnTo>
                  <a:lnTo>
                    <a:pt x="154233" y="257138"/>
                  </a:lnTo>
                  <a:lnTo>
                    <a:pt x="135523" y="260945"/>
                  </a:lnTo>
                  <a:lnTo>
                    <a:pt x="115225" y="261289"/>
                  </a:lnTo>
                  <a:lnTo>
                    <a:pt x="98145" y="258748"/>
                  </a:lnTo>
                  <a:lnTo>
                    <a:pt x="79587" y="254342"/>
                  </a:lnTo>
                  <a:lnTo>
                    <a:pt x="61599" y="248956"/>
                  </a:lnTo>
                  <a:lnTo>
                    <a:pt x="46226" y="243471"/>
                  </a:lnTo>
                  <a:lnTo>
                    <a:pt x="52881" y="243471"/>
                  </a:lnTo>
                  <a:lnTo>
                    <a:pt x="82601" y="226911"/>
                  </a:lnTo>
                  <a:lnTo>
                    <a:pt x="120024" y="209638"/>
                  </a:lnTo>
                  <a:lnTo>
                    <a:pt x="157292" y="191433"/>
                  </a:lnTo>
                  <a:lnTo>
                    <a:pt x="211261" y="147211"/>
                  </a:lnTo>
                  <a:lnTo>
                    <a:pt x="235724" y="122061"/>
                  </a:lnTo>
                  <a:lnTo>
                    <a:pt x="262781" y="102333"/>
                  </a:lnTo>
                  <a:lnTo>
                    <a:pt x="295273" y="93738"/>
                  </a:lnTo>
                  <a:lnTo>
                    <a:pt x="311258" y="95034"/>
                  </a:lnTo>
                  <a:lnTo>
                    <a:pt x="327525" y="99548"/>
                  </a:lnTo>
                  <a:lnTo>
                    <a:pt x="343200" y="106740"/>
                  </a:lnTo>
                  <a:lnTo>
                    <a:pt x="357414" y="116065"/>
                  </a:lnTo>
                  <a:lnTo>
                    <a:pt x="363714" y="107235"/>
                  </a:lnTo>
                  <a:lnTo>
                    <a:pt x="389482" y="77254"/>
                  </a:lnTo>
                  <a:lnTo>
                    <a:pt x="402207" y="68389"/>
                  </a:lnTo>
                  <a:lnTo>
                    <a:pt x="399038" y="60256"/>
                  </a:lnTo>
                  <a:lnTo>
                    <a:pt x="350478" y="18825"/>
                  </a:lnTo>
                  <a:lnTo>
                    <a:pt x="297510" y="7580"/>
                  </a:lnTo>
                  <a:lnTo>
                    <a:pt x="241048" y="2419"/>
                  </a:lnTo>
                  <a:lnTo>
                    <a:pt x="194689" y="0"/>
                  </a:lnTo>
                  <a:close/>
                </a:path>
              </a:pathLst>
            </a:custGeom>
            <a:solidFill>
              <a:srgbClr val="E98B7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9" name="object 29"/>
            <p:cNvSpPr/>
            <p:nvPr/>
          </p:nvSpPr>
          <p:spPr>
            <a:xfrm>
              <a:off x="4745151" y="3574162"/>
              <a:ext cx="387350" cy="520065"/>
            </a:xfrm>
            <a:custGeom>
              <a:avLst/>
              <a:gdLst/>
              <a:ahLst/>
              <a:cxnLst/>
              <a:rect l="l" t="t" r="r" b="b"/>
              <a:pathLst>
                <a:path w="387350" h="520064">
                  <a:moveTo>
                    <a:pt x="377964" y="0"/>
                  </a:moveTo>
                  <a:lnTo>
                    <a:pt x="346076" y="30229"/>
                  </a:lnTo>
                  <a:lnTo>
                    <a:pt x="333184" y="47675"/>
                  </a:lnTo>
                  <a:lnTo>
                    <a:pt x="319722" y="34386"/>
                  </a:lnTo>
                  <a:lnTo>
                    <a:pt x="305723" y="18484"/>
                  </a:lnTo>
                  <a:lnTo>
                    <a:pt x="291139" y="5259"/>
                  </a:lnTo>
                  <a:lnTo>
                    <a:pt x="275920" y="0"/>
                  </a:lnTo>
                  <a:lnTo>
                    <a:pt x="243252" y="9701"/>
                  </a:lnTo>
                  <a:lnTo>
                    <a:pt x="215844" y="31903"/>
                  </a:lnTo>
                  <a:lnTo>
                    <a:pt x="191114" y="59623"/>
                  </a:lnTo>
                  <a:lnTo>
                    <a:pt x="166484" y="85877"/>
                  </a:lnTo>
                  <a:lnTo>
                    <a:pt x="134909" y="110636"/>
                  </a:lnTo>
                  <a:lnTo>
                    <a:pt x="106764" y="126541"/>
                  </a:lnTo>
                  <a:lnTo>
                    <a:pt x="74020" y="144415"/>
                  </a:lnTo>
                  <a:lnTo>
                    <a:pt x="28651" y="175082"/>
                  </a:lnTo>
                  <a:lnTo>
                    <a:pt x="21970" y="175082"/>
                  </a:lnTo>
                  <a:lnTo>
                    <a:pt x="37357" y="180564"/>
                  </a:lnTo>
                  <a:lnTo>
                    <a:pt x="55352" y="185947"/>
                  </a:lnTo>
                  <a:lnTo>
                    <a:pt x="73920" y="190348"/>
                  </a:lnTo>
                  <a:lnTo>
                    <a:pt x="91020" y="192887"/>
                  </a:lnTo>
                  <a:lnTo>
                    <a:pt x="111308" y="192543"/>
                  </a:lnTo>
                  <a:lnTo>
                    <a:pt x="130009" y="188737"/>
                  </a:lnTo>
                  <a:lnTo>
                    <a:pt x="148149" y="182707"/>
                  </a:lnTo>
                  <a:lnTo>
                    <a:pt x="166750" y="175691"/>
                  </a:lnTo>
                  <a:lnTo>
                    <a:pt x="189870" y="167357"/>
                  </a:lnTo>
                  <a:lnTo>
                    <a:pt x="236534" y="151565"/>
                  </a:lnTo>
                  <a:lnTo>
                    <a:pt x="259968" y="143852"/>
                  </a:lnTo>
                  <a:lnTo>
                    <a:pt x="250088" y="152826"/>
                  </a:lnTo>
                  <a:lnTo>
                    <a:pt x="218427" y="174993"/>
                  </a:lnTo>
                  <a:lnTo>
                    <a:pt x="175369" y="195527"/>
                  </a:lnTo>
                  <a:lnTo>
                    <a:pt x="130681" y="213381"/>
                  </a:lnTo>
                  <a:lnTo>
                    <a:pt x="85679" y="230602"/>
                  </a:lnTo>
                  <a:lnTo>
                    <a:pt x="41679" y="249234"/>
                  </a:lnTo>
                  <a:lnTo>
                    <a:pt x="0" y="271322"/>
                  </a:lnTo>
                  <a:lnTo>
                    <a:pt x="10796" y="278028"/>
                  </a:lnTo>
                  <a:lnTo>
                    <a:pt x="24434" y="280323"/>
                  </a:lnTo>
                  <a:lnTo>
                    <a:pt x="39101" y="280223"/>
                  </a:lnTo>
                  <a:lnTo>
                    <a:pt x="52984" y="279742"/>
                  </a:lnTo>
                  <a:lnTo>
                    <a:pt x="80424" y="279785"/>
                  </a:lnTo>
                  <a:lnTo>
                    <a:pt x="130819" y="274956"/>
                  </a:lnTo>
                  <a:lnTo>
                    <a:pt x="171584" y="259158"/>
                  </a:lnTo>
                  <a:lnTo>
                    <a:pt x="198877" y="243320"/>
                  </a:lnTo>
                  <a:lnTo>
                    <a:pt x="213994" y="235051"/>
                  </a:lnTo>
                  <a:lnTo>
                    <a:pt x="254489" y="226441"/>
                  </a:lnTo>
                  <a:lnTo>
                    <a:pt x="274481" y="245971"/>
                  </a:lnTo>
                  <a:lnTo>
                    <a:pt x="279358" y="281673"/>
                  </a:lnTo>
                  <a:lnTo>
                    <a:pt x="274503" y="321579"/>
                  </a:lnTo>
                  <a:lnTo>
                    <a:pt x="251943" y="389595"/>
                  </a:lnTo>
                  <a:lnTo>
                    <a:pt x="231138" y="442099"/>
                  </a:lnTo>
                  <a:lnTo>
                    <a:pt x="207226" y="490926"/>
                  </a:lnTo>
                  <a:lnTo>
                    <a:pt x="184543" y="515772"/>
                  </a:lnTo>
                  <a:lnTo>
                    <a:pt x="186181" y="517258"/>
                  </a:lnTo>
                  <a:lnTo>
                    <a:pt x="188823" y="518642"/>
                  </a:lnTo>
                  <a:lnTo>
                    <a:pt x="192100" y="519950"/>
                  </a:lnTo>
                  <a:lnTo>
                    <a:pt x="232009" y="519871"/>
                  </a:lnTo>
                  <a:lnTo>
                    <a:pt x="265898" y="515821"/>
                  </a:lnTo>
                  <a:lnTo>
                    <a:pt x="289821" y="509426"/>
                  </a:lnTo>
                  <a:lnTo>
                    <a:pt x="299834" y="502310"/>
                  </a:lnTo>
                  <a:lnTo>
                    <a:pt x="310359" y="461436"/>
                  </a:lnTo>
                  <a:lnTo>
                    <a:pt x="336407" y="362697"/>
                  </a:lnTo>
                  <a:lnTo>
                    <a:pt x="348392" y="315911"/>
                  </a:lnTo>
                  <a:lnTo>
                    <a:pt x="357327" y="278231"/>
                  </a:lnTo>
                  <a:lnTo>
                    <a:pt x="365616" y="240075"/>
                  </a:lnTo>
                  <a:lnTo>
                    <a:pt x="374787" y="193586"/>
                  </a:lnTo>
                  <a:lnTo>
                    <a:pt x="382724" y="142549"/>
                  </a:lnTo>
                  <a:lnTo>
                    <a:pt x="387309" y="90749"/>
                  </a:lnTo>
                  <a:lnTo>
                    <a:pt x="386428" y="41971"/>
                  </a:lnTo>
                  <a:lnTo>
                    <a:pt x="377964" y="0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0" name="object 30"/>
            <p:cNvSpPr/>
            <p:nvPr/>
          </p:nvSpPr>
          <p:spPr>
            <a:xfrm>
              <a:off x="4602169" y="3535084"/>
              <a:ext cx="524510" cy="331470"/>
            </a:xfrm>
            <a:custGeom>
              <a:avLst/>
              <a:gdLst/>
              <a:ahLst/>
              <a:cxnLst/>
              <a:rect l="l" t="t" r="r" b="b"/>
              <a:pathLst>
                <a:path w="524510" h="331470">
                  <a:moveTo>
                    <a:pt x="458724" y="0"/>
                  </a:moveTo>
                  <a:lnTo>
                    <a:pt x="444421" y="3481"/>
                  </a:lnTo>
                  <a:lnTo>
                    <a:pt x="432313" y="15403"/>
                  </a:lnTo>
                  <a:lnTo>
                    <a:pt x="413971" y="42253"/>
                  </a:lnTo>
                  <a:lnTo>
                    <a:pt x="388658" y="74715"/>
                  </a:lnTo>
                  <a:lnTo>
                    <a:pt x="357252" y="108240"/>
                  </a:lnTo>
                  <a:lnTo>
                    <a:pt x="320629" y="138276"/>
                  </a:lnTo>
                  <a:lnTo>
                    <a:pt x="246654" y="172130"/>
                  </a:lnTo>
                  <a:lnTo>
                    <a:pt x="194374" y="190266"/>
                  </a:lnTo>
                  <a:lnTo>
                    <a:pt x="138488" y="207727"/>
                  </a:lnTo>
                  <a:lnTo>
                    <a:pt x="83938" y="223401"/>
                  </a:lnTo>
                  <a:lnTo>
                    <a:pt x="35666" y="236180"/>
                  </a:lnTo>
                  <a:lnTo>
                    <a:pt x="18509" y="244388"/>
                  </a:lnTo>
                  <a:lnTo>
                    <a:pt x="6245" y="258067"/>
                  </a:lnTo>
                  <a:lnTo>
                    <a:pt x="0" y="275344"/>
                  </a:lnTo>
                  <a:lnTo>
                    <a:pt x="894" y="294346"/>
                  </a:lnTo>
                  <a:lnTo>
                    <a:pt x="26168" y="325614"/>
                  </a:lnTo>
                  <a:lnTo>
                    <a:pt x="45522" y="330985"/>
                  </a:lnTo>
                  <a:lnTo>
                    <a:pt x="52316" y="330808"/>
                  </a:lnTo>
                  <a:lnTo>
                    <a:pt x="119874" y="312875"/>
                  </a:lnTo>
                  <a:lnTo>
                    <a:pt x="171038" y="298071"/>
                  </a:lnTo>
                  <a:lnTo>
                    <a:pt x="228087" y="280121"/>
                  </a:lnTo>
                  <a:lnTo>
                    <a:pt x="285056" y="260008"/>
                  </a:lnTo>
                  <a:lnTo>
                    <a:pt x="335977" y="238717"/>
                  </a:lnTo>
                  <a:lnTo>
                    <a:pt x="374883" y="217231"/>
                  </a:lnTo>
                  <a:lnTo>
                    <a:pt x="429996" y="175181"/>
                  </a:lnTo>
                  <a:lnTo>
                    <a:pt x="475240" y="134681"/>
                  </a:lnTo>
                  <a:lnTo>
                    <a:pt x="506437" y="103306"/>
                  </a:lnTo>
                  <a:lnTo>
                    <a:pt x="524156" y="69307"/>
                  </a:lnTo>
                  <a:lnTo>
                    <a:pt x="518941" y="47386"/>
                  </a:lnTo>
                  <a:lnTo>
                    <a:pt x="506870" y="26940"/>
                  </a:lnTo>
                  <a:lnTo>
                    <a:pt x="491050" y="12038"/>
                  </a:lnTo>
                  <a:lnTo>
                    <a:pt x="474506" y="3378"/>
                  </a:lnTo>
                  <a:lnTo>
                    <a:pt x="458724" y="0"/>
                  </a:lnTo>
                  <a:close/>
                </a:path>
              </a:pathLst>
            </a:custGeom>
            <a:solidFill>
              <a:srgbClr val="EAD7C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1" name="object 31"/>
            <p:cNvSpPr/>
            <p:nvPr/>
          </p:nvSpPr>
          <p:spPr>
            <a:xfrm>
              <a:off x="4193133" y="3771931"/>
              <a:ext cx="504825" cy="330835"/>
            </a:xfrm>
            <a:custGeom>
              <a:avLst/>
              <a:gdLst/>
              <a:ahLst/>
              <a:cxnLst/>
              <a:rect l="l" t="t" r="r" b="b"/>
              <a:pathLst>
                <a:path w="504825" h="330835">
                  <a:moveTo>
                    <a:pt x="21259" y="0"/>
                  </a:moveTo>
                  <a:lnTo>
                    <a:pt x="12901" y="1802"/>
                  </a:lnTo>
                  <a:lnTo>
                    <a:pt x="6115" y="6510"/>
                  </a:lnTo>
                  <a:lnTo>
                    <a:pt x="1585" y="13421"/>
                  </a:lnTo>
                  <a:lnTo>
                    <a:pt x="0" y="21831"/>
                  </a:lnTo>
                  <a:lnTo>
                    <a:pt x="827" y="66038"/>
                  </a:lnTo>
                  <a:lnTo>
                    <a:pt x="3301" y="126657"/>
                  </a:lnTo>
                  <a:lnTo>
                    <a:pt x="8515" y="166558"/>
                  </a:lnTo>
                  <a:lnTo>
                    <a:pt x="20351" y="217690"/>
                  </a:lnTo>
                  <a:lnTo>
                    <a:pt x="41446" y="269203"/>
                  </a:lnTo>
                  <a:lnTo>
                    <a:pt x="74434" y="310248"/>
                  </a:lnTo>
                  <a:lnTo>
                    <a:pt x="125353" y="330781"/>
                  </a:lnTo>
                  <a:lnTo>
                    <a:pt x="144462" y="330263"/>
                  </a:lnTo>
                  <a:lnTo>
                    <a:pt x="182879" y="320217"/>
                  </a:lnTo>
                  <a:lnTo>
                    <a:pt x="215786" y="297485"/>
                  </a:lnTo>
                  <a:lnTo>
                    <a:pt x="249115" y="233360"/>
                  </a:lnTo>
                  <a:lnTo>
                    <a:pt x="259880" y="186407"/>
                  </a:lnTo>
                  <a:lnTo>
                    <a:pt x="263055" y="173204"/>
                  </a:lnTo>
                  <a:lnTo>
                    <a:pt x="282556" y="127024"/>
                  </a:lnTo>
                  <a:lnTo>
                    <a:pt x="320531" y="79694"/>
                  </a:lnTo>
                  <a:lnTo>
                    <a:pt x="346671" y="65011"/>
                  </a:lnTo>
                  <a:lnTo>
                    <a:pt x="377825" y="68672"/>
                  </a:lnTo>
                  <a:lnTo>
                    <a:pt x="415221" y="87439"/>
                  </a:lnTo>
                  <a:lnTo>
                    <a:pt x="452886" y="107759"/>
                  </a:lnTo>
                  <a:lnTo>
                    <a:pt x="484847" y="116078"/>
                  </a:lnTo>
                  <a:lnTo>
                    <a:pt x="493084" y="113716"/>
                  </a:lnTo>
                  <a:lnTo>
                    <a:pt x="499543" y="108559"/>
                  </a:lnTo>
                  <a:lnTo>
                    <a:pt x="503594" y="101354"/>
                  </a:lnTo>
                  <a:lnTo>
                    <a:pt x="504609" y="92849"/>
                  </a:lnTo>
                  <a:lnTo>
                    <a:pt x="502244" y="84625"/>
                  </a:lnTo>
                  <a:lnTo>
                    <a:pt x="497081" y="78170"/>
                  </a:lnTo>
                  <a:lnTo>
                    <a:pt x="489875" y="74117"/>
                  </a:lnTo>
                  <a:lnTo>
                    <a:pt x="481380" y="73101"/>
                  </a:lnTo>
                  <a:lnTo>
                    <a:pt x="422790" y="43060"/>
                  </a:lnTo>
                  <a:lnTo>
                    <a:pt x="375412" y="25361"/>
                  </a:lnTo>
                  <a:lnTo>
                    <a:pt x="333425" y="23964"/>
                  </a:lnTo>
                  <a:lnTo>
                    <a:pt x="298545" y="42143"/>
                  </a:lnTo>
                  <a:lnTo>
                    <a:pt x="270260" y="69046"/>
                  </a:lnTo>
                  <a:lnTo>
                    <a:pt x="248145" y="100374"/>
                  </a:lnTo>
                  <a:lnTo>
                    <a:pt x="226181" y="146035"/>
                  </a:lnTo>
                  <a:lnTo>
                    <a:pt x="214718" y="191300"/>
                  </a:lnTo>
                  <a:lnTo>
                    <a:pt x="205533" y="228769"/>
                  </a:lnTo>
                  <a:lnTo>
                    <a:pt x="192755" y="257702"/>
                  </a:lnTo>
                  <a:lnTo>
                    <a:pt x="172093" y="277471"/>
                  </a:lnTo>
                  <a:lnTo>
                    <a:pt x="139255" y="287451"/>
                  </a:lnTo>
                  <a:lnTo>
                    <a:pt x="128882" y="287768"/>
                  </a:lnTo>
                  <a:lnTo>
                    <a:pt x="119187" y="286096"/>
                  </a:lnTo>
                  <a:lnTo>
                    <a:pt x="79754" y="249452"/>
                  </a:lnTo>
                  <a:lnTo>
                    <a:pt x="63503" y="211132"/>
                  </a:lnTo>
                  <a:lnTo>
                    <a:pt x="52457" y="167119"/>
                  </a:lnTo>
                  <a:lnTo>
                    <a:pt x="46278" y="122770"/>
                  </a:lnTo>
                  <a:lnTo>
                    <a:pt x="43891" y="63506"/>
                  </a:lnTo>
                  <a:lnTo>
                    <a:pt x="43103" y="21272"/>
                  </a:lnTo>
                  <a:lnTo>
                    <a:pt x="41303" y="12906"/>
                  </a:lnTo>
                  <a:lnTo>
                    <a:pt x="36596" y="6116"/>
                  </a:lnTo>
                  <a:lnTo>
                    <a:pt x="29682" y="1586"/>
                  </a:lnTo>
                  <a:lnTo>
                    <a:pt x="21259" y="0"/>
                  </a:lnTo>
                  <a:close/>
                </a:path>
              </a:pathLst>
            </a:custGeom>
            <a:solidFill>
              <a:srgbClr val="C1CDD5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2" name="object 32"/>
            <p:cNvSpPr/>
            <p:nvPr/>
          </p:nvSpPr>
          <p:spPr>
            <a:xfrm>
              <a:off x="4556815" y="3778275"/>
              <a:ext cx="140762" cy="11158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3" name="object 33"/>
            <p:cNvSpPr/>
            <p:nvPr/>
          </p:nvSpPr>
          <p:spPr>
            <a:xfrm>
              <a:off x="4325911" y="4019550"/>
              <a:ext cx="32384" cy="21590"/>
            </a:xfrm>
            <a:custGeom>
              <a:avLst/>
              <a:gdLst/>
              <a:ahLst/>
              <a:cxnLst/>
              <a:rect l="l" t="t" r="r" b="b"/>
              <a:pathLst>
                <a:path w="32385" h="21589">
                  <a:moveTo>
                    <a:pt x="6299" y="0"/>
                  </a:moveTo>
                  <a:lnTo>
                    <a:pt x="800" y="8686"/>
                  </a:lnTo>
                  <a:lnTo>
                    <a:pt x="0" y="11214"/>
                  </a:lnTo>
                  <a:lnTo>
                    <a:pt x="14693" y="21437"/>
                  </a:lnTo>
                  <a:lnTo>
                    <a:pt x="26365" y="19926"/>
                  </a:lnTo>
                  <a:lnTo>
                    <a:pt x="31851" y="11252"/>
                  </a:lnTo>
                  <a:lnTo>
                    <a:pt x="29629" y="13246"/>
                  </a:lnTo>
                  <a:lnTo>
                    <a:pt x="14909" y="303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4" name="object 34"/>
            <p:cNvSpPr/>
            <p:nvPr/>
          </p:nvSpPr>
          <p:spPr>
            <a:xfrm>
              <a:off x="4037500" y="4535322"/>
              <a:ext cx="65946" cy="59226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5" name="object 35"/>
            <p:cNvSpPr/>
            <p:nvPr/>
          </p:nvSpPr>
          <p:spPr>
            <a:xfrm>
              <a:off x="3845142" y="4375840"/>
              <a:ext cx="552787" cy="62855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6" name="object 36"/>
            <p:cNvSpPr/>
            <p:nvPr/>
          </p:nvSpPr>
          <p:spPr>
            <a:xfrm>
              <a:off x="4639058" y="3503790"/>
              <a:ext cx="224790" cy="189865"/>
            </a:xfrm>
            <a:custGeom>
              <a:avLst/>
              <a:gdLst/>
              <a:ahLst/>
              <a:cxnLst/>
              <a:rect l="l" t="t" r="r" b="b"/>
              <a:pathLst>
                <a:path w="224789" h="189864">
                  <a:moveTo>
                    <a:pt x="211579" y="0"/>
                  </a:moveTo>
                  <a:lnTo>
                    <a:pt x="169711" y="4907"/>
                  </a:lnTo>
                  <a:lnTo>
                    <a:pt x="121932" y="18461"/>
                  </a:lnTo>
                  <a:lnTo>
                    <a:pt x="74239" y="38909"/>
                  </a:lnTo>
                  <a:lnTo>
                    <a:pt x="32631" y="64497"/>
                  </a:lnTo>
                  <a:lnTo>
                    <a:pt x="3108" y="93472"/>
                  </a:lnTo>
                  <a:lnTo>
                    <a:pt x="0" y="99926"/>
                  </a:lnTo>
                  <a:lnTo>
                    <a:pt x="4213" y="99299"/>
                  </a:lnTo>
                  <a:lnTo>
                    <a:pt x="12313" y="94841"/>
                  </a:lnTo>
                  <a:lnTo>
                    <a:pt x="20863" y="89801"/>
                  </a:lnTo>
                  <a:lnTo>
                    <a:pt x="34851" y="100214"/>
                  </a:lnTo>
                  <a:lnTo>
                    <a:pt x="53667" y="129611"/>
                  </a:lnTo>
                  <a:lnTo>
                    <a:pt x="65558" y="162487"/>
                  </a:lnTo>
                  <a:lnTo>
                    <a:pt x="58772" y="183337"/>
                  </a:lnTo>
                  <a:lnTo>
                    <a:pt x="54799" y="189308"/>
                  </a:lnTo>
                  <a:lnTo>
                    <a:pt x="75524" y="187691"/>
                  </a:lnTo>
                  <a:lnTo>
                    <a:pt x="146110" y="160528"/>
                  </a:lnTo>
                  <a:lnTo>
                    <a:pt x="173983" y="132650"/>
                  </a:lnTo>
                  <a:lnTo>
                    <a:pt x="199941" y="91441"/>
                  </a:lnTo>
                  <a:lnTo>
                    <a:pt x="218510" y="48118"/>
                  </a:lnTo>
                  <a:lnTo>
                    <a:pt x="224214" y="13899"/>
                  </a:lnTo>
                  <a:lnTo>
                    <a:pt x="211579" y="0"/>
                  </a:lnTo>
                  <a:close/>
                </a:path>
              </a:pathLst>
            </a:custGeom>
            <a:solidFill>
              <a:srgbClr val="E98B7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7" name="object 37"/>
            <p:cNvSpPr/>
            <p:nvPr/>
          </p:nvSpPr>
          <p:spPr>
            <a:xfrm>
              <a:off x="4799190" y="3506419"/>
              <a:ext cx="194310" cy="119380"/>
            </a:xfrm>
            <a:custGeom>
              <a:avLst/>
              <a:gdLst/>
              <a:ahLst/>
              <a:cxnLst/>
              <a:rect l="l" t="t" r="r" b="b"/>
              <a:pathLst>
                <a:path w="194310" h="119379">
                  <a:moveTo>
                    <a:pt x="97129" y="0"/>
                  </a:moveTo>
                  <a:lnTo>
                    <a:pt x="58978" y="3969"/>
                  </a:lnTo>
                  <a:lnTo>
                    <a:pt x="28143" y="14860"/>
                  </a:lnTo>
                  <a:lnTo>
                    <a:pt x="7518" y="31144"/>
                  </a:lnTo>
                  <a:lnTo>
                    <a:pt x="0" y="51295"/>
                  </a:lnTo>
                  <a:lnTo>
                    <a:pt x="9156" y="77014"/>
                  </a:lnTo>
                  <a:lnTo>
                    <a:pt x="32510" y="98628"/>
                  </a:lnTo>
                  <a:lnTo>
                    <a:pt x="63891" y="113517"/>
                  </a:lnTo>
                  <a:lnTo>
                    <a:pt x="97129" y="119062"/>
                  </a:lnTo>
                  <a:lnTo>
                    <a:pt x="130367" y="113517"/>
                  </a:lnTo>
                  <a:lnTo>
                    <a:pt x="161748" y="98628"/>
                  </a:lnTo>
                  <a:lnTo>
                    <a:pt x="185103" y="77014"/>
                  </a:lnTo>
                  <a:lnTo>
                    <a:pt x="194259" y="51295"/>
                  </a:lnTo>
                  <a:lnTo>
                    <a:pt x="186740" y="31144"/>
                  </a:lnTo>
                  <a:lnTo>
                    <a:pt x="166116" y="14860"/>
                  </a:lnTo>
                  <a:lnTo>
                    <a:pt x="135280" y="3969"/>
                  </a:lnTo>
                  <a:lnTo>
                    <a:pt x="97129" y="0"/>
                  </a:lnTo>
                  <a:close/>
                </a:path>
              </a:pathLst>
            </a:custGeom>
            <a:solidFill>
              <a:srgbClr val="EAD7C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8" name="object 38"/>
            <p:cNvSpPr/>
            <p:nvPr/>
          </p:nvSpPr>
          <p:spPr>
            <a:xfrm>
              <a:off x="4791252" y="3498468"/>
              <a:ext cx="210185" cy="135255"/>
            </a:xfrm>
            <a:custGeom>
              <a:avLst/>
              <a:gdLst/>
              <a:ahLst/>
              <a:cxnLst/>
              <a:rect l="l" t="t" r="r" b="b"/>
              <a:pathLst>
                <a:path w="210185" h="135254">
                  <a:moveTo>
                    <a:pt x="105067" y="0"/>
                  </a:moveTo>
                  <a:lnTo>
                    <a:pt x="63372" y="4508"/>
                  </a:lnTo>
                  <a:lnTo>
                    <a:pt x="30064" y="16960"/>
                  </a:lnTo>
                  <a:lnTo>
                    <a:pt x="7990" y="35747"/>
                  </a:lnTo>
                  <a:lnTo>
                    <a:pt x="0" y="59258"/>
                  </a:lnTo>
                  <a:lnTo>
                    <a:pt x="8458" y="85462"/>
                  </a:lnTo>
                  <a:lnTo>
                    <a:pt x="31311" y="109888"/>
                  </a:lnTo>
                  <a:lnTo>
                    <a:pt x="64775" y="127925"/>
                  </a:lnTo>
                  <a:lnTo>
                    <a:pt x="105067" y="134962"/>
                  </a:lnTo>
                  <a:lnTo>
                    <a:pt x="124352" y="133386"/>
                  </a:lnTo>
                  <a:lnTo>
                    <a:pt x="143165" y="128755"/>
                  </a:lnTo>
                  <a:lnTo>
                    <a:pt x="161061" y="121214"/>
                  </a:lnTo>
                  <a:lnTo>
                    <a:pt x="164494" y="119075"/>
                  </a:lnTo>
                  <a:lnTo>
                    <a:pt x="105067" y="119075"/>
                  </a:lnTo>
                  <a:lnTo>
                    <a:pt x="70349" y="113097"/>
                  </a:lnTo>
                  <a:lnTo>
                    <a:pt x="42003" y="98148"/>
                  </a:lnTo>
                  <a:lnTo>
                    <a:pt x="22894" y="78709"/>
                  </a:lnTo>
                  <a:lnTo>
                    <a:pt x="15887" y="59258"/>
                  </a:lnTo>
                  <a:lnTo>
                    <a:pt x="22894" y="42376"/>
                  </a:lnTo>
                  <a:lnTo>
                    <a:pt x="42003" y="28590"/>
                  </a:lnTo>
                  <a:lnTo>
                    <a:pt x="70349" y="19296"/>
                  </a:lnTo>
                  <a:lnTo>
                    <a:pt x="105067" y="15887"/>
                  </a:lnTo>
                  <a:lnTo>
                    <a:pt x="177199" y="15887"/>
                  </a:lnTo>
                  <a:lnTo>
                    <a:pt x="146761" y="4508"/>
                  </a:lnTo>
                  <a:lnTo>
                    <a:pt x="105067" y="0"/>
                  </a:lnTo>
                  <a:close/>
                </a:path>
                <a:path w="210185" h="135254">
                  <a:moveTo>
                    <a:pt x="177199" y="15887"/>
                  </a:moveTo>
                  <a:lnTo>
                    <a:pt x="105067" y="15887"/>
                  </a:lnTo>
                  <a:lnTo>
                    <a:pt x="139784" y="19296"/>
                  </a:lnTo>
                  <a:lnTo>
                    <a:pt x="168130" y="28590"/>
                  </a:lnTo>
                  <a:lnTo>
                    <a:pt x="187239" y="42376"/>
                  </a:lnTo>
                  <a:lnTo>
                    <a:pt x="194246" y="59258"/>
                  </a:lnTo>
                  <a:lnTo>
                    <a:pt x="187239" y="78709"/>
                  </a:lnTo>
                  <a:lnTo>
                    <a:pt x="168130" y="98148"/>
                  </a:lnTo>
                  <a:lnTo>
                    <a:pt x="139784" y="113097"/>
                  </a:lnTo>
                  <a:lnTo>
                    <a:pt x="105067" y="119075"/>
                  </a:lnTo>
                  <a:lnTo>
                    <a:pt x="164494" y="119075"/>
                  </a:lnTo>
                  <a:lnTo>
                    <a:pt x="201504" y="85883"/>
                  </a:lnTo>
                  <a:lnTo>
                    <a:pt x="210134" y="59258"/>
                  </a:lnTo>
                  <a:lnTo>
                    <a:pt x="202143" y="35747"/>
                  </a:lnTo>
                  <a:lnTo>
                    <a:pt x="180070" y="16960"/>
                  </a:lnTo>
                  <a:lnTo>
                    <a:pt x="177199" y="15887"/>
                  </a:lnTo>
                  <a:close/>
                </a:path>
              </a:pathLst>
            </a:custGeom>
            <a:solidFill>
              <a:srgbClr val="EED1B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9" name="object 39"/>
            <p:cNvSpPr/>
            <p:nvPr/>
          </p:nvSpPr>
          <p:spPr>
            <a:xfrm>
              <a:off x="4221492" y="3963238"/>
              <a:ext cx="228549" cy="16221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0" name="object 40"/>
            <p:cNvSpPr/>
            <p:nvPr/>
          </p:nvSpPr>
          <p:spPr>
            <a:xfrm>
              <a:off x="4160159" y="4832946"/>
              <a:ext cx="65948" cy="59228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1" name="object 41"/>
            <p:cNvSpPr/>
            <p:nvPr/>
          </p:nvSpPr>
          <p:spPr>
            <a:xfrm>
              <a:off x="4463783" y="3955084"/>
              <a:ext cx="581660" cy="356235"/>
            </a:xfrm>
            <a:custGeom>
              <a:avLst/>
              <a:gdLst/>
              <a:ahLst/>
              <a:cxnLst/>
              <a:rect l="l" t="t" r="r" b="b"/>
              <a:pathLst>
                <a:path w="581660" h="356235">
                  <a:moveTo>
                    <a:pt x="581558" y="123774"/>
                  </a:moveTo>
                  <a:lnTo>
                    <a:pt x="580618" y="112890"/>
                  </a:lnTo>
                  <a:lnTo>
                    <a:pt x="579818" y="110388"/>
                  </a:lnTo>
                  <a:lnTo>
                    <a:pt x="554977" y="110121"/>
                  </a:lnTo>
                  <a:lnTo>
                    <a:pt x="540194" y="109601"/>
                  </a:lnTo>
                  <a:lnTo>
                    <a:pt x="520966" y="108204"/>
                  </a:lnTo>
                  <a:lnTo>
                    <a:pt x="491032" y="105498"/>
                  </a:lnTo>
                  <a:lnTo>
                    <a:pt x="490918" y="108254"/>
                  </a:lnTo>
                  <a:lnTo>
                    <a:pt x="430288" y="100355"/>
                  </a:lnTo>
                  <a:lnTo>
                    <a:pt x="373062" y="87477"/>
                  </a:lnTo>
                  <a:lnTo>
                    <a:pt x="328028" y="59169"/>
                  </a:lnTo>
                  <a:lnTo>
                    <a:pt x="322783" y="51104"/>
                  </a:lnTo>
                  <a:lnTo>
                    <a:pt x="322160" y="51282"/>
                  </a:lnTo>
                  <a:lnTo>
                    <a:pt x="317588" y="45123"/>
                  </a:lnTo>
                  <a:lnTo>
                    <a:pt x="297218" y="36601"/>
                  </a:lnTo>
                  <a:lnTo>
                    <a:pt x="261048" y="29019"/>
                  </a:lnTo>
                  <a:lnTo>
                    <a:pt x="209486" y="17106"/>
                  </a:lnTo>
                  <a:lnTo>
                    <a:pt x="150901" y="5803"/>
                  </a:lnTo>
                  <a:lnTo>
                    <a:pt x="93675" y="0"/>
                  </a:lnTo>
                  <a:lnTo>
                    <a:pt x="46164" y="4597"/>
                  </a:lnTo>
                  <a:lnTo>
                    <a:pt x="16764" y="24498"/>
                  </a:lnTo>
                  <a:lnTo>
                    <a:pt x="4483" y="56476"/>
                  </a:lnTo>
                  <a:lnTo>
                    <a:pt x="0" y="93332"/>
                  </a:lnTo>
                  <a:lnTo>
                    <a:pt x="1422" y="130162"/>
                  </a:lnTo>
                  <a:lnTo>
                    <a:pt x="15684" y="181559"/>
                  </a:lnTo>
                  <a:lnTo>
                    <a:pt x="60718" y="240284"/>
                  </a:lnTo>
                  <a:lnTo>
                    <a:pt x="94145" y="273113"/>
                  </a:lnTo>
                  <a:lnTo>
                    <a:pt x="129463" y="301510"/>
                  </a:lnTo>
                  <a:lnTo>
                    <a:pt x="187642" y="335343"/>
                  </a:lnTo>
                  <a:lnTo>
                    <a:pt x="249986" y="352475"/>
                  </a:lnTo>
                  <a:lnTo>
                    <a:pt x="273837" y="354926"/>
                  </a:lnTo>
                  <a:lnTo>
                    <a:pt x="273697" y="354939"/>
                  </a:lnTo>
                  <a:lnTo>
                    <a:pt x="274612" y="355003"/>
                  </a:lnTo>
                  <a:lnTo>
                    <a:pt x="278790" y="355422"/>
                  </a:lnTo>
                  <a:lnTo>
                    <a:pt x="282105" y="355460"/>
                  </a:lnTo>
                  <a:lnTo>
                    <a:pt x="288531" y="355841"/>
                  </a:lnTo>
                  <a:lnTo>
                    <a:pt x="292442" y="355549"/>
                  </a:lnTo>
                  <a:lnTo>
                    <a:pt x="294779" y="355561"/>
                  </a:lnTo>
                  <a:lnTo>
                    <a:pt x="295059" y="355346"/>
                  </a:lnTo>
                  <a:lnTo>
                    <a:pt x="297510" y="355155"/>
                  </a:lnTo>
                  <a:lnTo>
                    <a:pt x="301117" y="350761"/>
                  </a:lnTo>
                  <a:lnTo>
                    <a:pt x="301358" y="350570"/>
                  </a:lnTo>
                  <a:lnTo>
                    <a:pt x="301612" y="350151"/>
                  </a:lnTo>
                  <a:lnTo>
                    <a:pt x="301866" y="338709"/>
                  </a:lnTo>
                  <a:lnTo>
                    <a:pt x="301891" y="338112"/>
                  </a:lnTo>
                  <a:lnTo>
                    <a:pt x="298716" y="314388"/>
                  </a:lnTo>
                  <a:lnTo>
                    <a:pt x="294665" y="299720"/>
                  </a:lnTo>
                  <a:lnTo>
                    <a:pt x="291198" y="292252"/>
                  </a:lnTo>
                  <a:lnTo>
                    <a:pt x="289725" y="290182"/>
                  </a:lnTo>
                  <a:lnTo>
                    <a:pt x="448640" y="273481"/>
                  </a:lnTo>
                  <a:lnTo>
                    <a:pt x="531355" y="257606"/>
                  </a:lnTo>
                  <a:lnTo>
                    <a:pt x="564616" y="233273"/>
                  </a:lnTo>
                  <a:lnTo>
                    <a:pt x="575195" y="191198"/>
                  </a:lnTo>
                  <a:lnTo>
                    <a:pt x="580478" y="148183"/>
                  </a:lnTo>
                  <a:lnTo>
                    <a:pt x="581558" y="123774"/>
                  </a:lnTo>
                  <a:close/>
                </a:path>
              </a:pathLst>
            </a:custGeom>
            <a:solidFill>
              <a:srgbClr val="E98B7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2" name="object 42"/>
            <p:cNvSpPr/>
            <p:nvPr/>
          </p:nvSpPr>
          <p:spPr>
            <a:xfrm>
              <a:off x="4458182" y="4119077"/>
              <a:ext cx="322580" cy="200025"/>
            </a:xfrm>
            <a:custGeom>
              <a:avLst/>
              <a:gdLst/>
              <a:ahLst/>
              <a:cxnLst/>
              <a:rect l="l" t="t" r="r" b="b"/>
              <a:pathLst>
                <a:path w="322579" h="200025">
                  <a:moveTo>
                    <a:pt x="9397" y="0"/>
                  </a:moveTo>
                  <a:lnTo>
                    <a:pt x="1562" y="3962"/>
                  </a:lnTo>
                  <a:lnTo>
                    <a:pt x="0" y="8737"/>
                  </a:lnTo>
                  <a:lnTo>
                    <a:pt x="1968" y="12649"/>
                  </a:lnTo>
                  <a:lnTo>
                    <a:pt x="39651" y="61297"/>
                  </a:lnTo>
                  <a:lnTo>
                    <a:pt x="75522" y="98409"/>
                  </a:lnTo>
                  <a:lnTo>
                    <a:pt x="119416" y="136161"/>
                  </a:lnTo>
                  <a:lnTo>
                    <a:pt x="168836" y="168643"/>
                  </a:lnTo>
                  <a:lnTo>
                    <a:pt x="221284" y="189941"/>
                  </a:lnTo>
                  <a:lnTo>
                    <a:pt x="270433" y="199026"/>
                  </a:lnTo>
                  <a:lnTo>
                    <a:pt x="283679" y="199631"/>
                  </a:lnTo>
                  <a:lnTo>
                    <a:pt x="293818" y="199181"/>
                  </a:lnTo>
                  <a:lnTo>
                    <a:pt x="321957" y="185254"/>
                  </a:lnTo>
                  <a:lnTo>
                    <a:pt x="317372" y="177761"/>
                  </a:lnTo>
                  <a:lnTo>
                    <a:pt x="312508" y="176568"/>
                  </a:lnTo>
                  <a:lnTo>
                    <a:pt x="308762" y="178854"/>
                  </a:lnTo>
                  <a:lnTo>
                    <a:pt x="300345" y="182105"/>
                  </a:lnTo>
                  <a:lnTo>
                    <a:pt x="260581" y="181897"/>
                  </a:lnTo>
                  <a:lnTo>
                    <a:pt x="173251" y="153248"/>
                  </a:lnTo>
                  <a:lnTo>
                    <a:pt x="125031" y="120909"/>
                  </a:lnTo>
                  <a:lnTo>
                    <a:pt x="82899" y="83753"/>
                  </a:lnTo>
                  <a:lnTo>
                    <a:pt x="49170" y="47992"/>
                  </a:lnTo>
                  <a:lnTo>
                    <a:pt x="16179" y="5499"/>
                  </a:lnTo>
                  <a:lnTo>
                    <a:pt x="14173" y="1574"/>
                  </a:lnTo>
                  <a:lnTo>
                    <a:pt x="9397" y="0"/>
                  </a:lnTo>
                  <a:close/>
                </a:path>
              </a:pathLst>
            </a:custGeom>
            <a:solidFill>
              <a:srgbClr val="D87F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3" name="object 43"/>
            <p:cNvSpPr/>
            <p:nvPr/>
          </p:nvSpPr>
          <p:spPr>
            <a:xfrm>
              <a:off x="4981498" y="3989944"/>
              <a:ext cx="61594" cy="67945"/>
            </a:xfrm>
            <a:custGeom>
              <a:avLst/>
              <a:gdLst/>
              <a:ahLst/>
              <a:cxnLst/>
              <a:rect l="l" t="t" r="r" b="b"/>
              <a:pathLst>
                <a:path w="61595" h="67945">
                  <a:moveTo>
                    <a:pt x="34805" y="0"/>
                  </a:moveTo>
                  <a:lnTo>
                    <a:pt x="30746" y="3125"/>
                  </a:lnTo>
                  <a:lnTo>
                    <a:pt x="23252" y="15375"/>
                  </a:lnTo>
                  <a:lnTo>
                    <a:pt x="12982" y="36555"/>
                  </a:lnTo>
                  <a:lnTo>
                    <a:pt x="0" y="65546"/>
                  </a:lnTo>
                  <a:lnTo>
                    <a:pt x="61480" y="67603"/>
                  </a:lnTo>
                  <a:lnTo>
                    <a:pt x="61480" y="16118"/>
                  </a:lnTo>
                  <a:lnTo>
                    <a:pt x="47291" y="5278"/>
                  </a:lnTo>
                  <a:lnTo>
                    <a:pt x="39360" y="311"/>
                  </a:lnTo>
                  <a:lnTo>
                    <a:pt x="34805" y="0"/>
                  </a:lnTo>
                  <a:close/>
                </a:path>
              </a:pathLst>
            </a:custGeom>
            <a:solidFill>
              <a:srgbClr val="E98B7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4" name="object 44"/>
            <p:cNvSpPr/>
            <p:nvPr/>
          </p:nvSpPr>
          <p:spPr>
            <a:xfrm>
              <a:off x="4654791" y="3989946"/>
              <a:ext cx="391160" cy="321310"/>
            </a:xfrm>
            <a:custGeom>
              <a:avLst/>
              <a:gdLst/>
              <a:ahLst/>
              <a:cxnLst/>
              <a:rect l="l" t="t" r="r" b="b"/>
              <a:pathLst>
                <a:path w="391160" h="321310">
                  <a:moveTo>
                    <a:pt x="170357" y="49314"/>
                  </a:moveTo>
                  <a:lnTo>
                    <a:pt x="154127" y="41833"/>
                  </a:lnTo>
                  <a:lnTo>
                    <a:pt x="143878" y="33350"/>
                  </a:lnTo>
                  <a:lnTo>
                    <a:pt x="137210" y="24587"/>
                  </a:lnTo>
                  <a:lnTo>
                    <a:pt x="131775" y="16243"/>
                  </a:lnTo>
                  <a:lnTo>
                    <a:pt x="61175" y="36106"/>
                  </a:lnTo>
                  <a:lnTo>
                    <a:pt x="19723" y="56934"/>
                  </a:lnTo>
                  <a:lnTo>
                    <a:pt x="1346" y="72504"/>
                  </a:lnTo>
                  <a:lnTo>
                    <a:pt x="0" y="76568"/>
                  </a:lnTo>
                  <a:lnTo>
                    <a:pt x="19583" y="70167"/>
                  </a:lnTo>
                  <a:lnTo>
                    <a:pt x="60579" y="61480"/>
                  </a:lnTo>
                  <a:lnTo>
                    <a:pt x="113855" y="53530"/>
                  </a:lnTo>
                  <a:lnTo>
                    <a:pt x="170357" y="49314"/>
                  </a:lnTo>
                  <a:close/>
                </a:path>
                <a:path w="391160" h="321310">
                  <a:moveTo>
                    <a:pt x="388188" y="16116"/>
                  </a:moveTo>
                  <a:lnTo>
                    <a:pt x="373989" y="5283"/>
                  </a:lnTo>
                  <a:lnTo>
                    <a:pt x="366064" y="317"/>
                  </a:lnTo>
                  <a:lnTo>
                    <a:pt x="361505" y="0"/>
                  </a:lnTo>
                  <a:lnTo>
                    <a:pt x="357454" y="3124"/>
                  </a:lnTo>
                  <a:lnTo>
                    <a:pt x="349948" y="15379"/>
                  </a:lnTo>
                  <a:lnTo>
                    <a:pt x="339686" y="36563"/>
                  </a:lnTo>
                  <a:lnTo>
                    <a:pt x="326707" y="65544"/>
                  </a:lnTo>
                  <a:lnTo>
                    <a:pt x="388188" y="67602"/>
                  </a:lnTo>
                  <a:lnTo>
                    <a:pt x="388188" y="16116"/>
                  </a:lnTo>
                  <a:close/>
                </a:path>
                <a:path w="391160" h="321310">
                  <a:moveTo>
                    <a:pt x="390550" y="88912"/>
                  </a:moveTo>
                  <a:lnTo>
                    <a:pt x="389597" y="78028"/>
                  </a:lnTo>
                  <a:lnTo>
                    <a:pt x="388797" y="75526"/>
                  </a:lnTo>
                  <a:lnTo>
                    <a:pt x="366026" y="75323"/>
                  </a:lnTo>
                  <a:lnTo>
                    <a:pt x="349186" y="74739"/>
                  </a:lnTo>
                  <a:lnTo>
                    <a:pt x="329958" y="73342"/>
                  </a:lnTo>
                  <a:lnTo>
                    <a:pt x="300024" y="70637"/>
                  </a:lnTo>
                  <a:lnTo>
                    <a:pt x="298894" y="100368"/>
                  </a:lnTo>
                  <a:lnTo>
                    <a:pt x="285584" y="153301"/>
                  </a:lnTo>
                  <a:lnTo>
                    <a:pt x="225602" y="176606"/>
                  </a:lnTo>
                  <a:lnTo>
                    <a:pt x="165277" y="187693"/>
                  </a:lnTo>
                  <a:lnTo>
                    <a:pt x="105219" y="194881"/>
                  </a:lnTo>
                  <a:lnTo>
                    <a:pt x="64465" y="192938"/>
                  </a:lnTo>
                  <a:lnTo>
                    <a:pt x="85280" y="266788"/>
                  </a:lnTo>
                  <a:lnTo>
                    <a:pt x="94107" y="304647"/>
                  </a:lnTo>
                  <a:lnTo>
                    <a:pt x="92684" y="318439"/>
                  </a:lnTo>
                  <a:lnTo>
                    <a:pt x="82689" y="320078"/>
                  </a:lnTo>
                  <a:lnTo>
                    <a:pt x="97523" y="320979"/>
                  </a:lnTo>
                  <a:lnTo>
                    <a:pt x="106502" y="320294"/>
                  </a:lnTo>
                  <a:lnTo>
                    <a:pt x="110604" y="315290"/>
                  </a:lnTo>
                  <a:lnTo>
                    <a:pt x="110883" y="303250"/>
                  </a:lnTo>
                  <a:lnTo>
                    <a:pt x="107696" y="279539"/>
                  </a:lnTo>
                  <a:lnTo>
                    <a:pt x="103644" y="264858"/>
                  </a:lnTo>
                  <a:lnTo>
                    <a:pt x="100177" y="257403"/>
                  </a:lnTo>
                  <a:lnTo>
                    <a:pt x="98704" y="255320"/>
                  </a:lnTo>
                  <a:lnTo>
                    <a:pt x="257632" y="238620"/>
                  </a:lnTo>
                  <a:lnTo>
                    <a:pt x="340347" y="222745"/>
                  </a:lnTo>
                  <a:lnTo>
                    <a:pt x="373608" y="198412"/>
                  </a:lnTo>
                  <a:lnTo>
                    <a:pt x="384187" y="156337"/>
                  </a:lnTo>
                  <a:lnTo>
                    <a:pt x="389470" y="113322"/>
                  </a:lnTo>
                  <a:lnTo>
                    <a:pt x="390550" y="88912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5" name="object 45"/>
            <p:cNvSpPr/>
            <p:nvPr/>
          </p:nvSpPr>
          <p:spPr>
            <a:xfrm>
              <a:off x="4758626" y="3983998"/>
              <a:ext cx="293370" cy="90170"/>
            </a:xfrm>
            <a:custGeom>
              <a:avLst/>
              <a:gdLst/>
              <a:ahLst/>
              <a:cxnLst/>
              <a:rect l="l" t="t" r="r" b="b"/>
              <a:pathLst>
                <a:path w="293370" h="90170">
                  <a:moveTo>
                    <a:pt x="9042" y="0"/>
                  </a:moveTo>
                  <a:lnTo>
                    <a:pt x="4216" y="1409"/>
                  </a:lnTo>
                  <a:lnTo>
                    <a:pt x="0" y="9105"/>
                  </a:lnTo>
                  <a:lnTo>
                    <a:pt x="1409" y="13931"/>
                  </a:lnTo>
                  <a:lnTo>
                    <a:pt x="9131" y="18160"/>
                  </a:lnTo>
                  <a:lnTo>
                    <a:pt x="28908" y="37220"/>
                  </a:lnTo>
                  <a:lnTo>
                    <a:pt x="70751" y="60312"/>
                  </a:lnTo>
                  <a:lnTo>
                    <a:pt x="115013" y="69953"/>
                  </a:lnTo>
                  <a:lnTo>
                    <a:pt x="163080" y="79136"/>
                  </a:lnTo>
                  <a:lnTo>
                    <a:pt x="216262" y="86829"/>
                  </a:lnTo>
                  <a:lnTo>
                    <a:pt x="267093" y="90055"/>
                  </a:lnTo>
                  <a:lnTo>
                    <a:pt x="279755" y="89839"/>
                  </a:lnTo>
                  <a:lnTo>
                    <a:pt x="289966" y="89039"/>
                  </a:lnTo>
                  <a:lnTo>
                    <a:pt x="293243" y="85229"/>
                  </a:lnTo>
                  <a:lnTo>
                    <a:pt x="292557" y="76479"/>
                  </a:lnTo>
                  <a:lnTo>
                    <a:pt x="288709" y="73215"/>
                  </a:lnTo>
                  <a:lnTo>
                    <a:pt x="284340" y="73545"/>
                  </a:lnTo>
                  <a:lnTo>
                    <a:pt x="232441" y="72442"/>
                  </a:lnTo>
                  <a:lnTo>
                    <a:pt x="174239" y="64838"/>
                  </a:lnTo>
                  <a:lnTo>
                    <a:pt x="120753" y="54888"/>
                  </a:lnTo>
                  <a:lnTo>
                    <a:pt x="74104" y="44792"/>
                  </a:lnTo>
                  <a:lnTo>
                    <a:pt x="39100" y="25006"/>
                  </a:lnTo>
                  <a:lnTo>
                    <a:pt x="18669" y="5270"/>
                  </a:lnTo>
                  <a:lnTo>
                    <a:pt x="9042" y="0"/>
                  </a:lnTo>
                  <a:close/>
                </a:path>
              </a:pathLst>
            </a:custGeom>
            <a:solidFill>
              <a:srgbClr val="D87F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6" name="object 46"/>
            <p:cNvSpPr/>
            <p:nvPr/>
          </p:nvSpPr>
          <p:spPr>
            <a:xfrm>
              <a:off x="4562253" y="2945747"/>
              <a:ext cx="744349" cy="79665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917059" y="1250038"/>
            <a:ext cx="7242202" cy="3822714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84525" marR="6147" algn="ctr">
              <a:spcBef>
                <a:spcPts val="121"/>
              </a:spcBef>
            </a:pP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Melalui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bermain,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anak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dapat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memperkuat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dan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melenturkan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2" dirty="0">
                <a:solidFill>
                  <a:srgbClr val="231F20"/>
                </a:solidFill>
                <a:latin typeface="Arial"/>
                <a:cs typeface="Arial"/>
              </a:rPr>
              <a:t>otot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tubuhnya, 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menyalurkan energinya,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meningkatkan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kepekaan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panca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indera,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serta 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meningkatkan keterampilan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motorik </a:t>
            </a:r>
            <a:r>
              <a:rPr sz="1936" spc="-194" dirty="0">
                <a:solidFill>
                  <a:srgbClr val="231F20"/>
                </a:solidFill>
                <a:latin typeface="Arial"/>
                <a:cs typeface="Arial"/>
              </a:rPr>
              <a:t>kasar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dan</a:t>
            </a:r>
            <a:r>
              <a:rPr sz="1936" spc="-3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halus.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54"/>
              </a:spcBef>
            </a:pPr>
            <a:endParaRPr sz="2965">
              <a:latin typeface="Arial"/>
              <a:cs typeface="Arial"/>
            </a:endParaRPr>
          </a:p>
          <a:p>
            <a:pPr marL="15368"/>
            <a:r>
              <a:rPr sz="1936" b="1" spc="-54" dirty="0">
                <a:solidFill>
                  <a:srgbClr val="231F20"/>
                </a:solidFill>
                <a:latin typeface="Trebuchet MS"/>
                <a:cs typeface="Trebuchet MS"/>
              </a:rPr>
              <a:t>Melatih </a:t>
            </a:r>
            <a:r>
              <a:rPr sz="1936" b="1" spc="-48" dirty="0">
                <a:solidFill>
                  <a:srgbClr val="231F20"/>
                </a:solidFill>
                <a:latin typeface="Trebuchet MS"/>
                <a:cs typeface="Trebuchet MS"/>
              </a:rPr>
              <a:t>Motorik</a:t>
            </a:r>
            <a:r>
              <a:rPr sz="1936" b="1" spc="-363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54" dirty="0">
                <a:solidFill>
                  <a:srgbClr val="231F20"/>
                </a:solidFill>
                <a:latin typeface="Trebuchet MS"/>
                <a:cs typeface="Trebuchet MS"/>
              </a:rPr>
              <a:t>Halus</a:t>
            </a:r>
            <a:endParaRPr sz="1936">
              <a:latin typeface="Trebuchet MS"/>
              <a:cs typeface="Trebuchet MS"/>
            </a:endParaRPr>
          </a:p>
          <a:p>
            <a:pPr marL="15368" marR="3382556">
              <a:spcBef>
                <a:spcPts val="581"/>
              </a:spcBef>
            </a:pP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Contohnya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61" dirty="0">
                <a:solidFill>
                  <a:srgbClr val="231F20"/>
                </a:solidFill>
                <a:latin typeface="Arial"/>
                <a:cs typeface="Arial"/>
              </a:rPr>
              <a:t>dilatih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mengambil</a:t>
            </a:r>
            <a:r>
              <a:rPr sz="1936" spc="-3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atau  </a:t>
            </a:r>
            <a:r>
              <a:rPr sz="1936" spc="-61" dirty="0">
                <a:solidFill>
                  <a:srgbClr val="231F20"/>
                </a:solidFill>
                <a:latin typeface="Arial"/>
                <a:cs typeface="Arial"/>
              </a:rPr>
              <a:t>memungut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benda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kecil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dengan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2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jari, 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pasir,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dan</a:t>
            </a:r>
            <a:r>
              <a:rPr sz="1936" spc="-24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meronce</a:t>
            </a:r>
            <a:endParaRPr sz="1936">
              <a:latin typeface="Arial"/>
              <a:cs typeface="Arial"/>
            </a:endParaRPr>
          </a:p>
          <a:p>
            <a:pPr marL="15368">
              <a:spcBef>
                <a:spcPts val="1628"/>
              </a:spcBef>
            </a:pPr>
            <a:r>
              <a:rPr sz="1936" b="1" spc="-54" dirty="0">
                <a:solidFill>
                  <a:srgbClr val="231F20"/>
                </a:solidFill>
                <a:latin typeface="Trebuchet MS"/>
                <a:cs typeface="Trebuchet MS"/>
              </a:rPr>
              <a:t>Melatih </a:t>
            </a:r>
            <a:r>
              <a:rPr sz="1936" b="1" spc="-48" dirty="0">
                <a:solidFill>
                  <a:srgbClr val="231F20"/>
                </a:solidFill>
                <a:latin typeface="Trebuchet MS"/>
                <a:cs typeface="Trebuchet MS"/>
              </a:rPr>
              <a:t>Motorik</a:t>
            </a:r>
            <a:r>
              <a:rPr sz="1936" b="1" spc="-363" dirty="0">
                <a:solidFill>
                  <a:srgbClr val="231F20"/>
                </a:solidFill>
                <a:latin typeface="Trebuchet MS"/>
                <a:cs typeface="Trebuchet MS"/>
              </a:rPr>
              <a:t> </a:t>
            </a:r>
            <a:r>
              <a:rPr sz="1936" b="1" spc="-79" dirty="0">
                <a:solidFill>
                  <a:srgbClr val="231F20"/>
                </a:solidFill>
                <a:latin typeface="Trebuchet MS"/>
                <a:cs typeface="Trebuchet MS"/>
              </a:rPr>
              <a:t>Kasar</a:t>
            </a:r>
            <a:endParaRPr sz="1936">
              <a:latin typeface="Trebuchet MS"/>
              <a:cs typeface="Trebuchet MS"/>
            </a:endParaRPr>
          </a:p>
          <a:p>
            <a:pPr marL="15368" marR="3437114">
              <a:spcBef>
                <a:spcPts val="581"/>
              </a:spcBef>
            </a:pP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Contohnya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mengajak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naik</a:t>
            </a:r>
            <a:r>
              <a:rPr sz="1936" spc="-29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sepeda, 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main</a:t>
            </a:r>
            <a:r>
              <a:rPr sz="1936" spc="-42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bola,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dan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petak </a:t>
            </a:r>
            <a:r>
              <a:rPr sz="1936" spc="-61" dirty="0">
                <a:solidFill>
                  <a:srgbClr val="231F20"/>
                </a:solidFill>
                <a:latin typeface="Arial"/>
                <a:cs typeface="Arial"/>
              </a:rPr>
              <a:t>umpet</a:t>
            </a:r>
            <a:endParaRPr sz="1936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04398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01876" y="554956"/>
            <a:ext cx="760719" cy="760719"/>
          </a:xfrm>
          <a:custGeom>
            <a:avLst/>
            <a:gdLst/>
            <a:ahLst/>
            <a:cxnLst/>
            <a:rect l="l" t="t" r="r" b="b"/>
            <a:pathLst>
              <a:path w="628650" h="628650">
                <a:moveTo>
                  <a:pt x="314325" y="0"/>
                </a:moveTo>
                <a:lnTo>
                  <a:pt x="267876" y="3408"/>
                </a:lnTo>
                <a:lnTo>
                  <a:pt x="223544" y="13308"/>
                </a:lnTo>
                <a:lnTo>
                  <a:pt x="181813" y="29214"/>
                </a:lnTo>
                <a:lnTo>
                  <a:pt x="143172" y="50639"/>
                </a:lnTo>
                <a:lnTo>
                  <a:pt x="108104" y="77098"/>
                </a:lnTo>
                <a:lnTo>
                  <a:pt x="77098" y="108104"/>
                </a:lnTo>
                <a:lnTo>
                  <a:pt x="50639" y="143172"/>
                </a:lnTo>
                <a:lnTo>
                  <a:pt x="29214" y="181813"/>
                </a:lnTo>
                <a:lnTo>
                  <a:pt x="13308" y="223544"/>
                </a:lnTo>
                <a:lnTo>
                  <a:pt x="3408" y="267876"/>
                </a:lnTo>
                <a:lnTo>
                  <a:pt x="0" y="314325"/>
                </a:lnTo>
                <a:lnTo>
                  <a:pt x="3408" y="360773"/>
                </a:lnTo>
                <a:lnTo>
                  <a:pt x="13308" y="405105"/>
                </a:lnTo>
                <a:lnTo>
                  <a:pt x="29214" y="446836"/>
                </a:lnTo>
                <a:lnTo>
                  <a:pt x="50639" y="485477"/>
                </a:lnTo>
                <a:lnTo>
                  <a:pt x="77098" y="520545"/>
                </a:lnTo>
                <a:lnTo>
                  <a:pt x="108104" y="551551"/>
                </a:lnTo>
                <a:lnTo>
                  <a:pt x="143172" y="578010"/>
                </a:lnTo>
                <a:lnTo>
                  <a:pt x="181813" y="599435"/>
                </a:lnTo>
                <a:lnTo>
                  <a:pt x="223544" y="615341"/>
                </a:lnTo>
                <a:lnTo>
                  <a:pt x="267876" y="625241"/>
                </a:lnTo>
                <a:lnTo>
                  <a:pt x="314325" y="628650"/>
                </a:lnTo>
                <a:lnTo>
                  <a:pt x="360773" y="625241"/>
                </a:lnTo>
                <a:lnTo>
                  <a:pt x="405105" y="615341"/>
                </a:lnTo>
                <a:lnTo>
                  <a:pt x="446836" y="599435"/>
                </a:lnTo>
                <a:lnTo>
                  <a:pt x="485477" y="578010"/>
                </a:lnTo>
                <a:lnTo>
                  <a:pt x="520545" y="551551"/>
                </a:lnTo>
                <a:lnTo>
                  <a:pt x="551551" y="520545"/>
                </a:lnTo>
                <a:lnTo>
                  <a:pt x="578010" y="485477"/>
                </a:lnTo>
                <a:lnTo>
                  <a:pt x="599435" y="446836"/>
                </a:lnTo>
                <a:lnTo>
                  <a:pt x="615341" y="405105"/>
                </a:lnTo>
                <a:lnTo>
                  <a:pt x="625241" y="360773"/>
                </a:lnTo>
                <a:lnTo>
                  <a:pt x="628650" y="314325"/>
                </a:lnTo>
                <a:lnTo>
                  <a:pt x="625241" y="267876"/>
                </a:lnTo>
                <a:lnTo>
                  <a:pt x="615341" y="223544"/>
                </a:lnTo>
                <a:lnTo>
                  <a:pt x="599435" y="181813"/>
                </a:lnTo>
                <a:lnTo>
                  <a:pt x="578010" y="143172"/>
                </a:lnTo>
                <a:lnTo>
                  <a:pt x="551551" y="108104"/>
                </a:lnTo>
                <a:lnTo>
                  <a:pt x="520545" y="77098"/>
                </a:lnTo>
                <a:lnTo>
                  <a:pt x="485477" y="50639"/>
                </a:lnTo>
                <a:lnTo>
                  <a:pt x="446836" y="29214"/>
                </a:lnTo>
                <a:lnTo>
                  <a:pt x="405105" y="13308"/>
                </a:lnTo>
                <a:lnTo>
                  <a:pt x="360773" y="3408"/>
                </a:lnTo>
                <a:lnTo>
                  <a:pt x="314325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3" name="object 3"/>
          <p:cNvSpPr/>
          <p:nvPr/>
        </p:nvSpPr>
        <p:spPr>
          <a:xfrm>
            <a:off x="3000768" y="554956"/>
            <a:ext cx="380360" cy="380360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9" y="8012"/>
                </a:lnTo>
                <a:lnTo>
                  <a:pt x="64347" y="30325"/>
                </a:lnTo>
                <a:lnTo>
                  <a:pt x="30325" y="64347"/>
                </a:lnTo>
                <a:lnTo>
                  <a:pt x="8012" y="107489"/>
                </a:lnTo>
                <a:lnTo>
                  <a:pt x="0" y="157162"/>
                </a:lnTo>
                <a:lnTo>
                  <a:pt x="8012" y="206835"/>
                </a:lnTo>
                <a:lnTo>
                  <a:pt x="30325" y="249977"/>
                </a:lnTo>
                <a:lnTo>
                  <a:pt x="64347" y="283999"/>
                </a:lnTo>
                <a:lnTo>
                  <a:pt x="107489" y="306312"/>
                </a:lnTo>
                <a:lnTo>
                  <a:pt x="157162" y="314325"/>
                </a:lnTo>
                <a:lnTo>
                  <a:pt x="206835" y="306312"/>
                </a:lnTo>
                <a:lnTo>
                  <a:pt x="249977" y="283999"/>
                </a:lnTo>
                <a:lnTo>
                  <a:pt x="283999" y="249977"/>
                </a:lnTo>
                <a:lnTo>
                  <a:pt x="306312" y="206835"/>
                </a:lnTo>
                <a:lnTo>
                  <a:pt x="314325" y="157162"/>
                </a:lnTo>
                <a:lnTo>
                  <a:pt x="306312" y="107489"/>
                </a:lnTo>
                <a:lnTo>
                  <a:pt x="283999" y="64347"/>
                </a:lnTo>
                <a:lnTo>
                  <a:pt x="249977" y="30325"/>
                </a:lnTo>
                <a:lnTo>
                  <a:pt x="206835" y="8012"/>
                </a:lnTo>
                <a:lnTo>
                  <a:pt x="157162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59044" y="243779"/>
            <a:ext cx="4508556" cy="1369735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>
              <a:spcBef>
                <a:spcPts val="121"/>
              </a:spcBef>
            </a:pPr>
            <a:r>
              <a:rPr spc="-61" dirty="0"/>
              <a:t>KETERAMPILAN </a:t>
            </a:r>
            <a:r>
              <a:rPr spc="-30" dirty="0"/>
              <a:t>SOSIAL</a:t>
            </a:r>
            <a:r>
              <a:rPr spc="-411" dirty="0"/>
              <a:t> </a:t>
            </a:r>
            <a:r>
              <a:rPr spc="-6" dirty="0"/>
              <a:t>EMOSI</a:t>
            </a:r>
          </a:p>
        </p:txBody>
      </p:sp>
      <p:sp>
        <p:nvSpPr>
          <p:cNvPr id="5" name="object 5"/>
          <p:cNvSpPr/>
          <p:nvPr/>
        </p:nvSpPr>
        <p:spPr>
          <a:xfrm>
            <a:off x="8759798" y="201706"/>
            <a:ext cx="388812" cy="6447673"/>
          </a:xfrm>
          <a:custGeom>
            <a:avLst/>
            <a:gdLst/>
            <a:ahLst/>
            <a:cxnLst/>
            <a:rect l="l" t="t" r="r" b="b"/>
            <a:pathLst>
              <a:path w="321309" h="5328285">
                <a:moveTo>
                  <a:pt x="321056" y="0"/>
                </a:moveTo>
                <a:lnTo>
                  <a:pt x="0" y="0"/>
                </a:lnTo>
                <a:lnTo>
                  <a:pt x="0" y="1393952"/>
                </a:lnTo>
                <a:lnTo>
                  <a:pt x="13788" y="1390730"/>
                </a:lnTo>
                <a:lnTo>
                  <a:pt x="27868" y="1388337"/>
                </a:lnTo>
                <a:lnTo>
                  <a:pt x="42232" y="1386845"/>
                </a:lnTo>
                <a:lnTo>
                  <a:pt x="56870" y="1386332"/>
                </a:lnTo>
                <a:lnTo>
                  <a:pt x="101601" y="1390841"/>
                </a:lnTo>
                <a:lnTo>
                  <a:pt x="143265" y="1403773"/>
                </a:lnTo>
                <a:lnTo>
                  <a:pt x="180967" y="1424236"/>
                </a:lnTo>
                <a:lnTo>
                  <a:pt x="213817" y="1451338"/>
                </a:lnTo>
                <a:lnTo>
                  <a:pt x="240920" y="1484187"/>
                </a:lnTo>
                <a:lnTo>
                  <a:pt x="261385" y="1521890"/>
                </a:lnTo>
                <a:lnTo>
                  <a:pt x="274318" y="1563555"/>
                </a:lnTo>
                <a:lnTo>
                  <a:pt x="278828" y="1608289"/>
                </a:lnTo>
                <a:lnTo>
                  <a:pt x="274318" y="1653025"/>
                </a:lnTo>
                <a:lnTo>
                  <a:pt x="261385" y="1694691"/>
                </a:lnTo>
                <a:lnTo>
                  <a:pt x="240920" y="1732396"/>
                </a:lnTo>
                <a:lnTo>
                  <a:pt x="213817" y="1765247"/>
                </a:lnTo>
                <a:lnTo>
                  <a:pt x="180967" y="1792351"/>
                </a:lnTo>
                <a:lnTo>
                  <a:pt x="143265" y="1812817"/>
                </a:lnTo>
                <a:lnTo>
                  <a:pt x="101601" y="1825750"/>
                </a:lnTo>
                <a:lnTo>
                  <a:pt x="56870" y="1830260"/>
                </a:lnTo>
                <a:lnTo>
                  <a:pt x="42232" y="1829744"/>
                </a:lnTo>
                <a:lnTo>
                  <a:pt x="27868" y="1828249"/>
                </a:lnTo>
                <a:lnTo>
                  <a:pt x="13788" y="1825851"/>
                </a:lnTo>
                <a:lnTo>
                  <a:pt x="0" y="1822627"/>
                </a:lnTo>
                <a:lnTo>
                  <a:pt x="0" y="5328031"/>
                </a:lnTo>
                <a:lnTo>
                  <a:pt x="321056" y="5328031"/>
                </a:lnTo>
                <a:lnTo>
                  <a:pt x="321056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6" name="object 6"/>
          <p:cNvGrpSpPr/>
          <p:nvPr/>
        </p:nvGrpSpPr>
        <p:grpSpPr>
          <a:xfrm>
            <a:off x="8316843" y="6048710"/>
            <a:ext cx="376518" cy="280467"/>
            <a:chOff x="6872947" y="4831899"/>
            <a:chExt cx="311150" cy="231775"/>
          </a:xfrm>
        </p:grpSpPr>
        <p:sp>
          <p:nvSpPr>
            <p:cNvPr id="7" name="object 7"/>
            <p:cNvSpPr/>
            <p:nvPr/>
          </p:nvSpPr>
          <p:spPr>
            <a:xfrm>
              <a:off x="6902488" y="4850066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4" h="213360">
                  <a:moveTo>
                    <a:pt x="281266" y="0"/>
                  </a:moveTo>
                  <a:lnTo>
                    <a:pt x="0" y="0"/>
                  </a:lnTo>
                  <a:lnTo>
                    <a:pt x="0" y="213105"/>
                  </a:lnTo>
                  <a:lnTo>
                    <a:pt x="281266" y="213105"/>
                  </a:lnTo>
                  <a:lnTo>
                    <a:pt x="281266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8"/>
            <p:cNvSpPr/>
            <p:nvPr/>
          </p:nvSpPr>
          <p:spPr>
            <a:xfrm>
              <a:off x="6872947" y="4831899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4" h="219075">
                  <a:moveTo>
                    <a:pt x="286354" y="1163"/>
                  </a:moveTo>
                  <a:lnTo>
                    <a:pt x="267121" y="1163"/>
                  </a:lnTo>
                  <a:lnTo>
                    <a:pt x="283248" y="5079"/>
                  </a:lnTo>
                  <a:lnTo>
                    <a:pt x="284483" y="19793"/>
                  </a:lnTo>
                  <a:lnTo>
                    <a:pt x="283635" y="50144"/>
                  </a:lnTo>
                  <a:lnTo>
                    <a:pt x="282101" y="82587"/>
                  </a:lnTo>
                  <a:lnTo>
                    <a:pt x="281279" y="103581"/>
                  </a:lnTo>
                  <a:lnTo>
                    <a:pt x="281279" y="218909"/>
                  </a:lnTo>
                  <a:lnTo>
                    <a:pt x="286359" y="218922"/>
                  </a:lnTo>
                  <a:lnTo>
                    <a:pt x="286354" y="1163"/>
                  </a:lnTo>
                  <a:close/>
                </a:path>
                <a:path w="287654" h="219075">
                  <a:moveTo>
                    <a:pt x="285191" y="0"/>
                  </a:moveTo>
                  <a:lnTo>
                    <a:pt x="1168" y="0"/>
                  </a:lnTo>
                  <a:lnTo>
                    <a:pt x="4" y="1163"/>
                  </a:lnTo>
                  <a:lnTo>
                    <a:pt x="0" y="217017"/>
                  </a:lnTo>
                  <a:lnTo>
                    <a:pt x="1168" y="218185"/>
                  </a:lnTo>
                  <a:lnTo>
                    <a:pt x="281279" y="218185"/>
                  </a:lnTo>
                  <a:lnTo>
                    <a:pt x="281279" y="214900"/>
                  </a:lnTo>
                  <a:lnTo>
                    <a:pt x="5079" y="214896"/>
                  </a:lnTo>
                  <a:lnTo>
                    <a:pt x="391" y="196025"/>
                  </a:lnTo>
                  <a:lnTo>
                    <a:pt x="912" y="166169"/>
                  </a:lnTo>
                  <a:lnTo>
                    <a:pt x="3517" y="135604"/>
                  </a:lnTo>
                  <a:lnTo>
                    <a:pt x="5079" y="114604"/>
                  </a:lnTo>
                  <a:lnTo>
                    <a:pt x="3410" y="90587"/>
                  </a:lnTo>
                  <a:lnTo>
                    <a:pt x="627" y="59809"/>
                  </a:lnTo>
                  <a:lnTo>
                    <a:pt x="70" y="29570"/>
                  </a:lnTo>
                  <a:lnTo>
                    <a:pt x="5051" y="7302"/>
                  </a:lnTo>
                  <a:lnTo>
                    <a:pt x="3098" y="7302"/>
                  </a:lnTo>
                  <a:lnTo>
                    <a:pt x="7543" y="2755"/>
                  </a:lnTo>
                  <a:lnTo>
                    <a:pt x="227091" y="2755"/>
                  </a:lnTo>
                  <a:lnTo>
                    <a:pt x="241128" y="1598"/>
                  </a:lnTo>
                  <a:lnTo>
                    <a:pt x="267121" y="1163"/>
                  </a:lnTo>
                  <a:lnTo>
                    <a:pt x="286354" y="1163"/>
                  </a:lnTo>
                  <a:lnTo>
                    <a:pt x="285191" y="0"/>
                  </a:lnTo>
                  <a:close/>
                </a:path>
                <a:path w="287654" h="219075">
                  <a:moveTo>
                    <a:pt x="287096" y="213105"/>
                  </a:moveTo>
                  <a:lnTo>
                    <a:pt x="286359" y="213105"/>
                  </a:lnTo>
                  <a:lnTo>
                    <a:pt x="286359" y="218185"/>
                  </a:lnTo>
                  <a:lnTo>
                    <a:pt x="287083" y="218185"/>
                  </a:lnTo>
                  <a:lnTo>
                    <a:pt x="287096" y="213105"/>
                  </a:lnTo>
                  <a:close/>
                </a:path>
                <a:path w="287654" h="219075">
                  <a:moveTo>
                    <a:pt x="281279" y="213105"/>
                  </a:moveTo>
                  <a:lnTo>
                    <a:pt x="73875" y="213105"/>
                  </a:lnTo>
                  <a:lnTo>
                    <a:pt x="14614" y="214900"/>
                  </a:lnTo>
                  <a:lnTo>
                    <a:pt x="281279" y="214900"/>
                  </a:lnTo>
                  <a:lnTo>
                    <a:pt x="281279" y="213105"/>
                  </a:lnTo>
                  <a:close/>
                </a:path>
                <a:path w="287654" h="219075">
                  <a:moveTo>
                    <a:pt x="7543" y="2755"/>
                  </a:moveTo>
                  <a:lnTo>
                    <a:pt x="3098" y="7302"/>
                  </a:lnTo>
                  <a:lnTo>
                    <a:pt x="5214" y="6934"/>
                  </a:lnTo>
                  <a:lnTo>
                    <a:pt x="7543" y="2755"/>
                  </a:lnTo>
                  <a:close/>
                </a:path>
                <a:path w="287654" h="219075">
                  <a:moveTo>
                    <a:pt x="5214" y="6934"/>
                  </a:moveTo>
                  <a:lnTo>
                    <a:pt x="3098" y="7302"/>
                  </a:lnTo>
                  <a:lnTo>
                    <a:pt x="5051" y="7302"/>
                  </a:lnTo>
                  <a:lnTo>
                    <a:pt x="5079" y="7175"/>
                  </a:lnTo>
                  <a:lnTo>
                    <a:pt x="5214" y="6934"/>
                  </a:lnTo>
                  <a:close/>
                </a:path>
                <a:path w="287654" h="219075">
                  <a:moveTo>
                    <a:pt x="227091" y="2755"/>
                  </a:moveTo>
                  <a:lnTo>
                    <a:pt x="7543" y="2755"/>
                  </a:lnTo>
                  <a:lnTo>
                    <a:pt x="5214" y="6934"/>
                  </a:lnTo>
                  <a:lnTo>
                    <a:pt x="15874" y="5079"/>
                  </a:lnTo>
                  <a:lnTo>
                    <a:pt x="27661" y="3970"/>
                  </a:lnTo>
                  <a:lnTo>
                    <a:pt x="212128" y="3970"/>
                  </a:lnTo>
                  <a:lnTo>
                    <a:pt x="227091" y="2755"/>
                  </a:lnTo>
                  <a:close/>
                </a:path>
                <a:path w="287654" h="219075">
                  <a:moveTo>
                    <a:pt x="212128" y="3970"/>
                  </a:moveTo>
                  <a:lnTo>
                    <a:pt x="27661" y="3970"/>
                  </a:lnTo>
                  <a:lnTo>
                    <a:pt x="40004" y="4094"/>
                  </a:lnTo>
                  <a:lnTo>
                    <a:pt x="52386" y="4710"/>
                  </a:lnTo>
                  <a:lnTo>
                    <a:pt x="64287" y="5079"/>
                  </a:lnTo>
                  <a:lnTo>
                    <a:pt x="197408" y="5079"/>
                  </a:lnTo>
                  <a:lnTo>
                    <a:pt x="212128" y="3970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8352590" y="6070693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778">
              <a:lnSpc>
                <a:spcPts val="1821"/>
              </a:lnSpc>
            </a:pPr>
            <a:r>
              <a:rPr sz="1634" spc="18" dirty="0">
                <a:solidFill>
                  <a:srgbClr val="43413D"/>
                </a:solidFill>
                <a:latin typeface="Verdana"/>
                <a:cs typeface="Verdana"/>
              </a:rPr>
              <a:t>8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2355" y="2152298"/>
            <a:ext cx="7319124" cy="44967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xfrm>
            <a:off x="553250" y="2138083"/>
            <a:ext cx="8111680" cy="3462616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9989" marR="6147" indent="-768" algn="ctr">
              <a:spcBef>
                <a:spcPts val="121"/>
              </a:spcBef>
            </a:pPr>
            <a:r>
              <a:rPr spc="-103" dirty="0"/>
              <a:t>Melalui </a:t>
            </a:r>
            <a:r>
              <a:rPr spc="-115" dirty="0"/>
              <a:t>bermain, </a:t>
            </a:r>
            <a:r>
              <a:rPr spc="-169" dirty="0"/>
              <a:t>anak </a:t>
            </a:r>
            <a:r>
              <a:rPr spc="-115" dirty="0"/>
              <a:t>belajar </a:t>
            </a:r>
            <a:r>
              <a:rPr spc="-127" dirty="0"/>
              <a:t>bagaimana </a:t>
            </a:r>
            <a:r>
              <a:rPr spc="-85" dirty="0"/>
              <a:t>menjalin </a:t>
            </a:r>
            <a:r>
              <a:rPr spc="-79" dirty="0"/>
              <a:t>hubungan </a:t>
            </a:r>
            <a:r>
              <a:rPr spc="-103" dirty="0"/>
              <a:t>dengan  </a:t>
            </a:r>
            <a:r>
              <a:rPr spc="-97" dirty="0"/>
              <a:t>orang</a:t>
            </a:r>
            <a:r>
              <a:rPr spc="-157" dirty="0"/>
              <a:t> </a:t>
            </a:r>
            <a:r>
              <a:rPr spc="-121" dirty="0"/>
              <a:t>lain,</a:t>
            </a:r>
            <a:r>
              <a:rPr spc="-157" dirty="0"/>
              <a:t> </a:t>
            </a:r>
            <a:r>
              <a:rPr spc="-115" dirty="0"/>
              <a:t>belajar</a:t>
            </a:r>
            <a:r>
              <a:rPr spc="-157" dirty="0"/>
              <a:t> </a:t>
            </a:r>
            <a:r>
              <a:rPr spc="-67" dirty="0"/>
              <a:t>tentang</a:t>
            </a:r>
            <a:r>
              <a:rPr spc="-157" dirty="0"/>
              <a:t> </a:t>
            </a:r>
            <a:r>
              <a:rPr spc="-115" dirty="0"/>
              <a:t>peran</a:t>
            </a:r>
            <a:r>
              <a:rPr spc="-157" dirty="0"/>
              <a:t> </a:t>
            </a:r>
            <a:r>
              <a:rPr spc="-61" dirty="0"/>
              <a:t>diri</a:t>
            </a:r>
            <a:r>
              <a:rPr spc="-157" dirty="0"/>
              <a:t> </a:t>
            </a:r>
            <a:r>
              <a:rPr spc="-145" dirty="0"/>
              <a:t>sebagai</a:t>
            </a:r>
            <a:r>
              <a:rPr spc="-157" dirty="0"/>
              <a:t> </a:t>
            </a:r>
            <a:r>
              <a:rPr spc="-103" dirty="0"/>
              <a:t>bagian</a:t>
            </a:r>
            <a:r>
              <a:rPr spc="-157" dirty="0"/>
              <a:t> </a:t>
            </a:r>
            <a:r>
              <a:rPr spc="-103" dirty="0"/>
              <a:t>dari</a:t>
            </a:r>
            <a:r>
              <a:rPr spc="-157" dirty="0"/>
              <a:t> </a:t>
            </a:r>
            <a:r>
              <a:rPr spc="-163" dirty="0"/>
              <a:t>masyarakat,</a:t>
            </a:r>
            <a:r>
              <a:rPr spc="-157" dirty="0"/>
              <a:t> </a:t>
            </a:r>
            <a:r>
              <a:rPr spc="-121" dirty="0"/>
              <a:t>peran  </a:t>
            </a:r>
            <a:r>
              <a:rPr spc="-115" dirty="0"/>
              <a:t>jenis </a:t>
            </a:r>
            <a:r>
              <a:rPr spc="-121" dirty="0"/>
              <a:t>kelamin, </a:t>
            </a:r>
            <a:r>
              <a:rPr spc="-103" dirty="0"/>
              <a:t>mengenal </a:t>
            </a:r>
            <a:r>
              <a:rPr spc="-109" dirty="0"/>
              <a:t>aturan </a:t>
            </a:r>
            <a:r>
              <a:rPr spc="-103" dirty="0"/>
              <a:t>dan </a:t>
            </a:r>
            <a:r>
              <a:rPr spc="-138" dirty="0"/>
              <a:t>budaya, </a:t>
            </a:r>
            <a:r>
              <a:rPr spc="-115" dirty="0"/>
              <a:t>belajar </a:t>
            </a:r>
            <a:r>
              <a:rPr spc="-67" dirty="0"/>
              <a:t>mengontrol </a:t>
            </a:r>
            <a:r>
              <a:rPr spc="-138" dirty="0"/>
              <a:t>emosi,  </a:t>
            </a:r>
            <a:r>
              <a:rPr spc="-115" dirty="0"/>
              <a:t>belajar </a:t>
            </a:r>
            <a:r>
              <a:rPr spc="-133" dirty="0"/>
              <a:t>mengekspresikan </a:t>
            </a:r>
            <a:r>
              <a:rPr spc="-91" dirty="0"/>
              <a:t>diri, </a:t>
            </a:r>
            <a:r>
              <a:rPr spc="-103" dirty="0"/>
              <a:t>dan mengembangkan</a:t>
            </a:r>
            <a:r>
              <a:rPr spc="-405" dirty="0"/>
              <a:t> </a:t>
            </a:r>
            <a:r>
              <a:rPr spc="-200" dirty="0"/>
              <a:t>rasa </a:t>
            </a:r>
            <a:r>
              <a:rPr spc="-151" dirty="0"/>
              <a:t>kasih </a:t>
            </a:r>
            <a:r>
              <a:rPr spc="-157" dirty="0"/>
              <a:t>sayang </a:t>
            </a:r>
            <a:r>
              <a:rPr spc="-175" dirty="0"/>
              <a:t>anak  </a:t>
            </a:r>
            <a:r>
              <a:rPr spc="-103" dirty="0"/>
              <a:t>dengan </a:t>
            </a:r>
            <a:r>
              <a:rPr spc="-97" dirty="0"/>
              <a:t>orang</a:t>
            </a:r>
            <a:r>
              <a:rPr spc="-230" dirty="0"/>
              <a:t> </a:t>
            </a:r>
            <a:r>
              <a:rPr spc="-121" dirty="0"/>
              <a:t>tua.</a:t>
            </a:r>
          </a:p>
        </p:txBody>
      </p:sp>
    </p:spTree>
    <p:extLst>
      <p:ext uri="{BB962C8B-B14F-4D97-AF65-F5344CB8AC3E}">
        <p14:creationId xmlns:p14="http://schemas.microsoft.com/office/powerpoint/2010/main" val="13594074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7701" y="201707"/>
            <a:ext cx="3172737" cy="2092362"/>
          </a:xfrm>
          <a:custGeom>
            <a:avLst/>
            <a:gdLst/>
            <a:ahLst/>
            <a:cxnLst/>
            <a:rect l="l" t="t" r="r" b="b"/>
            <a:pathLst>
              <a:path w="2621915" h="1729105">
                <a:moveTo>
                  <a:pt x="2283045" y="0"/>
                </a:moveTo>
                <a:lnTo>
                  <a:pt x="1963000" y="0"/>
                </a:lnTo>
                <a:lnTo>
                  <a:pt x="1943259" y="10757"/>
                </a:lnTo>
                <a:lnTo>
                  <a:pt x="1898741" y="39999"/>
                </a:lnTo>
                <a:lnTo>
                  <a:pt x="1854111" y="74282"/>
                </a:lnTo>
                <a:lnTo>
                  <a:pt x="1811118" y="111631"/>
                </a:lnTo>
                <a:lnTo>
                  <a:pt x="1771516" y="150078"/>
                </a:lnTo>
                <a:lnTo>
                  <a:pt x="1735307" y="189621"/>
                </a:lnTo>
                <a:lnTo>
                  <a:pt x="1702493" y="230260"/>
                </a:lnTo>
                <a:lnTo>
                  <a:pt x="1673078" y="271993"/>
                </a:lnTo>
                <a:lnTo>
                  <a:pt x="1647065" y="314819"/>
                </a:lnTo>
                <a:lnTo>
                  <a:pt x="1624456" y="358737"/>
                </a:lnTo>
                <a:lnTo>
                  <a:pt x="1605254" y="403745"/>
                </a:lnTo>
                <a:lnTo>
                  <a:pt x="1588082" y="448091"/>
                </a:lnTo>
                <a:lnTo>
                  <a:pt x="1572096" y="493242"/>
                </a:lnTo>
                <a:lnTo>
                  <a:pt x="1557295" y="539202"/>
                </a:lnTo>
                <a:lnTo>
                  <a:pt x="1543679" y="585968"/>
                </a:lnTo>
                <a:lnTo>
                  <a:pt x="1531247" y="633542"/>
                </a:lnTo>
                <a:lnTo>
                  <a:pt x="1520001" y="681925"/>
                </a:lnTo>
                <a:lnTo>
                  <a:pt x="1509939" y="731116"/>
                </a:lnTo>
                <a:lnTo>
                  <a:pt x="1501062" y="781116"/>
                </a:lnTo>
                <a:lnTo>
                  <a:pt x="1493369" y="831925"/>
                </a:lnTo>
                <a:lnTo>
                  <a:pt x="1486860" y="883544"/>
                </a:lnTo>
                <a:lnTo>
                  <a:pt x="1481535" y="935973"/>
                </a:lnTo>
                <a:lnTo>
                  <a:pt x="1477393" y="989212"/>
                </a:lnTo>
                <a:lnTo>
                  <a:pt x="1474435" y="1043261"/>
                </a:lnTo>
                <a:lnTo>
                  <a:pt x="1472661" y="1098122"/>
                </a:lnTo>
                <a:lnTo>
                  <a:pt x="1472069" y="1153795"/>
                </a:lnTo>
                <a:lnTo>
                  <a:pt x="1474186" y="1205903"/>
                </a:lnTo>
                <a:lnTo>
                  <a:pt x="1480539" y="1256276"/>
                </a:lnTo>
                <a:lnTo>
                  <a:pt x="1491130" y="1304915"/>
                </a:lnTo>
                <a:lnTo>
                  <a:pt x="1505962" y="1351820"/>
                </a:lnTo>
                <a:lnTo>
                  <a:pt x="1525036" y="1396991"/>
                </a:lnTo>
                <a:lnTo>
                  <a:pt x="1548356" y="1440431"/>
                </a:lnTo>
                <a:lnTo>
                  <a:pt x="1575923" y="1482138"/>
                </a:lnTo>
                <a:lnTo>
                  <a:pt x="1607741" y="1522114"/>
                </a:lnTo>
                <a:lnTo>
                  <a:pt x="1643811" y="1560360"/>
                </a:lnTo>
                <a:lnTo>
                  <a:pt x="1682704" y="1595671"/>
                </a:lnTo>
                <a:lnTo>
                  <a:pt x="1723071" y="1626827"/>
                </a:lnTo>
                <a:lnTo>
                  <a:pt x="1764911" y="1653828"/>
                </a:lnTo>
                <a:lnTo>
                  <a:pt x="1808225" y="1676675"/>
                </a:lnTo>
                <a:lnTo>
                  <a:pt x="1853012" y="1695367"/>
                </a:lnTo>
                <a:lnTo>
                  <a:pt x="1899270" y="1709905"/>
                </a:lnTo>
                <a:lnTo>
                  <a:pt x="1947000" y="1720290"/>
                </a:lnTo>
                <a:lnTo>
                  <a:pt x="1996201" y="1726520"/>
                </a:lnTo>
                <a:lnTo>
                  <a:pt x="2046871" y="1728597"/>
                </a:lnTo>
                <a:lnTo>
                  <a:pt x="2093255" y="1726609"/>
                </a:lnTo>
                <a:lnTo>
                  <a:pt x="2138943" y="1720645"/>
                </a:lnTo>
                <a:lnTo>
                  <a:pt x="2183936" y="1710701"/>
                </a:lnTo>
                <a:lnTo>
                  <a:pt x="2228237" y="1696777"/>
                </a:lnTo>
                <a:lnTo>
                  <a:pt x="2271847" y="1678870"/>
                </a:lnTo>
                <a:lnTo>
                  <a:pt x="2314767" y="1656978"/>
                </a:lnTo>
                <a:lnTo>
                  <a:pt x="2356999" y="1631099"/>
                </a:lnTo>
                <a:lnTo>
                  <a:pt x="2398543" y="1601230"/>
                </a:lnTo>
                <a:lnTo>
                  <a:pt x="2439403" y="1567370"/>
                </a:lnTo>
                <a:lnTo>
                  <a:pt x="2477651" y="1530428"/>
                </a:lnTo>
                <a:lnTo>
                  <a:pt x="2511402" y="1491232"/>
                </a:lnTo>
                <a:lnTo>
                  <a:pt x="2540656" y="1449781"/>
                </a:lnTo>
                <a:lnTo>
                  <a:pt x="2565412" y="1406077"/>
                </a:lnTo>
                <a:lnTo>
                  <a:pt x="2585668" y="1360121"/>
                </a:lnTo>
                <a:lnTo>
                  <a:pt x="2601425" y="1311914"/>
                </a:lnTo>
                <a:lnTo>
                  <a:pt x="2612680" y="1261456"/>
                </a:lnTo>
                <a:lnTo>
                  <a:pt x="2619434" y="1208750"/>
                </a:lnTo>
                <a:lnTo>
                  <a:pt x="2621686" y="1153795"/>
                </a:lnTo>
                <a:lnTo>
                  <a:pt x="2619824" y="1104739"/>
                </a:lnTo>
                <a:lnTo>
                  <a:pt x="2614239" y="1057239"/>
                </a:lnTo>
                <a:lnTo>
                  <a:pt x="2604931" y="1011296"/>
                </a:lnTo>
                <a:lnTo>
                  <a:pt x="2591902" y="966908"/>
                </a:lnTo>
                <a:lnTo>
                  <a:pt x="2575153" y="924074"/>
                </a:lnTo>
                <a:lnTo>
                  <a:pt x="2554684" y="882794"/>
                </a:lnTo>
                <a:lnTo>
                  <a:pt x="2530498" y="843065"/>
                </a:lnTo>
                <a:lnTo>
                  <a:pt x="2502595" y="804888"/>
                </a:lnTo>
                <a:lnTo>
                  <a:pt x="2470975" y="768261"/>
                </a:lnTo>
                <a:lnTo>
                  <a:pt x="2432454" y="729937"/>
                </a:lnTo>
                <a:lnTo>
                  <a:pt x="2392299" y="695555"/>
                </a:lnTo>
                <a:lnTo>
                  <a:pt x="2350509" y="665114"/>
                </a:lnTo>
                <a:lnTo>
                  <a:pt x="2307081" y="638613"/>
                </a:lnTo>
                <a:lnTo>
                  <a:pt x="2262016" y="616050"/>
                </a:lnTo>
                <a:lnTo>
                  <a:pt x="2215311" y="597425"/>
                </a:lnTo>
                <a:lnTo>
                  <a:pt x="2166964" y="582736"/>
                </a:lnTo>
                <a:lnTo>
                  <a:pt x="2116975" y="571982"/>
                </a:lnTo>
                <a:lnTo>
                  <a:pt x="2083211" y="557545"/>
                </a:lnTo>
                <a:lnTo>
                  <a:pt x="2059116" y="528197"/>
                </a:lnTo>
                <a:lnTo>
                  <a:pt x="2044672" y="483941"/>
                </a:lnTo>
                <a:lnTo>
                  <a:pt x="2039861" y="424776"/>
                </a:lnTo>
                <a:lnTo>
                  <a:pt x="2042490" y="372005"/>
                </a:lnTo>
                <a:lnTo>
                  <a:pt x="2050376" y="322294"/>
                </a:lnTo>
                <a:lnTo>
                  <a:pt x="2063521" y="275645"/>
                </a:lnTo>
                <a:lnTo>
                  <a:pt x="2081923" y="232056"/>
                </a:lnTo>
                <a:lnTo>
                  <a:pt x="2105583" y="191527"/>
                </a:lnTo>
                <a:lnTo>
                  <a:pt x="2134501" y="154059"/>
                </a:lnTo>
                <a:lnTo>
                  <a:pt x="2168677" y="119651"/>
                </a:lnTo>
                <a:lnTo>
                  <a:pt x="2208110" y="88303"/>
                </a:lnTo>
                <a:lnTo>
                  <a:pt x="2241825" y="61153"/>
                </a:lnTo>
                <a:lnTo>
                  <a:pt x="2265921" y="35739"/>
                </a:lnTo>
                <a:lnTo>
                  <a:pt x="2280387" y="12070"/>
                </a:lnTo>
                <a:lnTo>
                  <a:pt x="2283045" y="0"/>
                </a:lnTo>
                <a:close/>
              </a:path>
              <a:path w="2621915" h="1729105">
                <a:moveTo>
                  <a:pt x="810975" y="0"/>
                </a:moveTo>
                <a:lnTo>
                  <a:pt x="490930" y="0"/>
                </a:lnTo>
                <a:lnTo>
                  <a:pt x="471189" y="10757"/>
                </a:lnTo>
                <a:lnTo>
                  <a:pt x="426671" y="39999"/>
                </a:lnTo>
                <a:lnTo>
                  <a:pt x="382041" y="74282"/>
                </a:lnTo>
                <a:lnTo>
                  <a:pt x="339049" y="111631"/>
                </a:lnTo>
                <a:lnTo>
                  <a:pt x="299446" y="150078"/>
                </a:lnTo>
                <a:lnTo>
                  <a:pt x="263238" y="189621"/>
                </a:lnTo>
                <a:lnTo>
                  <a:pt x="230425" y="230260"/>
                </a:lnTo>
                <a:lnTo>
                  <a:pt x="201012" y="271993"/>
                </a:lnTo>
                <a:lnTo>
                  <a:pt x="175001" y="314819"/>
                </a:lnTo>
                <a:lnTo>
                  <a:pt x="152395" y="358737"/>
                </a:lnTo>
                <a:lnTo>
                  <a:pt x="133197" y="403745"/>
                </a:lnTo>
                <a:lnTo>
                  <a:pt x="116025" y="448091"/>
                </a:lnTo>
                <a:lnTo>
                  <a:pt x="100038" y="493242"/>
                </a:lnTo>
                <a:lnTo>
                  <a:pt x="85236" y="539202"/>
                </a:lnTo>
                <a:lnTo>
                  <a:pt x="71619" y="585968"/>
                </a:lnTo>
                <a:lnTo>
                  <a:pt x="59187" y="633542"/>
                </a:lnTo>
                <a:lnTo>
                  <a:pt x="47940" y="681925"/>
                </a:lnTo>
                <a:lnTo>
                  <a:pt x="37877" y="731116"/>
                </a:lnTo>
                <a:lnTo>
                  <a:pt x="28998" y="781116"/>
                </a:lnTo>
                <a:lnTo>
                  <a:pt x="21304" y="831925"/>
                </a:lnTo>
                <a:lnTo>
                  <a:pt x="14794" y="883544"/>
                </a:lnTo>
                <a:lnTo>
                  <a:pt x="9467" y="935973"/>
                </a:lnTo>
                <a:lnTo>
                  <a:pt x="5325" y="989212"/>
                </a:lnTo>
                <a:lnTo>
                  <a:pt x="2366" y="1043261"/>
                </a:lnTo>
                <a:lnTo>
                  <a:pt x="591" y="1098122"/>
                </a:lnTo>
                <a:lnTo>
                  <a:pt x="0" y="1153795"/>
                </a:lnTo>
                <a:lnTo>
                  <a:pt x="2117" y="1205903"/>
                </a:lnTo>
                <a:lnTo>
                  <a:pt x="8472" y="1256276"/>
                </a:lnTo>
                <a:lnTo>
                  <a:pt x="19066" y="1304915"/>
                </a:lnTo>
                <a:lnTo>
                  <a:pt x="33900" y="1351820"/>
                </a:lnTo>
                <a:lnTo>
                  <a:pt x="52977" y="1396991"/>
                </a:lnTo>
                <a:lnTo>
                  <a:pt x="76297" y="1440431"/>
                </a:lnTo>
                <a:lnTo>
                  <a:pt x="103864" y="1482138"/>
                </a:lnTo>
                <a:lnTo>
                  <a:pt x="135678" y="1522114"/>
                </a:lnTo>
                <a:lnTo>
                  <a:pt x="171742" y="1560360"/>
                </a:lnTo>
                <a:lnTo>
                  <a:pt x="210635" y="1595671"/>
                </a:lnTo>
                <a:lnTo>
                  <a:pt x="251003" y="1626827"/>
                </a:lnTo>
                <a:lnTo>
                  <a:pt x="292845" y="1653828"/>
                </a:lnTo>
                <a:lnTo>
                  <a:pt x="336161" y="1676675"/>
                </a:lnTo>
                <a:lnTo>
                  <a:pt x="380950" y="1695367"/>
                </a:lnTo>
                <a:lnTo>
                  <a:pt x="427210" y="1709905"/>
                </a:lnTo>
                <a:lnTo>
                  <a:pt x="474942" y="1720290"/>
                </a:lnTo>
                <a:lnTo>
                  <a:pt x="524143" y="1726520"/>
                </a:lnTo>
                <a:lnTo>
                  <a:pt x="574814" y="1728597"/>
                </a:lnTo>
                <a:lnTo>
                  <a:pt x="621197" y="1726609"/>
                </a:lnTo>
                <a:lnTo>
                  <a:pt x="666884" y="1720645"/>
                </a:lnTo>
                <a:lnTo>
                  <a:pt x="711877" y="1710701"/>
                </a:lnTo>
                <a:lnTo>
                  <a:pt x="756177" y="1696777"/>
                </a:lnTo>
                <a:lnTo>
                  <a:pt x="799787" y="1678870"/>
                </a:lnTo>
                <a:lnTo>
                  <a:pt x="842708" y="1656978"/>
                </a:lnTo>
                <a:lnTo>
                  <a:pt x="884942" y="1631099"/>
                </a:lnTo>
                <a:lnTo>
                  <a:pt x="926492" y="1601230"/>
                </a:lnTo>
                <a:lnTo>
                  <a:pt x="967358" y="1567370"/>
                </a:lnTo>
                <a:lnTo>
                  <a:pt x="1005602" y="1530428"/>
                </a:lnTo>
                <a:lnTo>
                  <a:pt x="1039350" y="1491232"/>
                </a:lnTo>
                <a:lnTo>
                  <a:pt x="1068600" y="1449781"/>
                </a:lnTo>
                <a:lnTo>
                  <a:pt x="1093352" y="1406077"/>
                </a:lnTo>
                <a:lnTo>
                  <a:pt x="1113605" y="1360121"/>
                </a:lnTo>
                <a:lnTo>
                  <a:pt x="1129359" y="1311914"/>
                </a:lnTo>
                <a:lnTo>
                  <a:pt x="1140612" y="1261456"/>
                </a:lnTo>
                <a:lnTo>
                  <a:pt x="1147365" y="1208750"/>
                </a:lnTo>
                <a:lnTo>
                  <a:pt x="1149616" y="1153795"/>
                </a:lnTo>
                <a:lnTo>
                  <a:pt x="1147755" y="1104739"/>
                </a:lnTo>
                <a:lnTo>
                  <a:pt x="1142170" y="1057239"/>
                </a:lnTo>
                <a:lnTo>
                  <a:pt x="1132864" y="1011296"/>
                </a:lnTo>
                <a:lnTo>
                  <a:pt x="1119836" y="966908"/>
                </a:lnTo>
                <a:lnTo>
                  <a:pt x="1103088" y="924074"/>
                </a:lnTo>
                <a:lnTo>
                  <a:pt x="1082620" y="882794"/>
                </a:lnTo>
                <a:lnTo>
                  <a:pt x="1058433" y="843065"/>
                </a:lnTo>
                <a:lnTo>
                  <a:pt x="1030528" y="804888"/>
                </a:lnTo>
                <a:lnTo>
                  <a:pt x="998905" y="768261"/>
                </a:lnTo>
                <a:lnTo>
                  <a:pt x="960384" y="729937"/>
                </a:lnTo>
                <a:lnTo>
                  <a:pt x="920229" y="695555"/>
                </a:lnTo>
                <a:lnTo>
                  <a:pt x="878440" y="665114"/>
                </a:lnTo>
                <a:lnTo>
                  <a:pt x="835013" y="638613"/>
                </a:lnTo>
                <a:lnTo>
                  <a:pt x="789949" y="616050"/>
                </a:lnTo>
                <a:lnTo>
                  <a:pt x="743247" y="597425"/>
                </a:lnTo>
                <a:lnTo>
                  <a:pt x="694903" y="582736"/>
                </a:lnTo>
                <a:lnTo>
                  <a:pt x="644918" y="571982"/>
                </a:lnTo>
                <a:lnTo>
                  <a:pt x="611147" y="557545"/>
                </a:lnTo>
                <a:lnTo>
                  <a:pt x="587047" y="528197"/>
                </a:lnTo>
                <a:lnTo>
                  <a:pt x="572602" y="483941"/>
                </a:lnTo>
                <a:lnTo>
                  <a:pt x="567791" y="424776"/>
                </a:lnTo>
                <a:lnTo>
                  <a:pt x="570420" y="372005"/>
                </a:lnTo>
                <a:lnTo>
                  <a:pt x="578306" y="322294"/>
                </a:lnTo>
                <a:lnTo>
                  <a:pt x="591450" y="275645"/>
                </a:lnTo>
                <a:lnTo>
                  <a:pt x="609850" y="232056"/>
                </a:lnTo>
                <a:lnTo>
                  <a:pt x="633507" y="191527"/>
                </a:lnTo>
                <a:lnTo>
                  <a:pt x="662421" y="154059"/>
                </a:lnTo>
                <a:lnTo>
                  <a:pt x="696590" y="119651"/>
                </a:lnTo>
                <a:lnTo>
                  <a:pt x="769744" y="61153"/>
                </a:lnTo>
                <a:lnTo>
                  <a:pt x="793848" y="35739"/>
                </a:lnTo>
                <a:lnTo>
                  <a:pt x="808317" y="12070"/>
                </a:lnTo>
                <a:lnTo>
                  <a:pt x="810975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3" name="object 3"/>
          <p:cNvSpPr/>
          <p:nvPr/>
        </p:nvSpPr>
        <p:spPr>
          <a:xfrm>
            <a:off x="5063087" y="4595436"/>
            <a:ext cx="3172737" cy="2053942"/>
          </a:xfrm>
          <a:custGeom>
            <a:avLst/>
            <a:gdLst/>
            <a:ahLst/>
            <a:cxnLst/>
            <a:rect l="l" t="t" r="r" b="b"/>
            <a:pathLst>
              <a:path w="2621915" h="1697354">
                <a:moveTo>
                  <a:pt x="574802" y="0"/>
                </a:moveTo>
                <a:lnTo>
                  <a:pt x="528418" y="1988"/>
                </a:lnTo>
                <a:lnTo>
                  <a:pt x="482732" y="7953"/>
                </a:lnTo>
                <a:lnTo>
                  <a:pt x="437739" y="17898"/>
                </a:lnTo>
                <a:lnTo>
                  <a:pt x="393439" y="31823"/>
                </a:lnTo>
                <a:lnTo>
                  <a:pt x="349829" y="49731"/>
                </a:lnTo>
                <a:lnTo>
                  <a:pt x="306908" y="71624"/>
                </a:lnTo>
                <a:lnTo>
                  <a:pt x="264673" y="97503"/>
                </a:lnTo>
                <a:lnTo>
                  <a:pt x="223124" y="127369"/>
                </a:lnTo>
                <a:lnTo>
                  <a:pt x="182257" y="161226"/>
                </a:lnTo>
                <a:lnTo>
                  <a:pt x="144013" y="198168"/>
                </a:lnTo>
                <a:lnTo>
                  <a:pt x="110266" y="237365"/>
                </a:lnTo>
                <a:lnTo>
                  <a:pt x="81016" y="278815"/>
                </a:lnTo>
                <a:lnTo>
                  <a:pt x="56264" y="322519"/>
                </a:lnTo>
                <a:lnTo>
                  <a:pt x="36011" y="368475"/>
                </a:lnTo>
                <a:lnTo>
                  <a:pt x="20257" y="416682"/>
                </a:lnTo>
                <a:lnTo>
                  <a:pt x="9003" y="467140"/>
                </a:lnTo>
                <a:lnTo>
                  <a:pt x="2251" y="519846"/>
                </a:lnTo>
                <a:lnTo>
                  <a:pt x="0" y="574801"/>
                </a:lnTo>
                <a:lnTo>
                  <a:pt x="1861" y="623858"/>
                </a:lnTo>
                <a:lnTo>
                  <a:pt x="7445" y="671358"/>
                </a:lnTo>
                <a:lnTo>
                  <a:pt x="16751" y="717303"/>
                </a:lnTo>
                <a:lnTo>
                  <a:pt x="29778" y="761693"/>
                </a:lnTo>
                <a:lnTo>
                  <a:pt x="46525" y="804529"/>
                </a:lnTo>
                <a:lnTo>
                  <a:pt x="66992" y="845812"/>
                </a:lnTo>
                <a:lnTo>
                  <a:pt x="91176" y="885542"/>
                </a:lnTo>
                <a:lnTo>
                  <a:pt x="119079" y="923721"/>
                </a:lnTo>
                <a:lnTo>
                  <a:pt x="150698" y="960348"/>
                </a:lnTo>
                <a:lnTo>
                  <a:pt x="189223" y="998668"/>
                </a:lnTo>
                <a:lnTo>
                  <a:pt x="229381" y="1033047"/>
                </a:lnTo>
                <a:lnTo>
                  <a:pt x="271173" y="1063486"/>
                </a:lnTo>
                <a:lnTo>
                  <a:pt x="314601" y="1089987"/>
                </a:lnTo>
                <a:lnTo>
                  <a:pt x="359666" y="1112550"/>
                </a:lnTo>
                <a:lnTo>
                  <a:pt x="406369" y="1131177"/>
                </a:lnTo>
                <a:lnTo>
                  <a:pt x="454712" y="1145869"/>
                </a:lnTo>
                <a:lnTo>
                  <a:pt x="504698" y="1156627"/>
                </a:lnTo>
                <a:lnTo>
                  <a:pt x="538467" y="1171057"/>
                </a:lnTo>
                <a:lnTo>
                  <a:pt x="562562" y="1200402"/>
                </a:lnTo>
                <a:lnTo>
                  <a:pt x="577003" y="1244661"/>
                </a:lnTo>
                <a:lnTo>
                  <a:pt x="581812" y="1303832"/>
                </a:lnTo>
                <a:lnTo>
                  <a:pt x="579183" y="1356600"/>
                </a:lnTo>
                <a:lnTo>
                  <a:pt x="571296" y="1406307"/>
                </a:lnTo>
                <a:lnTo>
                  <a:pt x="558152" y="1452955"/>
                </a:lnTo>
                <a:lnTo>
                  <a:pt x="539750" y="1496542"/>
                </a:lnTo>
                <a:lnTo>
                  <a:pt x="516089" y="1537070"/>
                </a:lnTo>
                <a:lnTo>
                  <a:pt x="487172" y="1574538"/>
                </a:lnTo>
                <a:lnTo>
                  <a:pt x="452996" y="1608945"/>
                </a:lnTo>
                <a:lnTo>
                  <a:pt x="413562" y="1640293"/>
                </a:lnTo>
                <a:lnTo>
                  <a:pt x="379854" y="1667443"/>
                </a:lnTo>
                <a:lnTo>
                  <a:pt x="355757" y="1692857"/>
                </a:lnTo>
                <a:lnTo>
                  <a:pt x="353163" y="1697101"/>
                </a:lnTo>
                <a:lnTo>
                  <a:pt x="709992" y="1697101"/>
                </a:lnTo>
                <a:lnTo>
                  <a:pt x="767562" y="1654314"/>
                </a:lnTo>
                <a:lnTo>
                  <a:pt x="810558" y="1616965"/>
                </a:lnTo>
                <a:lnTo>
                  <a:pt x="850162" y="1578518"/>
                </a:lnTo>
                <a:lnTo>
                  <a:pt x="886372" y="1538975"/>
                </a:lnTo>
                <a:lnTo>
                  <a:pt x="919184" y="1498338"/>
                </a:lnTo>
                <a:lnTo>
                  <a:pt x="948598" y="1456606"/>
                </a:lnTo>
                <a:lnTo>
                  <a:pt x="974609" y="1413782"/>
                </a:lnTo>
                <a:lnTo>
                  <a:pt x="997217" y="1369868"/>
                </a:lnTo>
                <a:lnTo>
                  <a:pt x="1016419" y="1324864"/>
                </a:lnTo>
                <a:lnTo>
                  <a:pt x="1033591" y="1280516"/>
                </a:lnTo>
                <a:lnTo>
                  <a:pt x="1049578" y="1235362"/>
                </a:lnTo>
                <a:lnTo>
                  <a:pt x="1064379" y="1189402"/>
                </a:lnTo>
                <a:lnTo>
                  <a:pt x="1077996" y="1142635"/>
                </a:lnTo>
                <a:lnTo>
                  <a:pt x="1090429" y="1095060"/>
                </a:lnTo>
                <a:lnTo>
                  <a:pt x="1101676" y="1046678"/>
                </a:lnTo>
                <a:lnTo>
                  <a:pt x="1111739" y="997487"/>
                </a:lnTo>
                <a:lnTo>
                  <a:pt x="1120618" y="947487"/>
                </a:lnTo>
                <a:lnTo>
                  <a:pt x="1128312" y="896677"/>
                </a:lnTo>
                <a:lnTo>
                  <a:pt x="1134822" y="845058"/>
                </a:lnTo>
                <a:lnTo>
                  <a:pt x="1140148" y="792629"/>
                </a:lnTo>
                <a:lnTo>
                  <a:pt x="1144291" y="739389"/>
                </a:lnTo>
                <a:lnTo>
                  <a:pt x="1147249" y="685338"/>
                </a:lnTo>
                <a:lnTo>
                  <a:pt x="1149025" y="630476"/>
                </a:lnTo>
                <a:lnTo>
                  <a:pt x="1149616" y="574801"/>
                </a:lnTo>
                <a:lnTo>
                  <a:pt x="1147498" y="522694"/>
                </a:lnTo>
                <a:lnTo>
                  <a:pt x="1141143" y="472322"/>
                </a:lnTo>
                <a:lnTo>
                  <a:pt x="1130549" y="423684"/>
                </a:lnTo>
                <a:lnTo>
                  <a:pt x="1115714" y="376781"/>
                </a:lnTo>
                <a:lnTo>
                  <a:pt x="1096637" y="331610"/>
                </a:lnTo>
                <a:lnTo>
                  <a:pt x="1073315" y="288171"/>
                </a:lnTo>
                <a:lnTo>
                  <a:pt x="1045746" y="246463"/>
                </a:lnTo>
                <a:lnTo>
                  <a:pt x="1013929" y="206485"/>
                </a:lnTo>
                <a:lnTo>
                  <a:pt x="977861" y="168236"/>
                </a:lnTo>
                <a:lnTo>
                  <a:pt x="938972" y="132925"/>
                </a:lnTo>
                <a:lnTo>
                  <a:pt x="898607" y="101769"/>
                </a:lnTo>
                <a:lnTo>
                  <a:pt x="856767" y="74768"/>
                </a:lnTo>
                <a:lnTo>
                  <a:pt x="813453" y="51921"/>
                </a:lnTo>
                <a:lnTo>
                  <a:pt x="768665" y="33229"/>
                </a:lnTo>
                <a:lnTo>
                  <a:pt x="722405" y="18691"/>
                </a:lnTo>
                <a:lnTo>
                  <a:pt x="674674" y="8307"/>
                </a:lnTo>
                <a:lnTo>
                  <a:pt x="625472" y="2076"/>
                </a:lnTo>
                <a:lnTo>
                  <a:pt x="574802" y="0"/>
                </a:lnTo>
                <a:close/>
              </a:path>
              <a:path w="2621915" h="1697354">
                <a:moveTo>
                  <a:pt x="2046858" y="0"/>
                </a:moveTo>
                <a:lnTo>
                  <a:pt x="2000475" y="1988"/>
                </a:lnTo>
                <a:lnTo>
                  <a:pt x="1954789" y="7953"/>
                </a:lnTo>
                <a:lnTo>
                  <a:pt x="1909796" y="17898"/>
                </a:lnTo>
                <a:lnTo>
                  <a:pt x="1865496" y="31823"/>
                </a:lnTo>
                <a:lnTo>
                  <a:pt x="1821886" y="49731"/>
                </a:lnTo>
                <a:lnTo>
                  <a:pt x="1778965" y="71624"/>
                </a:lnTo>
                <a:lnTo>
                  <a:pt x="1736730" y="97503"/>
                </a:lnTo>
                <a:lnTo>
                  <a:pt x="1695181" y="127369"/>
                </a:lnTo>
                <a:lnTo>
                  <a:pt x="1654314" y="161226"/>
                </a:lnTo>
                <a:lnTo>
                  <a:pt x="1616070" y="198168"/>
                </a:lnTo>
                <a:lnTo>
                  <a:pt x="1582323" y="237365"/>
                </a:lnTo>
                <a:lnTo>
                  <a:pt x="1553073" y="278815"/>
                </a:lnTo>
                <a:lnTo>
                  <a:pt x="1528321" y="322519"/>
                </a:lnTo>
                <a:lnTo>
                  <a:pt x="1508068" y="368475"/>
                </a:lnTo>
                <a:lnTo>
                  <a:pt x="1492314" y="416682"/>
                </a:lnTo>
                <a:lnTo>
                  <a:pt x="1481060" y="467140"/>
                </a:lnTo>
                <a:lnTo>
                  <a:pt x="1474308" y="519846"/>
                </a:lnTo>
                <a:lnTo>
                  <a:pt x="1472057" y="574801"/>
                </a:lnTo>
                <a:lnTo>
                  <a:pt x="1473919" y="623858"/>
                </a:lnTo>
                <a:lnTo>
                  <a:pt x="1479504" y="671358"/>
                </a:lnTo>
                <a:lnTo>
                  <a:pt x="1488812" y="717303"/>
                </a:lnTo>
                <a:lnTo>
                  <a:pt x="1501840" y="761693"/>
                </a:lnTo>
                <a:lnTo>
                  <a:pt x="1518590" y="804529"/>
                </a:lnTo>
                <a:lnTo>
                  <a:pt x="1539058" y="845812"/>
                </a:lnTo>
                <a:lnTo>
                  <a:pt x="1563244" y="885542"/>
                </a:lnTo>
                <a:lnTo>
                  <a:pt x="1591148" y="923721"/>
                </a:lnTo>
                <a:lnTo>
                  <a:pt x="1622767" y="960348"/>
                </a:lnTo>
                <a:lnTo>
                  <a:pt x="1661289" y="998668"/>
                </a:lnTo>
                <a:lnTo>
                  <a:pt x="1701444" y="1033047"/>
                </a:lnTo>
                <a:lnTo>
                  <a:pt x="1743234" y="1063486"/>
                </a:lnTo>
                <a:lnTo>
                  <a:pt x="1786661" y="1089987"/>
                </a:lnTo>
                <a:lnTo>
                  <a:pt x="1831726" y="1112550"/>
                </a:lnTo>
                <a:lnTo>
                  <a:pt x="1878431" y="1131177"/>
                </a:lnTo>
                <a:lnTo>
                  <a:pt x="1926778" y="1145869"/>
                </a:lnTo>
                <a:lnTo>
                  <a:pt x="1976767" y="1156627"/>
                </a:lnTo>
                <a:lnTo>
                  <a:pt x="2010532" y="1171057"/>
                </a:lnTo>
                <a:lnTo>
                  <a:pt x="2034627" y="1200402"/>
                </a:lnTo>
                <a:lnTo>
                  <a:pt x="2049071" y="1244661"/>
                </a:lnTo>
                <a:lnTo>
                  <a:pt x="2053882" y="1303832"/>
                </a:lnTo>
                <a:lnTo>
                  <a:pt x="2051253" y="1356600"/>
                </a:lnTo>
                <a:lnTo>
                  <a:pt x="2043366" y="1406307"/>
                </a:lnTo>
                <a:lnTo>
                  <a:pt x="2030222" y="1452955"/>
                </a:lnTo>
                <a:lnTo>
                  <a:pt x="2011821" y="1496542"/>
                </a:lnTo>
                <a:lnTo>
                  <a:pt x="1988162" y="1537070"/>
                </a:lnTo>
                <a:lnTo>
                  <a:pt x="1959247" y="1574538"/>
                </a:lnTo>
                <a:lnTo>
                  <a:pt x="1925074" y="1608945"/>
                </a:lnTo>
                <a:lnTo>
                  <a:pt x="1885645" y="1640293"/>
                </a:lnTo>
                <a:lnTo>
                  <a:pt x="1851923" y="1667443"/>
                </a:lnTo>
                <a:lnTo>
                  <a:pt x="1827823" y="1692857"/>
                </a:lnTo>
                <a:lnTo>
                  <a:pt x="1825229" y="1697101"/>
                </a:lnTo>
                <a:lnTo>
                  <a:pt x="2182065" y="1697101"/>
                </a:lnTo>
                <a:lnTo>
                  <a:pt x="2239645" y="1654314"/>
                </a:lnTo>
                <a:lnTo>
                  <a:pt x="2282633" y="1616965"/>
                </a:lnTo>
                <a:lnTo>
                  <a:pt x="2322233" y="1578518"/>
                </a:lnTo>
                <a:lnTo>
                  <a:pt x="2358441" y="1538975"/>
                </a:lnTo>
                <a:lnTo>
                  <a:pt x="2391254" y="1498338"/>
                </a:lnTo>
                <a:lnTo>
                  <a:pt x="2420667" y="1456606"/>
                </a:lnTo>
                <a:lnTo>
                  <a:pt x="2446678" y="1413782"/>
                </a:lnTo>
                <a:lnTo>
                  <a:pt x="2469282" y="1369868"/>
                </a:lnTo>
                <a:lnTo>
                  <a:pt x="2488476" y="1324864"/>
                </a:lnTo>
                <a:lnTo>
                  <a:pt x="2505648" y="1280516"/>
                </a:lnTo>
                <a:lnTo>
                  <a:pt x="2521635" y="1235362"/>
                </a:lnTo>
                <a:lnTo>
                  <a:pt x="2536436" y="1189402"/>
                </a:lnTo>
                <a:lnTo>
                  <a:pt x="2550053" y="1142635"/>
                </a:lnTo>
                <a:lnTo>
                  <a:pt x="2562486" y="1095060"/>
                </a:lnTo>
                <a:lnTo>
                  <a:pt x="2573733" y="1046678"/>
                </a:lnTo>
                <a:lnTo>
                  <a:pt x="2583796" y="997487"/>
                </a:lnTo>
                <a:lnTo>
                  <a:pt x="2592675" y="947487"/>
                </a:lnTo>
                <a:lnTo>
                  <a:pt x="2600369" y="896677"/>
                </a:lnTo>
                <a:lnTo>
                  <a:pt x="2606879" y="845058"/>
                </a:lnTo>
                <a:lnTo>
                  <a:pt x="2612205" y="792629"/>
                </a:lnTo>
                <a:lnTo>
                  <a:pt x="2616348" y="739389"/>
                </a:lnTo>
                <a:lnTo>
                  <a:pt x="2619306" y="685338"/>
                </a:lnTo>
                <a:lnTo>
                  <a:pt x="2621082" y="630476"/>
                </a:lnTo>
                <a:lnTo>
                  <a:pt x="2621673" y="574801"/>
                </a:lnTo>
                <a:lnTo>
                  <a:pt x="2619555" y="522694"/>
                </a:lnTo>
                <a:lnTo>
                  <a:pt x="2613200" y="472322"/>
                </a:lnTo>
                <a:lnTo>
                  <a:pt x="2602607" y="423684"/>
                </a:lnTo>
                <a:lnTo>
                  <a:pt x="2587773" y="376781"/>
                </a:lnTo>
                <a:lnTo>
                  <a:pt x="2568696" y="331610"/>
                </a:lnTo>
                <a:lnTo>
                  <a:pt x="2545375" y="288171"/>
                </a:lnTo>
                <a:lnTo>
                  <a:pt x="2517809" y="246463"/>
                </a:lnTo>
                <a:lnTo>
                  <a:pt x="2485995" y="206485"/>
                </a:lnTo>
                <a:lnTo>
                  <a:pt x="2449931" y="168236"/>
                </a:lnTo>
                <a:lnTo>
                  <a:pt x="2411041" y="132925"/>
                </a:lnTo>
                <a:lnTo>
                  <a:pt x="2370674" y="101769"/>
                </a:lnTo>
                <a:lnTo>
                  <a:pt x="2328830" y="74768"/>
                </a:lnTo>
                <a:lnTo>
                  <a:pt x="2285513" y="51921"/>
                </a:lnTo>
                <a:lnTo>
                  <a:pt x="2240722" y="33229"/>
                </a:lnTo>
                <a:lnTo>
                  <a:pt x="2194460" y="18691"/>
                </a:lnTo>
                <a:lnTo>
                  <a:pt x="2146727" y="8307"/>
                </a:lnTo>
                <a:lnTo>
                  <a:pt x="2097527" y="2076"/>
                </a:lnTo>
                <a:lnTo>
                  <a:pt x="2046858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4" name="object 4"/>
          <p:cNvSpPr/>
          <p:nvPr/>
        </p:nvSpPr>
        <p:spPr>
          <a:xfrm>
            <a:off x="1865959" y="2439742"/>
            <a:ext cx="5407069" cy="3962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5" name="object 5"/>
          <p:cNvSpPr/>
          <p:nvPr/>
        </p:nvSpPr>
        <p:spPr>
          <a:xfrm>
            <a:off x="1075350" y="2959612"/>
            <a:ext cx="7039235" cy="3927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</p:spTree>
    <p:extLst>
      <p:ext uri="{BB962C8B-B14F-4D97-AF65-F5344CB8AC3E}">
        <p14:creationId xmlns:p14="http://schemas.microsoft.com/office/powerpoint/2010/main" val="19164561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1721"/>
            <a:ext cx="7611804" cy="6447673"/>
            <a:chOff x="0" y="12"/>
            <a:chExt cx="6290310" cy="5328285"/>
          </a:xfrm>
        </p:grpSpPr>
        <p:sp>
          <p:nvSpPr>
            <p:cNvPr id="3" name="object 3"/>
            <p:cNvSpPr/>
            <p:nvPr/>
          </p:nvSpPr>
          <p:spPr>
            <a:xfrm>
              <a:off x="4062463" y="607720"/>
              <a:ext cx="2227470" cy="417588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2121852" y="3844099"/>
              <a:ext cx="478790" cy="645160"/>
            </a:xfrm>
            <a:custGeom>
              <a:avLst/>
              <a:gdLst/>
              <a:ahLst/>
              <a:cxnLst/>
              <a:rect l="l" t="t" r="r" b="b"/>
              <a:pathLst>
                <a:path w="478789" h="645160">
                  <a:moveTo>
                    <a:pt x="219583" y="645071"/>
                  </a:moveTo>
                  <a:lnTo>
                    <a:pt x="208749" y="610031"/>
                  </a:lnTo>
                  <a:lnTo>
                    <a:pt x="201206" y="574141"/>
                  </a:lnTo>
                  <a:lnTo>
                    <a:pt x="196989" y="537730"/>
                  </a:lnTo>
                  <a:lnTo>
                    <a:pt x="196176" y="501091"/>
                  </a:lnTo>
                  <a:lnTo>
                    <a:pt x="182410" y="500354"/>
                  </a:lnTo>
                  <a:lnTo>
                    <a:pt x="168694" y="498983"/>
                  </a:lnTo>
                  <a:lnTo>
                    <a:pt x="155041" y="496963"/>
                  </a:lnTo>
                  <a:lnTo>
                    <a:pt x="141541" y="494334"/>
                  </a:lnTo>
                  <a:lnTo>
                    <a:pt x="151142" y="445439"/>
                  </a:lnTo>
                  <a:lnTo>
                    <a:pt x="160401" y="396455"/>
                  </a:lnTo>
                  <a:lnTo>
                    <a:pt x="169329" y="347421"/>
                  </a:lnTo>
                  <a:lnTo>
                    <a:pt x="177901" y="298310"/>
                  </a:lnTo>
                  <a:lnTo>
                    <a:pt x="186143" y="249148"/>
                  </a:lnTo>
                  <a:lnTo>
                    <a:pt x="194043" y="199923"/>
                  </a:lnTo>
                  <a:lnTo>
                    <a:pt x="201612" y="150660"/>
                  </a:lnTo>
                  <a:lnTo>
                    <a:pt x="208826" y="101358"/>
                  </a:lnTo>
                  <a:lnTo>
                    <a:pt x="215696" y="52006"/>
                  </a:lnTo>
                  <a:lnTo>
                    <a:pt x="189191" y="48539"/>
                  </a:lnTo>
                  <a:lnTo>
                    <a:pt x="162585" y="45618"/>
                  </a:lnTo>
                  <a:lnTo>
                    <a:pt x="135915" y="43230"/>
                  </a:lnTo>
                  <a:lnTo>
                    <a:pt x="109194" y="41389"/>
                  </a:lnTo>
                  <a:lnTo>
                    <a:pt x="93116" y="90919"/>
                  </a:lnTo>
                  <a:lnTo>
                    <a:pt x="78117" y="140766"/>
                  </a:lnTo>
                  <a:lnTo>
                    <a:pt x="64185" y="190931"/>
                  </a:lnTo>
                  <a:lnTo>
                    <a:pt x="51333" y="241388"/>
                  </a:lnTo>
                  <a:lnTo>
                    <a:pt x="39573" y="292100"/>
                  </a:lnTo>
                  <a:lnTo>
                    <a:pt x="28917" y="343052"/>
                  </a:lnTo>
                  <a:lnTo>
                    <a:pt x="19354" y="394233"/>
                  </a:lnTo>
                  <a:lnTo>
                    <a:pt x="10909" y="445592"/>
                  </a:lnTo>
                  <a:lnTo>
                    <a:pt x="3594" y="497128"/>
                  </a:lnTo>
                  <a:lnTo>
                    <a:pt x="0" y="550773"/>
                  </a:lnTo>
                  <a:lnTo>
                    <a:pt x="1968" y="568540"/>
                  </a:lnTo>
                  <a:lnTo>
                    <a:pt x="25196" y="616242"/>
                  </a:lnTo>
                  <a:lnTo>
                    <a:pt x="67106" y="636663"/>
                  </a:lnTo>
                  <a:lnTo>
                    <a:pt x="82042" y="638441"/>
                  </a:lnTo>
                  <a:lnTo>
                    <a:pt x="219583" y="645071"/>
                  </a:lnTo>
                  <a:close/>
                </a:path>
                <a:path w="478789" h="645160">
                  <a:moveTo>
                    <a:pt x="478713" y="91948"/>
                  </a:moveTo>
                  <a:lnTo>
                    <a:pt x="438785" y="45770"/>
                  </a:lnTo>
                  <a:lnTo>
                    <a:pt x="398360" y="0"/>
                  </a:lnTo>
                  <a:lnTo>
                    <a:pt x="397637" y="5080"/>
                  </a:lnTo>
                  <a:lnTo>
                    <a:pt x="393941" y="18961"/>
                  </a:lnTo>
                  <a:lnTo>
                    <a:pt x="388442" y="32283"/>
                  </a:lnTo>
                  <a:lnTo>
                    <a:pt x="381812" y="45199"/>
                  </a:lnTo>
                  <a:lnTo>
                    <a:pt x="374726" y="57873"/>
                  </a:lnTo>
                  <a:lnTo>
                    <a:pt x="348881" y="106794"/>
                  </a:lnTo>
                  <a:lnTo>
                    <a:pt x="325310" y="156870"/>
                  </a:lnTo>
                  <a:lnTo>
                    <a:pt x="303479" y="207784"/>
                  </a:lnTo>
                  <a:lnTo>
                    <a:pt x="282867" y="259207"/>
                  </a:lnTo>
                  <a:lnTo>
                    <a:pt x="269506" y="296735"/>
                  </a:lnTo>
                  <a:lnTo>
                    <a:pt x="263067" y="335546"/>
                  </a:lnTo>
                  <a:lnTo>
                    <a:pt x="264668" y="355473"/>
                  </a:lnTo>
                  <a:lnTo>
                    <a:pt x="270446" y="374561"/>
                  </a:lnTo>
                  <a:lnTo>
                    <a:pt x="280517" y="391337"/>
                  </a:lnTo>
                  <a:lnTo>
                    <a:pt x="295021" y="404291"/>
                  </a:lnTo>
                  <a:lnTo>
                    <a:pt x="298462" y="406120"/>
                  </a:lnTo>
                  <a:lnTo>
                    <a:pt x="351967" y="398526"/>
                  </a:lnTo>
                  <a:lnTo>
                    <a:pt x="405549" y="391477"/>
                  </a:lnTo>
                  <a:lnTo>
                    <a:pt x="404368" y="367665"/>
                  </a:lnTo>
                  <a:lnTo>
                    <a:pt x="405117" y="343801"/>
                  </a:lnTo>
                  <a:lnTo>
                    <a:pt x="408051" y="320192"/>
                  </a:lnTo>
                  <a:lnTo>
                    <a:pt x="413397" y="297180"/>
                  </a:lnTo>
                  <a:lnTo>
                    <a:pt x="403745" y="296735"/>
                  </a:lnTo>
                  <a:lnTo>
                    <a:pt x="394246" y="294881"/>
                  </a:lnTo>
                  <a:lnTo>
                    <a:pt x="385127" y="291668"/>
                  </a:lnTo>
                  <a:lnTo>
                    <a:pt x="376593" y="287134"/>
                  </a:lnTo>
                  <a:lnTo>
                    <a:pt x="471271" y="104686"/>
                  </a:lnTo>
                  <a:lnTo>
                    <a:pt x="478713" y="91948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2318042" y="4090683"/>
              <a:ext cx="579120" cy="453390"/>
            </a:xfrm>
            <a:custGeom>
              <a:avLst/>
              <a:gdLst/>
              <a:ahLst/>
              <a:cxnLst/>
              <a:rect l="l" t="t" r="r" b="b"/>
              <a:pathLst>
                <a:path w="579119" h="453389">
                  <a:moveTo>
                    <a:pt x="522439" y="0"/>
                  </a:moveTo>
                  <a:lnTo>
                    <a:pt x="475483" y="4821"/>
                  </a:lnTo>
                  <a:lnTo>
                    <a:pt x="428364" y="7834"/>
                  </a:lnTo>
                  <a:lnTo>
                    <a:pt x="381158" y="9043"/>
                  </a:lnTo>
                  <a:lnTo>
                    <a:pt x="333939" y="8455"/>
                  </a:lnTo>
                  <a:lnTo>
                    <a:pt x="286783" y="6073"/>
                  </a:lnTo>
                  <a:lnTo>
                    <a:pt x="239763" y="1904"/>
                  </a:lnTo>
                  <a:lnTo>
                    <a:pt x="232637" y="13376"/>
                  </a:lnTo>
                  <a:lnTo>
                    <a:pt x="217220" y="50609"/>
                  </a:lnTo>
                  <a:lnTo>
                    <a:pt x="208946" y="97199"/>
                  </a:lnTo>
                  <a:lnTo>
                    <a:pt x="208187" y="121075"/>
                  </a:lnTo>
                  <a:lnTo>
                    <a:pt x="209359" y="144894"/>
                  </a:lnTo>
                  <a:lnTo>
                    <a:pt x="155792" y="151930"/>
                  </a:lnTo>
                  <a:lnTo>
                    <a:pt x="79256" y="162936"/>
                  </a:lnTo>
                  <a:lnTo>
                    <a:pt x="10198" y="173748"/>
                  </a:lnTo>
                  <a:lnTo>
                    <a:pt x="2655" y="216176"/>
                  </a:lnTo>
                  <a:lnTo>
                    <a:pt x="0" y="254520"/>
                  </a:lnTo>
                  <a:lnTo>
                    <a:pt x="822" y="291153"/>
                  </a:lnTo>
                  <a:lnTo>
                    <a:pt x="12574" y="363441"/>
                  </a:lnTo>
                  <a:lnTo>
                    <a:pt x="28672" y="412413"/>
                  </a:lnTo>
                  <a:lnTo>
                    <a:pt x="47752" y="452843"/>
                  </a:lnTo>
                  <a:lnTo>
                    <a:pt x="96248" y="451948"/>
                  </a:lnTo>
                  <a:lnTo>
                    <a:pt x="144728" y="450439"/>
                  </a:lnTo>
                  <a:lnTo>
                    <a:pt x="193184" y="448317"/>
                  </a:lnTo>
                  <a:lnTo>
                    <a:pt x="241608" y="445582"/>
                  </a:lnTo>
                  <a:lnTo>
                    <a:pt x="289991" y="442234"/>
                  </a:lnTo>
                  <a:lnTo>
                    <a:pt x="338324" y="438274"/>
                  </a:lnTo>
                  <a:lnTo>
                    <a:pt x="386601" y="433700"/>
                  </a:lnTo>
                  <a:lnTo>
                    <a:pt x="434812" y="428515"/>
                  </a:lnTo>
                  <a:lnTo>
                    <a:pt x="482949" y="422716"/>
                  </a:lnTo>
                  <a:lnTo>
                    <a:pt x="531003" y="416305"/>
                  </a:lnTo>
                  <a:lnTo>
                    <a:pt x="578967" y="409282"/>
                  </a:lnTo>
                  <a:lnTo>
                    <a:pt x="548640" y="369105"/>
                  </a:lnTo>
                  <a:lnTo>
                    <a:pt x="524500" y="324680"/>
                  </a:lnTo>
                  <a:lnTo>
                    <a:pt x="506794" y="277186"/>
                  </a:lnTo>
                  <a:lnTo>
                    <a:pt x="495769" y="227799"/>
                  </a:lnTo>
                  <a:lnTo>
                    <a:pt x="491524" y="181753"/>
                  </a:lnTo>
                  <a:lnTo>
                    <a:pt x="492440" y="135558"/>
                  </a:lnTo>
                  <a:lnTo>
                    <a:pt x="498145" y="89607"/>
                  </a:lnTo>
                  <a:lnTo>
                    <a:pt x="508269" y="44290"/>
                  </a:lnTo>
                  <a:lnTo>
                    <a:pt x="522439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6"/>
            <p:cNvSpPr/>
            <p:nvPr/>
          </p:nvSpPr>
          <p:spPr>
            <a:xfrm>
              <a:off x="3305568" y="3848951"/>
              <a:ext cx="750570" cy="427990"/>
            </a:xfrm>
            <a:custGeom>
              <a:avLst/>
              <a:gdLst/>
              <a:ahLst/>
              <a:cxnLst/>
              <a:rect l="l" t="t" r="r" b="b"/>
              <a:pathLst>
                <a:path w="750570" h="427989">
                  <a:moveTo>
                    <a:pt x="371881" y="249021"/>
                  </a:moveTo>
                  <a:lnTo>
                    <a:pt x="370547" y="247027"/>
                  </a:lnTo>
                  <a:lnTo>
                    <a:pt x="348805" y="208953"/>
                  </a:lnTo>
                  <a:lnTo>
                    <a:pt x="324929" y="172186"/>
                  </a:lnTo>
                  <a:lnTo>
                    <a:pt x="299021" y="136804"/>
                  </a:lnTo>
                  <a:lnTo>
                    <a:pt x="271183" y="102895"/>
                  </a:lnTo>
                  <a:lnTo>
                    <a:pt x="230441" y="59944"/>
                  </a:lnTo>
                  <a:lnTo>
                    <a:pt x="176301" y="19392"/>
                  </a:lnTo>
                  <a:lnTo>
                    <a:pt x="138074" y="4038"/>
                  </a:lnTo>
                  <a:lnTo>
                    <a:pt x="108038" y="0"/>
                  </a:lnTo>
                  <a:lnTo>
                    <a:pt x="100926" y="0"/>
                  </a:lnTo>
                  <a:lnTo>
                    <a:pt x="50507" y="12395"/>
                  </a:lnTo>
                  <a:lnTo>
                    <a:pt x="12230" y="50063"/>
                  </a:lnTo>
                  <a:lnTo>
                    <a:pt x="0" y="98780"/>
                  </a:lnTo>
                  <a:lnTo>
                    <a:pt x="12" y="106845"/>
                  </a:lnTo>
                  <a:lnTo>
                    <a:pt x="9131" y="154838"/>
                  </a:lnTo>
                  <a:lnTo>
                    <a:pt x="29616" y="200291"/>
                  </a:lnTo>
                  <a:lnTo>
                    <a:pt x="68173" y="265087"/>
                  </a:lnTo>
                  <a:lnTo>
                    <a:pt x="95859" y="307200"/>
                  </a:lnTo>
                  <a:lnTo>
                    <a:pt x="124968" y="348310"/>
                  </a:lnTo>
                  <a:lnTo>
                    <a:pt x="155486" y="388416"/>
                  </a:lnTo>
                  <a:lnTo>
                    <a:pt x="187375" y="427443"/>
                  </a:lnTo>
                  <a:lnTo>
                    <a:pt x="198412" y="413067"/>
                  </a:lnTo>
                  <a:lnTo>
                    <a:pt x="209765" y="398945"/>
                  </a:lnTo>
                  <a:lnTo>
                    <a:pt x="261912" y="341401"/>
                  </a:lnTo>
                  <a:lnTo>
                    <a:pt x="291934" y="312775"/>
                  </a:lnTo>
                  <a:lnTo>
                    <a:pt x="323380" y="285724"/>
                  </a:lnTo>
                  <a:lnTo>
                    <a:pt x="361340" y="256425"/>
                  </a:lnTo>
                  <a:lnTo>
                    <a:pt x="371881" y="249021"/>
                  </a:lnTo>
                  <a:close/>
                </a:path>
                <a:path w="750570" h="427989">
                  <a:moveTo>
                    <a:pt x="750531" y="139928"/>
                  </a:moveTo>
                  <a:lnTo>
                    <a:pt x="750163" y="135382"/>
                  </a:lnTo>
                  <a:lnTo>
                    <a:pt x="686663" y="65011"/>
                  </a:lnTo>
                  <a:lnTo>
                    <a:pt x="675817" y="71056"/>
                  </a:lnTo>
                  <a:lnTo>
                    <a:pt x="664832" y="76809"/>
                  </a:lnTo>
                  <a:lnTo>
                    <a:pt x="653669" y="82257"/>
                  </a:lnTo>
                  <a:lnTo>
                    <a:pt x="642353" y="87376"/>
                  </a:lnTo>
                  <a:lnTo>
                    <a:pt x="628078" y="126974"/>
                  </a:lnTo>
                  <a:lnTo>
                    <a:pt x="610235" y="165061"/>
                  </a:lnTo>
                  <a:lnTo>
                    <a:pt x="588987" y="201358"/>
                  </a:lnTo>
                  <a:lnTo>
                    <a:pt x="564527" y="235585"/>
                  </a:lnTo>
                  <a:lnTo>
                    <a:pt x="667829" y="323380"/>
                  </a:lnTo>
                  <a:lnTo>
                    <a:pt x="750531" y="139928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7" name="object 7"/>
            <p:cNvSpPr/>
            <p:nvPr/>
          </p:nvSpPr>
          <p:spPr>
            <a:xfrm>
              <a:off x="3836911" y="3936348"/>
              <a:ext cx="111010" cy="18590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8"/>
            <p:cNvSpPr/>
            <p:nvPr/>
          </p:nvSpPr>
          <p:spPr>
            <a:xfrm>
              <a:off x="3576739" y="3950703"/>
              <a:ext cx="151891" cy="21258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9" name="object 9"/>
            <p:cNvSpPr/>
            <p:nvPr/>
          </p:nvSpPr>
          <p:spPr>
            <a:xfrm>
              <a:off x="2809566" y="3947740"/>
              <a:ext cx="808355" cy="589915"/>
            </a:xfrm>
            <a:custGeom>
              <a:avLst/>
              <a:gdLst/>
              <a:ahLst/>
              <a:cxnLst/>
              <a:rect l="l" t="t" r="r" b="b"/>
              <a:pathLst>
                <a:path w="808354" h="589914">
                  <a:moveTo>
                    <a:pt x="496014" y="0"/>
                  </a:moveTo>
                  <a:lnTo>
                    <a:pt x="448547" y="20113"/>
                  </a:lnTo>
                  <a:lnTo>
                    <a:pt x="400248" y="38147"/>
                  </a:lnTo>
                  <a:lnTo>
                    <a:pt x="351211" y="54080"/>
                  </a:lnTo>
                  <a:lnTo>
                    <a:pt x="301531" y="67889"/>
                  </a:lnTo>
                  <a:lnTo>
                    <a:pt x="251302" y="79551"/>
                  </a:lnTo>
                  <a:lnTo>
                    <a:pt x="200619" y="89043"/>
                  </a:lnTo>
                  <a:lnTo>
                    <a:pt x="149576" y="96344"/>
                  </a:lnTo>
                  <a:lnTo>
                    <a:pt x="98268" y="101430"/>
                  </a:lnTo>
                  <a:lnTo>
                    <a:pt x="46790" y="104279"/>
                  </a:lnTo>
                  <a:lnTo>
                    <a:pt x="38417" y="123450"/>
                  </a:lnTo>
                  <a:lnTo>
                    <a:pt x="16738" y="187221"/>
                  </a:lnTo>
                  <a:lnTo>
                    <a:pt x="6618" y="232539"/>
                  </a:lnTo>
                  <a:lnTo>
                    <a:pt x="914" y="278491"/>
                  </a:lnTo>
                  <a:lnTo>
                    <a:pt x="0" y="324686"/>
                  </a:lnTo>
                  <a:lnTo>
                    <a:pt x="4245" y="370738"/>
                  </a:lnTo>
                  <a:lnTo>
                    <a:pt x="15269" y="420128"/>
                  </a:lnTo>
                  <a:lnTo>
                    <a:pt x="32975" y="467628"/>
                  </a:lnTo>
                  <a:lnTo>
                    <a:pt x="57116" y="512054"/>
                  </a:lnTo>
                  <a:lnTo>
                    <a:pt x="87443" y="552221"/>
                  </a:lnTo>
                  <a:lnTo>
                    <a:pt x="116407" y="580966"/>
                  </a:lnTo>
                  <a:lnTo>
                    <a:pt x="126889" y="589635"/>
                  </a:lnTo>
                  <a:lnTo>
                    <a:pt x="178201" y="583141"/>
                  </a:lnTo>
                  <a:lnTo>
                    <a:pt x="229222" y="574940"/>
                  </a:lnTo>
                  <a:lnTo>
                    <a:pt x="279954" y="565151"/>
                  </a:lnTo>
                  <a:lnTo>
                    <a:pt x="330402" y="553894"/>
                  </a:lnTo>
                  <a:lnTo>
                    <a:pt x="380572" y="541290"/>
                  </a:lnTo>
                  <a:lnTo>
                    <a:pt x="430466" y="527456"/>
                  </a:lnTo>
                  <a:lnTo>
                    <a:pt x="480091" y="512513"/>
                  </a:lnTo>
                  <a:lnTo>
                    <a:pt x="529449" y="496581"/>
                  </a:lnTo>
                  <a:lnTo>
                    <a:pt x="578545" y="479779"/>
                  </a:lnTo>
                  <a:lnTo>
                    <a:pt x="627385" y="462226"/>
                  </a:lnTo>
                  <a:lnTo>
                    <a:pt x="675971" y="444042"/>
                  </a:lnTo>
                  <a:lnTo>
                    <a:pt x="724309" y="425348"/>
                  </a:lnTo>
                  <a:lnTo>
                    <a:pt x="767702" y="407017"/>
                  </a:lnTo>
                  <a:lnTo>
                    <a:pt x="807990" y="383286"/>
                  </a:lnTo>
                  <a:lnTo>
                    <a:pt x="786867" y="356925"/>
                  </a:lnTo>
                  <a:lnTo>
                    <a:pt x="766945" y="329390"/>
                  </a:lnTo>
                  <a:lnTo>
                    <a:pt x="747902" y="301165"/>
                  </a:lnTo>
                  <a:lnTo>
                    <a:pt x="729415" y="272732"/>
                  </a:lnTo>
                  <a:lnTo>
                    <a:pt x="717444" y="286297"/>
                  </a:lnTo>
                  <a:lnTo>
                    <a:pt x="705772" y="300153"/>
                  </a:lnTo>
                  <a:lnTo>
                    <a:pt x="694412" y="314278"/>
                  </a:lnTo>
                  <a:lnTo>
                    <a:pt x="683377" y="328650"/>
                  </a:lnTo>
                  <a:lnTo>
                    <a:pt x="651488" y="289621"/>
                  </a:lnTo>
                  <a:lnTo>
                    <a:pt x="620973" y="249526"/>
                  </a:lnTo>
                  <a:lnTo>
                    <a:pt x="591862" y="208407"/>
                  </a:lnTo>
                  <a:lnTo>
                    <a:pt x="564183" y="166305"/>
                  </a:lnTo>
                  <a:lnTo>
                    <a:pt x="537962" y="123266"/>
                  </a:lnTo>
                  <a:lnTo>
                    <a:pt x="514410" y="79147"/>
                  </a:lnTo>
                  <a:lnTo>
                    <a:pt x="498630" y="32067"/>
                  </a:lnTo>
                  <a:lnTo>
                    <a:pt x="496016" y="8051"/>
                  </a:lnTo>
                  <a:lnTo>
                    <a:pt x="49601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10"/>
            <p:cNvSpPr/>
            <p:nvPr/>
          </p:nvSpPr>
          <p:spPr>
            <a:xfrm>
              <a:off x="2327770" y="4147605"/>
              <a:ext cx="378460" cy="118110"/>
            </a:xfrm>
            <a:custGeom>
              <a:avLst/>
              <a:gdLst/>
              <a:ahLst/>
              <a:cxnLst/>
              <a:rect l="l" t="t" r="r" b="b"/>
              <a:pathLst>
                <a:path w="378460" h="118110">
                  <a:moveTo>
                    <a:pt x="375983" y="0"/>
                  </a:moveTo>
                  <a:lnTo>
                    <a:pt x="371830" y="3340"/>
                  </a:lnTo>
                  <a:lnTo>
                    <a:pt x="330263" y="43522"/>
                  </a:lnTo>
                  <a:lnTo>
                    <a:pt x="324218" y="49911"/>
                  </a:lnTo>
                  <a:lnTo>
                    <a:pt x="313029" y="59575"/>
                  </a:lnTo>
                  <a:lnTo>
                    <a:pt x="306882" y="61353"/>
                  </a:lnTo>
                  <a:lnTo>
                    <a:pt x="298970" y="62611"/>
                  </a:lnTo>
                  <a:lnTo>
                    <a:pt x="225391" y="72919"/>
                  </a:lnTo>
                  <a:lnTo>
                    <a:pt x="200863" y="76631"/>
                  </a:lnTo>
                  <a:lnTo>
                    <a:pt x="151864" y="84463"/>
                  </a:lnTo>
                  <a:lnTo>
                    <a:pt x="102968" y="92914"/>
                  </a:lnTo>
                  <a:lnTo>
                    <a:pt x="54162" y="101883"/>
                  </a:lnTo>
                  <a:lnTo>
                    <a:pt x="0" y="112344"/>
                  </a:lnTo>
                  <a:lnTo>
                    <a:pt x="1130" y="117754"/>
                  </a:lnTo>
                  <a:lnTo>
                    <a:pt x="55651" y="111524"/>
                  </a:lnTo>
                  <a:lnTo>
                    <a:pt x="104917" y="105481"/>
                  </a:lnTo>
                  <a:lnTo>
                    <a:pt x="154122" y="98935"/>
                  </a:lnTo>
                  <a:lnTo>
                    <a:pt x="203238" y="91770"/>
                  </a:lnTo>
                  <a:lnTo>
                    <a:pt x="252245" y="84007"/>
                  </a:lnTo>
                  <a:lnTo>
                    <a:pt x="301358" y="75539"/>
                  </a:lnTo>
                  <a:lnTo>
                    <a:pt x="337553" y="50736"/>
                  </a:lnTo>
                  <a:lnTo>
                    <a:pt x="367372" y="16158"/>
                  </a:lnTo>
                  <a:lnTo>
                    <a:pt x="375297" y="6591"/>
                  </a:lnTo>
                  <a:lnTo>
                    <a:pt x="378256" y="2374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1" name="object 11"/>
            <p:cNvSpPr/>
            <p:nvPr/>
          </p:nvSpPr>
          <p:spPr>
            <a:xfrm>
              <a:off x="2034971" y="3700995"/>
              <a:ext cx="666115" cy="240665"/>
            </a:xfrm>
            <a:custGeom>
              <a:avLst/>
              <a:gdLst/>
              <a:ahLst/>
              <a:cxnLst/>
              <a:rect l="l" t="t" r="r" b="b"/>
              <a:pathLst>
                <a:path w="666114" h="240664">
                  <a:moveTo>
                    <a:pt x="363016" y="91287"/>
                  </a:moveTo>
                  <a:lnTo>
                    <a:pt x="322402" y="79921"/>
                  </a:lnTo>
                  <a:lnTo>
                    <a:pt x="224853" y="81368"/>
                  </a:lnTo>
                  <a:lnTo>
                    <a:pt x="53403" y="44843"/>
                  </a:lnTo>
                  <a:lnTo>
                    <a:pt x="2209" y="86448"/>
                  </a:lnTo>
                  <a:lnTo>
                    <a:pt x="0" y="114858"/>
                  </a:lnTo>
                  <a:lnTo>
                    <a:pt x="60159" y="143179"/>
                  </a:lnTo>
                  <a:lnTo>
                    <a:pt x="196075" y="184492"/>
                  </a:lnTo>
                  <a:lnTo>
                    <a:pt x="302564" y="195110"/>
                  </a:lnTo>
                  <a:lnTo>
                    <a:pt x="353974" y="126136"/>
                  </a:lnTo>
                  <a:lnTo>
                    <a:pt x="363016" y="91287"/>
                  </a:lnTo>
                  <a:close/>
                </a:path>
                <a:path w="666114" h="240664">
                  <a:moveTo>
                    <a:pt x="665530" y="171348"/>
                  </a:moveTo>
                  <a:lnTo>
                    <a:pt x="633361" y="144081"/>
                  </a:lnTo>
                  <a:lnTo>
                    <a:pt x="544093" y="104686"/>
                  </a:lnTo>
                  <a:lnTo>
                    <a:pt x="403504" y="0"/>
                  </a:lnTo>
                  <a:lnTo>
                    <a:pt x="339610" y="16471"/>
                  </a:lnTo>
                  <a:lnTo>
                    <a:pt x="325755" y="41389"/>
                  </a:lnTo>
                  <a:lnTo>
                    <a:pt x="368630" y="92214"/>
                  </a:lnTo>
                  <a:lnTo>
                    <a:pt x="474929" y="186436"/>
                  </a:lnTo>
                  <a:lnTo>
                    <a:pt x="567283" y="240499"/>
                  </a:lnTo>
                  <a:lnTo>
                    <a:pt x="642785" y="199250"/>
                  </a:lnTo>
                  <a:lnTo>
                    <a:pt x="665530" y="171348"/>
                  </a:lnTo>
                  <a:close/>
                </a:path>
              </a:pathLst>
            </a:custGeom>
            <a:solidFill>
              <a:srgbClr val="4867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2808922" y="4052023"/>
              <a:ext cx="808990" cy="485775"/>
            </a:xfrm>
            <a:custGeom>
              <a:avLst/>
              <a:gdLst/>
              <a:ahLst/>
              <a:cxnLst/>
              <a:rect l="l" t="t" r="r" b="b"/>
              <a:pathLst>
                <a:path w="808989" h="485775">
                  <a:moveTo>
                    <a:pt x="47434" y="0"/>
                  </a:moveTo>
                  <a:lnTo>
                    <a:pt x="4920" y="99175"/>
                  </a:lnTo>
                  <a:lnTo>
                    <a:pt x="0" y="116144"/>
                  </a:lnTo>
                  <a:lnTo>
                    <a:pt x="0" y="255176"/>
                  </a:lnTo>
                  <a:lnTo>
                    <a:pt x="8483" y="286118"/>
                  </a:lnTo>
                  <a:lnTo>
                    <a:pt x="19944" y="356611"/>
                  </a:lnTo>
                  <a:lnTo>
                    <a:pt x="36166" y="400862"/>
                  </a:lnTo>
                  <a:lnTo>
                    <a:pt x="68308" y="437551"/>
                  </a:lnTo>
                  <a:lnTo>
                    <a:pt x="127533" y="485355"/>
                  </a:lnTo>
                  <a:lnTo>
                    <a:pt x="318686" y="461533"/>
                  </a:lnTo>
                  <a:lnTo>
                    <a:pt x="449653" y="434317"/>
                  </a:lnTo>
                  <a:lnTo>
                    <a:pt x="510955" y="411928"/>
                  </a:lnTo>
                  <a:lnTo>
                    <a:pt x="104697" y="411928"/>
                  </a:lnTo>
                  <a:lnTo>
                    <a:pt x="28055" y="371254"/>
                  </a:lnTo>
                  <a:lnTo>
                    <a:pt x="15806" y="246658"/>
                  </a:lnTo>
                  <a:lnTo>
                    <a:pt x="47434" y="0"/>
                  </a:lnTo>
                  <a:close/>
                </a:path>
                <a:path w="808989" h="485775">
                  <a:moveTo>
                    <a:pt x="777938" y="239649"/>
                  </a:moveTo>
                  <a:lnTo>
                    <a:pt x="684675" y="286945"/>
                  </a:lnTo>
                  <a:lnTo>
                    <a:pt x="600286" y="320124"/>
                  </a:lnTo>
                  <a:lnTo>
                    <a:pt x="476799" y="354858"/>
                  </a:lnTo>
                  <a:lnTo>
                    <a:pt x="266242" y="406819"/>
                  </a:lnTo>
                  <a:lnTo>
                    <a:pt x="104697" y="411928"/>
                  </a:lnTo>
                  <a:lnTo>
                    <a:pt x="510955" y="411928"/>
                  </a:lnTo>
                  <a:lnTo>
                    <a:pt x="580957" y="386361"/>
                  </a:lnTo>
                  <a:lnTo>
                    <a:pt x="773125" y="300316"/>
                  </a:lnTo>
                  <a:lnTo>
                    <a:pt x="808634" y="279006"/>
                  </a:lnTo>
                  <a:lnTo>
                    <a:pt x="777938" y="239649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2365781" y="4393975"/>
              <a:ext cx="531495" cy="152400"/>
            </a:xfrm>
            <a:custGeom>
              <a:avLst/>
              <a:gdLst/>
              <a:ahLst/>
              <a:cxnLst/>
              <a:rect l="l" t="t" r="r" b="b"/>
              <a:pathLst>
                <a:path w="531494" h="152400">
                  <a:moveTo>
                    <a:pt x="466356" y="0"/>
                  </a:moveTo>
                  <a:lnTo>
                    <a:pt x="442424" y="71959"/>
                  </a:lnTo>
                  <a:lnTo>
                    <a:pt x="385868" y="111525"/>
                  </a:lnTo>
                  <a:lnTo>
                    <a:pt x="252967" y="132716"/>
                  </a:lnTo>
                  <a:lnTo>
                    <a:pt x="0" y="149555"/>
                  </a:lnTo>
                  <a:lnTo>
                    <a:pt x="15204" y="152013"/>
                  </a:lnTo>
                  <a:lnTo>
                    <a:pt x="150099" y="152013"/>
                  </a:lnTo>
                  <a:lnTo>
                    <a:pt x="263816" y="139616"/>
                  </a:lnTo>
                  <a:lnTo>
                    <a:pt x="531228" y="105981"/>
                  </a:lnTo>
                  <a:lnTo>
                    <a:pt x="466356" y="0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4"/>
            <p:cNvSpPr/>
            <p:nvPr/>
          </p:nvSpPr>
          <p:spPr>
            <a:xfrm>
              <a:off x="3297148" y="3947731"/>
              <a:ext cx="196215" cy="328930"/>
            </a:xfrm>
            <a:custGeom>
              <a:avLst/>
              <a:gdLst/>
              <a:ahLst/>
              <a:cxnLst/>
              <a:rect l="l" t="t" r="r" b="b"/>
              <a:pathLst>
                <a:path w="196214" h="328929">
                  <a:moveTo>
                    <a:pt x="8432" y="0"/>
                  </a:moveTo>
                  <a:lnTo>
                    <a:pt x="0" y="11035"/>
                  </a:lnTo>
                  <a:lnTo>
                    <a:pt x="0" y="97832"/>
                  </a:lnTo>
                  <a:lnTo>
                    <a:pt x="55851" y="171073"/>
                  </a:lnTo>
                  <a:lnTo>
                    <a:pt x="195795" y="328663"/>
                  </a:lnTo>
                  <a:lnTo>
                    <a:pt x="82290" y="192925"/>
                  </a:lnTo>
                  <a:lnTo>
                    <a:pt x="24938" y="113444"/>
                  </a:lnTo>
                  <a:lnTo>
                    <a:pt x="6174" y="59406"/>
                  </a:lnTo>
                  <a:lnTo>
                    <a:pt x="8432" y="0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5"/>
            <p:cNvSpPr/>
            <p:nvPr/>
          </p:nvSpPr>
          <p:spPr>
            <a:xfrm>
              <a:off x="3576751" y="3951833"/>
              <a:ext cx="133591" cy="21146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6"/>
            <p:cNvSpPr/>
            <p:nvPr/>
          </p:nvSpPr>
          <p:spPr>
            <a:xfrm>
              <a:off x="3538969" y="3821561"/>
              <a:ext cx="317500" cy="590550"/>
            </a:xfrm>
            <a:custGeom>
              <a:avLst/>
              <a:gdLst/>
              <a:ahLst/>
              <a:cxnLst/>
              <a:rect l="l" t="t" r="r" b="b"/>
              <a:pathLst>
                <a:path w="317500" h="590550">
                  <a:moveTo>
                    <a:pt x="115687" y="0"/>
                  </a:moveTo>
                  <a:lnTo>
                    <a:pt x="72745" y="10434"/>
                  </a:lnTo>
                  <a:lnTo>
                    <a:pt x="51096" y="37722"/>
                  </a:lnTo>
                  <a:lnTo>
                    <a:pt x="53144" y="47472"/>
                  </a:lnTo>
                  <a:lnTo>
                    <a:pt x="72912" y="90352"/>
                  </a:lnTo>
                  <a:lnTo>
                    <a:pt x="92189" y="122296"/>
                  </a:lnTo>
                  <a:lnTo>
                    <a:pt x="90703" y="123210"/>
                  </a:lnTo>
                  <a:lnTo>
                    <a:pt x="83705" y="125725"/>
                  </a:lnTo>
                  <a:lnTo>
                    <a:pt x="79806" y="133040"/>
                  </a:lnTo>
                  <a:lnTo>
                    <a:pt x="79171" y="142578"/>
                  </a:lnTo>
                  <a:lnTo>
                    <a:pt x="79590" y="146451"/>
                  </a:lnTo>
                  <a:lnTo>
                    <a:pt x="106777" y="188358"/>
                  </a:lnTo>
                  <a:lnTo>
                    <a:pt x="139387" y="217913"/>
                  </a:lnTo>
                  <a:lnTo>
                    <a:pt x="166945" y="228249"/>
                  </a:lnTo>
                  <a:lnTo>
                    <a:pt x="174536" y="230401"/>
                  </a:lnTo>
                  <a:lnTo>
                    <a:pt x="181230" y="233720"/>
                  </a:lnTo>
                  <a:lnTo>
                    <a:pt x="186194" y="239047"/>
                  </a:lnTo>
                  <a:lnTo>
                    <a:pt x="189661" y="245117"/>
                  </a:lnTo>
                  <a:lnTo>
                    <a:pt x="187159" y="259634"/>
                  </a:lnTo>
                  <a:lnTo>
                    <a:pt x="171361" y="341739"/>
                  </a:lnTo>
                  <a:lnTo>
                    <a:pt x="122783" y="287688"/>
                  </a:lnTo>
                  <a:lnTo>
                    <a:pt x="89975" y="313105"/>
                  </a:lnTo>
                  <a:lnTo>
                    <a:pt x="58524" y="340163"/>
                  </a:lnTo>
                  <a:lnTo>
                    <a:pt x="28507" y="368789"/>
                  </a:lnTo>
                  <a:lnTo>
                    <a:pt x="0" y="398914"/>
                  </a:lnTo>
                  <a:lnTo>
                    <a:pt x="18494" y="427338"/>
                  </a:lnTo>
                  <a:lnTo>
                    <a:pt x="57458" y="483095"/>
                  </a:lnTo>
                  <a:lnTo>
                    <a:pt x="96172" y="528847"/>
                  </a:lnTo>
                  <a:lnTo>
                    <a:pt x="134669" y="563772"/>
                  </a:lnTo>
                  <a:lnTo>
                    <a:pt x="171161" y="587108"/>
                  </a:lnTo>
                  <a:lnTo>
                    <a:pt x="187718" y="590126"/>
                  </a:lnTo>
                  <a:lnTo>
                    <a:pt x="202567" y="585273"/>
                  </a:lnTo>
                  <a:lnTo>
                    <a:pt x="230416" y="544368"/>
                  </a:lnTo>
                  <a:lnTo>
                    <a:pt x="249517" y="491083"/>
                  </a:lnTo>
                  <a:lnTo>
                    <a:pt x="266338" y="437075"/>
                  </a:lnTo>
                  <a:lnTo>
                    <a:pt x="280872" y="382404"/>
                  </a:lnTo>
                  <a:lnTo>
                    <a:pt x="293115" y="327134"/>
                  </a:lnTo>
                  <a:lnTo>
                    <a:pt x="301290" y="279388"/>
                  </a:lnTo>
                  <a:lnTo>
                    <a:pt x="310413" y="215412"/>
                  </a:lnTo>
                  <a:lnTo>
                    <a:pt x="316387" y="180206"/>
                  </a:lnTo>
                  <a:lnTo>
                    <a:pt x="311315" y="138247"/>
                  </a:lnTo>
                  <a:lnTo>
                    <a:pt x="266369" y="110764"/>
                  </a:lnTo>
                  <a:lnTo>
                    <a:pt x="241696" y="99523"/>
                  </a:lnTo>
                  <a:lnTo>
                    <a:pt x="219144" y="84445"/>
                  </a:lnTo>
                  <a:lnTo>
                    <a:pt x="199279" y="65978"/>
                  </a:lnTo>
                  <a:lnTo>
                    <a:pt x="182664" y="44572"/>
                  </a:lnTo>
                  <a:lnTo>
                    <a:pt x="170594" y="25617"/>
                  </a:lnTo>
                  <a:lnTo>
                    <a:pt x="163784" y="16847"/>
                  </a:lnTo>
                  <a:lnTo>
                    <a:pt x="155676" y="9405"/>
                  </a:lnTo>
                  <a:lnTo>
                    <a:pt x="136728" y="1067"/>
                  </a:lnTo>
                  <a:lnTo>
                    <a:pt x="115687" y="0"/>
                  </a:lnTo>
                  <a:close/>
                </a:path>
              </a:pathLst>
            </a:custGeom>
            <a:solidFill>
              <a:srgbClr val="E2BB9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7"/>
            <p:cNvSpPr/>
            <p:nvPr/>
          </p:nvSpPr>
          <p:spPr>
            <a:xfrm>
              <a:off x="3870096" y="3936348"/>
              <a:ext cx="78790" cy="14820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8"/>
            <p:cNvSpPr/>
            <p:nvPr/>
          </p:nvSpPr>
          <p:spPr>
            <a:xfrm>
              <a:off x="3852498" y="3538894"/>
              <a:ext cx="79815" cy="10301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9"/>
            <p:cNvSpPr/>
            <p:nvPr/>
          </p:nvSpPr>
          <p:spPr>
            <a:xfrm>
              <a:off x="3590309" y="3623388"/>
              <a:ext cx="79814" cy="10301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916951" y="958870"/>
            <a:ext cx="4034118" cy="4037388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 marR="6147">
              <a:spcBef>
                <a:spcPts val="121"/>
              </a:spcBef>
            </a:pPr>
            <a:r>
              <a:rPr sz="4356" spc="145" dirty="0">
                <a:solidFill>
                  <a:srgbClr val="58595B"/>
                </a:solidFill>
                <a:latin typeface="Arial"/>
                <a:cs typeface="Arial"/>
              </a:rPr>
              <a:t>Bagaimana  </a:t>
            </a:r>
            <a:r>
              <a:rPr sz="4356" spc="91" dirty="0" err="1">
                <a:solidFill>
                  <a:srgbClr val="58595B"/>
                </a:solidFill>
                <a:latin typeface="Arial"/>
                <a:cs typeface="Arial"/>
              </a:rPr>
              <a:t>Peran</a:t>
            </a:r>
            <a:r>
              <a:rPr sz="4356" spc="91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4356" spc="127" dirty="0" smtClean="0">
                <a:solidFill>
                  <a:srgbClr val="58595B"/>
                </a:solidFill>
                <a:latin typeface="Arial"/>
                <a:cs typeface="Arial"/>
              </a:rPr>
              <a:t>Orang </a:t>
            </a:r>
            <a:r>
              <a:rPr lang="en-US" sz="4356" spc="127" dirty="0" err="1" smtClean="0">
                <a:solidFill>
                  <a:srgbClr val="58595B"/>
                </a:solidFill>
                <a:latin typeface="Arial"/>
                <a:cs typeface="Arial"/>
              </a:rPr>
              <a:t>tua</a:t>
            </a:r>
            <a:r>
              <a:rPr lang="en-US" sz="4356" spc="127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4356" spc="127" dirty="0" err="1" smtClean="0">
                <a:solidFill>
                  <a:srgbClr val="58595B"/>
                </a:solidFill>
                <a:latin typeface="Arial"/>
                <a:cs typeface="Arial"/>
              </a:rPr>
              <a:t>dan</a:t>
            </a:r>
            <a:r>
              <a:rPr lang="en-US" sz="4356" spc="127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4356" spc="127" dirty="0" err="1" smtClean="0">
                <a:solidFill>
                  <a:srgbClr val="58595B"/>
                </a:solidFill>
                <a:latin typeface="Arial"/>
                <a:cs typeface="Arial"/>
              </a:rPr>
              <a:t>Pendidik</a:t>
            </a:r>
            <a:r>
              <a:rPr sz="4356" spc="-54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4356" spc="188" dirty="0">
                <a:solidFill>
                  <a:srgbClr val="58595B"/>
                </a:solidFill>
                <a:latin typeface="Arial"/>
                <a:cs typeface="Arial"/>
              </a:rPr>
              <a:t>dalam  </a:t>
            </a:r>
            <a:r>
              <a:rPr sz="4356" spc="79" dirty="0">
                <a:solidFill>
                  <a:srgbClr val="58595B"/>
                </a:solidFill>
                <a:latin typeface="Arial"/>
                <a:cs typeface="Arial"/>
              </a:rPr>
              <a:t>Bermain?</a:t>
            </a:r>
            <a:endParaRPr sz="435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9521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54" y="201718"/>
            <a:ext cx="388812" cy="6447673"/>
          </a:xfrm>
          <a:custGeom>
            <a:avLst/>
            <a:gdLst/>
            <a:ahLst/>
            <a:cxnLst/>
            <a:rect l="l" t="t" r="r" b="b"/>
            <a:pathLst>
              <a:path w="321310" h="5328285">
                <a:moveTo>
                  <a:pt x="321056" y="0"/>
                </a:moveTo>
                <a:lnTo>
                  <a:pt x="0" y="0"/>
                </a:lnTo>
                <a:lnTo>
                  <a:pt x="0" y="5328018"/>
                </a:lnTo>
                <a:lnTo>
                  <a:pt x="321056" y="5328018"/>
                </a:lnTo>
                <a:lnTo>
                  <a:pt x="321056" y="3934066"/>
                </a:lnTo>
                <a:lnTo>
                  <a:pt x="307262" y="3937289"/>
                </a:lnTo>
                <a:lnTo>
                  <a:pt x="293181" y="3939687"/>
                </a:lnTo>
                <a:lnTo>
                  <a:pt x="278816" y="3941183"/>
                </a:lnTo>
                <a:lnTo>
                  <a:pt x="264172" y="3941699"/>
                </a:lnTo>
                <a:lnTo>
                  <a:pt x="219445" y="3937189"/>
                </a:lnTo>
                <a:lnTo>
                  <a:pt x="177785" y="3924255"/>
                </a:lnTo>
                <a:lnTo>
                  <a:pt x="140085" y="3903790"/>
                </a:lnTo>
                <a:lnTo>
                  <a:pt x="107237" y="3876686"/>
                </a:lnTo>
                <a:lnTo>
                  <a:pt x="80134" y="3843835"/>
                </a:lnTo>
                <a:lnTo>
                  <a:pt x="59670" y="3806130"/>
                </a:lnTo>
                <a:lnTo>
                  <a:pt x="46737" y="3764463"/>
                </a:lnTo>
                <a:lnTo>
                  <a:pt x="42227" y="3719728"/>
                </a:lnTo>
                <a:lnTo>
                  <a:pt x="46737" y="3674997"/>
                </a:lnTo>
                <a:lnTo>
                  <a:pt x="59670" y="3633333"/>
                </a:lnTo>
                <a:lnTo>
                  <a:pt x="80134" y="3595631"/>
                </a:lnTo>
                <a:lnTo>
                  <a:pt x="107237" y="3562781"/>
                </a:lnTo>
                <a:lnTo>
                  <a:pt x="140085" y="3535678"/>
                </a:lnTo>
                <a:lnTo>
                  <a:pt x="177785" y="3515213"/>
                </a:lnTo>
                <a:lnTo>
                  <a:pt x="219445" y="3502280"/>
                </a:lnTo>
                <a:lnTo>
                  <a:pt x="264172" y="3497770"/>
                </a:lnTo>
                <a:lnTo>
                  <a:pt x="278816" y="3498282"/>
                </a:lnTo>
                <a:lnTo>
                  <a:pt x="293181" y="3499770"/>
                </a:lnTo>
                <a:lnTo>
                  <a:pt x="307262" y="3502163"/>
                </a:lnTo>
                <a:lnTo>
                  <a:pt x="321056" y="3505390"/>
                </a:lnTo>
                <a:lnTo>
                  <a:pt x="321056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4" name="object 4"/>
          <p:cNvGrpSpPr/>
          <p:nvPr/>
        </p:nvGrpSpPr>
        <p:grpSpPr>
          <a:xfrm>
            <a:off x="456928" y="6047139"/>
            <a:ext cx="376518" cy="280467"/>
            <a:chOff x="377600" y="4830600"/>
            <a:chExt cx="311150" cy="231775"/>
          </a:xfrm>
        </p:grpSpPr>
        <p:sp>
          <p:nvSpPr>
            <p:cNvPr id="5" name="object 5"/>
            <p:cNvSpPr/>
            <p:nvPr/>
          </p:nvSpPr>
          <p:spPr>
            <a:xfrm>
              <a:off x="407136" y="4848758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5" h="213360">
                  <a:moveTo>
                    <a:pt x="281279" y="0"/>
                  </a:moveTo>
                  <a:lnTo>
                    <a:pt x="0" y="0"/>
                  </a:lnTo>
                  <a:lnTo>
                    <a:pt x="0" y="213106"/>
                  </a:lnTo>
                  <a:lnTo>
                    <a:pt x="281279" y="213106"/>
                  </a:lnTo>
                  <a:lnTo>
                    <a:pt x="281279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6"/>
            <p:cNvSpPr/>
            <p:nvPr/>
          </p:nvSpPr>
          <p:spPr>
            <a:xfrm>
              <a:off x="377600" y="4830600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5" h="219075">
                  <a:moveTo>
                    <a:pt x="286349" y="1158"/>
                  </a:moveTo>
                  <a:lnTo>
                    <a:pt x="267121" y="1158"/>
                  </a:lnTo>
                  <a:lnTo>
                    <a:pt x="283248" y="5079"/>
                  </a:lnTo>
                  <a:lnTo>
                    <a:pt x="284483" y="19792"/>
                  </a:lnTo>
                  <a:lnTo>
                    <a:pt x="283635" y="50139"/>
                  </a:lnTo>
                  <a:lnTo>
                    <a:pt x="282101" y="82582"/>
                  </a:lnTo>
                  <a:lnTo>
                    <a:pt x="281279" y="103581"/>
                  </a:lnTo>
                  <a:lnTo>
                    <a:pt x="281279" y="218909"/>
                  </a:lnTo>
                  <a:lnTo>
                    <a:pt x="286359" y="218909"/>
                  </a:lnTo>
                  <a:lnTo>
                    <a:pt x="286349" y="1158"/>
                  </a:lnTo>
                  <a:close/>
                </a:path>
                <a:path w="287655" h="219075">
                  <a:moveTo>
                    <a:pt x="285191" y="0"/>
                  </a:moveTo>
                  <a:lnTo>
                    <a:pt x="1168" y="0"/>
                  </a:lnTo>
                  <a:lnTo>
                    <a:pt x="10" y="1158"/>
                  </a:lnTo>
                  <a:lnTo>
                    <a:pt x="0" y="217017"/>
                  </a:lnTo>
                  <a:lnTo>
                    <a:pt x="1168" y="218160"/>
                  </a:lnTo>
                  <a:lnTo>
                    <a:pt x="281279" y="218160"/>
                  </a:lnTo>
                  <a:lnTo>
                    <a:pt x="281279" y="214896"/>
                  </a:lnTo>
                  <a:lnTo>
                    <a:pt x="5090" y="214888"/>
                  </a:lnTo>
                  <a:lnTo>
                    <a:pt x="399" y="196025"/>
                  </a:lnTo>
                  <a:lnTo>
                    <a:pt x="920" y="166168"/>
                  </a:lnTo>
                  <a:lnTo>
                    <a:pt x="3528" y="135599"/>
                  </a:lnTo>
                  <a:lnTo>
                    <a:pt x="5092" y="114592"/>
                  </a:lnTo>
                  <a:lnTo>
                    <a:pt x="3421" y="90582"/>
                  </a:lnTo>
                  <a:lnTo>
                    <a:pt x="635" y="59805"/>
                  </a:lnTo>
                  <a:lnTo>
                    <a:pt x="77" y="29565"/>
                  </a:lnTo>
                  <a:lnTo>
                    <a:pt x="5064" y="7289"/>
                  </a:lnTo>
                  <a:lnTo>
                    <a:pt x="3086" y="7289"/>
                  </a:lnTo>
                  <a:lnTo>
                    <a:pt x="7543" y="2755"/>
                  </a:lnTo>
                  <a:lnTo>
                    <a:pt x="227052" y="2755"/>
                  </a:lnTo>
                  <a:lnTo>
                    <a:pt x="241128" y="1593"/>
                  </a:lnTo>
                  <a:lnTo>
                    <a:pt x="267121" y="1158"/>
                  </a:lnTo>
                  <a:lnTo>
                    <a:pt x="286349" y="1158"/>
                  </a:lnTo>
                  <a:lnTo>
                    <a:pt x="285191" y="0"/>
                  </a:lnTo>
                  <a:close/>
                </a:path>
                <a:path w="287655" h="219075">
                  <a:moveTo>
                    <a:pt x="287096" y="213093"/>
                  </a:moveTo>
                  <a:lnTo>
                    <a:pt x="286359" y="213093"/>
                  </a:lnTo>
                  <a:lnTo>
                    <a:pt x="286359" y="218160"/>
                  </a:lnTo>
                  <a:lnTo>
                    <a:pt x="287096" y="218160"/>
                  </a:lnTo>
                  <a:lnTo>
                    <a:pt x="287096" y="213093"/>
                  </a:lnTo>
                  <a:close/>
                </a:path>
                <a:path w="287655" h="219075">
                  <a:moveTo>
                    <a:pt x="281279" y="213093"/>
                  </a:moveTo>
                  <a:lnTo>
                    <a:pt x="73875" y="213093"/>
                  </a:lnTo>
                  <a:lnTo>
                    <a:pt x="14625" y="214888"/>
                  </a:lnTo>
                  <a:lnTo>
                    <a:pt x="5092" y="214896"/>
                  </a:lnTo>
                  <a:lnTo>
                    <a:pt x="281279" y="214896"/>
                  </a:lnTo>
                  <a:lnTo>
                    <a:pt x="281279" y="213093"/>
                  </a:lnTo>
                  <a:close/>
                </a:path>
                <a:path w="287655" h="219075">
                  <a:moveTo>
                    <a:pt x="7543" y="2755"/>
                  </a:moveTo>
                  <a:lnTo>
                    <a:pt x="3086" y="7289"/>
                  </a:lnTo>
                  <a:lnTo>
                    <a:pt x="5228" y="6919"/>
                  </a:lnTo>
                  <a:lnTo>
                    <a:pt x="7543" y="2755"/>
                  </a:lnTo>
                  <a:close/>
                </a:path>
                <a:path w="287655" h="219075">
                  <a:moveTo>
                    <a:pt x="5228" y="6919"/>
                  </a:moveTo>
                  <a:lnTo>
                    <a:pt x="3086" y="7289"/>
                  </a:lnTo>
                  <a:lnTo>
                    <a:pt x="5064" y="7289"/>
                  </a:lnTo>
                  <a:lnTo>
                    <a:pt x="5092" y="7162"/>
                  </a:lnTo>
                  <a:lnTo>
                    <a:pt x="5228" y="6919"/>
                  </a:lnTo>
                  <a:close/>
                </a:path>
                <a:path w="287655" h="219075">
                  <a:moveTo>
                    <a:pt x="227052" y="2755"/>
                  </a:moveTo>
                  <a:lnTo>
                    <a:pt x="7543" y="2755"/>
                  </a:lnTo>
                  <a:lnTo>
                    <a:pt x="5228" y="6919"/>
                  </a:lnTo>
                  <a:lnTo>
                    <a:pt x="15862" y="5079"/>
                  </a:lnTo>
                  <a:lnTo>
                    <a:pt x="27656" y="3970"/>
                  </a:lnTo>
                  <a:lnTo>
                    <a:pt x="212108" y="3970"/>
                  </a:lnTo>
                  <a:lnTo>
                    <a:pt x="227052" y="2755"/>
                  </a:lnTo>
                  <a:close/>
                </a:path>
                <a:path w="287655" h="219075">
                  <a:moveTo>
                    <a:pt x="212108" y="3970"/>
                  </a:moveTo>
                  <a:lnTo>
                    <a:pt x="27656" y="3970"/>
                  </a:lnTo>
                  <a:lnTo>
                    <a:pt x="40004" y="4094"/>
                  </a:lnTo>
                  <a:lnTo>
                    <a:pt x="52391" y="4710"/>
                  </a:lnTo>
                  <a:lnTo>
                    <a:pt x="64300" y="5079"/>
                  </a:lnTo>
                  <a:lnTo>
                    <a:pt x="197408" y="5079"/>
                  </a:lnTo>
                  <a:lnTo>
                    <a:pt x="212108" y="3970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92669" y="6069111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7631">
              <a:lnSpc>
                <a:spcPts val="1821"/>
              </a:lnSpc>
            </a:pPr>
            <a:r>
              <a:rPr sz="1634" spc="-442" dirty="0">
                <a:solidFill>
                  <a:srgbClr val="43413D"/>
                </a:solidFill>
                <a:latin typeface="Verdana"/>
                <a:cs typeface="Verdana"/>
              </a:rPr>
              <a:t>11</a:t>
            </a:r>
            <a:endParaRPr sz="1634">
              <a:latin typeface="Verdana"/>
              <a:cs typeface="Verdan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434271" y="2022207"/>
            <a:ext cx="5716153" cy="4627325"/>
            <a:chOff x="2838043" y="1504442"/>
            <a:chExt cx="4723765" cy="3823970"/>
          </a:xfrm>
        </p:grpSpPr>
        <p:sp>
          <p:nvSpPr>
            <p:cNvPr id="9" name="object 9"/>
            <p:cNvSpPr/>
            <p:nvPr/>
          </p:nvSpPr>
          <p:spPr>
            <a:xfrm>
              <a:off x="2838043" y="4230534"/>
              <a:ext cx="4722495" cy="1097915"/>
            </a:xfrm>
            <a:custGeom>
              <a:avLst/>
              <a:gdLst/>
              <a:ahLst/>
              <a:cxnLst/>
              <a:rect l="l" t="t" r="r" b="b"/>
              <a:pathLst>
                <a:path w="4722495" h="1097914">
                  <a:moveTo>
                    <a:pt x="4722012" y="0"/>
                  </a:moveTo>
                  <a:lnTo>
                    <a:pt x="2896858" y="17109"/>
                  </a:lnTo>
                  <a:lnTo>
                    <a:pt x="1794741" y="137151"/>
                  </a:lnTo>
                  <a:lnTo>
                    <a:pt x="976817" y="462982"/>
                  </a:lnTo>
                  <a:lnTo>
                    <a:pt x="0" y="1097494"/>
                  </a:lnTo>
                  <a:lnTo>
                    <a:pt x="4722012" y="1097494"/>
                  </a:lnTo>
                  <a:lnTo>
                    <a:pt x="4722012" y="0"/>
                  </a:lnTo>
                  <a:close/>
                </a:path>
              </a:pathLst>
            </a:custGeom>
            <a:solidFill>
              <a:srgbClr val="A9C96E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10"/>
            <p:cNvSpPr/>
            <p:nvPr/>
          </p:nvSpPr>
          <p:spPr>
            <a:xfrm>
              <a:off x="5791517" y="1504442"/>
              <a:ext cx="1769846" cy="368015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11" name="object 11"/>
          <p:cNvSpPr/>
          <p:nvPr/>
        </p:nvSpPr>
        <p:spPr>
          <a:xfrm>
            <a:off x="7720333" y="201706"/>
            <a:ext cx="1428462" cy="1303212"/>
          </a:xfrm>
          <a:custGeom>
            <a:avLst/>
            <a:gdLst/>
            <a:ahLst/>
            <a:cxnLst/>
            <a:rect l="l" t="t" r="r" b="b"/>
            <a:pathLst>
              <a:path w="1180465" h="1076960">
                <a:moveTo>
                  <a:pt x="983627" y="0"/>
                </a:moveTo>
                <a:lnTo>
                  <a:pt x="0" y="0"/>
                </a:lnTo>
                <a:lnTo>
                  <a:pt x="475747" y="199992"/>
                </a:lnTo>
                <a:lnTo>
                  <a:pt x="757696" y="379695"/>
                </a:lnTo>
                <a:lnTo>
                  <a:pt x="956874" y="640840"/>
                </a:lnTo>
                <a:lnTo>
                  <a:pt x="1180045" y="1076827"/>
                </a:lnTo>
                <a:lnTo>
                  <a:pt x="1180045" y="728924"/>
                </a:lnTo>
                <a:lnTo>
                  <a:pt x="1135102" y="697495"/>
                </a:lnTo>
                <a:lnTo>
                  <a:pt x="1100695" y="668217"/>
                </a:lnTo>
                <a:lnTo>
                  <a:pt x="1068769" y="636291"/>
                </a:lnTo>
                <a:lnTo>
                  <a:pt x="1039492" y="601884"/>
                </a:lnTo>
                <a:lnTo>
                  <a:pt x="1013031" y="565163"/>
                </a:lnTo>
                <a:lnTo>
                  <a:pt x="989554" y="526298"/>
                </a:lnTo>
                <a:lnTo>
                  <a:pt x="969229" y="485454"/>
                </a:lnTo>
                <a:lnTo>
                  <a:pt x="952224" y="442801"/>
                </a:lnTo>
                <a:lnTo>
                  <a:pt x="938705" y="398505"/>
                </a:lnTo>
                <a:lnTo>
                  <a:pt x="928842" y="352735"/>
                </a:lnTo>
                <a:lnTo>
                  <a:pt x="922800" y="305657"/>
                </a:lnTo>
                <a:lnTo>
                  <a:pt x="920749" y="257441"/>
                </a:lnTo>
                <a:lnTo>
                  <a:pt x="923441" y="202405"/>
                </a:lnTo>
                <a:lnTo>
                  <a:pt x="931339" y="148896"/>
                </a:lnTo>
                <a:lnTo>
                  <a:pt x="944179" y="97161"/>
                </a:lnTo>
                <a:lnTo>
                  <a:pt x="961697" y="47446"/>
                </a:lnTo>
                <a:lnTo>
                  <a:pt x="983627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2" name="object 12"/>
          <p:cNvSpPr/>
          <p:nvPr/>
        </p:nvSpPr>
        <p:spPr>
          <a:xfrm>
            <a:off x="1202963" y="3011095"/>
            <a:ext cx="228446" cy="228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3" name="object 13"/>
          <p:cNvSpPr/>
          <p:nvPr/>
        </p:nvSpPr>
        <p:spPr>
          <a:xfrm>
            <a:off x="1202963" y="3855141"/>
            <a:ext cx="228446" cy="2284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4" name="object 14"/>
          <p:cNvSpPr/>
          <p:nvPr/>
        </p:nvSpPr>
        <p:spPr>
          <a:xfrm>
            <a:off x="1202963" y="4444568"/>
            <a:ext cx="228446" cy="2284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5" name="object 15"/>
          <p:cNvSpPr txBox="1"/>
          <p:nvPr/>
        </p:nvSpPr>
        <p:spPr>
          <a:xfrm>
            <a:off x="1618780" y="2901475"/>
            <a:ext cx="4522054" cy="2119684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 marR="6147">
              <a:spcBef>
                <a:spcPts val="121"/>
              </a:spcBef>
            </a:pP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Membantu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menyiapkan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alat dan</a:t>
            </a:r>
            <a:r>
              <a:rPr sz="1936" spc="-188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42" dirty="0">
                <a:solidFill>
                  <a:srgbClr val="231F20"/>
                </a:solidFill>
                <a:latin typeface="Arial"/>
                <a:cs typeface="Arial"/>
              </a:rPr>
              <a:t>tempat 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bermain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24"/>
              </a:spcBef>
            </a:pPr>
            <a:endParaRPr sz="1997">
              <a:latin typeface="Arial"/>
              <a:cs typeface="Arial"/>
            </a:endParaRPr>
          </a:p>
          <a:p>
            <a:pPr marL="15368"/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Menjelaskan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cara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dan </a:t>
            </a:r>
            <a:r>
              <a:rPr sz="1936" spc="-48" dirty="0">
                <a:solidFill>
                  <a:srgbClr val="231F20"/>
                </a:solidFill>
                <a:latin typeface="Arial"/>
                <a:cs typeface="Arial"/>
              </a:rPr>
              <a:t>tujuan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permainan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30"/>
              </a:spcBef>
            </a:pPr>
            <a:endParaRPr sz="1997">
              <a:latin typeface="Arial"/>
              <a:cs typeface="Arial"/>
            </a:endParaRPr>
          </a:p>
          <a:p>
            <a:pPr marL="15368" marR="1283251"/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Menonton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atau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mengamati</a:t>
            </a:r>
            <a:r>
              <a:rPr sz="1936" spc="-2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anak 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bermain</a:t>
            </a:r>
            <a:endParaRPr sz="1936">
              <a:latin typeface="Arial"/>
              <a:cs typeface="Arial"/>
            </a:endParaRPr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25093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316843" y="6048732"/>
            <a:ext cx="376518" cy="280467"/>
            <a:chOff x="6872947" y="4831917"/>
            <a:chExt cx="311150" cy="231775"/>
          </a:xfrm>
        </p:grpSpPr>
        <p:sp>
          <p:nvSpPr>
            <p:cNvPr id="3" name="object 3"/>
            <p:cNvSpPr/>
            <p:nvPr/>
          </p:nvSpPr>
          <p:spPr>
            <a:xfrm>
              <a:off x="6902488" y="4850079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4" h="213360">
                  <a:moveTo>
                    <a:pt x="281266" y="0"/>
                  </a:moveTo>
                  <a:lnTo>
                    <a:pt x="0" y="0"/>
                  </a:lnTo>
                  <a:lnTo>
                    <a:pt x="0" y="213093"/>
                  </a:lnTo>
                  <a:lnTo>
                    <a:pt x="281266" y="213093"/>
                  </a:lnTo>
                  <a:lnTo>
                    <a:pt x="281266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6872947" y="4831917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4" h="219075">
                  <a:moveTo>
                    <a:pt x="286347" y="1143"/>
                  </a:moveTo>
                  <a:lnTo>
                    <a:pt x="267121" y="1143"/>
                  </a:lnTo>
                  <a:lnTo>
                    <a:pt x="283248" y="5054"/>
                  </a:lnTo>
                  <a:lnTo>
                    <a:pt x="284483" y="19774"/>
                  </a:lnTo>
                  <a:lnTo>
                    <a:pt x="283635" y="50125"/>
                  </a:lnTo>
                  <a:lnTo>
                    <a:pt x="282101" y="82569"/>
                  </a:lnTo>
                  <a:lnTo>
                    <a:pt x="281279" y="103568"/>
                  </a:lnTo>
                  <a:lnTo>
                    <a:pt x="281279" y="218897"/>
                  </a:lnTo>
                  <a:lnTo>
                    <a:pt x="286359" y="218897"/>
                  </a:lnTo>
                  <a:lnTo>
                    <a:pt x="286347" y="1143"/>
                  </a:lnTo>
                  <a:close/>
                </a:path>
                <a:path w="287654" h="219075">
                  <a:moveTo>
                    <a:pt x="285191" y="0"/>
                  </a:moveTo>
                  <a:lnTo>
                    <a:pt x="1168" y="0"/>
                  </a:lnTo>
                  <a:lnTo>
                    <a:pt x="12" y="1143"/>
                  </a:lnTo>
                  <a:lnTo>
                    <a:pt x="0" y="217017"/>
                  </a:lnTo>
                  <a:lnTo>
                    <a:pt x="1168" y="218160"/>
                  </a:lnTo>
                  <a:lnTo>
                    <a:pt x="281279" y="218160"/>
                  </a:lnTo>
                  <a:lnTo>
                    <a:pt x="281279" y="214896"/>
                  </a:lnTo>
                  <a:lnTo>
                    <a:pt x="5077" y="214886"/>
                  </a:lnTo>
                  <a:lnTo>
                    <a:pt x="391" y="196019"/>
                  </a:lnTo>
                  <a:lnTo>
                    <a:pt x="912" y="166162"/>
                  </a:lnTo>
                  <a:lnTo>
                    <a:pt x="3517" y="135592"/>
                  </a:lnTo>
                  <a:lnTo>
                    <a:pt x="5079" y="114579"/>
                  </a:lnTo>
                  <a:lnTo>
                    <a:pt x="3410" y="90565"/>
                  </a:lnTo>
                  <a:lnTo>
                    <a:pt x="627" y="59793"/>
                  </a:lnTo>
                  <a:lnTo>
                    <a:pt x="70" y="29556"/>
                  </a:lnTo>
                  <a:lnTo>
                    <a:pt x="5048" y="7289"/>
                  </a:lnTo>
                  <a:lnTo>
                    <a:pt x="3098" y="7289"/>
                  </a:lnTo>
                  <a:lnTo>
                    <a:pt x="7543" y="2743"/>
                  </a:lnTo>
                  <a:lnTo>
                    <a:pt x="226975" y="2743"/>
                  </a:lnTo>
                  <a:lnTo>
                    <a:pt x="241128" y="1577"/>
                  </a:lnTo>
                  <a:lnTo>
                    <a:pt x="267121" y="1143"/>
                  </a:lnTo>
                  <a:lnTo>
                    <a:pt x="286347" y="1143"/>
                  </a:lnTo>
                  <a:lnTo>
                    <a:pt x="285191" y="0"/>
                  </a:lnTo>
                  <a:close/>
                </a:path>
                <a:path w="287654" h="219075">
                  <a:moveTo>
                    <a:pt x="287096" y="213080"/>
                  </a:moveTo>
                  <a:lnTo>
                    <a:pt x="286359" y="213080"/>
                  </a:lnTo>
                  <a:lnTo>
                    <a:pt x="286359" y="218160"/>
                  </a:lnTo>
                  <a:lnTo>
                    <a:pt x="287083" y="218160"/>
                  </a:lnTo>
                  <a:lnTo>
                    <a:pt x="287096" y="213080"/>
                  </a:lnTo>
                  <a:close/>
                </a:path>
                <a:path w="287654" h="219075">
                  <a:moveTo>
                    <a:pt x="281279" y="213080"/>
                  </a:moveTo>
                  <a:lnTo>
                    <a:pt x="73875" y="213080"/>
                  </a:lnTo>
                  <a:lnTo>
                    <a:pt x="14614" y="214886"/>
                  </a:lnTo>
                  <a:lnTo>
                    <a:pt x="5079" y="214896"/>
                  </a:lnTo>
                  <a:lnTo>
                    <a:pt x="281279" y="214896"/>
                  </a:lnTo>
                  <a:lnTo>
                    <a:pt x="281279" y="213080"/>
                  </a:lnTo>
                  <a:close/>
                </a:path>
                <a:path w="287654" h="219075">
                  <a:moveTo>
                    <a:pt x="7543" y="2743"/>
                  </a:moveTo>
                  <a:lnTo>
                    <a:pt x="3098" y="7289"/>
                  </a:lnTo>
                  <a:lnTo>
                    <a:pt x="5208" y="6920"/>
                  </a:lnTo>
                  <a:lnTo>
                    <a:pt x="7543" y="2743"/>
                  </a:lnTo>
                  <a:close/>
                </a:path>
                <a:path w="287654" h="219075">
                  <a:moveTo>
                    <a:pt x="5208" y="6920"/>
                  </a:moveTo>
                  <a:lnTo>
                    <a:pt x="3098" y="7289"/>
                  </a:lnTo>
                  <a:lnTo>
                    <a:pt x="5048" y="7289"/>
                  </a:lnTo>
                  <a:lnTo>
                    <a:pt x="5079" y="7150"/>
                  </a:lnTo>
                  <a:lnTo>
                    <a:pt x="5208" y="6920"/>
                  </a:lnTo>
                  <a:close/>
                </a:path>
                <a:path w="287654" h="219075">
                  <a:moveTo>
                    <a:pt x="226975" y="2743"/>
                  </a:moveTo>
                  <a:lnTo>
                    <a:pt x="7543" y="2743"/>
                  </a:lnTo>
                  <a:lnTo>
                    <a:pt x="5208" y="6920"/>
                  </a:lnTo>
                  <a:lnTo>
                    <a:pt x="15874" y="5054"/>
                  </a:lnTo>
                  <a:lnTo>
                    <a:pt x="27661" y="3950"/>
                  </a:lnTo>
                  <a:lnTo>
                    <a:pt x="212077" y="3950"/>
                  </a:lnTo>
                  <a:lnTo>
                    <a:pt x="226975" y="2743"/>
                  </a:lnTo>
                  <a:close/>
                </a:path>
                <a:path w="287654" h="219075">
                  <a:moveTo>
                    <a:pt x="212077" y="3950"/>
                  </a:moveTo>
                  <a:lnTo>
                    <a:pt x="27661" y="3950"/>
                  </a:lnTo>
                  <a:lnTo>
                    <a:pt x="40004" y="4073"/>
                  </a:lnTo>
                  <a:lnTo>
                    <a:pt x="52386" y="4686"/>
                  </a:lnTo>
                  <a:lnTo>
                    <a:pt x="64287" y="5054"/>
                  </a:lnTo>
                  <a:lnTo>
                    <a:pt x="197408" y="5054"/>
                  </a:lnTo>
                  <a:lnTo>
                    <a:pt x="212077" y="3950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352590" y="6070709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821">
              <a:lnSpc>
                <a:spcPts val="1821"/>
              </a:lnSpc>
            </a:pPr>
            <a:r>
              <a:rPr sz="1634" spc="-236" dirty="0">
                <a:solidFill>
                  <a:srgbClr val="43413D"/>
                </a:solidFill>
                <a:latin typeface="Verdana"/>
                <a:cs typeface="Verdana"/>
              </a:rPr>
              <a:t>12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" y="201706"/>
            <a:ext cx="2086215" cy="1715076"/>
          </a:xfrm>
          <a:custGeom>
            <a:avLst/>
            <a:gdLst/>
            <a:ahLst/>
            <a:cxnLst/>
            <a:rect l="l" t="t" r="r" b="b"/>
            <a:pathLst>
              <a:path w="1724025" h="1417320">
                <a:moveTo>
                  <a:pt x="0" y="731493"/>
                </a:moveTo>
                <a:lnTo>
                  <a:pt x="0" y="1085166"/>
                </a:lnTo>
                <a:lnTo>
                  <a:pt x="16511" y="1116881"/>
                </a:lnTo>
                <a:lnTo>
                  <a:pt x="52977" y="1175293"/>
                </a:lnTo>
                <a:lnTo>
                  <a:pt x="93758" y="1227096"/>
                </a:lnTo>
                <a:lnTo>
                  <a:pt x="138529" y="1272402"/>
                </a:lnTo>
                <a:lnTo>
                  <a:pt x="186962" y="1311319"/>
                </a:lnTo>
                <a:lnTo>
                  <a:pt x="238731" y="1343958"/>
                </a:lnTo>
                <a:lnTo>
                  <a:pt x="293509" y="1370428"/>
                </a:lnTo>
                <a:lnTo>
                  <a:pt x="350970" y="1390838"/>
                </a:lnTo>
                <a:lnTo>
                  <a:pt x="410787" y="1405299"/>
                </a:lnTo>
                <a:lnTo>
                  <a:pt x="472634" y="1413919"/>
                </a:lnTo>
                <a:lnTo>
                  <a:pt x="536183" y="1416809"/>
                </a:lnTo>
                <a:lnTo>
                  <a:pt x="568494" y="1416139"/>
                </a:lnTo>
                <a:lnTo>
                  <a:pt x="633986" y="1410638"/>
                </a:lnTo>
                <a:lnTo>
                  <a:pt x="700364" y="1399681"/>
                </a:lnTo>
                <a:lnTo>
                  <a:pt x="767302" y="1383377"/>
                </a:lnTo>
                <a:lnTo>
                  <a:pt x="834474" y="1361836"/>
                </a:lnTo>
                <a:lnTo>
                  <a:pt x="901552" y="1335167"/>
                </a:lnTo>
                <a:lnTo>
                  <a:pt x="968211" y="1303480"/>
                </a:lnTo>
                <a:lnTo>
                  <a:pt x="1034123" y="1266884"/>
                </a:lnTo>
                <a:lnTo>
                  <a:pt x="1066697" y="1246780"/>
                </a:lnTo>
                <a:lnTo>
                  <a:pt x="1098962" y="1225490"/>
                </a:lnTo>
                <a:lnTo>
                  <a:pt x="1130877" y="1203028"/>
                </a:lnTo>
                <a:lnTo>
                  <a:pt x="1162402" y="1179407"/>
                </a:lnTo>
                <a:lnTo>
                  <a:pt x="1193495" y="1154641"/>
                </a:lnTo>
                <a:lnTo>
                  <a:pt x="1224116" y="1128744"/>
                </a:lnTo>
                <a:lnTo>
                  <a:pt x="1254223" y="1101729"/>
                </a:lnTo>
                <a:lnTo>
                  <a:pt x="1283777" y="1073611"/>
                </a:lnTo>
                <a:lnTo>
                  <a:pt x="1312735" y="1044403"/>
                </a:lnTo>
                <a:lnTo>
                  <a:pt x="1341058" y="1014118"/>
                </a:lnTo>
                <a:lnTo>
                  <a:pt x="1368705" y="982771"/>
                </a:lnTo>
                <a:lnTo>
                  <a:pt x="1395634" y="950374"/>
                </a:lnTo>
                <a:lnTo>
                  <a:pt x="1421806" y="916943"/>
                </a:lnTo>
                <a:lnTo>
                  <a:pt x="1447178" y="882489"/>
                </a:lnTo>
                <a:lnTo>
                  <a:pt x="1471710" y="847028"/>
                </a:lnTo>
                <a:lnTo>
                  <a:pt x="1491685" y="816241"/>
                </a:lnTo>
                <a:lnTo>
                  <a:pt x="295235" y="816241"/>
                </a:lnTo>
                <a:lnTo>
                  <a:pt x="247021" y="814190"/>
                </a:lnTo>
                <a:lnTo>
                  <a:pt x="199945" y="808148"/>
                </a:lnTo>
                <a:lnTo>
                  <a:pt x="154176" y="798284"/>
                </a:lnTo>
                <a:lnTo>
                  <a:pt x="109881" y="784764"/>
                </a:lnTo>
                <a:lnTo>
                  <a:pt x="67228" y="767758"/>
                </a:lnTo>
                <a:lnTo>
                  <a:pt x="26384" y="747431"/>
                </a:lnTo>
                <a:lnTo>
                  <a:pt x="0" y="731493"/>
                </a:lnTo>
                <a:close/>
              </a:path>
              <a:path w="1724025" h="1417320">
                <a:moveTo>
                  <a:pt x="1723985" y="0"/>
                </a:moveTo>
                <a:lnTo>
                  <a:pt x="791157" y="0"/>
                </a:lnTo>
                <a:lnTo>
                  <a:pt x="813093" y="47450"/>
                </a:lnTo>
                <a:lnTo>
                  <a:pt x="830611" y="97162"/>
                </a:lnTo>
                <a:lnTo>
                  <a:pt x="843449" y="148894"/>
                </a:lnTo>
                <a:lnTo>
                  <a:pt x="851345" y="202401"/>
                </a:lnTo>
                <a:lnTo>
                  <a:pt x="854035" y="257441"/>
                </a:lnTo>
                <a:lnTo>
                  <a:pt x="851984" y="305656"/>
                </a:lnTo>
                <a:lnTo>
                  <a:pt x="845943" y="352731"/>
                </a:lnTo>
                <a:lnTo>
                  <a:pt x="836079" y="398501"/>
                </a:lnTo>
                <a:lnTo>
                  <a:pt x="822560" y="442796"/>
                </a:lnTo>
                <a:lnTo>
                  <a:pt x="805553" y="485449"/>
                </a:lnTo>
                <a:lnTo>
                  <a:pt x="785228" y="526292"/>
                </a:lnTo>
                <a:lnTo>
                  <a:pt x="761750" y="565158"/>
                </a:lnTo>
                <a:lnTo>
                  <a:pt x="735289" y="601878"/>
                </a:lnTo>
                <a:lnTo>
                  <a:pt x="706011" y="636286"/>
                </a:lnTo>
                <a:lnTo>
                  <a:pt x="674085" y="668213"/>
                </a:lnTo>
                <a:lnTo>
                  <a:pt x="639678" y="697491"/>
                </a:lnTo>
                <a:lnTo>
                  <a:pt x="602957" y="723953"/>
                </a:lnTo>
                <a:lnTo>
                  <a:pt x="564092" y="747431"/>
                </a:lnTo>
                <a:lnTo>
                  <a:pt x="523248" y="767758"/>
                </a:lnTo>
                <a:lnTo>
                  <a:pt x="480595" y="784764"/>
                </a:lnTo>
                <a:lnTo>
                  <a:pt x="436299" y="798284"/>
                </a:lnTo>
                <a:lnTo>
                  <a:pt x="390529" y="808148"/>
                </a:lnTo>
                <a:lnTo>
                  <a:pt x="343451" y="814190"/>
                </a:lnTo>
                <a:lnTo>
                  <a:pt x="295235" y="816241"/>
                </a:lnTo>
                <a:lnTo>
                  <a:pt x="1491685" y="816241"/>
                </a:lnTo>
                <a:lnTo>
                  <a:pt x="1518093" y="773138"/>
                </a:lnTo>
                <a:lnTo>
                  <a:pt x="1539861" y="734735"/>
                </a:lnTo>
                <a:lnTo>
                  <a:pt x="1560627" y="695380"/>
                </a:lnTo>
                <a:lnTo>
                  <a:pt x="1580348" y="655085"/>
                </a:lnTo>
                <a:lnTo>
                  <a:pt x="1598985" y="613864"/>
                </a:lnTo>
                <a:lnTo>
                  <a:pt x="1616497" y="571732"/>
                </a:lnTo>
                <a:lnTo>
                  <a:pt x="1632842" y="528701"/>
                </a:lnTo>
                <a:lnTo>
                  <a:pt x="1647980" y="484786"/>
                </a:lnTo>
                <a:lnTo>
                  <a:pt x="1661870" y="440000"/>
                </a:lnTo>
                <a:lnTo>
                  <a:pt x="1674471" y="394357"/>
                </a:lnTo>
                <a:lnTo>
                  <a:pt x="1685742" y="347870"/>
                </a:lnTo>
                <a:lnTo>
                  <a:pt x="1695643" y="300554"/>
                </a:lnTo>
                <a:lnTo>
                  <a:pt x="1704133" y="252422"/>
                </a:lnTo>
                <a:lnTo>
                  <a:pt x="1711171" y="203487"/>
                </a:lnTo>
                <a:lnTo>
                  <a:pt x="1716716" y="153764"/>
                </a:lnTo>
                <a:lnTo>
                  <a:pt x="1720727" y="103266"/>
                </a:lnTo>
                <a:lnTo>
                  <a:pt x="1723164" y="52006"/>
                </a:lnTo>
                <a:lnTo>
                  <a:pt x="1723985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7" name="object 7"/>
          <p:cNvSpPr/>
          <p:nvPr/>
        </p:nvSpPr>
        <p:spPr>
          <a:xfrm>
            <a:off x="8759798" y="201721"/>
            <a:ext cx="388812" cy="6447673"/>
          </a:xfrm>
          <a:custGeom>
            <a:avLst/>
            <a:gdLst/>
            <a:ahLst/>
            <a:cxnLst/>
            <a:rect l="l" t="t" r="r" b="b"/>
            <a:pathLst>
              <a:path w="321309" h="5328285">
                <a:moveTo>
                  <a:pt x="321055" y="0"/>
                </a:moveTo>
                <a:lnTo>
                  <a:pt x="0" y="0"/>
                </a:lnTo>
                <a:lnTo>
                  <a:pt x="0" y="5328018"/>
                </a:lnTo>
                <a:lnTo>
                  <a:pt x="321055" y="5328018"/>
                </a:lnTo>
                <a:lnTo>
                  <a:pt x="321055" y="3934053"/>
                </a:lnTo>
                <a:lnTo>
                  <a:pt x="307273" y="3937278"/>
                </a:lnTo>
                <a:lnTo>
                  <a:pt x="293193" y="3939681"/>
                </a:lnTo>
                <a:lnTo>
                  <a:pt x="278831" y="3941181"/>
                </a:lnTo>
                <a:lnTo>
                  <a:pt x="264198" y="3941699"/>
                </a:lnTo>
                <a:lnTo>
                  <a:pt x="219462" y="3937189"/>
                </a:lnTo>
                <a:lnTo>
                  <a:pt x="177796" y="3924255"/>
                </a:lnTo>
                <a:lnTo>
                  <a:pt x="140091" y="3903789"/>
                </a:lnTo>
                <a:lnTo>
                  <a:pt x="107240" y="3876684"/>
                </a:lnTo>
                <a:lnTo>
                  <a:pt x="80136" y="3843832"/>
                </a:lnTo>
                <a:lnTo>
                  <a:pt x="59670" y="3806124"/>
                </a:lnTo>
                <a:lnTo>
                  <a:pt x="46737" y="3764455"/>
                </a:lnTo>
                <a:lnTo>
                  <a:pt x="42227" y="3719715"/>
                </a:lnTo>
                <a:lnTo>
                  <a:pt x="46737" y="3674985"/>
                </a:lnTo>
                <a:lnTo>
                  <a:pt x="59670" y="3633323"/>
                </a:lnTo>
                <a:lnTo>
                  <a:pt x="80136" y="3595622"/>
                </a:lnTo>
                <a:lnTo>
                  <a:pt x="107240" y="3562775"/>
                </a:lnTo>
                <a:lnTo>
                  <a:pt x="140091" y="3535674"/>
                </a:lnTo>
                <a:lnTo>
                  <a:pt x="177796" y="3515211"/>
                </a:lnTo>
                <a:lnTo>
                  <a:pt x="219462" y="3502279"/>
                </a:lnTo>
                <a:lnTo>
                  <a:pt x="264198" y="3497770"/>
                </a:lnTo>
                <a:lnTo>
                  <a:pt x="278831" y="3498282"/>
                </a:lnTo>
                <a:lnTo>
                  <a:pt x="293193" y="3499769"/>
                </a:lnTo>
                <a:lnTo>
                  <a:pt x="307273" y="3502158"/>
                </a:lnTo>
                <a:lnTo>
                  <a:pt x="321055" y="3505377"/>
                </a:lnTo>
                <a:lnTo>
                  <a:pt x="321055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8" name="object 8"/>
          <p:cNvGrpSpPr/>
          <p:nvPr/>
        </p:nvGrpSpPr>
        <p:grpSpPr>
          <a:xfrm>
            <a:off x="-1582" y="2410051"/>
            <a:ext cx="5222838" cy="4239281"/>
            <a:chOff x="-1308" y="1824951"/>
            <a:chExt cx="4316095" cy="3503295"/>
          </a:xfrm>
        </p:grpSpPr>
        <p:sp>
          <p:nvSpPr>
            <p:cNvPr id="9" name="object 9"/>
            <p:cNvSpPr/>
            <p:nvPr/>
          </p:nvSpPr>
          <p:spPr>
            <a:xfrm>
              <a:off x="0" y="4230485"/>
              <a:ext cx="4314825" cy="1097915"/>
            </a:xfrm>
            <a:custGeom>
              <a:avLst/>
              <a:gdLst/>
              <a:ahLst/>
              <a:cxnLst/>
              <a:rect l="l" t="t" r="r" b="b"/>
              <a:pathLst>
                <a:path w="4314825" h="1097914">
                  <a:moveTo>
                    <a:pt x="0" y="0"/>
                  </a:moveTo>
                  <a:lnTo>
                    <a:pt x="0" y="1097545"/>
                  </a:lnTo>
                  <a:lnTo>
                    <a:pt x="4314786" y="1097545"/>
                  </a:lnTo>
                  <a:lnTo>
                    <a:pt x="4079489" y="926053"/>
                  </a:lnTo>
                  <a:lnTo>
                    <a:pt x="3327761" y="548772"/>
                  </a:lnTo>
                  <a:lnTo>
                    <a:pt x="1990846" y="1714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C96E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10"/>
            <p:cNvSpPr/>
            <p:nvPr/>
          </p:nvSpPr>
          <p:spPr>
            <a:xfrm>
              <a:off x="-1308" y="1824951"/>
              <a:ext cx="1992208" cy="336284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1" name="object 11"/>
            <p:cNvSpPr/>
            <p:nvPr/>
          </p:nvSpPr>
          <p:spPr>
            <a:xfrm>
              <a:off x="0" y="3615936"/>
              <a:ext cx="6985" cy="116205"/>
            </a:xfrm>
            <a:custGeom>
              <a:avLst/>
              <a:gdLst/>
              <a:ahLst/>
              <a:cxnLst/>
              <a:rect l="l" t="t" r="r" b="b"/>
              <a:pathLst>
                <a:path w="6985" h="116204">
                  <a:moveTo>
                    <a:pt x="0" y="0"/>
                  </a:moveTo>
                  <a:lnTo>
                    <a:pt x="0" y="115591"/>
                  </a:lnTo>
                  <a:lnTo>
                    <a:pt x="6591" y="89877"/>
                  </a:lnTo>
                  <a:lnTo>
                    <a:pt x="4891" y="251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2535758" y="1831378"/>
              <a:ext cx="188785" cy="18881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2535758" y="2554274"/>
              <a:ext cx="188785" cy="18879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4"/>
            <p:cNvSpPr/>
            <p:nvPr/>
          </p:nvSpPr>
          <p:spPr>
            <a:xfrm>
              <a:off x="2535758" y="3035884"/>
              <a:ext cx="188785" cy="18879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15" name="object 15"/>
          <p:cNvSpPr/>
          <p:nvPr/>
        </p:nvSpPr>
        <p:spPr>
          <a:xfrm>
            <a:off x="3068481" y="1819671"/>
            <a:ext cx="228446" cy="2284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3440526" y="1600939"/>
            <a:ext cx="3895037" cy="631071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 algn="l">
              <a:spcBef>
                <a:spcPts val="121"/>
              </a:spcBef>
            </a:pPr>
            <a:r>
              <a:rPr sz="2000" spc="-67" dirty="0">
                <a:latin typeface="Arial"/>
                <a:cs typeface="Arial"/>
              </a:rPr>
              <a:t>Membantu </a:t>
            </a:r>
            <a:r>
              <a:rPr sz="2000" spc="-91" dirty="0">
                <a:latin typeface="Arial"/>
                <a:cs typeface="Arial"/>
              </a:rPr>
              <a:t>kesulitan </a:t>
            </a:r>
            <a:r>
              <a:rPr sz="2000" spc="-151" dirty="0">
                <a:latin typeface="Arial"/>
                <a:cs typeface="Arial"/>
              </a:rPr>
              <a:t>anak saat</a:t>
            </a:r>
            <a:r>
              <a:rPr sz="2000" spc="-145" dirty="0">
                <a:latin typeface="Arial"/>
                <a:cs typeface="Arial"/>
              </a:rPr>
              <a:t> </a:t>
            </a:r>
            <a:r>
              <a:rPr sz="2000" spc="-79" dirty="0">
                <a:latin typeface="Arial"/>
                <a:cs typeface="Arial"/>
              </a:rPr>
              <a:t>bermain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440525" y="2343708"/>
            <a:ext cx="4566620" cy="1802930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 marR="478722">
              <a:spcBef>
                <a:spcPts val="121"/>
              </a:spcBef>
            </a:pPr>
            <a:r>
              <a:rPr sz="1936" spc="-61" dirty="0">
                <a:solidFill>
                  <a:srgbClr val="231F20"/>
                </a:solidFill>
                <a:latin typeface="Arial"/>
                <a:cs typeface="Arial"/>
              </a:rPr>
              <a:t>Ikut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atau </a:t>
            </a:r>
            <a:r>
              <a:rPr sz="1936" spc="-30" dirty="0">
                <a:solidFill>
                  <a:srgbClr val="231F20"/>
                </a:solidFill>
                <a:latin typeface="Arial"/>
                <a:cs typeface="Arial"/>
              </a:rPr>
              <a:t>memimpin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permainan 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jika </a:t>
            </a:r>
            <a:r>
              <a:rPr sz="1936" spc="-42" dirty="0">
                <a:solidFill>
                  <a:srgbClr val="231F20"/>
                </a:solidFill>
                <a:latin typeface="Arial"/>
                <a:cs typeface="Arial"/>
              </a:rPr>
              <a:t>dibutuhkan</a:t>
            </a:r>
            <a:endParaRPr sz="1936" dirty="0">
              <a:latin typeface="Arial"/>
              <a:cs typeface="Arial"/>
            </a:endParaRPr>
          </a:p>
          <a:p>
            <a:pPr marL="15368" marR="6147">
              <a:lnSpc>
                <a:spcPct val="200000"/>
              </a:lnSpc>
            </a:pP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Menanyakan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keseruan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saat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bermain 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Mengajak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membereskan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alat</a:t>
            </a:r>
            <a:r>
              <a:rPr sz="1936" spc="-3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permainan</a:t>
            </a:r>
            <a:endParaRPr sz="193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73260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76200" y="2381982"/>
            <a:ext cx="9405257" cy="2574289"/>
          </a:xfrm>
          <a:prstGeom prst="rect">
            <a:avLst/>
          </a:prstGeom>
        </p:spPr>
        <p:txBody>
          <a:bodyPr vert="horz" wrap="square" lIns="0" tIns="14600" rIns="0" bIns="0" rtlCol="0" anchor="ctr">
            <a:spAutoFit/>
          </a:bodyPr>
          <a:lstStyle/>
          <a:p>
            <a:pPr marL="15368" marR="6147" indent="-1537">
              <a:lnSpc>
                <a:spcPct val="125699"/>
              </a:lnSpc>
              <a:spcBef>
                <a:spcPts val="115"/>
              </a:spcBef>
            </a:pPr>
            <a:r>
              <a:rPr i="1" spc="-296" dirty="0"/>
              <a:t>“Bagaimana </a:t>
            </a:r>
            <a:r>
              <a:rPr i="1" spc="-327" dirty="0"/>
              <a:t>cara </a:t>
            </a:r>
            <a:r>
              <a:rPr i="1" spc="-307" dirty="0"/>
              <a:t>orang </a:t>
            </a:r>
            <a:r>
              <a:rPr i="1" spc="-254" dirty="0"/>
              <a:t>tua </a:t>
            </a:r>
            <a:r>
              <a:rPr i="1" spc="-284" dirty="0"/>
              <a:t>berinteraksi </a:t>
            </a:r>
            <a:r>
              <a:rPr i="1" spc="-315" dirty="0"/>
              <a:t>dengan  </a:t>
            </a:r>
            <a:r>
              <a:rPr spc="-260" dirty="0"/>
              <a:t>anak </a:t>
            </a:r>
            <a:r>
              <a:rPr spc="-290" dirty="0"/>
              <a:t>lebih </a:t>
            </a:r>
            <a:r>
              <a:rPr spc="-272" dirty="0"/>
              <a:t>penting </a:t>
            </a:r>
            <a:r>
              <a:rPr spc="-266" dirty="0"/>
              <a:t>dibandingkan </a:t>
            </a:r>
            <a:r>
              <a:rPr spc="-307" dirty="0"/>
              <a:t>dengan </a:t>
            </a:r>
            <a:r>
              <a:rPr spc="-260" dirty="0"/>
              <a:t>lamanya  </a:t>
            </a:r>
            <a:r>
              <a:rPr spc="-272" dirty="0"/>
              <a:t>waktu </a:t>
            </a:r>
            <a:r>
              <a:rPr spc="-277" dirty="0"/>
              <a:t>bermain </a:t>
            </a:r>
            <a:r>
              <a:rPr spc="-315" dirty="0"/>
              <a:t>bersama</a:t>
            </a:r>
            <a:r>
              <a:rPr spc="-157" dirty="0"/>
              <a:t> </a:t>
            </a:r>
            <a:r>
              <a:rPr spc="-327" dirty="0"/>
              <a:t>anak.”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084094" y="4209052"/>
            <a:ext cx="980483" cy="313420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>
              <a:spcBef>
                <a:spcPts val="121"/>
              </a:spcBef>
            </a:pPr>
            <a:r>
              <a:rPr sz="1936" b="1" spc="-12" dirty="0">
                <a:solidFill>
                  <a:srgbClr val="231F20"/>
                </a:solidFill>
                <a:latin typeface="Trebuchet MS"/>
                <a:cs typeface="Trebuchet MS"/>
              </a:rPr>
              <a:t>-Anonim</a:t>
            </a:r>
            <a:endParaRPr sz="1936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9015263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Hakikat</a:t>
            </a:r>
            <a:r>
              <a:rPr lang="en-US" dirty="0"/>
              <a:t> </a:t>
            </a:r>
            <a:r>
              <a:rPr lang="en-US" dirty="0" err="1"/>
              <a:t>Permainan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d-ID" dirty="0"/>
              <a:t>Permainan menurut KBBI adalah sesuatu yang digunakan untuk bermain, barang atau sesuatu yang dipermainkan.</a:t>
            </a:r>
            <a:endParaRPr lang="en-US" dirty="0"/>
          </a:p>
          <a:p>
            <a:r>
              <a:rPr lang="id-ID" dirty="0"/>
              <a:t> Ada beberapa ahli yang menjelaskan teori tentang permainan. Menurut </a:t>
            </a:r>
            <a:r>
              <a:rPr lang="id-ID" i="1" dirty="0"/>
              <a:t>Gross</a:t>
            </a:r>
            <a:r>
              <a:rPr lang="id-ID" dirty="0"/>
              <a:t>, permainan harus dipandang sebagai latihan fungsi-fungsi yang sangat penting dikehidupan dewasa nanti. Sedangkan menurut </a:t>
            </a:r>
            <a:r>
              <a:rPr lang="id-ID" i="1" dirty="0"/>
              <a:t>Schaller</a:t>
            </a:r>
            <a:r>
              <a:rPr lang="id-ID" dirty="0"/>
              <a:t>, permainan memberikan kelonggaran sesudah melakukan tugas dan sekaligus mempunyai sifat membersihkan, ia berpendapat bahwa permainan adalah kebalikan dari bekerja.</a:t>
            </a:r>
          </a:p>
        </p:txBody>
      </p:sp>
    </p:spTree>
    <p:extLst>
      <p:ext uri="{BB962C8B-B14F-4D97-AF65-F5344CB8AC3E}">
        <p14:creationId xmlns:p14="http://schemas.microsoft.com/office/powerpoint/2010/main" val="11872249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Permainan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yang </a:t>
            </a:r>
            <a:r>
              <a:rPr lang="en-US" dirty="0" err="1"/>
              <a:t>menyenangkan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semata-mata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akitivitas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,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dihasilkan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(</a:t>
            </a:r>
            <a:r>
              <a:rPr lang="en-US" dirty="0" err="1"/>
              <a:t>Desmita</a:t>
            </a:r>
            <a:r>
              <a:rPr lang="en-US" dirty="0"/>
              <a:t>, </a:t>
            </a:r>
            <a:r>
              <a:rPr lang="en-US" dirty="0" err="1"/>
              <a:t>Psikologi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, 2005)</a:t>
            </a:r>
          </a:p>
        </p:txBody>
      </p:sp>
    </p:spTree>
    <p:extLst>
      <p:ext uri="{BB962C8B-B14F-4D97-AF65-F5344CB8AC3E}">
        <p14:creationId xmlns:p14="http://schemas.microsoft.com/office/powerpoint/2010/main" val="11584122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1706"/>
            <a:ext cx="7611804" cy="6447673"/>
            <a:chOff x="0" y="0"/>
            <a:chExt cx="6290310" cy="532828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6017895" cy="5328285"/>
            </a:xfrm>
            <a:custGeom>
              <a:avLst/>
              <a:gdLst/>
              <a:ahLst/>
              <a:cxnLst/>
              <a:rect l="l" t="t" r="r" b="b"/>
              <a:pathLst>
                <a:path w="6017895" h="5328285">
                  <a:moveTo>
                    <a:pt x="6017564" y="0"/>
                  </a:moveTo>
                  <a:lnTo>
                    <a:pt x="0" y="0"/>
                  </a:lnTo>
                  <a:lnTo>
                    <a:pt x="0" y="5328031"/>
                  </a:lnTo>
                  <a:lnTo>
                    <a:pt x="2514600" y="5328031"/>
                  </a:lnTo>
                  <a:lnTo>
                    <a:pt x="2539775" y="5058246"/>
                  </a:lnTo>
                  <a:lnTo>
                    <a:pt x="2677907" y="4442772"/>
                  </a:lnTo>
                  <a:lnTo>
                    <a:pt x="3022901" y="3772427"/>
                  </a:lnTo>
                  <a:lnTo>
                    <a:pt x="3668661" y="3338029"/>
                  </a:lnTo>
                  <a:lnTo>
                    <a:pt x="3719160" y="3323891"/>
                  </a:lnTo>
                  <a:lnTo>
                    <a:pt x="3768818" y="3308507"/>
                  </a:lnTo>
                  <a:lnTo>
                    <a:pt x="3817637" y="3291905"/>
                  </a:lnTo>
                  <a:lnTo>
                    <a:pt x="3865618" y="3274112"/>
                  </a:lnTo>
                  <a:lnTo>
                    <a:pt x="3912761" y="3255155"/>
                  </a:lnTo>
                  <a:lnTo>
                    <a:pt x="3959069" y="3235061"/>
                  </a:lnTo>
                  <a:lnTo>
                    <a:pt x="4004542" y="3213857"/>
                  </a:lnTo>
                  <a:lnTo>
                    <a:pt x="4049183" y="3191571"/>
                  </a:lnTo>
                  <a:lnTo>
                    <a:pt x="4092991" y="3168230"/>
                  </a:lnTo>
                  <a:lnTo>
                    <a:pt x="4135968" y="3143860"/>
                  </a:lnTo>
                  <a:lnTo>
                    <a:pt x="4178117" y="3118490"/>
                  </a:lnTo>
                  <a:lnTo>
                    <a:pt x="4219437" y="3092145"/>
                  </a:lnTo>
                  <a:lnTo>
                    <a:pt x="4259930" y="3064854"/>
                  </a:lnTo>
                  <a:lnTo>
                    <a:pt x="4299597" y="3036643"/>
                  </a:lnTo>
                  <a:lnTo>
                    <a:pt x="4338440" y="3007540"/>
                  </a:lnTo>
                  <a:lnTo>
                    <a:pt x="4376460" y="2977571"/>
                  </a:lnTo>
                  <a:lnTo>
                    <a:pt x="4413659" y="2946764"/>
                  </a:lnTo>
                  <a:lnTo>
                    <a:pt x="4450036" y="2915146"/>
                  </a:lnTo>
                  <a:lnTo>
                    <a:pt x="4485594" y="2882745"/>
                  </a:lnTo>
                  <a:lnTo>
                    <a:pt x="4520334" y="2849586"/>
                  </a:lnTo>
                  <a:lnTo>
                    <a:pt x="4554258" y="2815698"/>
                  </a:lnTo>
                  <a:lnTo>
                    <a:pt x="4587365" y="2781108"/>
                  </a:lnTo>
                  <a:lnTo>
                    <a:pt x="4619659" y="2745842"/>
                  </a:lnTo>
                  <a:lnTo>
                    <a:pt x="4651139" y="2709929"/>
                  </a:lnTo>
                  <a:lnTo>
                    <a:pt x="4681808" y="2673394"/>
                  </a:lnTo>
                  <a:lnTo>
                    <a:pt x="4711666" y="2636265"/>
                  </a:lnTo>
                  <a:lnTo>
                    <a:pt x="4740715" y="2598570"/>
                  </a:lnTo>
                  <a:lnTo>
                    <a:pt x="4768955" y="2560335"/>
                  </a:lnTo>
                  <a:lnTo>
                    <a:pt x="4796390" y="2521588"/>
                  </a:lnTo>
                  <a:lnTo>
                    <a:pt x="4823018" y="2482356"/>
                  </a:lnTo>
                  <a:lnTo>
                    <a:pt x="4848842" y="2442666"/>
                  </a:lnTo>
                  <a:lnTo>
                    <a:pt x="4873864" y="2402544"/>
                  </a:lnTo>
                  <a:lnTo>
                    <a:pt x="4898083" y="2362019"/>
                  </a:lnTo>
                  <a:lnTo>
                    <a:pt x="4921503" y="2321118"/>
                  </a:lnTo>
                  <a:lnTo>
                    <a:pt x="4944123" y="2279866"/>
                  </a:lnTo>
                  <a:lnTo>
                    <a:pt x="4965945" y="2238293"/>
                  </a:lnTo>
                  <a:lnTo>
                    <a:pt x="4986970" y="2196424"/>
                  </a:lnTo>
                  <a:lnTo>
                    <a:pt x="5007200" y="2154287"/>
                  </a:lnTo>
                  <a:lnTo>
                    <a:pt x="5026636" y="2111910"/>
                  </a:lnTo>
                  <a:lnTo>
                    <a:pt x="5045279" y="2069318"/>
                  </a:lnTo>
                  <a:lnTo>
                    <a:pt x="5063130" y="2026540"/>
                  </a:lnTo>
                  <a:lnTo>
                    <a:pt x="5080191" y="1983603"/>
                  </a:lnTo>
                  <a:lnTo>
                    <a:pt x="5096463" y="1940533"/>
                  </a:lnTo>
                  <a:lnTo>
                    <a:pt x="5111946" y="1897358"/>
                  </a:lnTo>
                  <a:lnTo>
                    <a:pt x="5126644" y="1854105"/>
                  </a:lnTo>
                  <a:lnTo>
                    <a:pt x="5140556" y="1810801"/>
                  </a:lnTo>
                  <a:lnTo>
                    <a:pt x="5153684" y="1767474"/>
                  </a:lnTo>
                  <a:lnTo>
                    <a:pt x="5166029" y="1724150"/>
                  </a:lnTo>
                  <a:lnTo>
                    <a:pt x="5177592" y="1680856"/>
                  </a:lnTo>
                  <a:lnTo>
                    <a:pt x="5188375" y="1637621"/>
                  </a:lnTo>
                  <a:lnTo>
                    <a:pt x="5198379" y="1594470"/>
                  </a:lnTo>
                  <a:lnTo>
                    <a:pt x="5207606" y="1551431"/>
                  </a:lnTo>
                  <a:lnTo>
                    <a:pt x="5216056" y="1508532"/>
                  </a:lnTo>
                  <a:lnTo>
                    <a:pt x="5223730" y="1465798"/>
                  </a:lnTo>
                  <a:lnTo>
                    <a:pt x="5230631" y="1423259"/>
                  </a:lnTo>
                  <a:lnTo>
                    <a:pt x="5236758" y="1380940"/>
                  </a:lnTo>
                  <a:lnTo>
                    <a:pt x="5242115" y="1338868"/>
                  </a:lnTo>
                  <a:lnTo>
                    <a:pt x="5246701" y="1297072"/>
                  </a:lnTo>
                  <a:lnTo>
                    <a:pt x="5250518" y="1255577"/>
                  </a:lnTo>
                  <a:lnTo>
                    <a:pt x="5253567" y="1214412"/>
                  </a:lnTo>
                  <a:lnTo>
                    <a:pt x="5255850" y="1173604"/>
                  </a:lnTo>
                  <a:lnTo>
                    <a:pt x="5257368" y="1133178"/>
                  </a:lnTo>
                  <a:lnTo>
                    <a:pt x="5258122" y="1093164"/>
                  </a:lnTo>
                  <a:lnTo>
                    <a:pt x="5258113" y="1053587"/>
                  </a:lnTo>
                  <a:lnTo>
                    <a:pt x="5257342" y="1014476"/>
                  </a:lnTo>
                  <a:lnTo>
                    <a:pt x="5255198" y="524894"/>
                  </a:lnTo>
                  <a:lnTo>
                    <a:pt x="5333672" y="256025"/>
                  </a:lnTo>
                  <a:lnTo>
                    <a:pt x="5564038" y="112763"/>
                  </a:lnTo>
                  <a:lnTo>
                    <a:pt x="6017564" y="0"/>
                  </a:lnTo>
                  <a:close/>
                </a:path>
              </a:pathLst>
            </a:custGeom>
            <a:solidFill>
              <a:srgbClr val="FEF78E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3969093" y="3612553"/>
              <a:ext cx="200025" cy="599440"/>
            </a:xfrm>
            <a:custGeom>
              <a:avLst/>
              <a:gdLst/>
              <a:ahLst/>
              <a:cxnLst/>
              <a:rect l="l" t="t" r="r" b="b"/>
              <a:pathLst>
                <a:path w="200025" h="599439">
                  <a:moveTo>
                    <a:pt x="86982" y="0"/>
                  </a:moveTo>
                  <a:lnTo>
                    <a:pt x="84164" y="50851"/>
                  </a:lnTo>
                  <a:lnTo>
                    <a:pt x="75974" y="101608"/>
                  </a:lnTo>
                  <a:lnTo>
                    <a:pt x="62192" y="151959"/>
                  </a:lnTo>
                  <a:lnTo>
                    <a:pt x="42596" y="201594"/>
                  </a:lnTo>
                  <a:lnTo>
                    <a:pt x="16967" y="250202"/>
                  </a:lnTo>
                  <a:lnTo>
                    <a:pt x="0" y="276453"/>
                  </a:lnTo>
                  <a:lnTo>
                    <a:pt x="6388" y="286334"/>
                  </a:lnTo>
                  <a:lnTo>
                    <a:pt x="15132" y="294862"/>
                  </a:lnTo>
                  <a:lnTo>
                    <a:pt x="24713" y="302971"/>
                  </a:lnTo>
                  <a:lnTo>
                    <a:pt x="33616" y="311594"/>
                  </a:lnTo>
                  <a:lnTo>
                    <a:pt x="40753" y="321723"/>
                  </a:lnTo>
                  <a:lnTo>
                    <a:pt x="46075" y="332952"/>
                  </a:lnTo>
                  <a:lnTo>
                    <a:pt x="50140" y="344834"/>
                  </a:lnTo>
                  <a:lnTo>
                    <a:pt x="69430" y="416420"/>
                  </a:lnTo>
                  <a:lnTo>
                    <a:pt x="37515" y="402628"/>
                  </a:lnTo>
                  <a:lnTo>
                    <a:pt x="20662" y="533806"/>
                  </a:lnTo>
                  <a:lnTo>
                    <a:pt x="140728" y="590562"/>
                  </a:lnTo>
                  <a:lnTo>
                    <a:pt x="149648" y="594539"/>
                  </a:lnTo>
                  <a:lnTo>
                    <a:pt x="158883" y="597635"/>
                  </a:lnTo>
                  <a:lnTo>
                    <a:pt x="168232" y="598936"/>
                  </a:lnTo>
                  <a:lnTo>
                    <a:pt x="177495" y="597535"/>
                  </a:lnTo>
                  <a:lnTo>
                    <a:pt x="188797" y="590006"/>
                  </a:lnTo>
                  <a:lnTo>
                    <a:pt x="195827" y="577965"/>
                  </a:lnTo>
                  <a:lnTo>
                    <a:pt x="199305" y="563461"/>
                  </a:lnTo>
                  <a:lnTo>
                    <a:pt x="199948" y="548538"/>
                  </a:lnTo>
                  <a:lnTo>
                    <a:pt x="193618" y="502326"/>
                  </a:lnTo>
                  <a:lnTo>
                    <a:pt x="180688" y="457321"/>
                  </a:lnTo>
                  <a:lnTo>
                    <a:pt x="164601" y="412832"/>
                  </a:lnTo>
                  <a:lnTo>
                    <a:pt x="148800" y="368165"/>
                  </a:lnTo>
                  <a:lnTo>
                    <a:pt x="136728" y="322630"/>
                  </a:lnTo>
                  <a:lnTo>
                    <a:pt x="130499" y="267198"/>
                  </a:lnTo>
                  <a:lnTo>
                    <a:pt x="130806" y="211215"/>
                  </a:lnTo>
                  <a:lnTo>
                    <a:pt x="133795" y="154958"/>
                  </a:lnTo>
                  <a:lnTo>
                    <a:pt x="135610" y="98704"/>
                  </a:lnTo>
                  <a:lnTo>
                    <a:pt x="131420" y="53511"/>
                  </a:lnTo>
                  <a:lnTo>
                    <a:pt x="111055" y="14881"/>
                  </a:lnTo>
                  <a:lnTo>
                    <a:pt x="99924" y="5854"/>
                  </a:lnTo>
                  <a:lnTo>
                    <a:pt x="86982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3501199" y="3732974"/>
              <a:ext cx="491490" cy="311150"/>
            </a:xfrm>
            <a:custGeom>
              <a:avLst/>
              <a:gdLst/>
              <a:ahLst/>
              <a:cxnLst/>
              <a:rect l="l" t="t" r="r" b="b"/>
              <a:pathLst>
                <a:path w="491489" h="311150">
                  <a:moveTo>
                    <a:pt x="273634" y="0"/>
                  </a:moveTo>
                  <a:lnTo>
                    <a:pt x="75539" y="47840"/>
                  </a:lnTo>
                  <a:lnTo>
                    <a:pt x="0" y="147523"/>
                  </a:lnTo>
                  <a:lnTo>
                    <a:pt x="75539" y="218871"/>
                  </a:lnTo>
                  <a:lnTo>
                    <a:pt x="125483" y="262035"/>
                  </a:lnTo>
                  <a:lnTo>
                    <a:pt x="161655" y="292777"/>
                  </a:lnTo>
                  <a:lnTo>
                    <a:pt x="181952" y="308991"/>
                  </a:lnTo>
                  <a:lnTo>
                    <a:pt x="190382" y="310616"/>
                  </a:lnTo>
                  <a:lnTo>
                    <a:pt x="216769" y="303133"/>
                  </a:lnTo>
                  <a:lnTo>
                    <a:pt x="282333" y="279319"/>
                  </a:lnTo>
                  <a:lnTo>
                    <a:pt x="408292" y="231952"/>
                  </a:lnTo>
                  <a:lnTo>
                    <a:pt x="491032" y="181000"/>
                  </a:lnTo>
                  <a:lnTo>
                    <a:pt x="446722" y="73215"/>
                  </a:lnTo>
                  <a:lnTo>
                    <a:pt x="27363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6"/>
            <p:cNvSpPr/>
            <p:nvPr/>
          </p:nvSpPr>
          <p:spPr>
            <a:xfrm>
              <a:off x="3415881" y="3284448"/>
              <a:ext cx="643890" cy="701040"/>
            </a:xfrm>
            <a:custGeom>
              <a:avLst/>
              <a:gdLst/>
              <a:ahLst/>
              <a:cxnLst/>
              <a:rect l="l" t="t" r="r" b="b"/>
              <a:pathLst>
                <a:path w="643889" h="701039">
                  <a:moveTo>
                    <a:pt x="316141" y="0"/>
                  </a:moveTo>
                  <a:lnTo>
                    <a:pt x="272529" y="3900"/>
                  </a:lnTo>
                  <a:lnTo>
                    <a:pt x="230801" y="13889"/>
                  </a:lnTo>
                  <a:lnTo>
                    <a:pt x="191334" y="29545"/>
                  </a:lnTo>
                  <a:lnTo>
                    <a:pt x="154504" y="50443"/>
                  </a:lnTo>
                  <a:lnTo>
                    <a:pt x="120688" y="76160"/>
                  </a:lnTo>
                  <a:lnTo>
                    <a:pt x="90262" y="106272"/>
                  </a:lnTo>
                  <a:lnTo>
                    <a:pt x="63603" y="140355"/>
                  </a:lnTo>
                  <a:lnTo>
                    <a:pt x="41088" y="177987"/>
                  </a:lnTo>
                  <a:lnTo>
                    <a:pt x="23093" y="218743"/>
                  </a:lnTo>
                  <a:lnTo>
                    <a:pt x="9996" y="262200"/>
                  </a:lnTo>
                  <a:lnTo>
                    <a:pt x="2172" y="307935"/>
                  </a:lnTo>
                  <a:lnTo>
                    <a:pt x="0" y="355523"/>
                  </a:lnTo>
                  <a:lnTo>
                    <a:pt x="3698" y="403021"/>
                  </a:lnTo>
                  <a:lnTo>
                    <a:pt x="12986" y="448484"/>
                  </a:lnTo>
                  <a:lnTo>
                    <a:pt x="27471" y="491501"/>
                  </a:lnTo>
                  <a:lnTo>
                    <a:pt x="46765" y="531662"/>
                  </a:lnTo>
                  <a:lnTo>
                    <a:pt x="70476" y="568554"/>
                  </a:lnTo>
                  <a:lnTo>
                    <a:pt x="98215" y="601767"/>
                  </a:lnTo>
                  <a:lnTo>
                    <a:pt x="129591" y="630888"/>
                  </a:lnTo>
                  <a:lnTo>
                    <a:pt x="164215" y="655508"/>
                  </a:lnTo>
                  <a:lnTo>
                    <a:pt x="201696" y="675213"/>
                  </a:lnTo>
                  <a:lnTo>
                    <a:pt x="241644" y="689594"/>
                  </a:lnTo>
                  <a:lnTo>
                    <a:pt x="283669" y="698238"/>
                  </a:lnTo>
                  <a:lnTo>
                    <a:pt x="327380" y="700735"/>
                  </a:lnTo>
                  <a:lnTo>
                    <a:pt x="370992" y="696837"/>
                  </a:lnTo>
                  <a:lnTo>
                    <a:pt x="412719" y="686849"/>
                  </a:lnTo>
                  <a:lnTo>
                    <a:pt x="452187" y="671194"/>
                  </a:lnTo>
                  <a:lnTo>
                    <a:pt x="489017" y="650297"/>
                  </a:lnTo>
                  <a:lnTo>
                    <a:pt x="522833" y="624580"/>
                  </a:lnTo>
                  <a:lnTo>
                    <a:pt x="553259" y="594467"/>
                  </a:lnTo>
                  <a:lnTo>
                    <a:pt x="579918" y="560383"/>
                  </a:lnTo>
                  <a:lnTo>
                    <a:pt x="602433" y="522750"/>
                  </a:lnTo>
                  <a:lnTo>
                    <a:pt x="620427" y="481993"/>
                  </a:lnTo>
                  <a:lnTo>
                    <a:pt x="633525" y="438535"/>
                  </a:lnTo>
                  <a:lnTo>
                    <a:pt x="641348" y="392800"/>
                  </a:lnTo>
                  <a:lnTo>
                    <a:pt x="643521" y="345211"/>
                  </a:lnTo>
                  <a:lnTo>
                    <a:pt x="639822" y="297716"/>
                  </a:lnTo>
                  <a:lnTo>
                    <a:pt x="630535" y="252256"/>
                  </a:lnTo>
                  <a:lnTo>
                    <a:pt x="616050" y="209240"/>
                  </a:lnTo>
                  <a:lnTo>
                    <a:pt x="596756" y="169081"/>
                  </a:lnTo>
                  <a:lnTo>
                    <a:pt x="573045" y="132189"/>
                  </a:lnTo>
                  <a:lnTo>
                    <a:pt x="545306" y="98977"/>
                  </a:lnTo>
                  <a:lnTo>
                    <a:pt x="513929" y="69855"/>
                  </a:lnTo>
                  <a:lnTo>
                    <a:pt x="479305" y="45235"/>
                  </a:lnTo>
                  <a:lnTo>
                    <a:pt x="441825" y="25528"/>
                  </a:lnTo>
                  <a:lnTo>
                    <a:pt x="401877" y="11146"/>
                  </a:lnTo>
                  <a:lnTo>
                    <a:pt x="359852" y="2499"/>
                  </a:lnTo>
                  <a:lnTo>
                    <a:pt x="316141" y="0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7" name="object 7"/>
            <p:cNvSpPr/>
            <p:nvPr/>
          </p:nvSpPr>
          <p:spPr>
            <a:xfrm>
              <a:off x="3555352" y="3526180"/>
              <a:ext cx="372110" cy="228600"/>
            </a:xfrm>
            <a:custGeom>
              <a:avLst/>
              <a:gdLst/>
              <a:ahLst/>
              <a:cxnLst/>
              <a:rect l="l" t="t" r="r" b="b"/>
              <a:pathLst>
                <a:path w="372110" h="228600">
                  <a:moveTo>
                    <a:pt x="110604" y="168821"/>
                  </a:moveTo>
                  <a:lnTo>
                    <a:pt x="105625" y="139801"/>
                  </a:lnTo>
                  <a:lnTo>
                    <a:pt x="92735" y="113360"/>
                  </a:lnTo>
                  <a:lnTo>
                    <a:pt x="74650" y="94183"/>
                  </a:lnTo>
                  <a:lnTo>
                    <a:pt x="53733" y="84074"/>
                  </a:lnTo>
                  <a:lnTo>
                    <a:pt x="32346" y="84772"/>
                  </a:lnTo>
                  <a:lnTo>
                    <a:pt x="14566" y="96685"/>
                  </a:lnTo>
                  <a:lnTo>
                    <a:pt x="3492" y="117106"/>
                  </a:lnTo>
                  <a:lnTo>
                    <a:pt x="0" y="143230"/>
                  </a:lnTo>
                  <a:lnTo>
                    <a:pt x="4991" y="172237"/>
                  </a:lnTo>
                  <a:lnTo>
                    <a:pt x="17881" y="198704"/>
                  </a:lnTo>
                  <a:lnTo>
                    <a:pt x="35966" y="217868"/>
                  </a:lnTo>
                  <a:lnTo>
                    <a:pt x="56870" y="227990"/>
                  </a:lnTo>
                  <a:lnTo>
                    <a:pt x="78270" y="227266"/>
                  </a:lnTo>
                  <a:lnTo>
                    <a:pt x="96050" y="215366"/>
                  </a:lnTo>
                  <a:lnTo>
                    <a:pt x="107124" y="194945"/>
                  </a:lnTo>
                  <a:lnTo>
                    <a:pt x="110604" y="168821"/>
                  </a:lnTo>
                  <a:close/>
                </a:path>
                <a:path w="372110" h="228600">
                  <a:moveTo>
                    <a:pt x="371525" y="84747"/>
                  </a:moveTo>
                  <a:lnTo>
                    <a:pt x="366547" y="55740"/>
                  </a:lnTo>
                  <a:lnTo>
                    <a:pt x="353656" y="29286"/>
                  </a:lnTo>
                  <a:lnTo>
                    <a:pt x="335572" y="10109"/>
                  </a:lnTo>
                  <a:lnTo>
                    <a:pt x="314655" y="0"/>
                  </a:lnTo>
                  <a:lnTo>
                    <a:pt x="293268" y="698"/>
                  </a:lnTo>
                  <a:lnTo>
                    <a:pt x="275475" y="12611"/>
                  </a:lnTo>
                  <a:lnTo>
                    <a:pt x="264401" y="33045"/>
                  </a:lnTo>
                  <a:lnTo>
                    <a:pt x="260921" y="59169"/>
                  </a:lnTo>
                  <a:lnTo>
                    <a:pt x="265912" y="88163"/>
                  </a:lnTo>
                  <a:lnTo>
                    <a:pt x="278803" y="114630"/>
                  </a:lnTo>
                  <a:lnTo>
                    <a:pt x="296887" y="133794"/>
                  </a:lnTo>
                  <a:lnTo>
                    <a:pt x="317792" y="143916"/>
                  </a:lnTo>
                  <a:lnTo>
                    <a:pt x="339191" y="143192"/>
                  </a:lnTo>
                  <a:lnTo>
                    <a:pt x="356958" y="131292"/>
                  </a:lnTo>
                  <a:lnTo>
                    <a:pt x="368033" y="110871"/>
                  </a:lnTo>
                  <a:lnTo>
                    <a:pt x="371525" y="8474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8" name="object 8"/>
            <p:cNvSpPr/>
            <p:nvPr/>
          </p:nvSpPr>
          <p:spPr>
            <a:xfrm>
              <a:off x="3738803" y="3664229"/>
              <a:ext cx="80645" cy="114300"/>
            </a:xfrm>
            <a:custGeom>
              <a:avLst/>
              <a:gdLst/>
              <a:ahLst/>
              <a:cxnLst/>
              <a:rect l="l" t="t" r="r" b="b"/>
              <a:pathLst>
                <a:path w="80645" h="114300">
                  <a:moveTo>
                    <a:pt x="0" y="0"/>
                  </a:moveTo>
                  <a:lnTo>
                    <a:pt x="28917" y="114033"/>
                  </a:lnTo>
                  <a:lnTo>
                    <a:pt x="80632" y="733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A58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9" name="object 9"/>
            <p:cNvSpPr/>
            <p:nvPr/>
          </p:nvSpPr>
          <p:spPr>
            <a:xfrm>
              <a:off x="3511804" y="3449192"/>
              <a:ext cx="381000" cy="158115"/>
            </a:xfrm>
            <a:custGeom>
              <a:avLst/>
              <a:gdLst/>
              <a:ahLst/>
              <a:cxnLst/>
              <a:rect l="l" t="t" r="r" b="b"/>
              <a:pathLst>
                <a:path w="381000" h="158114">
                  <a:moveTo>
                    <a:pt x="137363" y="108826"/>
                  </a:moveTo>
                  <a:lnTo>
                    <a:pt x="130365" y="105867"/>
                  </a:lnTo>
                  <a:lnTo>
                    <a:pt x="114338" y="106908"/>
                  </a:lnTo>
                  <a:lnTo>
                    <a:pt x="91630" y="111594"/>
                  </a:lnTo>
                  <a:lnTo>
                    <a:pt x="38163" y="129501"/>
                  </a:lnTo>
                  <a:lnTo>
                    <a:pt x="3797" y="148272"/>
                  </a:lnTo>
                  <a:lnTo>
                    <a:pt x="0" y="154838"/>
                  </a:lnTo>
                  <a:lnTo>
                    <a:pt x="6997" y="157797"/>
                  </a:lnTo>
                  <a:lnTo>
                    <a:pt x="45720" y="152082"/>
                  </a:lnTo>
                  <a:lnTo>
                    <a:pt x="99187" y="134175"/>
                  </a:lnTo>
                  <a:lnTo>
                    <a:pt x="133565" y="115404"/>
                  </a:lnTo>
                  <a:lnTo>
                    <a:pt x="137363" y="108826"/>
                  </a:lnTo>
                  <a:close/>
                </a:path>
                <a:path w="381000" h="158114">
                  <a:moveTo>
                    <a:pt x="380377" y="2667"/>
                  </a:moveTo>
                  <a:lnTo>
                    <a:pt x="373265" y="0"/>
                  </a:lnTo>
                  <a:lnTo>
                    <a:pt x="357301" y="1701"/>
                  </a:lnTo>
                  <a:lnTo>
                    <a:pt x="334797" y="7340"/>
                  </a:lnTo>
                  <a:lnTo>
                    <a:pt x="282117" y="27457"/>
                  </a:lnTo>
                  <a:lnTo>
                    <a:pt x="248564" y="47637"/>
                  </a:lnTo>
                  <a:lnTo>
                    <a:pt x="245046" y="54356"/>
                  </a:lnTo>
                  <a:lnTo>
                    <a:pt x="252158" y="57023"/>
                  </a:lnTo>
                  <a:lnTo>
                    <a:pt x="290614" y="49695"/>
                  </a:lnTo>
                  <a:lnTo>
                    <a:pt x="343293" y="29578"/>
                  </a:lnTo>
                  <a:lnTo>
                    <a:pt x="376847" y="9398"/>
                  </a:lnTo>
                  <a:lnTo>
                    <a:pt x="380377" y="2667"/>
                  </a:lnTo>
                  <a:close/>
                </a:path>
              </a:pathLst>
            </a:custGeom>
            <a:solidFill>
              <a:srgbClr val="6C5C4B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0" name="object 10"/>
            <p:cNvSpPr/>
            <p:nvPr/>
          </p:nvSpPr>
          <p:spPr>
            <a:xfrm>
              <a:off x="3326447" y="3194630"/>
              <a:ext cx="742315" cy="626110"/>
            </a:xfrm>
            <a:custGeom>
              <a:avLst/>
              <a:gdLst/>
              <a:ahLst/>
              <a:cxnLst/>
              <a:rect l="l" t="t" r="r" b="b"/>
              <a:pathLst>
                <a:path w="742314" h="626110">
                  <a:moveTo>
                    <a:pt x="359703" y="0"/>
                  </a:moveTo>
                  <a:lnTo>
                    <a:pt x="288513" y="11051"/>
                  </a:lnTo>
                  <a:lnTo>
                    <a:pt x="207063" y="50025"/>
                  </a:lnTo>
                  <a:lnTo>
                    <a:pt x="162656" y="76765"/>
                  </a:lnTo>
                  <a:lnTo>
                    <a:pt x="115976" y="96347"/>
                  </a:lnTo>
                  <a:lnTo>
                    <a:pt x="61493" y="101120"/>
                  </a:lnTo>
                  <a:lnTo>
                    <a:pt x="64757" y="109257"/>
                  </a:lnTo>
                  <a:lnTo>
                    <a:pt x="70440" y="115978"/>
                  </a:lnTo>
                  <a:lnTo>
                    <a:pt x="77466" y="121639"/>
                  </a:lnTo>
                  <a:lnTo>
                    <a:pt x="84759" y="126597"/>
                  </a:lnTo>
                  <a:lnTo>
                    <a:pt x="73460" y="127272"/>
                  </a:lnTo>
                  <a:lnTo>
                    <a:pt x="62480" y="126855"/>
                  </a:lnTo>
                  <a:lnTo>
                    <a:pt x="53991" y="128684"/>
                  </a:lnTo>
                  <a:lnTo>
                    <a:pt x="50165" y="136096"/>
                  </a:lnTo>
                  <a:lnTo>
                    <a:pt x="52143" y="145111"/>
                  </a:lnTo>
                  <a:lnTo>
                    <a:pt x="57927" y="152646"/>
                  </a:lnTo>
                  <a:lnTo>
                    <a:pt x="65231" y="159297"/>
                  </a:lnTo>
                  <a:lnTo>
                    <a:pt x="71767" y="165662"/>
                  </a:lnTo>
                  <a:lnTo>
                    <a:pt x="65361" y="171547"/>
                  </a:lnTo>
                  <a:lnTo>
                    <a:pt x="56037" y="175731"/>
                  </a:lnTo>
                  <a:lnTo>
                    <a:pt x="45834" y="177579"/>
                  </a:lnTo>
                  <a:lnTo>
                    <a:pt x="36791" y="176457"/>
                  </a:lnTo>
                  <a:lnTo>
                    <a:pt x="40763" y="183673"/>
                  </a:lnTo>
                  <a:lnTo>
                    <a:pt x="46429" y="188647"/>
                  </a:lnTo>
                  <a:lnTo>
                    <a:pt x="53474" y="191600"/>
                  </a:lnTo>
                  <a:lnTo>
                    <a:pt x="61582" y="192751"/>
                  </a:lnTo>
                  <a:lnTo>
                    <a:pt x="39678" y="203678"/>
                  </a:lnTo>
                  <a:lnTo>
                    <a:pt x="11738" y="262251"/>
                  </a:lnTo>
                  <a:lnTo>
                    <a:pt x="2894" y="314343"/>
                  </a:lnTo>
                  <a:lnTo>
                    <a:pt x="0" y="372338"/>
                  </a:lnTo>
                  <a:lnTo>
                    <a:pt x="3594" y="399659"/>
                  </a:lnTo>
                  <a:lnTo>
                    <a:pt x="22737" y="469452"/>
                  </a:lnTo>
                  <a:lnTo>
                    <a:pt x="53340" y="534559"/>
                  </a:lnTo>
                  <a:lnTo>
                    <a:pt x="81746" y="574075"/>
                  </a:lnTo>
                  <a:lnTo>
                    <a:pt x="114096" y="610429"/>
                  </a:lnTo>
                  <a:lnTo>
                    <a:pt x="142176" y="625554"/>
                  </a:lnTo>
                  <a:lnTo>
                    <a:pt x="148816" y="619901"/>
                  </a:lnTo>
                  <a:lnTo>
                    <a:pt x="150241" y="611195"/>
                  </a:lnTo>
                  <a:lnTo>
                    <a:pt x="148855" y="601507"/>
                  </a:lnTo>
                  <a:lnTo>
                    <a:pt x="147066" y="592903"/>
                  </a:lnTo>
                  <a:lnTo>
                    <a:pt x="143090" y="567947"/>
                  </a:lnTo>
                  <a:lnTo>
                    <a:pt x="139509" y="542922"/>
                  </a:lnTo>
                  <a:lnTo>
                    <a:pt x="136728" y="517811"/>
                  </a:lnTo>
                  <a:lnTo>
                    <a:pt x="135153" y="492598"/>
                  </a:lnTo>
                  <a:lnTo>
                    <a:pt x="136070" y="465395"/>
                  </a:lnTo>
                  <a:lnTo>
                    <a:pt x="139519" y="438398"/>
                  </a:lnTo>
                  <a:lnTo>
                    <a:pt x="143886" y="411481"/>
                  </a:lnTo>
                  <a:lnTo>
                    <a:pt x="147561" y="384521"/>
                  </a:lnTo>
                  <a:lnTo>
                    <a:pt x="149100" y="355532"/>
                  </a:lnTo>
                  <a:lnTo>
                    <a:pt x="147778" y="326572"/>
                  </a:lnTo>
                  <a:lnTo>
                    <a:pt x="143573" y="298016"/>
                  </a:lnTo>
                  <a:lnTo>
                    <a:pt x="136461" y="270234"/>
                  </a:lnTo>
                  <a:lnTo>
                    <a:pt x="162170" y="274618"/>
                  </a:lnTo>
                  <a:lnTo>
                    <a:pt x="187096" y="279136"/>
                  </a:lnTo>
                  <a:lnTo>
                    <a:pt x="212460" y="281321"/>
                  </a:lnTo>
                  <a:lnTo>
                    <a:pt x="239483" y="278705"/>
                  </a:lnTo>
                  <a:lnTo>
                    <a:pt x="276117" y="269708"/>
                  </a:lnTo>
                  <a:lnTo>
                    <a:pt x="311645" y="256861"/>
                  </a:lnTo>
                  <a:lnTo>
                    <a:pt x="344268" y="238775"/>
                  </a:lnTo>
                  <a:lnTo>
                    <a:pt x="372186" y="214062"/>
                  </a:lnTo>
                  <a:lnTo>
                    <a:pt x="366687" y="227374"/>
                  </a:lnTo>
                  <a:lnTo>
                    <a:pt x="358559" y="240147"/>
                  </a:lnTo>
                  <a:lnTo>
                    <a:pt x="349983" y="252788"/>
                  </a:lnTo>
                  <a:lnTo>
                    <a:pt x="343141" y="265700"/>
                  </a:lnTo>
                  <a:lnTo>
                    <a:pt x="393371" y="241436"/>
                  </a:lnTo>
                  <a:lnTo>
                    <a:pt x="439115" y="208486"/>
                  </a:lnTo>
                  <a:lnTo>
                    <a:pt x="472456" y="172469"/>
                  </a:lnTo>
                  <a:lnTo>
                    <a:pt x="480098" y="158372"/>
                  </a:lnTo>
                  <a:lnTo>
                    <a:pt x="478346" y="171409"/>
                  </a:lnTo>
                  <a:lnTo>
                    <a:pt x="468141" y="196111"/>
                  </a:lnTo>
                  <a:lnTo>
                    <a:pt x="465810" y="208740"/>
                  </a:lnTo>
                  <a:lnTo>
                    <a:pt x="485010" y="195740"/>
                  </a:lnTo>
                  <a:lnTo>
                    <a:pt x="505525" y="177098"/>
                  </a:lnTo>
                  <a:lnTo>
                    <a:pt x="521080" y="155637"/>
                  </a:lnTo>
                  <a:lnTo>
                    <a:pt x="525399" y="134179"/>
                  </a:lnTo>
                  <a:lnTo>
                    <a:pt x="529183" y="146738"/>
                  </a:lnTo>
                  <a:lnTo>
                    <a:pt x="541769" y="184509"/>
                  </a:lnTo>
                  <a:lnTo>
                    <a:pt x="570965" y="222106"/>
                  </a:lnTo>
                  <a:lnTo>
                    <a:pt x="617072" y="266513"/>
                  </a:lnTo>
                  <a:lnTo>
                    <a:pt x="633204" y="283995"/>
                  </a:lnTo>
                  <a:lnTo>
                    <a:pt x="647242" y="303546"/>
                  </a:lnTo>
                  <a:lnTo>
                    <a:pt x="663247" y="329862"/>
                  </a:lnTo>
                  <a:lnTo>
                    <a:pt x="671649" y="342742"/>
                  </a:lnTo>
                  <a:lnTo>
                    <a:pt x="680567" y="355120"/>
                  </a:lnTo>
                  <a:lnTo>
                    <a:pt x="693423" y="371527"/>
                  </a:lnTo>
                  <a:lnTo>
                    <a:pt x="699230" y="380054"/>
                  </a:lnTo>
                  <a:lnTo>
                    <a:pt x="712014" y="404298"/>
                  </a:lnTo>
                  <a:lnTo>
                    <a:pt x="718773" y="411959"/>
                  </a:lnTo>
                  <a:lnTo>
                    <a:pt x="723416" y="414829"/>
                  </a:lnTo>
                  <a:lnTo>
                    <a:pt x="725068" y="415496"/>
                  </a:lnTo>
                  <a:lnTo>
                    <a:pt x="736723" y="368519"/>
                  </a:lnTo>
                  <a:lnTo>
                    <a:pt x="742242" y="321210"/>
                  </a:lnTo>
                  <a:lnTo>
                    <a:pt x="741249" y="274432"/>
                  </a:lnTo>
                  <a:lnTo>
                    <a:pt x="733367" y="229043"/>
                  </a:lnTo>
                  <a:lnTo>
                    <a:pt x="718221" y="185905"/>
                  </a:lnTo>
                  <a:lnTo>
                    <a:pt x="695432" y="145879"/>
                  </a:lnTo>
                  <a:lnTo>
                    <a:pt x="664625" y="109825"/>
                  </a:lnTo>
                  <a:lnTo>
                    <a:pt x="625424" y="78603"/>
                  </a:lnTo>
                  <a:lnTo>
                    <a:pt x="573570" y="60908"/>
                  </a:lnTo>
                  <a:lnTo>
                    <a:pt x="546885" y="56870"/>
                  </a:lnTo>
                  <a:lnTo>
                    <a:pt x="519887" y="50003"/>
                  </a:lnTo>
                  <a:lnTo>
                    <a:pt x="508461" y="44917"/>
                  </a:lnTo>
                  <a:lnTo>
                    <a:pt x="497595" y="38738"/>
                  </a:lnTo>
                  <a:lnTo>
                    <a:pt x="486886" y="32197"/>
                  </a:lnTo>
                  <a:lnTo>
                    <a:pt x="475932" y="26025"/>
                  </a:lnTo>
                  <a:lnTo>
                    <a:pt x="430909" y="9577"/>
                  </a:lnTo>
                  <a:lnTo>
                    <a:pt x="395757" y="1946"/>
                  </a:lnTo>
                  <a:lnTo>
                    <a:pt x="359703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1" name="object 11"/>
            <p:cNvSpPr/>
            <p:nvPr/>
          </p:nvSpPr>
          <p:spPr>
            <a:xfrm>
              <a:off x="3326447" y="3194630"/>
              <a:ext cx="742315" cy="626110"/>
            </a:xfrm>
            <a:custGeom>
              <a:avLst/>
              <a:gdLst/>
              <a:ahLst/>
              <a:cxnLst/>
              <a:rect l="l" t="t" r="r" b="b"/>
              <a:pathLst>
                <a:path w="742314" h="626110">
                  <a:moveTo>
                    <a:pt x="475932" y="26025"/>
                  </a:moveTo>
                  <a:lnTo>
                    <a:pt x="430909" y="9577"/>
                  </a:lnTo>
                  <a:lnTo>
                    <a:pt x="359703" y="0"/>
                  </a:lnTo>
                  <a:lnTo>
                    <a:pt x="323730" y="3080"/>
                  </a:lnTo>
                  <a:lnTo>
                    <a:pt x="288513" y="11051"/>
                  </a:lnTo>
                  <a:lnTo>
                    <a:pt x="254723" y="23777"/>
                  </a:lnTo>
                  <a:lnTo>
                    <a:pt x="207063" y="50025"/>
                  </a:lnTo>
                  <a:lnTo>
                    <a:pt x="162656" y="76765"/>
                  </a:lnTo>
                  <a:lnTo>
                    <a:pt x="115976" y="96347"/>
                  </a:lnTo>
                  <a:lnTo>
                    <a:pt x="61493" y="101120"/>
                  </a:lnTo>
                  <a:lnTo>
                    <a:pt x="64757" y="109257"/>
                  </a:lnTo>
                  <a:lnTo>
                    <a:pt x="70440" y="115978"/>
                  </a:lnTo>
                  <a:lnTo>
                    <a:pt x="77466" y="121639"/>
                  </a:lnTo>
                  <a:lnTo>
                    <a:pt x="84759" y="126597"/>
                  </a:lnTo>
                  <a:lnTo>
                    <a:pt x="73460" y="127272"/>
                  </a:lnTo>
                  <a:lnTo>
                    <a:pt x="62480" y="126855"/>
                  </a:lnTo>
                  <a:lnTo>
                    <a:pt x="53991" y="128684"/>
                  </a:lnTo>
                  <a:lnTo>
                    <a:pt x="50165" y="136096"/>
                  </a:lnTo>
                  <a:lnTo>
                    <a:pt x="52143" y="145111"/>
                  </a:lnTo>
                  <a:lnTo>
                    <a:pt x="57927" y="152646"/>
                  </a:lnTo>
                  <a:lnTo>
                    <a:pt x="65231" y="159297"/>
                  </a:lnTo>
                  <a:lnTo>
                    <a:pt x="71767" y="165662"/>
                  </a:lnTo>
                  <a:lnTo>
                    <a:pt x="65361" y="171547"/>
                  </a:lnTo>
                  <a:lnTo>
                    <a:pt x="56037" y="175731"/>
                  </a:lnTo>
                  <a:lnTo>
                    <a:pt x="45834" y="177579"/>
                  </a:lnTo>
                  <a:lnTo>
                    <a:pt x="36791" y="176457"/>
                  </a:lnTo>
                  <a:lnTo>
                    <a:pt x="40763" y="183673"/>
                  </a:lnTo>
                  <a:lnTo>
                    <a:pt x="46429" y="188647"/>
                  </a:lnTo>
                  <a:lnTo>
                    <a:pt x="53474" y="191600"/>
                  </a:lnTo>
                  <a:lnTo>
                    <a:pt x="61582" y="192751"/>
                  </a:lnTo>
                  <a:lnTo>
                    <a:pt x="39678" y="203678"/>
                  </a:lnTo>
                  <a:lnTo>
                    <a:pt x="11738" y="262251"/>
                  </a:lnTo>
                  <a:lnTo>
                    <a:pt x="2894" y="314343"/>
                  </a:lnTo>
                  <a:lnTo>
                    <a:pt x="0" y="372338"/>
                  </a:lnTo>
                  <a:lnTo>
                    <a:pt x="3594" y="399659"/>
                  </a:lnTo>
                  <a:lnTo>
                    <a:pt x="22737" y="469452"/>
                  </a:lnTo>
                  <a:lnTo>
                    <a:pt x="53340" y="534559"/>
                  </a:lnTo>
                  <a:lnTo>
                    <a:pt x="81746" y="574075"/>
                  </a:lnTo>
                  <a:lnTo>
                    <a:pt x="114096" y="610429"/>
                  </a:lnTo>
                  <a:lnTo>
                    <a:pt x="142176" y="625554"/>
                  </a:lnTo>
                  <a:lnTo>
                    <a:pt x="148816" y="619901"/>
                  </a:lnTo>
                  <a:lnTo>
                    <a:pt x="150241" y="611195"/>
                  </a:lnTo>
                  <a:lnTo>
                    <a:pt x="148855" y="601507"/>
                  </a:lnTo>
                  <a:lnTo>
                    <a:pt x="147066" y="592903"/>
                  </a:lnTo>
                  <a:lnTo>
                    <a:pt x="143090" y="567947"/>
                  </a:lnTo>
                  <a:lnTo>
                    <a:pt x="139509" y="542922"/>
                  </a:lnTo>
                  <a:lnTo>
                    <a:pt x="136728" y="517811"/>
                  </a:lnTo>
                  <a:lnTo>
                    <a:pt x="135153" y="492598"/>
                  </a:lnTo>
                  <a:lnTo>
                    <a:pt x="136070" y="465395"/>
                  </a:lnTo>
                  <a:lnTo>
                    <a:pt x="139519" y="438398"/>
                  </a:lnTo>
                  <a:lnTo>
                    <a:pt x="143886" y="411481"/>
                  </a:lnTo>
                  <a:lnTo>
                    <a:pt x="147561" y="384521"/>
                  </a:lnTo>
                  <a:lnTo>
                    <a:pt x="149100" y="355532"/>
                  </a:lnTo>
                  <a:lnTo>
                    <a:pt x="147778" y="326572"/>
                  </a:lnTo>
                  <a:lnTo>
                    <a:pt x="143573" y="298016"/>
                  </a:lnTo>
                  <a:lnTo>
                    <a:pt x="136461" y="270234"/>
                  </a:lnTo>
                  <a:lnTo>
                    <a:pt x="162170" y="274618"/>
                  </a:lnTo>
                  <a:lnTo>
                    <a:pt x="187096" y="279136"/>
                  </a:lnTo>
                  <a:lnTo>
                    <a:pt x="212460" y="281321"/>
                  </a:lnTo>
                  <a:lnTo>
                    <a:pt x="239483" y="278705"/>
                  </a:lnTo>
                  <a:lnTo>
                    <a:pt x="276117" y="269708"/>
                  </a:lnTo>
                  <a:lnTo>
                    <a:pt x="311645" y="256861"/>
                  </a:lnTo>
                  <a:lnTo>
                    <a:pt x="344268" y="238775"/>
                  </a:lnTo>
                  <a:lnTo>
                    <a:pt x="372186" y="214062"/>
                  </a:lnTo>
                  <a:lnTo>
                    <a:pt x="366687" y="227374"/>
                  </a:lnTo>
                  <a:lnTo>
                    <a:pt x="358559" y="240147"/>
                  </a:lnTo>
                  <a:lnTo>
                    <a:pt x="349983" y="252788"/>
                  </a:lnTo>
                  <a:lnTo>
                    <a:pt x="343141" y="265700"/>
                  </a:lnTo>
                  <a:lnTo>
                    <a:pt x="393371" y="241436"/>
                  </a:lnTo>
                  <a:lnTo>
                    <a:pt x="439115" y="208486"/>
                  </a:lnTo>
                  <a:lnTo>
                    <a:pt x="472456" y="172469"/>
                  </a:lnTo>
                  <a:lnTo>
                    <a:pt x="480098" y="158372"/>
                  </a:lnTo>
                  <a:lnTo>
                    <a:pt x="478346" y="171409"/>
                  </a:lnTo>
                  <a:lnTo>
                    <a:pt x="473340" y="183828"/>
                  </a:lnTo>
                  <a:lnTo>
                    <a:pt x="468141" y="196111"/>
                  </a:lnTo>
                  <a:lnTo>
                    <a:pt x="465810" y="208740"/>
                  </a:lnTo>
                  <a:lnTo>
                    <a:pt x="485010" y="195740"/>
                  </a:lnTo>
                  <a:lnTo>
                    <a:pt x="505525" y="177098"/>
                  </a:lnTo>
                  <a:lnTo>
                    <a:pt x="521080" y="155637"/>
                  </a:lnTo>
                  <a:lnTo>
                    <a:pt x="525399" y="134179"/>
                  </a:lnTo>
                  <a:lnTo>
                    <a:pt x="529183" y="146738"/>
                  </a:lnTo>
                  <a:lnTo>
                    <a:pt x="541769" y="184509"/>
                  </a:lnTo>
                  <a:lnTo>
                    <a:pt x="570965" y="222106"/>
                  </a:lnTo>
                  <a:lnTo>
                    <a:pt x="599785" y="249993"/>
                  </a:lnTo>
                  <a:lnTo>
                    <a:pt x="617072" y="266513"/>
                  </a:lnTo>
                  <a:lnTo>
                    <a:pt x="633204" y="283995"/>
                  </a:lnTo>
                  <a:lnTo>
                    <a:pt x="647242" y="303546"/>
                  </a:lnTo>
                  <a:lnTo>
                    <a:pt x="655175" y="316717"/>
                  </a:lnTo>
                  <a:lnTo>
                    <a:pt x="663247" y="329862"/>
                  </a:lnTo>
                  <a:lnTo>
                    <a:pt x="671649" y="342742"/>
                  </a:lnTo>
                  <a:lnTo>
                    <a:pt x="680567" y="355120"/>
                  </a:lnTo>
                  <a:lnTo>
                    <a:pt x="687048" y="363332"/>
                  </a:lnTo>
                  <a:lnTo>
                    <a:pt x="693423" y="371527"/>
                  </a:lnTo>
                  <a:lnTo>
                    <a:pt x="699230" y="380054"/>
                  </a:lnTo>
                  <a:lnTo>
                    <a:pt x="704011" y="389258"/>
                  </a:lnTo>
                  <a:lnTo>
                    <a:pt x="712014" y="404298"/>
                  </a:lnTo>
                  <a:lnTo>
                    <a:pt x="718773" y="411959"/>
                  </a:lnTo>
                  <a:lnTo>
                    <a:pt x="723416" y="414829"/>
                  </a:lnTo>
                  <a:lnTo>
                    <a:pt x="725068" y="415496"/>
                  </a:lnTo>
                  <a:lnTo>
                    <a:pt x="736723" y="368519"/>
                  </a:lnTo>
                  <a:lnTo>
                    <a:pt x="742242" y="321210"/>
                  </a:lnTo>
                  <a:lnTo>
                    <a:pt x="741249" y="274432"/>
                  </a:lnTo>
                  <a:lnTo>
                    <a:pt x="733367" y="229043"/>
                  </a:lnTo>
                  <a:lnTo>
                    <a:pt x="718221" y="185905"/>
                  </a:lnTo>
                  <a:lnTo>
                    <a:pt x="695432" y="145879"/>
                  </a:lnTo>
                  <a:lnTo>
                    <a:pt x="664625" y="109825"/>
                  </a:lnTo>
                  <a:lnTo>
                    <a:pt x="625424" y="78603"/>
                  </a:lnTo>
                  <a:lnTo>
                    <a:pt x="573570" y="60908"/>
                  </a:lnTo>
                  <a:lnTo>
                    <a:pt x="546885" y="56870"/>
                  </a:lnTo>
                  <a:lnTo>
                    <a:pt x="519887" y="50003"/>
                  </a:lnTo>
                  <a:lnTo>
                    <a:pt x="508461" y="44917"/>
                  </a:lnTo>
                  <a:lnTo>
                    <a:pt x="497595" y="38738"/>
                  </a:lnTo>
                  <a:lnTo>
                    <a:pt x="486886" y="32197"/>
                  </a:lnTo>
                  <a:lnTo>
                    <a:pt x="475932" y="26025"/>
                  </a:lnTo>
                  <a:close/>
                </a:path>
              </a:pathLst>
            </a:custGeom>
            <a:ln w="4076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3736581" y="3801490"/>
              <a:ext cx="136905" cy="12673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3328581" y="3387381"/>
              <a:ext cx="140335" cy="433070"/>
            </a:xfrm>
            <a:custGeom>
              <a:avLst/>
              <a:gdLst/>
              <a:ahLst/>
              <a:cxnLst/>
              <a:rect l="l" t="t" r="r" b="b"/>
              <a:pathLst>
                <a:path w="140335" h="433070">
                  <a:moveTo>
                    <a:pt x="59448" y="0"/>
                  </a:moveTo>
                  <a:lnTo>
                    <a:pt x="0" y="92997"/>
                  </a:lnTo>
                  <a:lnTo>
                    <a:pt x="0" y="149038"/>
                  </a:lnTo>
                  <a:lnTo>
                    <a:pt x="2857" y="125327"/>
                  </a:lnTo>
                  <a:lnTo>
                    <a:pt x="59448" y="0"/>
                  </a:lnTo>
                  <a:close/>
                </a:path>
                <a:path w="140335" h="433070">
                  <a:moveTo>
                    <a:pt x="0" y="227856"/>
                  </a:moveTo>
                  <a:lnTo>
                    <a:pt x="0" y="326054"/>
                  </a:lnTo>
                  <a:lnTo>
                    <a:pt x="140032" y="432790"/>
                  </a:lnTo>
                  <a:lnTo>
                    <a:pt x="35599" y="301153"/>
                  </a:lnTo>
                  <a:lnTo>
                    <a:pt x="0" y="227856"/>
                  </a:lnTo>
                  <a:close/>
                </a:path>
              </a:pathLst>
            </a:custGeom>
            <a:solidFill>
              <a:srgbClr val="858D93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4"/>
            <p:cNvSpPr/>
            <p:nvPr/>
          </p:nvSpPr>
          <p:spPr>
            <a:xfrm>
              <a:off x="3468623" y="3820185"/>
              <a:ext cx="426084" cy="161290"/>
            </a:xfrm>
            <a:custGeom>
              <a:avLst/>
              <a:gdLst/>
              <a:ahLst/>
              <a:cxnLst/>
              <a:rect l="l" t="t" r="r" b="b"/>
              <a:pathLst>
                <a:path w="426085" h="161289">
                  <a:moveTo>
                    <a:pt x="0" y="0"/>
                  </a:moveTo>
                  <a:lnTo>
                    <a:pt x="91317" y="152070"/>
                  </a:lnTo>
                  <a:lnTo>
                    <a:pt x="101798" y="160946"/>
                  </a:lnTo>
                  <a:lnTo>
                    <a:pt x="146670" y="160946"/>
                  </a:lnTo>
                  <a:lnTo>
                    <a:pt x="97432" y="125938"/>
                  </a:lnTo>
                  <a:lnTo>
                    <a:pt x="0" y="0"/>
                  </a:lnTo>
                  <a:close/>
                </a:path>
                <a:path w="426085" h="161289">
                  <a:moveTo>
                    <a:pt x="425576" y="121259"/>
                  </a:moveTo>
                  <a:lnTo>
                    <a:pt x="311347" y="160946"/>
                  </a:lnTo>
                  <a:lnTo>
                    <a:pt x="345595" y="160946"/>
                  </a:lnTo>
                  <a:lnTo>
                    <a:pt x="425576" y="121259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5"/>
            <p:cNvSpPr/>
            <p:nvPr/>
          </p:nvSpPr>
          <p:spPr>
            <a:xfrm>
              <a:off x="3987272" y="597161"/>
              <a:ext cx="1439545" cy="1127125"/>
            </a:xfrm>
            <a:custGeom>
              <a:avLst/>
              <a:gdLst/>
              <a:ahLst/>
              <a:cxnLst/>
              <a:rect l="l" t="t" r="r" b="b"/>
              <a:pathLst>
                <a:path w="1439545" h="1127125">
                  <a:moveTo>
                    <a:pt x="671525" y="0"/>
                  </a:moveTo>
                  <a:lnTo>
                    <a:pt x="612525" y="4150"/>
                  </a:lnTo>
                  <a:lnTo>
                    <a:pt x="546373" y="23170"/>
                  </a:lnTo>
                  <a:lnTo>
                    <a:pt x="375793" y="9866"/>
                  </a:lnTo>
                  <a:lnTo>
                    <a:pt x="275394" y="30037"/>
                  </a:lnTo>
                  <a:lnTo>
                    <a:pt x="205993" y="105830"/>
                  </a:lnTo>
                  <a:lnTo>
                    <a:pt x="128403" y="259390"/>
                  </a:lnTo>
                  <a:lnTo>
                    <a:pt x="97290" y="302574"/>
                  </a:lnTo>
                  <a:lnTo>
                    <a:pt x="81718" y="333545"/>
                  </a:lnTo>
                  <a:lnTo>
                    <a:pt x="77004" y="367221"/>
                  </a:lnTo>
                  <a:lnTo>
                    <a:pt x="78466" y="418521"/>
                  </a:lnTo>
                  <a:lnTo>
                    <a:pt x="75696" y="458438"/>
                  </a:lnTo>
                  <a:lnTo>
                    <a:pt x="66301" y="502667"/>
                  </a:lnTo>
                  <a:lnTo>
                    <a:pt x="53714" y="549524"/>
                  </a:lnTo>
                  <a:lnTo>
                    <a:pt x="41371" y="597329"/>
                  </a:lnTo>
                  <a:lnTo>
                    <a:pt x="32707" y="644401"/>
                  </a:lnTo>
                  <a:lnTo>
                    <a:pt x="31155" y="689059"/>
                  </a:lnTo>
                  <a:lnTo>
                    <a:pt x="40151" y="729620"/>
                  </a:lnTo>
                  <a:lnTo>
                    <a:pt x="57902" y="783606"/>
                  </a:lnTo>
                  <a:lnTo>
                    <a:pt x="59477" y="818695"/>
                  </a:lnTo>
                  <a:lnTo>
                    <a:pt x="48284" y="843806"/>
                  </a:lnTo>
                  <a:lnTo>
                    <a:pt x="27730" y="867860"/>
                  </a:lnTo>
                  <a:lnTo>
                    <a:pt x="8257" y="894550"/>
                  </a:lnTo>
                  <a:lnTo>
                    <a:pt x="0" y="920871"/>
                  </a:lnTo>
                  <a:lnTo>
                    <a:pt x="5820" y="945632"/>
                  </a:lnTo>
                  <a:lnTo>
                    <a:pt x="28581" y="967643"/>
                  </a:lnTo>
                  <a:lnTo>
                    <a:pt x="47695" y="985285"/>
                  </a:lnTo>
                  <a:lnTo>
                    <a:pt x="47055" y="999343"/>
                  </a:lnTo>
                  <a:lnTo>
                    <a:pt x="36159" y="1012324"/>
                  </a:lnTo>
                  <a:lnTo>
                    <a:pt x="24504" y="1026737"/>
                  </a:lnTo>
                  <a:lnTo>
                    <a:pt x="20240" y="1043698"/>
                  </a:lnTo>
                  <a:lnTo>
                    <a:pt x="22410" y="1060236"/>
                  </a:lnTo>
                  <a:lnTo>
                    <a:pt x="47088" y="1091118"/>
                  </a:lnTo>
                  <a:lnTo>
                    <a:pt x="76161" y="1099269"/>
                  </a:lnTo>
                  <a:lnTo>
                    <a:pt x="100768" y="1097818"/>
                  </a:lnTo>
                  <a:lnTo>
                    <a:pt x="128696" y="1093970"/>
                  </a:lnTo>
                  <a:lnTo>
                    <a:pt x="151109" y="1090052"/>
                  </a:lnTo>
                  <a:lnTo>
                    <a:pt x="169900" y="1090307"/>
                  </a:lnTo>
                  <a:lnTo>
                    <a:pt x="186963" y="1098974"/>
                  </a:lnTo>
                  <a:lnTo>
                    <a:pt x="205324" y="1112875"/>
                  </a:lnTo>
                  <a:lnTo>
                    <a:pt x="227982" y="1123479"/>
                  </a:lnTo>
                  <a:lnTo>
                    <a:pt x="256877" y="1127053"/>
                  </a:lnTo>
                  <a:lnTo>
                    <a:pt x="293947" y="1119866"/>
                  </a:lnTo>
                  <a:lnTo>
                    <a:pt x="330258" y="1107657"/>
                  </a:lnTo>
                  <a:lnTo>
                    <a:pt x="357906" y="1099831"/>
                  </a:lnTo>
                  <a:lnTo>
                    <a:pt x="380499" y="1098274"/>
                  </a:lnTo>
                  <a:lnTo>
                    <a:pt x="401643" y="1104867"/>
                  </a:lnTo>
                  <a:lnTo>
                    <a:pt x="430270" y="1106463"/>
                  </a:lnTo>
                  <a:lnTo>
                    <a:pt x="467920" y="1096050"/>
                  </a:lnTo>
                  <a:lnTo>
                    <a:pt x="507087" y="1084775"/>
                  </a:lnTo>
                  <a:lnTo>
                    <a:pt x="540264" y="1083785"/>
                  </a:lnTo>
                  <a:lnTo>
                    <a:pt x="568103" y="1090098"/>
                  </a:lnTo>
                  <a:lnTo>
                    <a:pt x="605994" y="1094666"/>
                  </a:lnTo>
                  <a:lnTo>
                    <a:pt x="651928" y="1094788"/>
                  </a:lnTo>
                  <a:lnTo>
                    <a:pt x="703894" y="1087764"/>
                  </a:lnTo>
                  <a:lnTo>
                    <a:pt x="759885" y="1070894"/>
                  </a:lnTo>
                  <a:lnTo>
                    <a:pt x="810979" y="1046081"/>
                  </a:lnTo>
                  <a:lnTo>
                    <a:pt x="852576" y="1018555"/>
                  </a:lnTo>
                  <a:lnTo>
                    <a:pt x="889167" y="990633"/>
                  </a:lnTo>
                  <a:lnTo>
                    <a:pt x="925247" y="964631"/>
                  </a:lnTo>
                  <a:lnTo>
                    <a:pt x="965307" y="942866"/>
                  </a:lnTo>
                  <a:lnTo>
                    <a:pt x="1019820" y="921357"/>
                  </a:lnTo>
                  <a:lnTo>
                    <a:pt x="1071017" y="900784"/>
                  </a:lnTo>
                  <a:lnTo>
                    <a:pt x="1113521" y="876382"/>
                  </a:lnTo>
                  <a:lnTo>
                    <a:pt x="1141952" y="843387"/>
                  </a:lnTo>
                  <a:lnTo>
                    <a:pt x="1159291" y="814674"/>
                  </a:lnTo>
                  <a:lnTo>
                    <a:pt x="1176604" y="800140"/>
                  </a:lnTo>
                  <a:lnTo>
                    <a:pt x="1200784" y="790459"/>
                  </a:lnTo>
                  <a:lnTo>
                    <a:pt x="1238726" y="776305"/>
                  </a:lnTo>
                  <a:lnTo>
                    <a:pt x="1277662" y="759869"/>
                  </a:lnTo>
                  <a:lnTo>
                    <a:pt x="1302680" y="745422"/>
                  </a:lnTo>
                  <a:lnTo>
                    <a:pt x="1317396" y="726731"/>
                  </a:lnTo>
                  <a:lnTo>
                    <a:pt x="1325429" y="697565"/>
                  </a:lnTo>
                  <a:lnTo>
                    <a:pt x="1329826" y="668288"/>
                  </a:lnTo>
                  <a:lnTo>
                    <a:pt x="1334252" y="649726"/>
                  </a:lnTo>
                  <a:lnTo>
                    <a:pt x="1343131" y="636395"/>
                  </a:lnTo>
                  <a:lnTo>
                    <a:pt x="1360887" y="622813"/>
                  </a:lnTo>
                  <a:lnTo>
                    <a:pt x="1386336" y="602491"/>
                  </a:lnTo>
                  <a:lnTo>
                    <a:pt x="1411625" y="575588"/>
                  </a:lnTo>
                  <a:lnTo>
                    <a:pt x="1431115" y="546789"/>
                  </a:lnTo>
                  <a:lnTo>
                    <a:pt x="1439170" y="520781"/>
                  </a:lnTo>
                  <a:lnTo>
                    <a:pt x="1400835" y="505871"/>
                  </a:lnTo>
                  <a:lnTo>
                    <a:pt x="1379669" y="499034"/>
                  </a:lnTo>
                  <a:lnTo>
                    <a:pt x="1368120" y="498591"/>
                  </a:lnTo>
                  <a:lnTo>
                    <a:pt x="1358639" y="502862"/>
                  </a:lnTo>
                  <a:lnTo>
                    <a:pt x="1349576" y="494343"/>
                  </a:lnTo>
                  <a:lnTo>
                    <a:pt x="1339461" y="469221"/>
                  </a:lnTo>
                  <a:lnTo>
                    <a:pt x="1321076" y="446492"/>
                  </a:lnTo>
                  <a:lnTo>
                    <a:pt x="1287202" y="445153"/>
                  </a:lnTo>
                  <a:lnTo>
                    <a:pt x="1250366" y="452753"/>
                  </a:lnTo>
                  <a:lnTo>
                    <a:pt x="1226724" y="445181"/>
                  </a:lnTo>
                  <a:lnTo>
                    <a:pt x="1214246" y="423889"/>
                  </a:lnTo>
                  <a:lnTo>
                    <a:pt x="1210900" y="390327"/>
                  </a:lnTo>
                  <a:lnTo>
                    <a:pt x="1204444" y="359507"/>
                  </a:lnTo>
                  <a:lnTo>
                    <a:pt x="1185049" y="340962"/>
                  </a:lnTo>
                  <a:lnTo>
                    <a:pt x="1154157" y="328037"/>
                  </a:lnTo>
                  <a:lnTo>
                    <a:pt x="1113212" y="314076"/>
                  </a:lnTo>
                  <a:lnTo>
                    <a:pt x="1079290" y="294745"/>
                  </a:lnTo>
                  <a:lnTo>
                    <a:pt x="1040172" y="262636"/>
                  </a:lnTo>
                  <a:lnTo>
                    <a:pt x="998828" y="223142"/>
                  </a:lnTo>
                  <a:lnTo>
                    <a:pt x="958227" y="181658"/>
                  </a:lnTo>
                  <a:lnTo>
                    <a:pt x="921341" y="143577"/>
                  </a:lnTo>
                  <a:lnTo>
                    <a:pt x="891139" y="114292"/>
                  </a:lnTo>
                  <a:lnTo>
                    <a:pt x="841647" y="70283"/>
                  </a:lnTo>
                  <a:lnTo>
                    <a:pt x="808432" y="45860"/>
                  </a:lnTo>
                  <a:lnTo>
                    <a:pt x="769196" y="23945"/>
                  </a:lnTo>
                  <a:lnTo>
                    <a:pt x="723654" y="7628"/>
                  </a:lnTo>
                  <a:lnTo>
                    <a:pt x="671525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6"/>
            <p:cNvSpPr/>
            <p:nvPr/>
          </p:nvSpPr>
          <p:spPr>
            <a:xfrm>
              <a:off x="3987272" y="597161"/>
              <a:ext cx="1439545" cy="1127125"/>
            </a:xfrm>
            <a:custGeom>
              <a:avLst/>
              <a:gdLst/>
              <a:ahLst/>
              <a:cxnLst/>
              <a:rect l="l" t="t" r="r" b="b"/>
              <a:pathLst>
                <a:path w="1439545" h="1127125">
                  <a:moveTo>
                    <a:pt x="546373" y="23170"/>
                  </a:moveTo>
                  <a:lnTo>
                    <a:pt x="375793" y="9866"/>
                  </a:lnTo>
                  <a:lnTo>
                    <a:pt x="275394" y="30037"/>
                  </a:lnTo>
                  <a:lnTo>
                    <a:pt x="205993" y="105830"/>
                  </a:lnTo>
                  <a:lnTo>
                    <a:pt x="128403" y="259390"/>
                  </a:lnTo>
                  <a:lnTo>
                    <a:pt x="97290" y="302574"/>
                  </a:lnTo>
                  <a:lnTo>
                    <a:pt x="81718" y="333545"/>
                  </a:lnTo>
                  <a:lnTo>
                    <a:pt x="77004" y="367221"/>
                  </a:lnTo>
                  <a:lnTo>
                    <a:pt x="78466" y="418521"/>
                  </a:lnTo>
                  <a:lnTo>
                    <a:pt x="75696" y="458438"/>
                  </a:lnTo>
                  <a:lnTo>
                    <a:pt x="66301" y="502667"/>
                  </a:lnTo>
                  <a:lnTo>
                    <a:pt x="53714" y="549524"/>
                  </a:lnTo>
                  <a:lnTo>
                    <a:pt x="41371" y="597329"/>
                  </a:lnTo>
                  <a:lnTo>
                    <a:pt x="32707" y="644401"/>
                  </a:lnTo>
                  <a:lnTo>
                    <a:pt x="31155" y="689059"/>
                  </a:lnTo>
                  <a:lnTo>
                    <a:pt x="40151" y="729620"/>
                  </a:lnTo>
                  <a:lnTo>
                    <a:pt x="57902" y="783606"/>
                  </a:lnTo>
                  <a:lnTo>
                    <a:pt x="59477" y="818695"/>
                  </a:lnTo>
                  <a:lnTo>
                    <a:pt x="48284" y="843806"/>
                  </a:lnTo>
                  <a:lnTo>
                    <a:pt x="27730" y="867860"/>
                  </a:lnTo>
                  <a:lnTo>
                    <a:pt x="8257" y="894550"/>
                  </a:lnTo>
                  <a:lnTo>
                    <a:pt x="0" y="920871"/>
                  </a:lnTo>
                  <a:lnTo>
                    <a:pt x="5820" y="945632"/>
                  </a:lnTo>
                  <a:lnTo>
                    <a:pt x="28581" y="967643"/>
                  </a:lnTo>
                  <a:lnTo>
                    <a:pt x="47695" y="985285"/>
                  </a:lnTo>
                  <a:lnTo>
                    <a:pt x="47055" y="999343"/>
                  </a:lnTo>
                  <a:lnTo>
                    <a:pt x="36159" y="1012324"/>
                  </a:lnTo>
                  <a:lnTo>
                    <a:pt x="24504" y="1026737"/>
                  </a:lnTo>
                  <a:lnTo>
                    <a:pt x="20240" y="1043698"/>
                  </a:lnTo>
                  <a:lnTo>
                    <a:pt x="22410" y="1060236"/>
                  </a:lnTo>
                  <a:lnTo>
                    <a:pt x="47088" y="1091118"/>
                  </a:lnTo>
                  <a:lnTo>
                    <a:pt x="76161" y="1099269"/>
                  </a:lnTo>
                  <a:lnTo>
                    <a:pt x="100768" y="1097818"/>
                  </a:lnTo>
                  <a:lnTo>
                    <a:pt x="128696" y="1093970"/>
                  </a:lnTo>
                  <a:lnTo>
                    <a:pt x="151109" y="1090052"/>
                  </a:lnTo>
                  <a:lnTo>
                    <a:pt x="169900" y="1090307"/>
                  </a:lnTo>
                  <a:lnTo>
                    <a:pt x="186963" y="1098974"/>
                  </a:lnTo>
                  <a:lnTo>
                    <a:pt x="205324" y="1112875"/>
                  </a:lnTo>
                  <a:lnTo>
                    <a:pt x="227982" y="1123479"/>
                  </a:lnTo>
                  <a:lnTo>
                    <a:pt x="256877" y="1127053"/>
                  </a:lnTo>
                  <a:lnTo>
                    <a:pt x="293947" y="1119866"/>
                  </a:lnTo>
                  <a:lnTo>
                    <a:pt x="330258" y="1107657"/>
                  </a:lnTo>
                  <a:lnTo>
                    <a:pt x="357906" y="1099831"/>
                  </a:lnTo>
                  <a:lnTo>
                    <a:pt x="380499" y="1098274"/>
                  </a:lnTo>
                  <a:lnTo>
                    <a:pt x="401643" y="1104867"/>
                  </a:lnTo>
                  <a:lnTo>
                    <a:pt x="430270" y="1106463"/>
                  </a:lnTo>
                  <a:lnTo>
                    <a:pt x="467920" y="1096050"/>
                  </a:lnTo>
                  <a:lnTo>
                    <a:pt x="507087" y="1084775"/>
                  </a:lnTo>
                  <a:lnTo>
                    <a:pt x="540264" y="1083785"/>
                  </a:lnTo>
                  <a:lnTo>
                    <a:pt x="568103" y="1090098"/>
                  </a:lnTo>
                  <a:lnTo>
                    <a:pt x="605994" y="1094666"/>
                  </a:lnTo>
                  <a:lnTo>
                    <a:pt x="651928" y="1094788"/>
                  </a:lnTo>
                  <a:lnTo>
                    <a:pt x="703894" y="1087764"/>
                  </a:lnTo>
                  <a:lnTo>
                    <a:pt x="759885" y="1070894"/>
                  </a:lnTo>
                  <a:lnTo>
                    <a:pt x="810979" y="1046081"/>
                  </a:lnTo>
                  <a:lnTo>
                    <a:pt x="852576" y="1018555"/>
                  </a:lnTo>
                  <a:lnTo>
                    <a:pt x="889167" y="990633"/>
                  </a:lnTo>
                  <a:lnTo>
                    <a:pt x="925247" y="964631"/>
                  </a:lnTo>
                  <a:lnTo>
                    <a:pt x="965307" y="942866"/>
                  </a:lnTo>
                  <a:lnTo>
                    <a:pt x="1019820" y="921357"/>
                  </a:lnTo>
                  <a:lnTo>
                    <a:pt x="1071017" y="900784"/>
                  </a:lnTo>
                  <a:lnTo>
                    <a:pt x="1113521" y="876382"/>
                  </a:lnTo>
                  <a:lnTo>
                    <a:pt x="1141952" y="843387"/>
                  </a:lnTo>
                  <a:lnTo>
                    <a:pt x="1159291" y="814674"/>
                  </a:lnTo>
                  <a:lnTo>
                    <a:pt x="1176604" y="800140"/>
                  </a:lnTo>
                  <a:lnTo>
                    <a:pt x="1200784" y="790459"/>
                  </a:lnTo>
                  <a:lnTo>
                    <a:pt x="1238726" y="776305"/>
                  </a:lnTo>
                  <a:lnTo>
                    <a:pt x="1277662" y="759869"/>
                  </a:lnTo>
                  <a:lnTo>
                    <a:pt x="1302680" y="745422"/>
                  </a:lnTo>
                  <a:lnTo>
                    <a:pt x="1317396" y="726731"/>
                  </a:lnTo>
                  <a:lnTo>
                    <a:pt x="1325429" y="697565"/>
                  </a:lnTo>
                  <a:lnTo>
                    <a:pt x="1329826" y="668288"/>
                  </a:lnTo>
                  <a:lnTo>
                    <a:pt x="1334252" y="649726"/>
                  </a:lnTo>
                  <a:lnTo>
                    <a:pt x="1343131" y="636395"/>
                  </a:lnTo>
                  <a:lnTo>
                    <a:pt x="1360887" y="622813"/>
                  </a:lnTo>
                  <a:lnTo>
                    <a:pt x="1386336" y="602491"/>
                  </a:lnTo>
                  <a:lnTo>
                    <a:pt x="1411625" y="575588"/>
                  </a:lnTo>
                  <a:lnTo>
                    <a:pt x="1431115" y="546789"/>
                  </a:lnTo>
                  <a:lnTo>
                    <a:pt x="1439170" y="520781"/>
                  </a:lnTo>
                  <a:lnTo>
                    <a:pt x="1400835" y="505871"/>
                  </a:lnTo>
                  <a:lnTo>
                    <a:pt x="1379669" y="499034"/>
                  </a:lnTo>
                  <a:lnTo>
                    <a:pt x="1368120" y="498591"/>
                  </a:lnTo>
                  <a:lnTo>
                    <a:pt x="1358639" y="502862"/>
                  </a:lnTo>
                  <a:lnTo>
                    <a:pt x="1349576" y="494343"/>
                  </a:lnTo>
                  <a:lnTo>
                    <a:pt x="1339461" y="469221"/>
                  </a:lnTo>
                  <a:lnTo>
                    <a:pt x="1321076" y="446492"/>
                  </a:lnTo>
                  <a:lnTo>
                    <a:pt x="1287202" y="445153"/>
                  </a:lnTo>
                  <a:lnTo>
                    <a:pt x="1250366" y="452753"/>
                  </a:lnTo>
                  <a:lnTo>
                    <a:pt x="1226724" y="445181"/>
                  </a:lnTo>
                  <a:lnTo>
                    <a:pt x="1214246" y="423889"/>
                  </a:lnTo>
                  <a:lnTo>
                    <a:pt x="1210900" y="390327"/>
                  </a:lnTo>
                  <a:lnTo>
                    <a:pt x="1204444" y="359507"/>
                  </a:lnTo>
                  <a:lnTo>
                    <a:pt x="1185049" y="340962"/>
                  </a:lnTo>
                  <a:lnTo>
                    <a:pt x="1154157" y="328037"/>
                  </a:lnTo>
                  <a:lnTo>
                    <a:pt x="1113212" y="314076"/>
                  </a:lnTo>
                  <a:lnTo>
                    <a:pt x="1079290" y="294745"/>
                  </a:lnTo>
                  <a:lnTo>
                    <a:pt x="1040172" y="262636"/>
                  </a:lnTo>
                  <a:lnTo>
                    <a:pt x="998828" y="223142"/>
                  </a:lnTo>
                  <a:lnTo>
                    <a:pt x="958227" y="181658"/>
                  </a:lnTo>
                  <a:lnTo>
                    <a:pt x="921341" y="143577"/>
                  </a:lnTo>
                  <a:lnTo>
                    <a:pt x="891139" y="114292"/>
                  </a:lnTo>
                  <a:lnTo>
                    <a:pt x="841647" y="70283"/>
                  </a:lnTo>
                  <a:lnTo>
                    <a:pt x="808432" y="45860"/>
                  </a:lnTo>
                  <a:lnTo>
                    <a:pt x="769196" y="23945"/>
                  </a:lnTo>
                  <a:lnTo>
                    <a:pt x="723654" y="7628"/>
                  </a:lnTo>
                  <a:lnTo>
                    <a:pt x="671525" y="0"/>
                  </a:lnTo>
                  <a:lnTo>
                    <a:pt x="612525" y="4150"/>
                  </a:lnTo>
                  <a:lnTo>
                    <a:pt x="546373" y="23170"/>
                  </a:lnTo>
                  <a:close/>
                </a:path>
              </a:pathLst>
            </a:custGeom>
            <a:ln w="387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7"/>
            <p:cNvSpPr/>
            <p:nvPr/>
          </p:nvSpPr>
          <p:spPr>
            <a:xfrm>
              <a:off x="4263745" y="3636492"/>
              <a:ext cx="287655" cy="263525"/>
            </a:xfrm>
            <a:custGeom>
              <a:avLst/>
              <a:gdLst/>
              <a:ahLst/>
              <a:cxnLst/>
              <a:rect l="l" t="t" r="r" b="b"/>
              <a:pathLst>
                <a:path w="287654" h="263525">
                  <a:moveTo>
                    <a:pt x="108051" y="0"/>
                  </a:moveTo>
                  <a:lnTo>
                    <a:pt x="27012" y="42266"/>
                  </a:lnTo>
                  <a:lnTo>
                    <a:pt x="0" y="74574"/>
                  </a:lnTo>
                  <a:lnTo>
                    <a:pt x="27012" y="113321"/>
                  </a:lnTo>
                  <a:lnTo>
                    <a:pt x="108051" y="174904"/>
                  </a:lnTo>
                  <a:lnTo>
                    <a:pt x="169785" y="236624"/>
                  </a:lnTo>
                  <a:lnTo>
                    <a:pt x="206638" y="263137"/>
                  </a:lnTo>
                  <a:lnTo>
                    <a:pt x="233256" y="259790"/>
                  </a:lnTo>
                  <a:lnTo>
                    <a:pt x="264286" y="231927"/>
                  </a:lnTo>
                  <a:lnTo>
                    <a:pt x="284379" y="204144"/>
                  </a:lnTo>
                  <a:lnTo>
                    <a:pt x="287248" y="180975"/>
                  </a:lnTo>
                  <a:lnTo>
                    <a:pt x="269448" y="149899"/>
                  </a:lnTo>
                  <a:lnTo>
                    <a:pt x="227533" y="98399"/>
                  </a:lnTo>
                  <a:lnTo>
                    <a:pt x="170316" y="85003"/>
                  </a:lnTo>
                  <a:lnTo>
                    <a:pt x="138798" y="70288"/>
                  </a:lnTo>
                  <a:lnTo>
                    <a:pt x="121777" y="45028"/>
                  </a:lnTo>
                  <a:lnTo>
                    <a:pt x="108051" y="0"/>
                  </a:lnTo>
                  <a:close/>
                </a:path>
              </a:pathLst>
            </a:custGeom>
            <a:solidFill>
              <a:srgbClr val="E98B7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8"/>
            <p:cNvSpPr/>
            <p:nvPr/>
          </p:nvSpPr>
          <p:spPr>
            <a:xfrm>
              <a:off x="5465305" y="2130869"/>
              <a:ext cx="536575" cy="2009775"/>
            </a:xfrm>
            <a:custGeom>
              <a:avLst/>
              <a:gdLst/>
              <a:ahLst/>
              <a:cxnLst/>
              <a:rect l="l" t="t" r="r" b="b"/>
              <a:pathLst>
                <a:path w="536575" h="2009775">
                  <a:moveTo>
                    <a:pt x="335495" y="0"/>
                  </a:moveTo>
                  <a:lnTo>
                    <a:pt x="181711" y="104787"/>
                  </a:lnTo>
                  <a:lnTo>
                    <a:pt x="0" y="271132"/>
                  </a:lnTo>
                  <a:lnTo>
                    <a:pt x="140246" y="1004684"/>
                  </a:lnTo>
                  <a:lnTo>
                    <a:pt x="318300" y="2007031"/>
                  </a:lnTo>
                  <a:lnTo>
                    <a:pt x="362204" y="2009381"/>
                  </a:lnTo>
                  <a:lnTo>
                    <a:pt x="389908" y="1942130"/>
                  </a:lnTo>
                  <a:lnTo>
                    <a:pt x="413723" y="1919712"/>
                  </a:lnTo>
                  <a:lnTo>
                    <a:pt x="446769" y="1942130"/>
                  </a:lnTo>
                  <a:lnTo>
                    <a:pt x="502170" y="2009381"/>
                  </a:lnTo>
                  <a:lnTo>
                    <a:pt x="530597" y="1894088"/>
                  </a:lnTo>
                  <a:lnTo>
                    <a:pt x="536417" y="1763171"/>
                  </a:lnTo>
                  <a:lnTo>
                    <a:pt x="516342" y="1533391"/>
                  </a:lnTo>
                  <a:lnTo>
                    <a:pt x="467080" y="1121511"/>
                  </a:lnTo>
                  <a:lnTo>
                    <a:pt x="459803" y="1091611"/>
                  </a:lnTo>
                  <a:lnTo>
                    <a:pt x="454583" y="1066758"/>
                  </a:lnTo>
                  <a:lnTo>
                    <a:pt x="448906" y="1033557"/>
                  </a:lnTo>
                  <a:lnTo>
                    <a:pt x="440258" y="978611"/>
                  </a:lnTo>
                  <a:lnTo>
                    <a:pt x="413423" y="367169"/>
                  </a:lnTo>
                  <a:lnTo>
                    <a:pt x="408090" y="192761"/>
                  </a:lnTo>
                  <a:lnTo>
                    <a:pt x="398195" y="96378"/>
                  </a:lnTo>
                  <a:lnTo>
                    <a:pt x="376432" y="43598"/>
                  </a:lnTo>
                  <a:lnTo>
                    <a:pt x="335495" y="0"/>
                  </a:lnTo>
                  <a:close/>
                </a:path>
              </a:pathLst>
            </a:custGeom>
            <a:solidFill>
              <a:srgbClr val="BF977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9"/>
            <p:cNvSpPr/>
            <p:nvPr/>
          </p:nvSpPr>
          <p:spPr>
            <a:xfrm>
              <a:off x="5587619" y="2130869"/>
              <a:ext cx="394970" cy="2009775"/>
            </a:xfrm>
            <a:custGeom>
              <a:avLst/>
              <a:gdLst/>
              <a:ahLst/>
              <a:cxnLst/>
              <a:rect l="l" t="t" r="r" b="b"/>
              <a:pathLst>
                <a:path w="394970" h="2009775">
                  <a:moveTo>
                    <a:pt x="323298" y="994397"/>
                  </a:moveTo>
                  <a:lnTo>
                    <a:pt x="318338" y="1958682"/>
                  </a:lnTo>
                  <a:lnTo>
                    <a:pt x="380504" y="2009381"/>
                  </a:lnTo>
                  <a:lnTo>
                    <a:pt x="394487" y="1928615"/>
                  </a:lnTo>
                  <a:lnTo>
                    <a:pt x="394487" y="1514901"/>
                  </a:lnTo>
                  <a:lnTo>
                    <a:pt x="384915" y="1425620"/>
                  </a:lnTo>
                  <a:lnTo>
                    <a:pt x="323298" y="994397"/>
                  </a:lnTo>
                  <a:close/>
                </a:path>
                <a:path w="394970" h="2009775">
                  <a:moveTo>
                    <a:pt x="318131" y="754129"/>
                  </a:moveTo>
                  <a:lnTo>
                    <a:pt x="321043" y="978611"/>
                  </a:lnTo>
                  <a:lnTo>
                    <a:pt x="323298" y="994397"/>
                  </a:lnTo>
                  <a:lnTo>
                    <a:pt x="324001" y="857893"/>
                  </a:lnTo>
                  <a:lnTo>
                    <a:pt x="318131" y="754129"/>
                  </a:lnTo>
                  <a:close/>
                </a:path>
                <a:path w="394970" h="2009775">
                  <a:moveTo>
                    <a:pt x="301425" y="132902"/>
                  </a:moveTo>
                  <a:lnTo>
                    <a:pt x="194676" y="132902"/>
                  </a:lnTo>
                  <a:lnTo>
                    <a:pt x="292728" y="305068"/>
                  </a:lnTo>
                  <a:lnTo>
                    <a:pt x="318131" y="754129"/>
                  </a:lnTo>
                  <a:lnTo>
                    <a:pt x="313648" y="408558"/>
                  </a:lnTo>
                  <a:lnTo>
                    <a:pt x="301425" y="132902"/>
                  </a:lnTo>
                  <a:close/>
                </a:path>
                <a:path w="394970" h="2009775">
                  <a:moveTo>
                    <a:pt x="220421" y="0"/>
                  </a:moveTo>
                  <a:lnTo>
                    <a:pt x="0" y="174091"/>
                  </a:lnTo>
                  <a:lnTo>
                    <a:pt x="194676" y="132902"/>
                  </a:lnTo>
                  <a:lnTo>
                    <a:pt x="301425" y="132902"/>
                  </a:lnTo>
                  <a:lnTo>
                    <a:pt x="300702" y="116601"/>
                  </a:lnTo>
                  <a:lnTo>
                    <a:pt x="272771" y="10997"/>
                  </a:lnTo>
                  <a:lnTo>
                    <a:pt x="220421" y="0"/>
                  </a:lnTo>
                  <a:close/>
                </a:path>
              </a:pathLst>
            </a:custGeom>
            <a:solidFill>
              <a:srgbClr val="AC876F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0" name="object 20"/>
            <p:cNvSpPr/>
            <p:nvPr/>
          </p:nvSpPr>
          <p:spPr>
            <a:xfrm>
              <a:off x="4062463" y="607720"/>
              <a:ext cx="2227470" cy="417588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1" name="object 21"/>
            <p:cNvSpPr/>
            <p:nvPr/>
          </p:nvSpPr>
          <p:spPr>
            <a:xfrm>
              <a:off x="2121852" y="3844112"/>
              <a:ext cx="478790" cy="645160"/>
            </a:xfrm>
            <a:custGeom>
              <a:avLst/>
              <a:gdLst/>
              <a:ahLst/>
              <a:cxnLst/>
              <a:rect l="l" t="t" r="r" b="b"/>
              <a:pathLst>
                <a:path w="478789" h="645160">
                  <a:moveTo>
                    <a:pt x="219583" y="645058"/>
                  </a:moveTo>
                  <a:lnTo>
                    <a:pt x="208749" y="610006"/>
                  </a:lnTo>
                  <a:lnTo>
                    <a:pt x="201206" y="574128"/>
                  </a:lnTo>
                  <a:lnTo>
                    <a:pt x="196989" y="537730"/>
                  </a:lnTo>
                  <a:lnTo>
                    <a:pt x="196176" y="501103"/>
                  </a:lnTo>
                  <a:lnTo>
                    <a:pt x="182410" y="500354"/>
                  </a:lnTo>
                  <a:lnTo>
                    <a:pt x="168694" y="498970"/>
                  </a:lnTo>
                  <a:lnTo>
                    <a:pt x="155041" y="496951"/>
                  </a:lnTo>
                  <a:lnTo>
                    <a:pt x="141541" y="494322"/>
                  </a:lnTo>
                  <a:lnTo>
                    <a:pt x="151142" y="445414"/>
                  </a:lnTo>
                  <a:lnTo>
                    <a:pt x="160401" y="396443"/>
                  </a:lnTo>
                  <a:lnTo>
                    <a:pt x="169329" y="347408"/>
                  </a:lnTo>
                  <a:lnTo>
                    <a:pt x="177901" y="298297"/>
                  </a:lnTo>
                  <a:lnTo>
                    <a:pt x="186143" y="249135"/>
                  </a:lnTo>
                  <a:lnTo>
                    <a:pt x="194043" y="199923"/>
                  </a:lnTo>
                  <a:lnTo>
                    <a:pt x="201612" y="150647"/>
                  </a:lnTo>
                  <a:lnTo>
                    <a:pt x="208826" y="101333"/>
                  </a:lnTo>
                  <a:lnTo>
                    <a:pt x="215696" y="51993"/>
                  </a:lnTo>
                  <a:lnTo>
                    <a:pt x="189191" y="48526"/>
                  </a:lnTo>
                  <a:lnTo>
                    <a:pt x="162585" y="45605"/>
                  </a:lnTo>
                  <a:lnTo>
                    <a:pt x="135915" y="43218"/>
                  </a:lnTo>
                  <a:lnTo>
                    <a:pt x="109194" y="41389"/>
                  </a:lnTo>
                  <a:lnTo>
                    <a:pt x="93116" y="90906"/>
                  </a:lnTo>
                  <a:lnTo>
                    <a:pt x="78117" y="140766"/>
                  </a:lnTo>
                  <a:lnTo>
                    <a:pt x="64185" y="190931"/>
                  </a:lnTo>
                  <a:lnTo>
                    <a:pt x="51333" y="241376"/>
                  </a:lnTo>
                  <a:lnTo>
                    <a:pt x="39573" y="292100"/>
                  </a:lnTo>
                  <a:lnTo>
                    <a:pt x="28917" y="343052"/>
                  </a:lnTo>
                  <a:lnTo>
                    <a:pt x="19354" y="394220"/>
                  </a:lnTo>
                  <a:lnTo>
                    <a:pt x="10909" y="445579"/>
                  </a:lnTo>
                  <a:lnTo>
                    <a:pt x="3594" y="497128"/>
                  </a:lnTo>
                  <a:lnTo>
                    <a:pt x="0" y="550773"/>
                  </a:lnTo>
                  <a:lnTo>
                    <a:pt x="1968" y="568540"/>
                  </a:lnTo>
                  <a:lnTo>
                    <a:pt x="25196" y="616229"/>
                  </a:lnTo>
                  <a:lnTo>
                    <a:pt x="67106" y="636651"/>
                  </a:lnTo>
                  <a:lnTo>
                    <a:pt x="82042" y="638416"/>
                  </a:lnTo>
                  <a:lnTo>
                    <a:pt x="219583" y="645058"/>
                  </a:lnTo>
                  <a:close/>
                </a:path>
                <a:path w="478789" h="645160">
                  <a:moveTo>
                    <a:pt x="478713" y="91948"/>
                  </a:moveTo>
                  <a:lnTo>
                    <a:pt x="438785" y="45758"/>
                  </a:lnTo>
                  <a:lnTo>
                    <a:pt x="398360" y="0"/>
                  </a:lnTo>
                  <a:lnTo>
                    <a:pt x="397637" y="5092"/>
                  </a:lnTo>
                  <a:lnTo>
                    <a:pt x="393941" y="18961"/>
                  </a:lnTo>
                  <a:lnTo>
                    <a:pt x="388442" y="32270"/>
                  </a:lnTo>
                  <a:lnTo>
                    <a:pt x="381812" y="45186"/>
                  </a:lnTo>
                  <a:lnTo>
                    <a:pt x="374726" y="57861"/>
                  </a:lnTo>
                  <a:lnTo>
                    <a:pt x="348881" y="106781"/>
                  </a:lnTo>
                  <a:lnTo>
                    <a:pt x="325310" y="156857"/>
                  </a:lnTo>
                  <a:lnTo>
                    <a:pt x="303479" y="207772"/>
                  </a:lnTo>
                  <a:lnTo>
                    <a:pt x="282867" y="259194"/>
                  </a:lnTo>
                  <a:lnTo>
                    <a:pt x="269506" y="296722"/>
                  </a:lnTo>
                  <a:lnTo>
                    <a:pt x="263067" y="335546"/>
                  </a:lnTo>
                  <a:lnTo>
                    <a:pt x="264668" y="355460"/>
                  </a:lnTo>
                  <a:lnTo>
                    <a:pt x="270446" y="374548"/>
                  </a:lnTo>
                  <a:lnTo>
                    <a:pt x="280517" y="391325"/>
                  </a:lnTo>
                  <a:lnTo>
                    <a:pt x="295021" y="404291"/>
                  </a:lnTo>
                  <a:lnTo>
                    <a:pt x="298462" y="406107"/>
                  </a:lnTo>
                  <a:lnTo>
                    <a:pt x="351967" y="398513"/>
                  </a:lnTo>
                  <a:lnTo>
                    <a:pt x="405549" y="391464"/>
                  </a:lnTo>
                  <a:lnTo>
                    <a:pt x="404368" y="367652"/>
                  </a:lnTo>
                  <a:lnTo>
                    <a:pt x="405117" y="343789"/>
                  </a:lnTo>
                  <a:lnTo>
                    <a:pt x="408051" y="320192"/>
                  </a:lnTo>
                  <a:lnTo>
                    <a:pt x="413397" y="297192"/>
                  </a:lnTo>
                  <a:lnTo>
                    <a:pt x="403745" y="296735"/>
                  </a:lnTo>
                  <a:lnTo>
                    <a:pt x="394246" y="294868"/>
                  </a:lnTo>
                  <a:lnTo>
                    <a:pt x="385127" y="291655"/>
                  </a:lnTo>
                  <a:lnTo>
                    <a:pt x="376593" y="287134"/>
                  </a:lnTo>
                  <a:lnTo>
                    <a:pt x="471271" y="104660"/>
                  </a:lnTo>
                  <a:lnTo>
                    <a:pt x="478713" y="91948"/>
                  </a:lnTo>
                  <a:close/>
                </a:path>
              </a:pathLst>
            </a:custGeom>
            <a:solidFill>
              <a:srgbClr val="E5C19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2" name="object 22"/>
            <p:cNvSpPr/>
            <p:nvPr/>
          </p:nvSpPr>
          <p:spPr>
            <a:xfrm>
              <a:off x="2318042" y="4090676"/>
              <a:ext cx="579120" cy="453390"/>
            </a:xfrm>
            <a:custGeom>
              <a:avLst/>
              <a:gdLst/>
              <a:ahLst/>
              <a:cxnLst/>
              <a:rect l="l" t="t" r="r" b="b"/>
              <a:pathLst>
                <a:path w="579119" h="453389">
                  <a:moveTo>
                    <a:pt x="522439" y="0"/>
                  </a:moveTo>
                  <a:lnTo>
                    <a:pt x="475483" y="4826"/>
                  </a:lnTo>
                  <a:lnTo>
                    <a:pt x="428364" y="7841"/>
                  </a:lnTo>
                  <a:lnTo>
                    <a:pt x="381158" y="9051"/>
                  </a:lnTo>
                  <a:lnTo>
                    <a:pt x="333939" y="8465"/>
                  </a:lnTo>
                  <a:lnTo>
                    <a:pt x="286783" y="6089"/>
                  </a:lnTo>
                  <a:lnTo>
                    <a:pt x="239763" y="1930"/>
                  </a:lnTo>
                  <a:lnTo>
                    <a:pt x="232637" y="13392"/>
                  </a:lnTo>
                  <a:lnTo>
                    <a:pt x="217220" y="50622"/>
                  </a:lnTo>
                  <a:lnTo>
                    <a:pt x="208946" y="97210"/>
                  </a:lnTo>
                  <a:lnTo>
                    <a:pt x="208187" y="121079"/>
                  </a:lnTo>
                  <a:lnTo>
                    <a:pt x="209359" y="144894"/>
                  </a:lnTo>
                  <a:lnTo>
                    <a:pt x="155792" y="151944"/>
                  </a:lnTo>
                  <a:lnTo>
                    <a:pt x="79256" y="162942"/>
                  </a:lnTo>
                  <a:lnTo>
                    <a:pt x="10198" y="173761"/>
                  </a:lnTo>
                  <a:lnTo>
                    <a:pt x="2655" y="216188"/>
                  </a:lnTo>
                  <a:lnTo>
                    <a:pt x="0" y="254533"/>
                  </a:lnTo>
                  <a:lnTo>
                    <a:pt x="822" y="291160"/>
                  </a:lnTo>
                  <a:lnTo>
                    <a:pt x="12574" y="363447"/>
                  </a:lnTo>
                  <a:lnTo>
                    <a:pt x="28672" y="412415"/>
                  </a:lnTo>
                  <a:lnTo>
                    <a:pt x="47752" y="452843"/>
                  </a:lnTo>
                  <a:lnTo>
                    <a:pt x="96248" y="451951"/>
                  </a:lnTo>
                  <a:lnTo>
                    <a:pt x="144728" y="450444"/>
                  </a:lnTo>
                  <a:lnTo>
                    <a:pt x="193184" y="448323"/>
                  </a:lnTo>
                  <a:lnTo>
                    <a:pt x="241608" y="445589"/>
                  </a:lnTo>
                  <a:lnTo>
                    <a:pt x="289991" y="442241"/>
                  </a:lnTo>
                  <a:lnTo>
                    <a:pt x="338324" y="438280"/>
                  </a:lnTo>
                  <a:lnTo>
                    <a:pt x="386601" y="433707"/>
                  </a:lnTo>
                  <a:lnTo>
                    <a:pt x="434812" y="428521"/>
                  </a:lnTo>
                  <a:lnTo>
                    <a:pt x="482949" y="422724"/>
                  </a:lnTo>
                  <a:lnTo>
                    <a:pt x="531003" y="416315"/>
                  </a:lnTo>
                  <a:lnTo>
                    <a:pt x="578967" y="409295"/>
                  </a:lnTo>
                  <a:lnTo>
                    <a:pt x="548640" y="369115"/>
                  </a:lnTo>
                  <a:lnTo>
                    <a:pt x="524500" y="324686"/>
                  </a:lnTo>
                  <a:lnTo>
                    <a:pt x="506794" y="277188"/>
                  </a:lnTo>
                  <a:lnTo>
                    <a:pt x="495769" y="227799"/>
                  </a:lnTo>
                  <a:lnTo>
                    <a:pt x="491524" y="181754"/>
                  </a:lnTo>
                  <a:lnTo>
                    <a:pt x="492440" y="135562"/>
                  </a:lnTo>
                  <a:lnTo>
                    <a:pt x="498145" y="89613"/>
                  </a:lnTo>
                  <a:lnTo>
                    <a:pt x="508269" y="44295"/>
                  </a:lnTo>
                  <a:lnTo>
                    <a:pt x="522439" y="0"/>
                  </a:lnTo>
                  <a:close/>
                </a:path>
              </a:pathLst>
            </a:custGeom>
            <a:solidFill>
              <a:srgbClr val="274C63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3" name="object 23"/>
            <p:cNvSpPr/>
            <p:nvPr/>
          </p:nvSpPr>
          <p:spPr>
            <a:xfrm>
              <a:off x="3305568" y="3848950"/>
              <a:ext cx="750570" cy="427990"/>
            </a:xfrm>
            <a:custGeom>
              <a:avLst/>
              <a:gdLst/>
              <a:ahLst/>
              <a:cxnLst/>
              <a:rect l="l" t="t" r="r" b="b"/>
              <a:pathLst>
                <a:path w="750570" h="427989">
                  <a:moveTo>
                    <a:pt x="371881" y="249034"/>
                  </a:moveTo>
                  <a:lnTo>
                    <a:pt x="370547" y="247040"/>
                  </a:lnTo>
                  <a:lnTo>
                    <a:pt x="348805" y="208978"/>
                  </a:lnTo>
                  <a:lnTo>
                    <a:pt x="324929" y="172199"/>
                  </a:lnTo>
                  <a:lnTo>
                    <a:pt x="299021" y="136804"/>
                  </a:lnTo>
                  <a:lnTo>
                    <a:pt x="271183" y="102895"/>
                  </a:lnTo>
                  <a:lnTo>
                    <a:pt x="230441" y="59956"/>
                  </a:lnTo>
                  <a:lnTo>
                    <a:pt x="176301" y="19405"/>
                  </a:lnTo>
                  <a:lnTo>
                    <a:pt x="138074" y="4038"/>
                  </a:lnTo>
                  <a:lnTo>
                    <a:pt x="100926" y="0"/>
                  </a:lnTo>
                  <a:lnTo>
                    <a:pt x="93840" y="368"/>
                  </a:lnTo>
                  <a:lnTo>
                    <a:pt x="50507" y="12407"/>
                  </a:lnTo>
                  <a:lnTo>
                    <a:pt x="12230" y="50063"/>
                  </a:lnTo>
                  <a:lnTo>
                    <a:pt x="0" y="98793"/>
                  </a:lnTo>
                  <a:lnTo>
                    <a:pt x="12" y="106857"/>
                  </a:lnTo>
                  <a:lnTo>
                    <a:pt x="9131" y="154851"/>
                  </a:lnTo>
                  <a:lnTo>
                    <a:pt x="29616" y="200291"/>
                  </a:lnTo>
                  <a:lnTo>
                    <a:pt x="68173" y="265099"/>
                  </a:lnTo>
                  <a:lnTo>
                    <a:pt x="95859" y="307200"/>
                  </a:lnTo>
                  <a:lnTo>
                    <a:pt x="124968" y="348322"/>
                  </a:lnTo>
                  <a:lnTo>
                    <a:pt x="155486" y="388416"/>
                  </a:lnTo>
                  <a:lnTo>
                    <a:pt x="187375" y="427443"/>
                  </a:lnTo>
                  <a:lnTo>
                    <a:pt x="198412" y="413080"/>
                  </a:lnTo>
                  <a:lnTo>
                    <a:pt x="209765" y="398957"/>
                  </a:lnTo>
                  <a:lnTo>
                    <a:pt x="261912" y="341401"/>
                  </a:lnTo>
                  <a:lnTo>
                    <a:pt x="291934" y="312775"/>
                  </a:lnTo>
                  <a:lnTo>
                    <a:pt x="323380" y="285724"/>
                  </a:lnTo>
                  <a:lnTo>
                    <a:pt x="361340" y="256425"/>
                  </a:lnTo>
                  <a:lnTo>
                    <a:pt x="371881" y="249034"/>
                  </a:lnTo>
                  <a:close/>
                </a:path>
                <a:path w="750570" h="427989">
                  <a:moveTo>
                    <a:pt x="750531" y="139941"/>
                  </a:moveTo>
                  <a:lnTo>
                    <a:pt x="750163" y="135394"/>
                  </a:lnTo>
                  <a:lnTo>
                    <a:pt x="686663" y="65024"/>
                  </a:lnTo>
                  <a:lnTo>
                    <a:pt x="675817" y="71069"/>
                  </a:lnTo>
                  <a:lnTo>
                    <a:pt x="664832" y="76822"/>
                  </a:lnTo>
                  <a:lnTo>
                    <a:pt x="653669" y="82270"/>
                  </a:lnTo>
                  <a:lnTo>
                    <a:pt x="642353" y="87388"/>
                  </a:lnTo>
                  <a:lnTo>
                    <a:pt x="628078" y="126987"/>
                  </a:lnTo>
                  <a:lnTo>
                    <a:pt x="610235" y="165074"/>
                  </a:lnTo>
                  <a:lnTo>
                    <a:pt x="588987" y="201371"/>
                  </a:lnTo>
                  <a:lnTo>
                    <a:pt x="564527" y="235610"/>
                  </a:lnTo>
                  <a:lnTo>
                    <a:pt x="667829" y="323392"/>
                  </a:lnTo>
                  <a:lnTo>
                    <a:pt x="750531" y="139941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4" name="object 24"/>
            <p:cNvSpPr/>
            <p:nvPr/>
          </p:nvSpPr>
          <p:spPr>
            <a:xfrm>
              <a:off x="3836911" y="3936340"/>
              <a:ext cx="111010" cy="18590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5" name="object 25"/>
            <p:cNvSpPr/>
            <p:nvPr/>
          </p:nvSpPr>
          <p:spPr>
            <a:xfrm>
              <a:off x="3576739" y="3950703"/>
              <a:ext cx="151891" cy="21258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6" name="object 26"/>
            <p:cNvSpPr/>
            <p:nvPr/>
          </p:nvSpPr>
          <p:spPr>
            <a:xfrm>
              <a:off x="2809566" y="3947744"/>
              <a:ext cx="808355" cy="589915"/>
            </a:xfrm>
            <a:custGeom>
              <a:avLst/>
              <a:gdLst/>
              <a:ahLst/>
              <a:cxnLst/>
              <a:rect l="l" t="t" r="r" b="b"/>
              <a:pathLst>
                <a:path w="808354" h="589914">
                  <a:moveTo>
                    <a:pt x="496014" y="0"/>
                  </a:moveTo>
                  <a:lnTo>
                    <a:pt x="448547" y="20113"/>
                  </a:lnTo>
                  <a:lnTo>
                    <a:pt x="400248" y="38147"/>
                  </a:lnTo>
                  <a:lnTo>
                    <a:pt x="351211" y="54080"/>
                  </a:lnTo>
                  <a:lnTo>
                    <a:pt x="301531" y="67889"/>
                  </a:lnTo>
                  <a:lnTo>
                    <a:pt x="251302" y="79551"/>
                  </a:lnTo>
                  <a:lnTo>
                    <a:pt x="200619" y="89043"/>
                  </a:lnTo>
                  <a:lnTo>
                    <a:pt x="149576" y="96344"/>
                  </a:lnTo>
                  <a:lnTo>
                    <a:pt x="98268" y="101430"/>
                  </a:lnTo>
                  <a:lnTo>
                    <a:pt x="46790" y="104279"/>
                  </a:lnTo>
                  <a:lnTo>
                    <a:pt x="38417" y="123448"/>
                  </a:lnTo>
                  <a:lnTo>
                    <a:pt x="16738" y="187214"/>
                  </a:lnTo>
                  <a:lnTo>
                    <a:pt x="6618" y="232536"/>
                  </a:lnTo>
                  <a:lnTo>
                    <a:pt x="914" y="278487"/>
                  </a:lnTo>
                  <a:lnTo>
                    <a:pt x="0" y="324680"/>
                  </a:lnTo>
                  <a:lnTo>
                    <a:pt x="4245" y="370725"/>
                  </a:lnTo>
                  <a:lnTo>
                    <a:pt x="15269" y="420115"/>
                  </a:lnTo>
                  <a:lnTo>
                    <a:pt x="32975" y="467617"/>
                  </a:lnTo>
                  <a:lnTo>
                    <a:pt x="57116" y="512046"/>
                  </a:lnTo>
                  <a:lnTo>
                    <a:pt x="87443" y="552221"/>
                  </a:lnTo>
                  <a:lnTo>
                    <a:pt x="116407" y="580955"/>
                  </a:lnTo>
                  <a:lnTo>
                    <a:pt x="126889" y="589622"/>
                  </a:lnTo>
                  <a:lnTo>
                    <a:pt x="178201" y="583131"/>
                  </a:lnTo>
                  <a:lnTo>
                    <a:pt x="229222" y="574931"/>
                  </a:lnTo>
                  <a:lnTo>
                    <a:pt x="279954" y="565144"/>
                  </a:lnTo>
                  <a:lnTo>
                    <a:pt x="330402" y="553887"/>
                  </a:lnTo>
                  <a:lnTo>
                    <a:pt x="380572" y="541282"/>
                  </a:lnTo>
                  <a:lnTo>
                    <a:pt x="430466" y="527448"/>
                  </a:lnTo>
                  <a:lnTo>
                    <a:pt x="480091" y="512504"/>
                  </a:lnTo>
                  <a:lnTo>
                    <a:pt x="529449" y="496571"/>
                  </a:lnTo>
                  <a:lnTo>
                    <a:pt x="578545" y="479768"/>
                  </a:lnTo>
                  <a:lnTo>
                    <a:pt x="627385" y="462214"/>
                  </a:lnTo>
                  <a:lnTo>
                    <a:pt x="675971" y="444030"/>
                  </a:lnTo>
                  <a:lnTo>
                    <a:pt x="724309" y="425335"/>
                  </a:lnTo>
                  <a:lnTo>
                    <a:pt x="767702" y="407014"/>
                  </a:lnTo>
                  <a:lnTo>
                    <a:pt x="807990" y="383273"/>
                  </a:lnTo>
                  <a:lnTo>
                    <a:pt x="786867" y="356919"/>
                  </a:lnTo>
                  <a:lnTo>
                    <a:pt x="766945" y="329387"/>
                  </a:lnTo>
                  <a:lnTo>
                    <a:pt x="747902" y="301159"/>
                  </a:lnTo>
                  <a:lnTo>
                    <a:pt x="729415" y="272719"/>
                  </a:lnTo>
                  <a:lnTo>
                    <a:pt x="717444" y="286289"/>
                  </a:lnTo>
                  <a:lnTo>
                    <a:pt x="705772" y="300147"/>
                  </a:lnTo>
                  <a:lnTo>
                    <a:pt x="694412" y="314273"/>
                  </a:lnTo>
                  <a:lnTo>
                    <a:pt x="683377" y="328650"/>
                  </a:lnTo>
                  <a:lnTo>
                    <a:pt x="651488" y="289615"/>
                  </a:lnTo>
                  <a:lnTo>
                    <a:pt x="620973" y="249517"/>
                  </a:lnTo>
                  <a:lnTo>
                    <a:pt x="591862" y="208397"/>
                  </a:lnTo>
                  <a:lnTo>
                    <a:pt x="564183" y="166299"/>
                  </a:lnTo>
                  <a:lnTo>
                    <a:pt x="537962" y="123266"/>
                  </a:lnTo>
                  <a:lnTo>
                    <a:pt x="514410" y="79136"/>
                  </a:lnTo>
                  <a:lnTo>
                    <a:pt x="498630" y="32054"/>
                  </a:lnTo>
                  <a:lnTo>
                    <a:pt x="496016" y="8050"/>
                  </a:lnTo>
                  <a:lnTo>
                    <a:pt x="496014" y="0"/>
                  </a:lnTo>
                  <a:close/>
                </a:path>
              </a:pathLst>
            </a:custGeom>
            <a:solidFill>
              <a:srgbClr val="F59E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7" name="object 27"/>
            <p:cNvSpPr/>
            <p:nvPr/>
          </p:nvSpPr>
          <p:spPr>
            <a:xfrm>
              <a:off x="2327770" y="4147610"/>
              <a:ext cx="378460" cy="118110"/>
            </a:xfrm>
            <a:custGeom>
              <a:avLst/>
              <a:gdLst/>
              <a:ahLst/>
              <a:cxnLst/>
              <a:rect l="l" t="t" r="r" b="b"/>
              <a:pathLst>
                <a:path w="378460" h="118110">
                  <a:moveTo>
                    <a:pt x="375983" y="0"/>
                  </a:moveTo>
                  <a:lnTo>
                    <a:pt x="371830" y="3327"/>
                  </a:lnTo>
                  <a:lnTo>
                    <a:pt x="330263" y="43510"/>
                  </a:lnTo>
                  <a:lnTo>
                    <a:pt x="324218" y="49911"/>
                  </a:lnTo>
                  <a:lnTo>
                    <a:pt x="313029" y="59563"/>
                  </a:lnTo>
                  <a:lnTo>
                    <a:pt x="306882" y="61353"/>
                  </a:lnTo>
                  <a:lnTo>
                    <a:pt x="298970" y="62611"/>
                  </a:lnTo>
                  <a:lnTo>
                    <a:pt x="225391" y="72914"/>
                  </a:lnTo>
                  <a:lnTo>
                    <a:pt x="200863" y="76631"/>
                  </a:lnTo>
                  <a:lnTo>
                    <a:pt x="151864" y="84457"/>
                  </a:lnTo>
                  <a:lnTo>
                    <a:pt x="102968" y="92910"/>
                  </a:lnTo>
                  <a:lnTo>
                    <a:pt x="54162" y="101881"/>
                  </a:lnTo>
                  <a:lnTo>
                    <a:pt x="0" y="112344"/>
                  </a:lnTo>
                  <a:lnTo>
                    <a:pt x="1130" y="117754"/>
                  </a:lnTo>
                  <a:lnTo>
                    <a:pt x="55651" y="111518"/>
                  </a:lnTo>
                  <a:lnTo>
                    <a:pt x="104917" y="105478"/>
                  </a:lnTo>
                  <a:lnTo>
                    <a:pt x="154122" y="98930"/>
                  </a:lnTo>
                  <a:lnTo>
                    <a:pt x="203238" y="91757"/>
                  </a:lnTo>
                  <a:lnTo>
                    <a:pt x="252245" y="83999"/>
                  </a:lnTo>
                  <a:lnTo>
                    <a:pt x="301358" y="75526"/>
                  </a:lnTo>
                  <a:lnTo>
                    <a:pt x="337553" y="50736"/>
                  </a:lnTo>
                  <a:lnTo>
                    <a:pt x="367372" y="16158"/>
                  </a:lnTo>
                  <a:lnTo>
                    <a:pt x="375297" y="6591"/>
                  </a:lnTo>
                  <a:lnTo>
                    <a:pt x="378256" y="2362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8" name="object 28"/>
            <p:cNvSpPr/>
            <p:nvPr/>
          </p:nvSpPr>
          <p:spPr>
            <a:xfrm>
              <a:off x="2034971" y="3701008"/>
              <a:ext cx="666115" cy="240665"/>
            </a:xfrm>
            <a:custGeom>
              <a:avLst/>
              <a:gdLst/>
              <a:ahLst/>
              <a:cxnLst/>
              <a:rect l="l" t="t" r="r" b="b"/>
              <a:pathLst>
                <a:path w="666114" h="240664">
                  <a:moveTo>
                    <a:pt x="363016" y="91274"/>
                  </a:moveTo>
                  <a:lnTo>
                    <a:pt x="322402" y="79908"/>
                  </a:lnTo>
                  <a:lnTo>
                    <a:pt x="224853" y="81343"/>
                  </a:lnTo>
                  <a:lnTo>
                    <a:pt x="53403" y="44818"/>
                  </a:lnTo>
                  <a:lnTo>
                    <a:pt x="2209" y="86423"/>
                  </a:lnTo>
                  <a:lnTo>
                    <a:pt x="0" y="114846"/>
                  </a:lnTo>
                  <a:lnTo>
                    <a:pt x="60159" y="143167"/>
                  </a:lnTo>
                  <a:lnTo>
                    <a:pt x="196075" y="184480"/>
                  </a:lnTo>
                  <a:lnTo>
                    <a:pt x="302564" y="195084"/>
                  </a:lnTo>
                  <a:lnTo>
                    <a:pt x="353974" y="126111"/>
                  </a:lnTo>
                  <a:lnTo>
                    <a:pt x="363016" y="91274"/>
                  </a:lnTo>
                  <a:close/>
                </a:path>
                <a:path w="666114" h="240664">
                  <a:moveTo>
                    <a:pt x="665530" y="171348"/>
                  </a:moveTo>
                  <a:lnTo>
                    <a:pt x="633361" y="144068"/>
                  </a:lnTo>
                  <a:lnTo>
                    <a:pt x="544093" y="104698"/>
                  </a:lnTo>
                  <a:lnTo>
                    <a:pt x="403504" y="0"/>
                  </a:lnTo>
                  <a:lnTo>
                    <a:pt x="339610" y="16471"/>
                  </a:lnTo>
                  <a:lnTo>
                    <a:pt x="325755" y="41376"/>
                  </a:lnTo>
                  <a:lnTo>
                    <a:pt x="368630" y="92214"/>
                  </a:lnTo>
                  <a:lnTo>
                    <a:pt x="474929" y="186436"/>
                  </a:lnTo>
                  <a:lnTo>
                    <a:pt x="567283" y="240499"/>
                  </a:lnTo>
                  <a:lnTo>
                    <a:pt x="642785" y="199237"/>
                  </a:lnTo>
                  <a:lnTo>
                    <a:pt x="665530" y="171348"/>
                  </a:lnTo>
                  <a:close/>
                </a:path>
              </a:pathLst>
            </a:custGeom>
            <a:solidFill>
              <a:srgbClr val="48677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9" name="object 29"/>
            <p:cNvSpPr/>
            <p:nvPr/>
          </p:nvSpPr>
          <p:spPr>
            <a:xfrm>
              <a:off x="2808922" y="4052036"/>
              <a:ext cx="808990" cy="485775"/>
            </a:xfrm>
            <a:custGeom>
              <a:avLst/>
              <a:gdLst/>
              <a:ahLst/>
              <a:cxnLst/>
              <a:rect l="l" t="t" r="r" b="b"/>
              <a:pathLst>
                <a:path w="808989" h="485775">
                  <a:moveTo>
                    <a:pt x="47434" y="0"/>
                  </a:moveTo>
                  <a:lnTo>
                    <a:pt x="4920" y="99175"/>
                  </a:lnTo>
                  <a:lnTo>
                    <a:pt x="0" y="116144"/>
                  </a:lnTo>
                  <a:lnTo>
                    <a:pt x="0" y="255176"/>
                  </a:lnTo>
                  <a:lnTo>
                    <a:pt x="8483" y="286118"/>
                  </a:lnTo>
                  <a:lnTo>
                    <a:pt x="19944" y="356611"/>
                  </a:lnTo>
                  <a:lnTo>
                    <a:pt x="36166" y="400861"/>
                  </a:lnTo>
                  <a:lnTo>
                    <a:pt x="68308" y="437546"/>
                  </a:lnTo>
                  <a:lnTo>
                    <a:pt x="127517" y="485330"/>
                  </a:lnTo>
                  <a:lnTo>
                    <a:pt x="318686" y="461520"/>
                  </a:lnTo>
                  <a:lnTo>
                    <a:pt x="449653" y="434306"/>
                  </a:lnTo>
                  <a:lnTo>
                    <a:pt x="510930" y="411928"/>
                  </a:lnTo>
                  <a:lnTo>
                    <a:pt x="104697" y="411928"/>
                  </a:lnTo>
                  <a:lnTo>
                    <a:pt x="28055" y="371254"/>
                  </a:lnTo>
                  <a:lnTo>
                    <a:pt x="15806" y="246658"/>
                  </a:lnTo>
                  <a:lnTo>
                    <a:pt x="47434" y="0"/>
                  </a:lnTo>
                  <a:close/>
                </a:path>
                <a:path w="808989" h="485775">
                  <a:moveTo>
                    <a:pt x="777938" y="239636"/>
                  </a:moveTo>
                  <a:lnTo>
                    <a:pt x="684675" y="286939"/>
                  </a:lnTo>
                  <a:lnTo>
                    <a:pt x="600286" y="320122"/>
                  </a:lnTo>
                  <a:lnTo>
                    <a:pt x="476799" y="354857"/>
                  </a:lnTo>
                  <a:lnTo>
                    <a:pt x="266242" y="406819"/>
                  </a:lnTo>
                  <a:lnTo>
                    <a:pt x="104697" y="411928"/>
                  </a:lnTo>
                  <a:lnTo>
                    <a:pt x="510930" y="411928"/>
                  </a:lnTo>
                  <a:lnTo>
                    <a:pt x="580957" y="386354"/>
                  </a:lnTo>
                  <a:lnTo>
                    <a:pt x="773125" y="300316"/>
                  </a:lnTo>
                  <a:lnTo>
                    <a:pt x="808634" y="278993"/>
                  </a:lnTo>
                  <a:lnTo>
                    <a:pt x="777938" y="239636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0" name="object 30"/>
            <p:cNvSpPr/>
            <p:nvPr/>
          </p:nvSpPr>
          <p:spPr>
            <a:xfrm>
              <a:off x="2365781" y="4393981"/>
              <a:ext cx="531495" cy="152400"/>
            </a:xfrm>
            <a:custGeom>
              <a:avLst/>
              <a:gdLst/>
              <a:ahLst/>
              <a:cxnLst/>
              <a:rect l="l" t="t" r="r" b="b"/>
              <a:pathLst>
                <a:path w="531494" h="152400">
                  <a:moveTo>
                    <a:pt x="466356" y="0"/>
                  </a:moveTo>
                  <a:lnTo>
                    <a:pt x="442424" y="71959"/>
                  </a:lnTo>
                  <a:lnTo>
                    <a:pt x="385868" y="111523"/>
                  </a:lnTo>
                  <a:lnTo>
                    <a:pt x="252967" y="132711"/>
                  </a:lnTo>
                  <a:lnTo>
                    <a:pt x="0" y="149542"/>
                  </a:lnTo>
                  <a:lnTo>
                    <a:pt x="15219" y="152003"/>
                  </a:lnTo>
                  <a:lnTo>
                    <a:pt x="150098" y="152003"/>
                  </a:lnTo>
                  <a:lnTo>
                    <a:pt x="263816" y="139609"/>
                  </a:lnTo>
                  <a:lnTo>
                    <a:pt x="531228" y="105981"/>
                  </a:lnTo>
                  <a:lnTo>
                    <a:pt x="466356" y="0"/>
                  </a:lnTo>
                  <a:close/>
                </a:path>
              </a:pathLst>
            </a:custGeom>
            <a:solidFill>
              <a:srgbClr val="231F2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1" name="object 31"/>
            <p:cNvSpPr/>
            <p:nvPr/>
          </p:nvSpPr>
          <p:spPr>
            <a:xfrm>
              <a:off x="3297148" y="3947744"/>
              <a:ext cx="196215" cy="328930"/>
            </a:xfrm>
            <a:custGeom>
              <a:avLst/>
              <a:gdLst/>
              <a:ahLst/>
              <a:cxnLst/>
              <a:rect l="l" t="t" r="r" b="b"/>
              <a:pathLst>
                <a:path w="196214" h="328929">
                  <a:moveTo>
                    <a:pt x="8432" y="0"/>
                  </a:moveTo>
                  <a:lnTo>
                    <a:pt x="0" y="11033"/>
                  </a:lnTo>
                  <a:lnTo>
                    <a:pt x="0" y="97821"/>
                  </a:lnTo>
                  <a:lnTo>
                    <a:pt x="55851" y="171060"/>
                  </a:lnTo>
                  <a:lnTo>
                    <a:pt x="195795" y="328650"/>
                  </a:lnTo>
                  <a:lnTo>
                    <a:pt x="82290" y="192920"/>
                  </a:lnTo>
                  <a:lnTo>
                    <a:pt x="24938" y="113442"/>
                  </a:lnTo>
                  <a:lnTo>
                    <a:pt x="6174" y="59406"/>
                  </a:lnTo>
                  <a:lnTo>
                    <a:pt x="8432" y="0"/>
                  </a:lnTo>
                  <a:close/>
                </a:path>
              </a:pathLst>
            </a:custGeom>
            <a:solidFill>
              <a:srgbClr val="231F20">
                <a:alpha val="8998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2" name="object 32"/>
            <p:cNvSpPr/>
            <p:nvPr/>
          </p:nvSpPr>
          <p:spPr>
            <a:xfrm>
              <a:off x="3576751" y="3951838"/>
              <a:ext cx="133591" cy="21145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3" name="object 33"/>
            <p:cNvSpPr/>
            <p:nvPr/>
          </p:nvSpPr>
          <p:spPr>
            <a:xfrm>
              <a:off x="3538969" y="3821558"/>
              <a:ext cx="317500" cy="590550"/>
            </a:xfrm>
            <a:custGeom>
              <a:avLst/>
              <a:gdLst/>
              <a:ahLst/>
              <a:cxnLst/>
              <a:rect l="l" t="t" r="r" b="b"/>
              <a:pathLst>
                <a:path w="317500" h="590550">
                  <a:moveTo>
                    <a:pt x="115687" y="0"/>
                  </a:moveTo>
                  <a:lnTo>
                    <a:pt x="72745" y="10429"/>
                  </a:lnTo>
                  <a:lnTo>
                    <a:pt x="51096" y="37722"/>
                  </a:lnTo>
                  <a:lnTo>
                    <a:pt x="53144" y="47472"/>
                  </a:lnTo>
                  <a:lnTo>
                    <a:pt x="72912" y="90354"/>
                  </a:lnTo>
                  <a:lnTo>
                    <a:pt x="92189" y="122304"/>
                  </a:lnTo>
                  <a:lnTo>
                    <a:pt x="90703" y="123218"/>
                  </a:lnTo>
                  <a:lnTo>
                    <a:pt x="83705" y="125733"/>
                  </a:lnTo>
                  <a:lnTo>
                    <a:pt x="79806" y="133048"/>
                  </a:lnTo>
                  <a:lnTo>
                    <a:pt x="79171" y="142573"/>
                  </a:lnTo>
                  <a:lnTo>
                    <a:pt x="79590" y="146459"/>
                  </a:lnTo>
                  <a:lnTo>
                    <a:pt x="106777" y="188360"/>
                  </a:lnTo>
                  <a:lnTo>
                    <a:pt x="139387" y="217921"/>
                  </a:lnTo>
                  <a:lnTo>
                    <a:pt x="166945" y="228250"/>
                  </a:lnTo>
                  <a:lnTo>
                    <a:pt x="174536" y="230398"/>
                  </a:lnTo>
                  <a:lnTo>
                    <a:pt x="181230" y="233716"/>
                  </a:lnTo>
                  <a:lnTo>
                    <a:pt x="186194" y="239042"/>
                  </a:lnTo>
                  <a:lnTo>
                    <a:pt x="189661" y="245113"/>
                  </a:lnTo>
                  <a:lnTo>
                    <a:pt x="187159" y="259641"/>
                  </a:lnTo>
                  <a:lnTo>
                    <a:pt x="171361" y="341734"/>
                  </a:lnTo>
                  <a:lnTo>
                    <a:pt x="122783" y="287696"/>
                  </a:lnTo>
                  <a:lnTo>
                    <a:pt x="89975" y="313108"/>
                  </a:lnTo>
                  <a:lnTo>
                    <a:pt x="58524" y="340164"/>
                  </a:lnTo>
                  <a:lnTo>
                    <a:pt x="28507" y="368790"/>
                  </a:lnTo>
                  <a:lnTo>
                    <a:pt x="0" y="398910"/>
                  </a:lnTo>
                  <a:lnTo>
                    <a:pt x="18494" y="427342"/>
                  </a:lnTo>
                  <a:lnTo>
                    <a:pt x="57458" y="483102"/>
                  </a:lnTo>
                  <a:lnTo>
                    <a:pt x="96172" y="528848"/>
                  </a:lnTo>
                  <a:lnTo>
                    <a:pt x="134669" y="563775"/>
                  </a:lnTo>
                  <a:lnTo>
                    <a:pt x="171161" y="587106"/>
                  </a:lnTo>
                  <a:lnTo>
                    <a:pt x="187718" y="590134"/>
                  </a:lnTo>
                  <a:lnTo>
                    <a:pt x="202567" y="585279"/>
                  </a:lnTo>
                  <a:lnTo>
                    <a:pt x="230416" y="544363"/>
                  </a:lnTo>
                  <a:lnTo>
                    <a:pt x="249517" y="491080"/>
                  </a:lnTo>
                  <a:lnTo>
                    <a:pt x="266338" y="437076"/>
                  </a:lnTo>
                  <a:lnTo>
                    <a:pt x="280872" y="382410"/>
                  </a:lnTo>
                  <a:lnTo>
                    <a:pt x="293115" y="327142"/>
                  </a:lnTo>
                  <a:lnTo>
                    <a:pt x="301290" y="279385"/>
                  </a:lnTo>
                  <a:lnTo>
                    <a:pt x="310413" y="215420"/>
                  </a:lnTo>
                  <a:lnTo>
                    <a:pt x="316387" y="180205"/>
                  </a:lnTo>
                  <a:lnTo>
                    <a:pt x="311315" y="138268"/>
                  </a:lnTo>
                  <a:lnTo>
                    <a:pt x="266369" y="110759"/>
                  </a:lnTo>
                  <a:lnTo>
                    <a:pt x="241696" y="99526"/>
                  </a:lnTo>
                  <a:lnTo>
                    <a:pt x="219144" y="84453"/>
                  </a:lnTo>
                  <a:lnTo>
                    <a:pt x="199279" y="65991"/>
                  </a:lnTo>
                  <a:lnTo>
                    <a:pt x="182664" y="44592"/>
                  </a:lnTo>
                  <a:lnTo>
                    <a:pt x="170594" y="25620"/>
                  </a:lnTo>
                  <a:lnTo>
                    <a:pt x="163784" y="16844"/>
                  </a:lnTo>
                  <a:lnTo>
                    <a:pt x="155676" y="9401"/>
                  </a:lnTo>
                  <a:lnTo>
                    <a:pt x="136728" y="1064"/>
                  </a:lnTo>
                  <a:lnTo>
                    <a:pt x="115687" y="0"/>
                  </a:lnTo>
                  <a:close/>
                </a:path>
              </a:pathLst>
            </a:custGeom>
            <a:solidFill>
              <a:srgbClr val="E2BB99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4" name="object 34"/>
            <p:cNvSpPr/>
            <p:nvPr/>
          </p:nvSpPr>
          <p:spPr>
            <a:xfrm>
              <a:off x="3870097" y="3936340"/>
              <a:ext cx="78789" cy="14822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5" name="object 35"/>
            <p:cNvSpPr/>
            <p:nvPr/>
          </p:nvSpPr>
          <p:spPr>
            <a:xfrm>
              <a:off x="3852498" y="3538904"/>
              <a:ext cx="79815" cy="10301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6" name="object 36"/>
            <p:cNvSpPr/>
            <p:nvPr/>
          </p:nvSpPr>
          <p:spPr>
            <a:xfrm>
              <a:off x="3590309" y="3623384"/>
              <a:ext cx="79814" cy="10301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37" name="object 37"/>
          <p:cNvSpPr txBox="1">
            <a:spLocks noGrp="1"/>
          </p:cNvSpPr>
          <p:nvPr>
            <p:ph type="title"/>
          </p:nvPr>
        </p:nvSpPr>
        <p:spPr>
          <a:xfrm>
            <a:off x="916951" y="962074"/>
            <a:ext cx="3508530" cy="3367077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 marR="6147">
              <a:spcBef>
                <a:spcPts val="121"/>
              </a:spcBef>
            </a:pPr>
            <a:r>
              <a:rPr sz="4356" spc="206" dirty="0">
                <a:solidFill>
                  <a:srgbClr val="58595B"/>
                </a:solidFill>
                <a:latin typeface="Arial"/>
                <a:cs typeface="Arial"/>
              </a:rPr>
              <a:t>Apa </a:t>
            </a:r>
            <a:r>
              <a:rPr sz="4356" spc="73" dirty="0">
                <a:solidFill>
                  <a:srgbClr val="58595B"/>
                </a:solidFill>
                <a:latin typeface="Arial"/>
                <a:cs typeface="Arial"/>
              </a:rPr>
              <a:t>Saja  </a:t>
            </a:r>
            <a:r>
              <a:rPr sz="4356" spc="260" dirty="0">
                <a:solidFill>
                  <a:srgbClr val="58595B"/>
                </a:solidFill>
                <a:latin typeface="Arial"/>
                <a:cs typeface="Arial"/>
              </a:rPr>
              <a:t>Ide </a:t>
            </a:r>
            <a:r>
              <a:rPr sz="4356" spc="133" dirty="0" err="1" smtClean="0">
                <a:solidFill>
                  <a:srgbClr val="58595B"/>
                </a:solidFill>
                <a:latin typeface="Arial"/>
                <a:cs typeface="Arial"/>
              </a:rPr>
              <a:t>Bermain</a:t>
            </a:r>
            <a:r>
              <a:rPr lang="en-US" sz="4356" spc="133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4356" spc="133" dirty="0" err="1" smtClean="0">
                <a:solidFill>
                  <a:srgbClr val="58595B"/>
                </a:solidFill>
                <a:latin typeface="Arial"/>
                <a:cs typeface="Arial"/>
              </a:rPr>
              <a:t>dan</a:t>
            </a:r>
            <a:r>
              <a:rPr lang="en-US" sz="4356" spc="133" dirty="0" smtClean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4356" spc="133" dirty="0" err="1" smtClean="0">
                <a:solidFill>
                  <a:srgbClr val="58595B"/>
                </a:solidFill>
                <a:latin typeface="Arial"/>
                <a:cs typeface="Arial"/>
              </a:rPr>
              <a:t>Permainan</a:t>
            </a:r>
            <a:r>
              <a:rPr sz="4356" spc="133" dirty="0" smtClean="0">
                <a:solidFill>
                  <a:srgbClr val="58595B"/>
                </a:solidFill>
                <a:latin typeface="Arial"/>
                <a:cs typeface="Arial"/>
              </a:rPr>
              <a:t>  </a:t>
            </a:r>
            <a:r>
              <a:rPr sz="4356" spc="127" dirty="0">
                <a:solidFill>
                  <a:srgbClr val="58595B"/>
                </a:solidFill>
                <a:latin typeface="Arial"/>
                <a:cs typeface="Arial"/>
              </a:rPr>
              <a:t>untuk</a:t>
            </a:r>
            <a:r>
              <a:rPr sz="4356" spc="-6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4356" spc="48" dirty="0">
                <a:solidFill>
                  <a:srgbClr val="58595B"/>
                </a:solidFill>
                <a:latin typeface="Arial"/>
                <a:cs typeface="Arial"/>
              </a:rPr>
              <a:t>Anak?</a:t>
            </a:r>
            <a:endParaRPr sz="435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34136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1764" y="6047128"/>
            <a:ext cx="376518" cy="280467"/>
            <a:chOff x="373333" y="4830591"/>
            <a:chExt cx="311150" cy="231775"/>
          </a:xfrm>
        </p:grpSpPr>
        <p:sp>
          <p:nvSpPr>
            <p:cNvPr id="3" name="object 3"/>
            <p:cNvSpPr/>
            <p:nvPr/>
          </p:nvSpPr>
          <p:spPr>
            <a:xfrm>
              <a:off x="402882" y="4848758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5" h="213360">
                  <a:moveTo>
                    <a:pt x="281279" y="0"/>
                  </a:moveTo>
                  <a:lnTo>
                    <a:pt x="0" y="0"/>
                  </a:lnTo>
                  <a:lnTo>
                    <a:pt x="0" y="213093"/>
                  </a:lnTo>
                  <a:lnTo>
                    <a:pt x="281279" y="213093"/>
                  </a:lnTo>
                  <a:lnTo>
                    <a:pt x="281279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" name="object 4"/>
            <p:cNvSpPr/>
            <p:nvPr/>
          </p:nvSpPr>
          <p:spPr>
            <a:xfrm>
              <a:off x="373333" y="4830591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5" h="219075">
                  <a:moveTo>
                    <a:pt x="286354" y="1163"/>
                  </a:moveTo>
                  <a:lnTo>
                    <a:pt x="267122" y="1163"/>
                  </a:lnTo>
                  <a:lnTo>
                    <a:pt x="283248" y="5079"/>
                  </a:lnTo>
                  <a:lnTo>
                    <a:pt x="284485" y="19792"/>
                  </a:lnTo>
                  <a:lnTo>
                    <a:pt x="283641" y="50139"/>
                  </a:lnTo>
                  <a:lnTo>
                    <a:pt x="282112" y="82582"/>
                  </a:lnTo>
                  <a:lnTo>
                    <a:pt x="281292" y="103581"/>
                  </a:lnTo>
                  <a:lnTo>
                    <a:pt x="281292" y="218909"/>
                  </a:lnTo>
                  <a:lnTo>
                    <a:pt x="286359" y="218922"/>
                  </a:lnTo>
                  <a:lnTo>
                    <a:pt x="286354" y="1163"/>
                  </a:lnTo>
                  <a:close/>
                </a:path>
                <a:path w="287655" h="219075">
                  <a:moveTo>
                    <a:pt x="285191" y="0"/>
                  </a:moveTo>
                  <a:lnTo>
                    <a:pt x="1168" y="0"/>
                  </a:lnTo>
                  <a:lnTo>
                    <a:pt x="4" y="1163"/>
                  </a:lnTo>
                  <a:lnTo>
                    <a:pt x="0" y="217017"/>
                  </a:lnTo>
                  <a:lnTo>
                    <a:pt x="1168" y="218185"/>
                  </a:lnTo>
                  <a:lnTo>
                    <a:pt x="281292" y="218185"/>
                  </a:lnTo>
                  <a:lnTo>
                    <a:pt x="281292" y="214909"/>
                  </a:lnTo>
                  <a:lnTo>
                    <a:pt x="5104" y="214906"/>
                  </a:lnTo>
                  <a:lnTo>
                    <a:pt x="411" y="196032"/>
                  </a:lnTo>
                  <a:lnTo>
                    <a:pt x="933" y="166176"/>
                  </a:lnTo>
                  <a:lnTo>
                    <a:pt x="3540" y="135610"/>
                  </a:lnTo>
                  <a:lnTo>
                    <a:pt x="5105" y="114604"/>
                  </a:lnTo>
                  <a:lnTo>
                    <a:pt x="3431" y="90587"/>
                  </a:lnTo>
                  <a:lnTo>
                    <a:pt x="642" y="59809"/>
                  </a:lnTo>
                  <a:lnTo>
                    <a:pt x="85" y="29570"/>
                  </a:lnTo>
                  <a:lnTo>
                    <a:pt x="5076" y="7302"/>
                  </a:lnTo>
                  <a:lnTo>
                    <a:pt x="3098" y="7302"/>
                  </a:lnTo>
                  <a:lnTo>
                    <a:pt x="7543" y="2755"/>
                  </a:lnTo>
                  <a:lnTo>
                    <a:pt x="227096" y="2755"/>
                  </a:lnTo>
                  <a:lnTo>
                    <a:pt x="241133" y="1598"/>
                  </a:lnTo>
                  <a:lnTo>
                    <a:pt x="267122" y="1163"/>
                  </a:lnTo>
                  <a:lnTo>
                    <a:pt x="286354" y="1163"/>
                  </a:lnTo>
                  <a:lnTo>
                    <a:pt x="285191" y="0"/>
                  </a:lnTo>
                  <a:close/>
                </a:path>
                <a:path w="287655" h="219075">
                  <a:moveTo>
                    <a:pt x="287108" y="213105"/>
                  </a:moveTo>
                  <a:lnTo>
                    <a:pt x="286359" y="213105"/>
                  </a:lnTo>
                  <a:lnTo>
                    <a:pt x="286359" y="218185"/>
                  </a:lnTo>
                  <a:lnTo>
                    <a:pt x="287108" y="218185"/>
                  </a:lnTo>
                  <a:lnTo>
                    <a:pt x="287108" y="213105"/>
                  </a:lnTo>
                  <a:close/>
                </a:path>
                <a:path w="287655" h="219075">
                  <a:moveTo>
                    <a:pt x="281292" y="213105"/>
                  </a:moveTo>
                  <a:lnTo>
                    <a:pt x="73888" y="213105"/>
                  </a:lnTo>
                  <a:lnTo>
                    <a:pt x="14636" y="214906"/>
                  </a:lnTo>
                  <a:lnTo>
                    <a:pt x="5105" y="214909"/>
                  </a:lnTo>
                  <a:lnTo>
                    <a:pt x="281292" y="214909"/>
                  </a:lnTo>
                  <a:lnTo>
                    <a:pt x="281292" y="213105"/>
                  </a:lnTo>
                  <a:close/>
                </a:path>
                <a:path w="287655" h="219075">
                  <a:moveTo>
                    <a:pt x="7543" y="2755"/>
                  </a:moveTo>
                  <a:lnTo>
                    <a:pt x="3098" y="7302"/>
                  </a:lnTo>
                  <a:lnTo>
                    <a:pt x="5241" y="6929"/>
                  </a:lnTo>
                  <a:lnTo>
                    <a:pt x="7543" y="2755"/>
                  </a:lnTo>
                  <a:close/>
                </a:path>
                <a:path w="287655" h="219075">
                  <a:moveTo>
                    <a:pt x="5241" y="6929"/>
                  </a:moveTo>
                  <a:lnTo>
                    <a:pt x="3098" y="7302"/>
                  </a:lnTo>
                  <a:lnTo>
                    <a:pt x="5076" y="7302"/>
                  </a:lnTo>
                  <a:lnTo>
                    <a:pt x="5105" y="7175"/>
                  </a:lnTo>
                  <a:lnTo>
                    <a:pt x="5241" y="6929"/>
                  </a:lnTo>
                  <a:close/>
                </a:path>
                <a:path w="287655" h="219075">
                  <a:moveTo>
                    <a:pt x="227096" y="2755"/>
                  </a:moveTo>
                  <a:lnTo>
                    <a:pt x="7543" y="2755"/>
                  </a:lnTo>
                  <a:lnTo>
                    <a:pt x="5241" y="6929"/>
                  </a:lnTo>
                  <a:lnTo>
                    <a:pt x="15862" y="5079"/>
                  </a:lnTo>
                  <a:lnTo>
                    <a:pt x="27663" y="3970"/>
                  </a:lnTo>
                  <a:lnTo>
                    <a:pt x="212133" y="3970"/>
                  </a:lnTo>
                  <a:lnTo>
                    <a:pt x="227096" y="2755"/>
                  </a:lnTo>
                  <a:close/>
                </a:path>
                <a:path w="287655" h="219075">
                  <a:moveTo>
                    <a:pt x="212133" y="3970"/>
                  </a:moveTo>
                  <a:lnTo>
                    <a:pt x="27663" y="3970"/>
                  </a:lnTo>
                  <a:lnTo>
                    <a:pt x="40016" y="4094"/>
                  </a:lnTo>
                  <a:lnTo>
                    <a:pt x="52404" y="4710"/>
                  </a:lnTo>
                  <a:lnTo>
                    <a:pt x="64312" y="5079"/>
                  </a:lnTo>
                  <a:lnTo>
                    <a:pt x="197408" y="5079"/>
                  </a:lnTo>
                  <a:lnTo>
                    <a:pt x="212133" y="3970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487522" y="6069111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821">
              <a:lnSpc>
                <a:spcPts val="1821"/>
              </a:lnSpc>
            </a:pPr>
            <a:r>
              <a:rPr sz="1634" spc="-230" dirty="0">
                <a:solidFill>
                  <a:srgbClr val="43413D"/>
                </a:solidFill>
                <a:latin typeface="Verdana"/>
                <a:cs typeface="Verdana"/>
              </a:rPr>
              <a:t>15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48" y="201706"/>
            <a:ext cx="3764408" cy="2979100"/>
          </a:xfrm>
          <a:custGeom>
            <a:avLst/>
            <a:gdLst/>
            <a:ahLst/>
            <a:cxnLst/>
            <a:rect l="l" t="t" r="r" b="b"/>
            <a:pathLst>
              <a:path w="3110865" h="2461895">
                <a:moveTo>
                  <a:pt x="3094964" y="0"/>
                </a:moveTo>
                <a:lnTo>
                  <a:pt x="0" y="0"/>
                </a:lnTo>
                <a:lnTo>
                  <a:pt x="0" y="2461641"/>
                </a:lnTo>
                <a:lnTo>
                  <a:pt x="881" y="2413135"/>
                </a:lnTo>
                <a:lnTo>
                  <a:pt x="3506" y="2365989"/>
                </a:lnTo>
                <a:lnTo>
                  <a:pt x="7841" y="2320183"/>
                </a:lnTo>
                <a:lnTo>
                  <a:pt x="13855" y="2275700"/>
                </a:lnTo>
                <a:lnTo>
                  <a:pt x="21516" y="2232518"/>
                </a:lnTo>
                <a:lnTo>
                  <a:pt x="30792" y="2190621"/>
                </a:lnTo>
                <a:lnTo>
                  <a:pt x="41650" y="2149989"/>
                </a:lnTo>
                <a:lnTo>
                  <a:pt x="54060" y="2110603"/>
                </a:lnTo>
                <a:lnTo>
                  <a:pt x="67989" y="2072444"/>
                </a:lnTo>
                <a:lnTo>
                  <a:pt x="83405" y="2035494"/>
                </a:lnTo>
                <a:lnTo>
                  <a:pt x="100277" y="1999734"/>
                </a:lnTo>
                <a:lnTo>
                  <a:pt x="118572" y="1965144"/>
                </a:lnTo>
                <a:lnTo>
                  <a:pt x="138258" y="1931706"/>
                </a:lnTo>
                <a:lnTo>
                  <a:pt x="159304" y="1899401"/>
                </a:lnTo>
                <a:lnTo>
                  <a:pt x="181678" y="1868210"/>
                </a:lnTo>
                <a:lnTo>
                  <a:pt x="205348" y="1838114"/>
                </a:lnTo>
                <a:lnTo>
                  <a:pt x="230281" y="1809095"/>
                </a:lnTo>
                <a:lnTo>
                  <a:pt x="256446" y="1781133"/>
                </a:lnTo>
                <a:lnTo>
                  <a:pt x="283811" y="1754210"/>
                </a:lnTo>
                <a:lnTo>
                  <a:pt x="312345" y="1728307"/>
                </a:lnTo>
                <a:lnTo>
                  <a:pt x="342014" y="1703404"/>
                </a:lnTo>
                <a:lnTo>
                  <a:pt x="372788" y="1679484"/>
                </a:lnTo>
                <a:lnTo>
                  <a:pt x="404634" y="1656527"/>
                </a:lnTo>
                <a:lnTo>
                  <a:pt x="437521" y="1634514"/>
                </a:lnTo>
                <a:lnTo>
                  <a:pt x="471416" y="1613427"/>
                </a:lnTo>
                <a:lnTo>
                  <a:pt x="506287" y="1593246"/>
                </a:lnTo>
                <a:lnTo>
                  <a:pt x="542103" y="1573953"/>
                </a:lnTo>
                <a:lnTo>
                  <a:pt x="578832" y="1555529"/>
                </a:lnTo>
                <a:lnTo>
                  <a:pt x="616442" y="1537955"/>
                </a:lnTo>
                <a:lnTo>
                  <a:pt x="654901" y="1521212"/>
                </a:lnTo>
                <a:lnTo>
                  <a:pt x="694177" y="1505281"/>
                </a:lnTo>
                <a:lnTo>
                  <a:pt x="734238" y="1490144"/>
                </a:lnTo>
                <a:lnTo>
                  <a:pt x="775052" y="1475781"/>
                </a:lnTo>
                <a:lnTo>
                  <a:pt x="816587" y="1462174"/>
                </a:lnTo>
                <a:lnTo>
                  <a:pt x="858811" y="1449304"/>
                </a:lnTo>
                <a:lnTo>
                  <a:pt x="901693" y="1437152"/>
                </a:lnTo>
                <a:lnTo>
                  <a:pt x="945201" y="1425699"/>
                </a:lnTo>
                <a:lnTo>
                  <a:pt x="989302" y="1414926"/>
                </a:lnTo>
                <a:lnTo>
                  <a:pt x="1033965" y="1404814"/>
                </a:lnTo>
                <a:lnTo>
                  <a:pt x="1079157" y="1395345"/>
                </a:lnTo>
                <a:lnTo>
                  <a:pt x="1124848" y="1386499"/>
                </a:lnTo>
                <a:lnTo>
                  <a:pt x="1171004" y="1378259"/>
                </a:lnTo>
                <a:lnTo>
                  <a:pt x="1217594" y="1370604"/>
                </a:lnTo>
                <a:lnTo>
                  <a:pt x="1264587" y="1363516"/>
                </a:lnTo>
                <a:lnTo>
                  <a:pt x="1311949" y="1356976"/>
                </a:lnTo>
                <a:lnTo>
                  <a:pt x="1359650" y="1350966"/>
                </a:lnTo>
                <a:lnTo>
                  <a:pt x="1407657" y="1345466"/>
                </a:lnTo>
                <a:lnTo>
                  <a:pt x="1455938" y="1340457"/>
                </a:lnTo>
                <a:lnTo>
                  <a:pt x="1504462" y="1335922"/>
                </a:lnTo>
                <a:lnTo>
                  <a:pt x="1553197" y="1331840"/>
                </a:lnTo>
                <a:lnTo>
                  <a:pt x="1602110" y="1328193"/>
                </a:lnTo>
                <a:lnTo>
                  <a:pt x="1651170" y="1324962"/>
                </a:lnTo>
                <a:lnTo>
                  <a:pt x="1700345" y="1322128"/>
                </a:lnTo>
                <a:lnTo>
                  <a:pt x="1749603" y="1319673"/>
                </a:lnTo>
                <a:lnTo>
                  <a:pt x="1798912" y="1317577"/>
                </a:lnTo>
                <a:lnTo>
                  <a:pt x="1848239" y="1315822"/>
                </a:lnTo>
                <a:lnTo>
                  <a:pt x="1897554" y="1314389"/>
                </a:lnTo>
                <a:lnTo>
                  <a:pt x="1946825" y="1313259"/>
                </a:lnTo>
                <a:lnTo>
                  <a:pt x="1996018" y="1312412"/>
                </a:lnTo>
                <a:lnTo>
                  <a:pt x="2045103" y="1311831"/>
                </a:lnTo>
                <a:lnTo>
                  <a:pt x="2142820" y="1311389"/>
                </a:lnTo>
                <a:lnTo>
                  <a:pt x="2723539" y="1290898"/>
                </a:lnTo>
                <a:lnTo>
                  <a:pt x="3016294" y="1147465"/>
                </a:lnTo>
                <a:lnTo>
                  <a:pt x="3110348" y="758146"/>
                </a:lnTo>
                <a:lnTo>
                  <a:pt x="3094964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94342" y="1243281"/>
            <a:ext cx="4343016" cy="877292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>
              <a:spcBef>
                <a:spcPts val="121"/>
              </a:spcBef>
            </a:pPr>
            <a:r>
              <a:rPr sz="2800" spc="-18" dirty="0"/>
              <a:t>Ide</a:t>
            </a:r>
            <a:r>
              <a:rPr sz="2800" spc="-200" dirty="0"/>
              <a:t> </a:t>
            </a:r>
            <a:r>
              <a:rPr sz="2800" spc="-36" dirty="0" err="1"/>
              <a:t>Bermain</a:t>
            </a:r>
            <a:r>
              <a:rPr sz="2800" spc="-200" dirty="0"/>
              <a:t> </a:t>
            </a:r>
            <a:r>
              <a:rPr lang="en-US" sz="2800" spc="-200" dirty="0" err="1" smtClean="0"/>
              <a:t>dan</a:t>
            </a:r>
            <a:r>
              <a:rPr lang="en-US" sz="2800" spc="-200" dirty="0" smtClean="0"/>
              <a:t> </a:t>
            </a:r>
            <a:r>
              <a:rPr lang="en-US" sz="2800" spc="-200" dirty="0" err="1" smtClean="0"/>
              <a:t>Permainan</a:t>
            </a:r>
            <a:r>
              <a:rPr lang="en-US" sz="2800" spc="-200" dirty="0" smtClean="0"/>
              <a:t> </a:t>
            </a:r>
            <a:r>
              <a:rPr sz="2800" spc="-24" dirty="0" err="1" smtClean="0"/>
              <a:t>untuk</a:t>
            </a:r>
            <a:r>
              <a:rPr sz="2800" spc="-200" dirty="0" smtClean="0"/>
              <a:t> </a:t>
            </a:r>
            <a:r>
              <a:rPr sz="2800" dirty="0"/>
              <a:t>Anak</a:t>
            </a:r>
            <a:r>
              <a:rPr sz="2800" spc="-200" dirty="0"/>
              <a:t> </a:t>
            </a:r>
            <a:r>
              <a:rPr sz="2800" spc="-12" dirty="0"/>
              <a:t>Usia</a:t>
            </a:r>
            <a:r>
              <a:rPr sz="2800" spc="-194" dirty="0"/>
              <a:t> </a:t>
            </a:r>
            <a:r>
              <a:rPr sz="2800" spc="-73" dirty="0"/>
              <a:t>0-1</a:t>
            </a:r>
            <a:r>
              <a:rPr sz="2800" spc="-200" dirty="0"/>
              <a:t> </a:t>
            </a:r>
            <a:r>
              <a:rPr sz="2800" spc="-36" dirty="0"/>
              <a:t>Tahun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94343" y="2087768"/>
            <a:ext cx="5500231" cy="3274039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 marR="829118">
              <a:spcBef>
                <a:spcPts val="121"/>
              </a:spcBef>
            </a:pP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Di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usia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48" dirty="0">
                <a:solidFill>
                  <a:srgbClr val="231F20"/>
                </a:solidFill>
                <a:latin typeface="Arial"/>
                <a:cs typeface="Arial"/>
              </a:rPr>
              <a:t>ini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pilihlah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permainan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yang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dapat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melatih 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pertumbuhan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fisiknya</a:t>
            </a:r>
            <a:endParaRPr sz="1936" dirty="0">
              <a:latin typeface="Arial"/>
              <a:cs typeface="Arial"/>
            </a:endParaRPr>
          </a:p>
          <a:p>
            <a:pPr>
              <a:spcBef>
                <a:spcPts val="36"/>
              </a:spcBef>
            </a:pPr>
            <a:endParaRPr sz="1755" dirty="0">
              <a:latin typeface="Arial"/>
              <a:cs typeface="Arial"/>
            </a:endParaRPr>
          </a:p>
          <a:p>
            <a:pPr marL="64547" marR="23052" algn="just"/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Di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bulan-bulan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pertama,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kegiatan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masih 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terbatas.</a:t>
            </a:r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Anak</a:t>
            </a:r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senang</a:t>
            </a:r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menggenggam</a:t>
            </a:r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dan</a:t>
            </a:r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memandangi 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mainan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yang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bisa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berbunyi.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seiring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perkembangannya 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ananda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akan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senang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memasukkan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apa </a:t>
            </a:r>
            <a:r>
              <a:rPr sz="1936" spc="-175" dirty="0">
                <a:solidFill>
                  <a:srgbClr val="231F20"/>
                </a:solidFill>
                <a:latin typeface="Arial"/>
                <a:cs typeface="Arial"/>
              </a:rPr>
              <a:t>saja </a:t>
            </a:r>
            <a:r>
              <a:rPr sz="1936" spc="-151" dirty="0">
                <a:solidFill>
                  <a:srgbClr val="231F20"/>
                </a:solidFill>
                <a:latin typeface="Arial"/>
                <a:cs typeface="Arial"/>
              </a:rPr>
              <a:t>ke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dalam 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mulutnya.</a:t>
            </a:r>
            <a:endParaRPr sz="1936" dirty="0">
              <a:latin typeface="Arial"/>
              <a:cs typeface="Arial"/>
            </a:endParaRPr>
          </a:p>
          <a:p>
            <a:pPr>
              <a:spcBef>
                <a:spcPts val="24"/>
              </a:spcBef>
            </a:pPr>
            <a:endParaRPr sz="1997" dirty="0">
              <a:latin typeface="Arial"/>
              <a:cs typeface="Arial"/>
            </a:endParaRPr>
          </a:p>
          <a:p>
            <a:pPr marL="64547" marR="6147" algn="just"/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Ide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permainan: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kerincingan,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boneka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yang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bisa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berbunyi.  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Mengenalkan</a:t>
            </a:r>
            <a:r>
              <a:rPr sz="1936" spc="-25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aneka</a:t>
            </a:r>
            <a:r>
              <a:rPr sz="1936" spc="-24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bentuk:</a:t>
            </a:r>
            <a:r>
              <a:rPr sz="1936" spc="-24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bola,</a:t>
            </a:r>
            <a:r>
              <a:rPr sz="1936" spc="-24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75" dirty="0">
                <a:solidFill>
                  <a:srgbClr val="231F20"/>
                </a:solidFill>
                <a:latin typeface="Arial"/>
                <a:cs typeface="Arial"/>
              </a:rPr>
              <a:t>kotak,</a:t>
            </a:r>
            <a:r>
              <a:rPr sz="1936" spc="-24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dan</a:t>
            </a:r>
            <a:r>
              <a:rPr sz="1936" spc="-24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bentuk</a:t>
            </a:r>
            <a:r>
              <a:rPr sz="1936" spc="-24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lainnya.</a:t>
            </a:r>
            <a:endParaRPr sz="1936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218955" y="1183878"/>
            <a:ext cx="2929363" cy="54651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</p:spTree>
    <p:extLst>
      <p:ext uri="{BB962C8B-B14F-4D97-AF65-F5344CB8AC3E}">
        <p14:creationId xmlns:p14="http://schemas.microsoft.com/office/powerpoint/2010/main" val="39219902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152297"/>
            <a:ext cx="1791917" cy="4497464"/>
          </a:xfrm>
          <a:custGeom>
            <a:avLst/>
            <a:gdLst/>
            <a:ahLst/>
            <a:cxnLst/>
            <a:rect l="l" t="t" r="r" b="b"/>
            <a:pathLst>
              <a:path w="1480820" h="3716654">
                <a:moveTo>
                  <a:pt x="0" y="0"/>
                </a:moveTo>
                <a:lnTo>
                  <a:pt x="0" y="3716083"/>
                </a:lnTo>
                <a:lnTo>
                  <a:pt x="1480312" y="3716083"/>
                </a:lnTo>
                <a:lnTo>
                  <a:pt x="1443256" y="3715100"/>
                </a:lnTo>
                <a:lnTo>
                  <a:pt x="1407112" y="3712178"/>
                </a:lnTo>
                <a:lnTo>
                  <a:pt x="1337520" y="3700660"/>
                </a:lnTo>
                <a:lnTo>
                  <a:pt x="1271465" y="3681829"/>
                </a:lnTo>
                <a:lnTo>
                  <a:pt x="1208877" y="3655982"/>
                </a:lnTo>
                <a:lnTo>
                  <a:pt x="1149684" y="3623419"/>
                </a:lnTo>
                <a:lnTo>
                  <a:pt x="1093815" y="3584436"/>
                </a:lnTo>
                <a:lnTo>
                  <a:pt x="1041198" y="3539333"/>
                </a:lnTo>
                <a:lnTo>
                  <a:pt x="991764" y="3488409"/>
                </a:lnTo>
                <a:lnTo>
                  <a:pt x="945441" y="3431960"/>
                </a:lnTo>
                <a:lnTo>
                  <a:pt x="902158" y="3370286"/>
                </a:lnTo>
                <a:lnTo>
                  <a:pt x="881634" y="3337583"/>
                </a:lnTo>
                <a:lnTo>
                  <a:pt x="861844" y="3303685"/>
                </a:lnTo>
                <a:lnTo>
                  <a:pt x="842778" y="3268630"/>
                </a:lnTo>
                <a:lnTo>
                  <a:pt x="824427" y="3232455"/>
                </a:lnTo>
                <a:lnTo>
                  <a:pt x="806784" y="3195198"/>
                </a:lnTo>
                <a:lnTo>
                  <a:pt x="789838" y="3156895"/>
                </a:lnTo>
                <a:lnTo>
                  <a:pt x="773581" y="3117585"/>
                </a:lnTo>
                <a:lnTo>
                  <a:pt x="758004" y="3077303"/>
                </a:lnTo>
                <a:lnTo>
                  <a:pt x="743099" y="3036088"/>
                </a:lnTo>
                <a:lnTo>
                  <a:pt x="728855" y="2993977"/>
                </a:lnTo>
                <a:lnTo>
                  <a:pt x="715265" y="2951007"/>
                </a:lnTo>
                <a:lnTo>
                  <a:pt x="702320" y="2907216"/>
                </a:lnTo>
                <a:lnTo>
                  <a:pt x="690011" y="2862640"/>
                </a:lnTo>
                <a:lnTo>
                  <a:pt x="678328" y="2817317"/>
                </a:lnTo>
                <a:lnTo>
                  <a:pt x="667263" y="2771285"/>
                </a:lnTo>
                <a:lnTo>
                  <a:pt x="656807" y="2724580"/>
                </a:lnTo>
                <a:lnTo>
                  <a:pt x="646951" y="2677240"/>
                </a:lnTo>
                <a:lnTo>
                  <a:pt x="637687" y="2629302"/>
                </a:lnTo>
                <a:lnTo>
                  <a:pt x="629005" y="2580804"/>
                </a:lnTo>
                <a:lnTo>
                  <a:pt x="620897" y="2531783"/>
                </a:lnTo>
                <a:lnTo>
                  <a:pt x="613353" y="2482275"/>
                </a:lnTo>
                <a:lnTo>
                  <a:pt x="606365" y="2432319"/>
                </a:lnTo>
                <a:lnTo>
                  <a:pt x="599924" y="2381952"/>
                </a:lnTo>
                <a:lnTo>
                  <a:pt x="594021" y="2331210"/>
                </a:lnTo>
                <a:lnTo>
                  <a:pt x="588647" y="2280132"/>
                </a:lnTo>
                <a:lnTo>
                  <a:pt x="583793" y="2228754"/>
                </a:lnTo>
                <a:lnTo>
                  <a:pt x="579451" y="2177114"/>
                </a:lnTo>
                <a:lnTo>
                  <a:pt x="575611" y="2125250"/>
                </a:lnTo>
                <a:lnTo>
                  <a:pt x="572264" y="2073197"/>
                </a:lnTo>
                <a:lnTo>
                  <a:pt x="569403" y="2020994"/>
                </a:lnTo>
                <a:lnTo>
                  <a:pt x="567017" y="1968678"/>
                </a:lnTo>
                <a:lnTo>
                  <a:pt x="565099" y="1916287"/>
                </a:lnTo>
                <a:lnTo>
                  <a:pt x="563638" y="1863857"/>
                </a:lnTo>
                <a:lnTo>
                  <a:pt x="562627" y="1811426"/>
                </a:lnTo>
                <a:lnTo>
                  <a:pt x="562056" y="1759031"/>
                </a:lnTo>
                <a:lnTo>
                  <a:pt x="561916" y="1706709"/>
                </a:lnTo>
                <a:lnTo>
                  <a:pt x="562199" y="1654498"/>
                </a:lnTo>
                <a:lnTo>
                  <a:pt x="562896" y="1602436"/>
                </a:lnTo>
                <a:lnTo>
                  <a:pt x="563998" y="1550558"/>
                </a:lnTo>
                <a:lnTo>
                  <a:pt x="565495" y="1498903"/>
                </a:lnTo>
                <a:lnTo>
                  <a:pt x="567380" y="1447508"/>
                </a:lnTo>
                <a:lnTo>
                  <a:pt x="569643" y="1396410"/>
                </a:lnTo>
                <a:lnTo>
                  <a:pt x="572275" y="1345647"/>
                </a:lnTo>
                <a:lnTo>
                  <a:pt x="575267" y="1295255"/>
                </a:lnTo>
                <a:lnTo>
                  <a:pt x="578612" y="1245273"/>
                </a:lnTo>
                <a:lnTo>
                  <a:pt x="612433" y="619289"/>
                </a:lnTo>
                <a:lnTo>
                  <a:pt x="563435" y="280912"/>
                </a:lnTo>
                <a:lnTo>
                  <a:pt x="377372" y="113397"/>
                </a:lnTo>
                <a:lnTo>
                  <a:pt x="0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3" name="object 3"/>
          <p:cNvGrpSpPr/>
          <p:nvPr/>
        </p:nvGrpSpPr>
        <p:grpSpPr>
          <a:xfrm>
            <a:off x="8318888" y="6048721"/>
            <a:ext cx="374212" cy="280467"/>
            <a:chOff x="6874636" y="4831908"/>
            <a:chExt cx="309245" cy="231775"/>
          </a:xfrm>
        </p:grpSpPr>
        <p:sp>
          <p:nvSpPr>
            <p:cNvPr id="4" name="object 4"/>
            <p:cNvSpPr/>
            <p:nvPr/>
          </p:nvSpPr>
          <p:spPr>
            <a:xfrm>
              <a:off x="6902488" y="4850066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4" h="213360">
                  <a:moveTo>
                    <a:pt x="281266" y="0"/>
                  </a:moveTo>
                  <a:lnTo>
                    <a:pt x="0" y="0"/>
                  </a:lnTo>
                  <a:lnTo>
                    <a:pt x="0" y="213093"/>
                  </a:lnTo>
                  <a:lnTo>
                    <a:pt x="281266" y="213093"/>
                  </a:lnTo>
                  <a:lnTo>
                    <a:pt x="281266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6874636" y="4831908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4" h="219075">
                  <a:moveTo>
                    <a:pt x="286347" y="1156"/>
                  </a:moveTo>
                  <a:lnTo>
                    <a:pt x="267121" y="1156"/>
                  </a:lnTo>
                  <a:lnTo>
                    <a:pt x="283248" y="5067"/>
                  </a:lnTo>
                  <a:lnTo>
                    <a:pt x="284483" y="19779"/>
                  </a:lnTo>
                  <a:lnTo>
                    <a:pt x="283635" y="50128"/>
                  </a:lnTo>
                  <a:lnTo>
                    <a:pt x="282101" y="82575"/>
                  </a:lnTo>
                  <a:lnTo>
                    <a:pt x="281279" y="103581"/>
                  </a:lnTo>
                  <a:lnTo>
                    <a:pt x="281279" y="218909"/>
                  </a:lnTo>
                  <a:lnTo>
                    <a:pt x="286359" y="218922"/>
                  </a:lnTo>
                  <a:lnTo>
                    <a:pt x="286347" y="1156"/>
                  </a:lnTo>
                  <a:close/>
                </a:path>
                <a:path w="287654" h="219075">
                  <a:moveTo>
                    <a:pt x="285191" y="0"/>
                  </a:moveTo>
                  <a:lnTo>
                    <a:pt x="1168" y="0"/>
                  </a:lnTo>
                  <a:lnTo>
                    <a:pt x="12" y="1156"/>
                  </a:lnTo>
                  <a:lnTo>
                    <a:pt x="0" y="217017"/>
                  </a:lnTo>
                  <a:lnTo>
                    <a:pt x="1168" y="218160"/>
                  </a:lnTo>
                  <a:lnTo>
                    <a:pt x="281279" y="218160"/>
                  </a:lnTo>
                  <a:lnTo>
                    <a:pt x="281279" y="214909"/>
                  </a:lnTo>
                  <a:lnTo>
                    <a:pt x="5079" y="214909"/>
                  </a:lnTo>
                  <a:lnTo>
                    <a:pt x="391" y="196032"/>
                  </a:lnTo>
                  <a:lnTo>
                    <a:pt x="912" y="166174"/>
                  </a:lnTo>
                  <a:lnTo>
                    <a:pt x="3517" y="135604"/>
                  </a:lnTo>
                  <a:lnTo>
                    <a:pt x="5079" y="114592"/>
                  </a:lnTo>
                  <a:lnTo>
                    <a:pt x="3410" y="90582"/>
                  </a:lnTo>
                  <a:lnTo>
                    <a:pt x="627" y="59805"/>
                  </a:lnTo>
                  <a:lnTo>
                    <a:pt x="70" y="29565"/>
                  </a:lnTo>
                  <a:lnTo>
                    <a:pt x="5048" y="7302"/>
                  </a:lnTo>
                  <a:lnTo>
                    <a:pt x="3098" y="7302"/>
                  </a:lnTo>
                  <a:lnTo>
                    <a:pt x="7543" y="2755"/>
                  </a:lnTo>
                  <a:lnTo>
                    <a:pt x="226975" y="2755"/>
                  </a:lnTo>
                  <a:lnTo>
                    <a:pt x="241128" y="1590"/>
                  </a:lnTo>
                  <a:lnTo>
                    <a:pt x="267121" y="1156"/>
                  </a:lnTo>
                  <a:lnTo>
                    <a:pt x="286347" y="1156"/>
                  </a:lnTo>
                  <a:lnTo>
                    <a:pt x="285191" y="0"/>
                  </a:lnTo>
                  <a:close/>
                </a:path>
                <a:path w="287654" h="219075">
                  <a:moveTo>
                    <a:pt x="287096" y="213105"/>
                  </a:moveTo>
                  <a:lnTo>
                    <a:pt x="286359" y="213105"/>
                  </a:lnTo>
                  <a:lnTo>
                    <a:pt x="286359" y="218160"/>
                  </a:lnTo>
                  <a:lnTo>
                    <a:pt x="287083" y="218160"/>
                  </a:lnTo>
                  <a:lnTo>
                    <a:pt x="287096" y="213105"/>
                  </a:lnTo>
                  <a:close/>
                </a:path>
                <a:path w="287654" h="219075">
                  <a:moveTo>
                    <a:pt x="281279" y="213105"/>
                  </a:moveTo>
                  <a:lnTo>
                    <a:pt x="73875" y="213105"/>
                  </a:lnTo>
                  <a:lnTo>
                    <a:pt x="14614" y="214895"/>
                  </a:lnTo>
                  <a:lnTo>
                    <a:pt x="5079" y="214909"/>
                  </a:lnTo>
                  <a:lnTo>
                    <a:pt x="281279" y="214909"/>
                  </a:lnTo>
                  <a:lnTo>
                    <a:pt x="281279" y="213105"/>
                  </a:lnTo>
                  <a:close/>
                </a:path>
                <a:path w="287654" h="219075">
                  <a:moveTo>
                    <a:pt x="7543" y="2755"/>
                  </a:moveTo>
                  <a:lnTo>
                    <a:pt x="3098" y="7302"/>
                  </a:lnTo>
                  <a:lnTo>
                    <a:pt x="5208" y="6933"/>
                  </a:lnTo>
                  <a:lnTo>
                    <a:pt x="7543" y="2755"/>
                  </a:lnTo>
                  <a:close/>
                </a:path>
                <a:path w="287654" h="219075">
                  <a:moveTo>
                    <a:pt x="5208" y="6933"/>
                  </a:moveTo>
                  <a:lnTo>
                    <a:pt x="3098" y="7302"/>
                  </a:lnTo>
                  <a:lnTo>
                    <a:pt x="5048" y="7302"/>
                  </a:lnTo>
                  <a:lnTo>
                    <a:pt x="5079" y="7162"/>
                  </a:lnTo>
                  <a:lnTo>
                    <a:pt x="5208" y="6933"/>
                  </a:lnTo>
                  <a:close/>
                </a:path>
                <a:path w="287654" h="219075">
                  <a:moveTo>
                    <a:pt x="226975" y="2755"/>
                  </a:moveTo>
                  <a:lnTo>
                    <a:pt x="7543" y="2755"/>
                  </a:lnTo>
                  <a:lnTo>
                    <a:pt x="5208" y="6933"/>
                  </a:lnTo>
                  <a:lnTo>
                    <a:pt x="15874" y="5067"/>
                  </a:lnTo>
                  <a:lnTo>
                    <a:pt x="27661" y="3958"/>
                  </a:lnTo>
                  <a:lnTo>
                    <a:pt x="212148" y="3958"/>
                  </a:lnTo>
                  <a:lnTo>
                    <a:pt x="226975" y="2755"/>
                  </a:lnTo>
                  <a:close/>
                </a:path>
                <a:path w="287654" h="219075">
                  <a:moveTo>
                    <a:pt x="212148" y="3958"/>
                  </a:moveTo>
                  <a:lnTo>
                    <a:pt x="27661" y="3958"/>
                  </a:lnTo>
                  <a:lnTo>
                    <a:pt x="40004" y="4081"/>
                  </a:lnTo>
                  <a:lnTo>
                    <a:pt x="52386" y="4697"/>
                  </a:lnTo>
                  <a:lnTo>
                    <a:pt x="64287" y="5067"/>
                  </a:lnTo>
                  <a:lnTo>
                    <a:pt x="197408" y="5067"/>
                  </a:lnTo>
                  <a:lnTo>
                    <a:pt x="212148" y="3958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8352590" y="6070693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21"/>
              </a:lnSpc>
            </a:pPr>
            <a:r>
              <a:rPr sz="1634" spc="-200" dirty="0">
                <a:solidFill>
                  <a:srgbClr val="43413D"/>
                </a:solidFill>
                <a:latin typeface="Verdana"/>
                <a:cs typeface="Verdana"/>
              </a:rPr>
              <a:t>16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117643" y="1460104"/>
            <a:ext cx="775319" cy="775319"/>
          </a:xfrm>
          <a:custGeom>
            <a:avLst/>
            <a:gdLst/>
            <a:ahLst/>
            <a:cxnLst/>
            <a:rect l="l" t="t" r="r" b="b"/>
            <a:pathLst>
              <a:path w="640714" h="640714">
                <a:moveTo>
                  <a:pt x="320116" y="0"/>
                </a:moveTo>
                <a:lnTo>
                  <a:pt x="272814" y="3470"/>
                </a:lnTo>
                <a:lnTo>
                  <a:pt x="227666" y="13553"/>
                </a:lnTo>
                <a:lnTo>
                  <a:pt x="185168" y="29752"/>
                </a:lnTo>
                <a:lnTo>
                  <a:pt x="145814" y="51572"/>
                </a:lnTo>
                <a:lnTo>
                  <a:pt x="110101" y="78518"/>
                </a:lnTo>
                <a:lnTo>
                  <a:pt x="78522" y="110095"/>
                </a:lnTo>
                <a:lnTo>
                  <a:pt x="51575" y="145808"/>
                </a:lnTo>
                <a:lnTo>
                  <a:pt x="29754" y="185162"/>
                </a:lnTo>
                <a:lnTo>
                  <a:pt x="13554" y="227661"/>
                </a:lnTo>
                <a:lnTo>
                  <a:pt x="3471" y="272811"/>
                </a:lnTo>
                <a:lnTo>
                  <a:pt x="0" y="320116"/>
                </a:lnTo>
                <a:lnTo>
                  <a:pt x="3471" y="367420"/>
                </a:lnTo>
                <a:lnTo>
                  <a:pt x="13554" y="412570"/>
                </a:lnTo>
                <a:lnTo>
                  <a:pt x="29754" y="455069"/>
                </a:lnTo>
                <a:lnTo>
                  <a:pt x="51575" y="494423"/>
                </a:lnTo>
                <a:lnTo>
                  <a:pt x="78522" y="530136"/>
                </a:lnTo>
                <a:lnTo>
                  <a:pt x="110101" y="561713"/>
                </a:lnTo>
                <a:lnTo>
                  <a:pt x="145814" y="588660"/>
                </a:lnTo>
                <a:lnTo>
                  <a:pt x="185168" y="610480"/>
                </a:lnTo>
                <a:lnTo>
                  <a:pt x="227666" y="626679"/>
                </a:lnTo>
                <a:lnTo>
                  <a:pt x="272814" y="636761"/>
                </a:lnTo>
                <a:lnTo>
                  <a:pt x="320116" y="640232"/>
                </a:lnTo>
                <a:lnTo>
                  <a:pt x="367420" y="636761"/>
                </a:lnTo>
                <a:lnTo>
                  <a:pt x="412570" y="626679"/>
                </a:lnTo>
                <a:lnTo>
                  <a:pt x="455069" y="610480"/>
                </a:lnTo>
                <a:lnTo>
                  <a:pt x="494423" y="588660"/>
                </a:lnTo>
                <a:lnTo>
                  <a:pt x="530136" y="561713"/>
                </a:lnTo>
                <a:lnTo>
                  <a:pt x="561713" y="530136"/>
                </a:lnTo>
                <a:lnTo>
                  <a:pt x="588660" y="494423"/>
                </a:lnTo>
                <a:lnTo>
                  <a:pt x="610480" y="455069"/>
                </a:lnTo>
                <a:lnTo>
                  <a:pt x="626679" y="412570"/>
                </a:lnTo>
                <a:lnTo>
                  <a:pt x="636761" y="367420"/>
                </a:lnTo>
                <a:lnTo>
                  <a:pt x="640232" y="320116"/>
                </a:lnTo>
                <a:lnTo>
                  <a:pt x="636761" y="272811"/>
                </a:lnTo>
                <a:lnTo>
                  <a:pt x="626679" y="227661"/>
                </a:lnTo>
                <a:lnTo>
                  <a:pt x="610480" y="185162"/>
                </a:lnTo>
                <a:lnTo>
                  <a:pt x="588660" y="145808"/>
                </a:lnTo>
                <a:lnTo>
                  <a:pt x="561713" y="110095"/>
                </a:lnTo>
                <a:lnTo>
                  <a:pt x="530136" y="78518"/>
                </a:lnTo>
                <a:lnTo>
                  <a:pt x="494423" y="51572"/>
                </a:lnTo>
                <a:lnTo>
                  <a:pt x="455069" y="29752"/>
                </a:lnTo>
                <a:lnTo>
                  <a:pt x="412570" y="13553"/>
                </a:lnTo>
                <a:lnTo>
                  <a:pt x="367420" y="3470"/>
                </a:lnTo>
                <a:lnTo>
                  <a:pt x="320116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8" name="object 8"/>
          <p:cNvSpPr/>
          <p:nvPr/>
        </p:nvSpPr>
        <p:spPr>
          <a:xfrm>
            <a:off x="8759798" y="201706"/>
            <a:ext cx="388812" cy="6447673"/>
          </a:xfrm>
          <a:custGeom>
            <a:avLst/>
            <a:gdLst/>
            <a:ahLst/>
            <a:cxnLst/>
            <a:rect l="l" t="t" r="r" b="b"/>
            <a:pathLst>
              <a:path w="321309" h="5328285">
                <a:moveTo>
                  <a:pt x="321056" y="0"/>
                </a:moveTo>
                <a:lnTo>
                  <a:pt x="0" y="0"/>
                </a:lnTo>
                <a:lnTo>
                  <a:pt x="0" y="1393964"/>
                </a:lnTo>
                <a:lnTo>
                  <a:pt x="13788" y="1390739"/>
                </a:lnTo>
                <a:lnTo>
                  <a:pt x="27868" y="1388337"/>
                </a:lnTo>
                <a:lnTo>
                  <a:pt x="42232" y="1386837"/>
                </a:lnTo>
                <a:lnTo>
                  <a:pt x="56870" y="1386319"/>
                </a:lnTo>
                <a:lnTo>
                  <a:pt x="101601" y="1390828"/>
                </a:lnTo>
                <a:lnTo>
                  <a:pt x="143265" y="1403762"/>
                </a:lnTo>
                <a:lnTo>
                  <a:pt x="180967" y="1424228"/>
                </a:lnTo>
                <a:lnTo>
                  <a:pt x="213817" y="1451333"/>
                </a:lnTo>
                <a:lnTo>
                  <a:pt x="240920" y="1484186"/>
                </a:lnTo>
                <a:lnTo>
                  <a:pt x="261385" y="1521893"/>
                </a:lnTo>
                <a:lnTo>
                  <a:pt x="274318" y="1563562"/>
                </a:lnTo>
                <a:lnTo>
                  <a:pt x="278828" y="1608302"/>
                </a:lnTo>
                <a:lnTo>
                  <a:pt x="274318" y="1653033"/>
                </a:lnTo>
                <a:lnTo>
                  <a:pt x="261385" y="1694695"/>
                </a:lnTo>
                <a:lnTo>
                  <a:pt x="240920" y="1732395"/>
                </a:lnTo>
                <a:lnTo>
                  <a:pt x="213817" y="1765242"/>
                </a:lnTo>
                <a:lnTo>
                  <a:pt x="180967" y="1792343"/>
                </a:lnTo>
                <a:lnTo>
                  <a:pt x="143265" y="1812806"/>
                </a:lnTo>
                <a:lnTo>
                  <a:pt x="101601" y="1825738"/>
                </a:lnTo>
                <a:lnTo>
                  <a:pt x="56870" y="1830247"/>
                </a:lnTo>
                <a:lnTo>
                  <a:pt x="42232" y="1829736"/>
                </a:lnTo>
                <a:lnTo>
                  <a:pt x="27868" y="1828249"/>
                </a:lnTo>
                <a:lnTo>
                  <a:pt x="13788" y="1825859"/>
                </a:lnTo>
                <a:lnTo>
                  <a:pt x="0" y="1822640"/>
                </a:lnTo>
                <a:lnTo>
                  <a:pt x="0" y="5328018"/>
                </a:lnTo>
                <a:lnTo>
                  <a:pt x="321056" y="5328018"/>
                </a:lnTo>
                <a:lnTo>
                  <a:pt x="321056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9" name="object 9"/>
          <p:cNvSpPr txBox="1"/>
          <p:nvPr/>
        </p:nvSpPr>
        <p:spPr>
          <a:xfrm>
            <a:off x="3440526" y="2238620"/>
            <a:ext cx="5095283" cy="2807373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64547" marR="989717" indent="-49178">
              <a:lnSpc>
                <a:spcPct val="117100"/>
              </a:lnSpc>
              <a:spcBef>
                <a:spcPts val="121"/>
              </a:spcBef>
            </a:pPr>
            <a:r>
              <a:rPr sz="1936" spc="-212" dirty="0">
                <a:solidFill>
                  <a:srgbClr val="231F20"/>
                </a:solidFill>
                <a:latin typeface="Arial"/>
                <a:cs typeface="Arial"/>
              </a:rPr>
              <a:t>Pada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periode </a:t>
            </a:r>
            <a:r>
              <a:rPr sz="1936" spc="-42" dirty="0">
                <a:solidFill>
                  <a:srgbClr val="231F20"/>
                </a:solidFill>
                <a:latin typeface="Arial"/>
                <a:cs typeface="Arial"/>
              </a:rPr>
              <a:t>ini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belajar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sebab</a:t>
            </a:r>
            <a:r>
              <a:rPr sz="1936" spc="-22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akibat. 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Contohnya:</a:t>
            </a:r>
            <a:endParaRPr sz="1936">
              <a:latin typeface="Arial"/>
              <a:cs typeface="Arial"/>
            </a:endParaRPr>
          </a:p>
          <a:p>
            <a:pPr marL="64547" marR="6147"/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senang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dengan </a:t>
            </a:r>
            <a:r>
              <a:rPr sz="1936" spc="-163" dirty="0">
                <a:solidFill>
                  <a:srgbClr val="231F20"/>
                </a:solidFill>
                <a:latin typeface="Arial"/>
                <a:cs typeface="Arial"/>
              </a:rPr>
              <a:t>cara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menjatuhkan 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bola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ke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bawah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dan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melihatnya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melambung</a:t>
            </a:r>
            <a:r>
              <a:rPr sz="1936" spc="-169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kembali.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24"/>
              </a:spcBef>
            </a:pPr>
            <a:endParaRPr sz="1997">
              <a:latin typeface="Arial"/>
              <a:cs typeface="Arial"/>
            </a:endParaRPr>
          </a:p>
          <a:p>
            <a:pPr marL="64547" marR="384975"/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senang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melakukan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sesuatu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yang</a:t>
            </a:r>
            <a:r>
              <a:rPr sz="1936" spc="-23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membuat 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orang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dewasa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berespon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kaget.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senang 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mengulanginya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kembali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untuk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membuat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orang 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dewasa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senang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dan</a:t>
            </a:r>
            <a:r>
              <a:rPr sz="1936" spc="-2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tertawa.</a:t>
            </a:r>
            <a:endParaRPr sz="1936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362200" y="990600"/>
            <a:ext cx="5522437" cy="1000403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>
              <a:spcBef>
                <a:spcPts val="121"/>
              </a:spcBef>
            </a:pPr>
            <a:r>
              <a:rPr sz="3200" spc="-18" dirty="0"/>
              <a:t>Ide</a:t>
            </a:r>
            <a:r>
              <a:rPr sz="3200" spc="-200" dirty="0"/>
              <a:t> </a:t>
            </a:r>
            <a:r>
              <a:rPr sz="3200" spc="-36" dirty="0" err="1" smtClean="0"/>
              <a:t>Bermain</a:t>
            </a:r>
            <a:r>
              <a:rPr lang="en-US" sz="3200" spc="-36" dirty="0" smtClean="0"/>
              <a:t> </a:t>
            </a:r>
            <a:r>
              <a:rPr lang="en-US" sz="3200" spc="-36" dirty="0" err="1" smtClean="0"/>
              <a:t>dan</a:t>
            </a:r>
            <a:r>
              <a:rPr lang="en-US" sz="3200" spc="-36" dirty="0" smtClean="0"/>
              <a:t> </a:t>
            </a:r>
            <a:r>
              <a:rPr lang="en-US" sz="3200" spc="-36" dirty="0" err="1" smtClean="0"/>
              <a:t>Permainan</a:t>
            </a:r>
            <a:r>
              <a:rPr sz="3200" spc="-200" dirty="0" smtClean="0"/>
              <a:t> </a:t>
            </a:r>
            <a:r>
              <a:rPr sz="3200" spc="-24" dirty="0"/>
              <a:t>untuk</a:t>
            </a:r>
            <a:r>
              <a:rPr sz="3200" spc="-200" dirty="0"/>
              <a:t> </a:t>
            </a:r>
            <a:r>
              <a:rPr sz="3200" dirty="0"/>
              <a:t>Anak</a:t>
            </a:r>
            <a:r>
              <a:rPr sz="3200" spc="-200" dirty="0"/>
              <a:t> </a:t>
            </a:r>
            <a:r>
              <a:rPr sz="3200" spc="-12" dirty="0"/>
              <a:t>Usia</a:t>
            </a:r>
            <a:r>
              <a:rPr sz="3200" spc="-194" dirty="0"/>
              <a:t> </a:t>
            </a:r>
            <a:r>
              <a:rPr sz="3200" spc="-73" dirty="0"/>
              <a:t>1-2</a:t>
            </a:r>
            <a:r>
              <a:rPr sz="3200" spc="-200" dirty="0"/>
              <a:t> </a:t>
            </a:r>
            <a:r>
              <a:rPr sz="3200" spc="-36" dirty="0"/>
              <a:t>Tahun</a:t>
            </a:r>
          </a:p>
        </p:txBody>
      </p:sp>
      <p:sp>
        <p:nvSpPr>
          <p:cNvPr id="11" name="object 11"/>
          <p:cNvSpPr/>
          <p:nvPr/>
        </p:nvSpPr>
        <p:spPr>
          <a:xfrm>
            <a:off x="1061718" y="2690855"/>
            <a:ext cx="2628080" cy="38029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2" name="object 12"/>
          <p:cNvSpPr/>
          <p:nvPr/>
        </p:nvSpPr>
        <p:spPr>
          <a:xfrm>
            <a:off x="1843294" y="3998858"/>
            <a:ext cx="51483" cy="53788"/>
          </a:xfrm>
          <a:custGeom>
            <a:avLst/>
            <a:gdLst/>
            <a:ahLst/>
            <a:cxnLst/>
            <a:rect l="l" t="t" r="r" b="b"/>
            <a:pathLst>
              <a:path w="42544" h="44450">
                <a:moveTo>
                  <a:pt x="23776" y="0"/>
                </a:moveTo>
                <a:lnTo>
                  <a:pt x="15391" y="1160"/>
                </a:lnTo>
                <a:lnTo>
                  <a:pt x="7904" y="5624"/>
                </a:lnTo>
                <a:lnTo>
                  <a:pt x="2611" y="12383"/>
                </a:lnTo>
                <a:lnTo>
                  <a:pt x="0" y="20548"/>
                </a:lnTo>
                <a:lnTo>
                  <a:pt x="557" y="29227"/>
                </a:lnTo>
                <a:lnTo>
                  <a:pt x="4337" y="36781"/>
                </a:lnTo>
                <a:lnTo>
                  <a:pt x="10487" y="41859"/>
                </a:lnTo>
                <a:lnTo>
                  <a:pt x="18168" y="44023"/>
                </a:lnTo>
                <a:lnTo>
                  <a:pt x="26541" y="42841"/>
                </a:lnTo>
                <a:lnTo>
                  <a:pt x="34036" y="38392"/>
                </a:lnTo>
                <a:lnTo>
                  <a:pt x="39324" y="31630"/>
                </a:lnTo>
                <a:lnTo>
                  <a:pt x="41925" y="23464"/>
                </a:lnTo>
                <a:lnTo>
                  <a:pt x="41362" y="14800"/>
                </a:lnTo>
                <a:lnTo>
                  <a:pt x="37570" y="7252"/>
                </a:lnTo>
                <a:lnTo>
                  <a:pt x="31439" y="2174"/>
                </a:lnTo>
                <a:lnTo>
                  <a:pt x="237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3" name="object 13"/>
          <p:cNvSpPr/>
          <p:nvPr/>
        </p:nvSpPr>
        <p:spPr>
          <a:xfrm>
            <a:off x="2369587" y="3894438"/>
            <a:ext cx="49946" cy="49946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18427" y="0"/>
                </a:moveTo>
                <a:lnTo>
                  <a:pt x="10674" y="2981"/>
                </a:lnTo>
                <a:lnTo>
                  <a:pt x="4627" y="8480"/>
                </a:lnTo>
                <a:lnTo>
                  <a:pt x="873" y="15726"/>
                </a:lnTo>
                <a:lnTo>
                  <a:pt x="0" y="23952"/>
                </a:lnTo>
                <a:lnTo>
                  <a:pt x="2324" y="31665"/>
                </a:lnTo>
                <a:lnTo>
                  <a:pt x="7278" y="37430"/>
                </a:lnTo>
                <a:lnTo>
                  <a:pt x="14149" y="40704"/>
                </a:lnTo>
                <a:lnTo>
                  <a:pt x="22225" y="40944"/>
                </a:lnTo>
                <a:lnTo>
                  <a:pt x="29994" y="37986"/>
                </a:lnTo>
                <a:lnTo>
                  <a:pt x="36039" y="32486"/>
                </a:lnTo>
                <a:lnTo>
                  <a:pt x="39784" y="25224"/>
                </a:lnTo>
                <a:lnTo>
                  <a:pt x="40652" y="16979"/>
                </a:lnTo>
                <a:lnTo>
                  <a:pt x="38321" y="9283"/>
                </a:lnTo>
                <a:lnTo>
                  <a:pt x="33374" y="3517"/>
                </a:lnTo>
                <a:lnTo>
                  <a:pt x="26509" y="238"/>
                </a:lnTo>
                <a:lnTo>
                  <a:pt x="1842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</p:spTree>
    <p:extLst>
      <p:ext uri="{BB962C8B-B14F-4D97-AF65-F5344CB8AC3E}">
        <p14:creationId xmlns:p14="http://schemas.microsoft.com/office/powerpoint/2010/main" val="36464765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57001" y="2152297"/>
            <a:ext cx="1791917" cy="4497464"/>
          </a:xfrm>
          <a:custGeom>
            <a:avLst/>
            <a:gdLst/>
            <a:ahLst/>
            <a:cxnLst/>
            <a:rect l="l" t="t" r="r" b="b"/>
            <a:pathLst>
              <a:path w="1480820" h="3716654">
                <a:moveTo>
                  <a:pt x="1480324" y="0"/>
                </a:moveTo>
                <a:lnTo>
                  <a:pt x="1102944" y="113397"/>
                </a:lnTo>
                <a:lnTo>
                  <a:pt x="916878" y="280912"/>
                </a:lnTo>
                <a:lnTo>
                  <a:pt x="867878" y="619289"/>
                </a:lnTo>
                <a:lnTo>
                  <a:pt x="901700" y="1245273"/>
                </a:lnTo>
                <a:lnTo>
                  <a:pt x="905044" y="1295255"/>
                </a:lnTo>
                <a:lnTo>
                  <a:pt x="908036" y="1345647"/>
                </a:lnTo>
                <a:lnTo>
                  <a:pt x="910668" y="1396410"/>
                </a:lnTo>
                <a:lnTo>
                  <a:pt x="912931" y="1447508"/>
                </a:lnTo>
                <a:lnTo>
                  <a:pt x="914816" y="1498903"/>
                </a:lnTo>
                <a:lnTo>
                  <a:pt x="916313" y="1550558"/>
                </a:lnTo>
                <a:lnTo>
                  <a:pt x="917415" y="1602436"/>
                </a:lnTo>
                <a:lnTo>
                  <a:pt x="918112" y="1654498"/>
                </a:lnTo>
                <a:lnTo>
                  <a:pt x="918395" y="1706709"/>
                </a:lnTo>
                <a:lnTo>
                  <a:pt x="918255" y="1759031"/>
                </a:lnTo>
                <a:lnTo>
                  <a:pt x="917684" y="1811426"/>
                </a:lnTo>
                <a:lnTo>
                  <a:pt x="916673" y="1863857"/>
                </a:lnTo>
                <a:lnTo>
                  <a:pt x="915212" y="1916287"/>
                </a:lnTo>
                <a:lnTo>
                  <a:pt x="913294" y="1968678"/>
                </a:lnTo>
                <a:lnTo>
                  <a:pt x="910908" y="2020994"/>
                </a:lnTo>
                <a:lnTo>
                  <a:pt x="908047" y="2073197"/>
                </a:lnTo>
                <a:lnTo>
                  <a:pt x="904700" y="2125250"/>
                </a:lnTo>
                <a:lnTo>
                  <a:pt x="900860" y="2177114"/>
                </a:lnTo>
                <a:lnTo>
                  <a:pt x="896518" y="2228754"/>
                </a:lnTo>
                <a:lnTo>
                  <a:pt x="891664" y="2280132"/>
                </a:lnTo>
                <a:lnTo>
                  <a:pt x="886290" y="2331210"/>
                </a:lnTo>
                <a:lnTo>
                  <a:pt x="880387" y="2381952"/>
                </a:lnTo>
                <a:lnTo>
                  <a:pt x="873946" y="2432319"/>
                </a:lnTo>
                <a:lnTo>
                  <a:pt x="866958" y="2482275"/>
                </a:lnTo>
                <a:lnTo>
                  <a:pt x="859414" y="2531783"/>
                </a:lnTo>
                <a:lnTo>
                  <a:pt x="851306" y="2580804"/>
                </a:lnTo>
                <a:lnTo>
                  <a:pt x="842624" y="2629302"/>
                </a:lnTo>
                <a:lnTo>
                  <a:pt x="833360" y="2677240"/>
                </a:lnTo>
                <a:lnTo>
                  <a:pt x="823504" y="2724580"/>
                </a:lnTo>
                <a:lnTo>
                  <a:pt x="813048" y="2771285"/>
                </a:lnTo>
                <a:lnTo>
                  <a:pt x="801983" y="2817317"/>
                </a:lnTo>
                <a:lnTo>
                  <a:pt x="790300" y="2862640"/>
                </a:lnTo>
                <a:lnTo>
                  <a:pt x="777991" y="2907216"/>
                </a:lnTo>
                <a:lnTo>
                  <a:pt x="765046" y="2951007"/>
                </a:lnTo>
                <a:lnTo>
                  <a:pt x="751456" y="2993977"/>
                </a:lnTo>
                <a:lnTo>
                  <a:pt x="737212" y="3036088"/>
                </a:lnTo>
                <a:lnTo>
                  <a:pt x="722307" y="3077303"/>
                </a:lnTo>
                <a:lnTo>
                  <a:pt x="706730" y="3117585"/>
                </a:lnTo>
                <a:lnTo>
                  <a:pt x="690473" y="3156895"/>
                </a:lnTo>
                <a:lnTo>
                  <a:pt x="673527" y="3195198"/>
                </a:lnTo>
                <a:lnTo>
                  <a:pt x="655884" y="3232455"/>
                </a:lnTo>
                <a:lnTo>
                  <a:pt x="637533" y="3268630"/>
                </a:lnTo>
                <a:lnTo>
                  <a:pt x="618467" y="3303685"/>
                </a:lnTo>
                <a:lnTo>
                  <a:pt x="598677" y="3337583"/>
                </a:lnTo>
                <a:lnTo>
                  <a:pt x="578153" y="3370286"/>
                </a:lnTo>
                <a:lnTo>
                  <a:pt x="534870" y="3431960"/>
                </a:lnTo>
                <a:lnTo>
                  <a:pt x="488547" y="3488409"/>
                </a:lnTo>
                <a:lnTo>
                  <a:pt x="439113" y="3539333"/>
                </a:lnTo>
                <a:lnTo>
                  <a:pt x="386496" y="3584436"/>
                </a:lnTo>
                <a:lnTo>
                  <a:pt x="330627" y="3623419"/>
                </a:lnTo>
                <a:lnTo>
                  <a:pt x="271434" y="3655982"/>
                </a:lnTo>
                <a:lnTo>
                  <a:pt x="208846" y="3681829"/>
                </a:lnTo>
                <a:lnTo>
                  <a:pt x="142791" y="3700660"/>
                </a:lnTo>
                <a:lnTo>
                  <a:pt x="73199" y="3712178"/>
                </a:lnTo>
                <a:lnTo>
                  <a:pt x="0" y="3716083"/>
                </a:lnTo>
                <a:lnTo>
                  <a:pt x="1480324" y="3716083"/>
                </a:lnTo>
                <a:lnTo>
                  <a:pt x="1480324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3" name="object 3"/>
          <p:cNvSpPr/>
          <p:nvPr/>
        </p:nvSpPr>
        <p:spPr>
          <a:xfrm>
            <a:off x="5148" y="201706"/>
            <a:ext cx="3764408" cy="2979100"/>
          </a:xfrm>
          <a:custGeom>
            <a:avLst/>
            <a:gdLst/>
            <a:ahLst/>
            <a:cxnLst/>
            <a:rect l="l" t="t" r="r" b="b"/>
            <a:pathLst>
              <a:path w="3110865" h="2461895">
                <a:moveTo>
                  <a:pt x="3094964" y="0"/>
                </a:moveTo>
                <a:lnTo>
                  <a:pt x="0" y="0"/>
                </a:lnTo>
                <a:lnTo>
                  <a:pt x="0" y="2461641"/>
                </a:lnTo>
                <a:lnTo>
                  <a:pt x="881" y="2413135"/>
                </a:lnTo>
                <a:lnTo>
                  <a:pt x="3506" y="2365989"/>
                </a:lnTo>
                <a:lnTo>
                  <a:pt x="7841" y="2320183"/>
                </a:lnTo>
                <a:lnTo>
                  <a:pt x="13855" y="2275700"/>
                </a:lnTo>
                <a:lnTo>
                  <a:pt x="21516" y="2232518"/>
                </a:lnTo>
                <a:lnTo>
                  <a:pt x="30792" y="2190621"/>
                </a:lnTo>
                <a:lnTo>
                  <a:pt x="41650" y="2149989"/>
                </a:lnTo>
                <a:lnTo>
                  <a:pt x="54060" y="2110603"/>
                </a:lnTo>
                <a:lnTo>
                  <a:pt x="67989" y="2072444"/>
                </a:lnTo>
                <a:lnTo>
                  <a:pt x="83405" y="2035494"/>
                </a:lnTo>
                <a:lnTo>
                  <a:pt x="100277" y="1999734"/>
                </a:lnTo>
                <a:lnTo>
                  <a:pt x="118572" y="1965144"/>
                </a:lnTo>
                <a:lnTo>
                  <a:pt x="138258" y="1931706"/>
                </a:lnTo>
                <a:lnTo>
                  <a:pt x="159304" y="1899401"/>
                </a:lnTo>
                <a:lnTo>
                  <a:pt x="181678" y="1868210"/>
                </a:lnTo>
                <a:lnTo>
                  <a:pt x="205348" y="1838114"/>
                </a:lnTo>
                <a:lnTo>
                  <a:pt x="230281" y="1809095"/>
                </a:lnTo>
                <a:lnTo>
                  <a:pt x="256446" y="1781133"/>
                </a:lnTo>
                <a:lnTo>
                  <a:pt x="283811" y="1754210"/>
                </a:lnTo>
                <a:lnTo>
                  <a:pt x="312345" y="1728307"/>
                </a:lnTo>
                <a:lnTo>
                  <a:pt x="342014" y="1703404"/>
                </a:lnTo>
                <a:lnTo>
                  <a:pt x="372788" y="1679484"/>
                </a:lnTo>
                <a:lnTo>
                  <a:pt x="404634" y="1656527"/>
                </a:lnTo>
                <a:lnTo>
                  <a:pt x="437521" y="1634514"/>
                </a:lnTo>
                <a:lnTo>
                  <a:pt x="471416" y="1613427"/>
                </a:lnTo>
                <a:lnTo>
                  <a:pt x="506287" y="1593246"/>
                </a:lnTo>
                <a:lnTo>
                  <a:pt x="542103" y="1573953"/>
                </a:lnTo>
                <a:lnTo>
                  <a:pt x="578832" y="1555529"/>
                </a:lnTo>
                <a:lnTo>
                  <a:pt x="616442" y="1537955"/>
                </a:lnTo>
                <a:lnTo>
                  <a:pt x="654901" y="1521212"/>
                </a:lnTo>
                <a:lnTo>
                  <a:pt x="694177" y="1505281"/>
                </a:lnTo>
                <a:lnTo>
                  <a:pt x="734238" y="1490144"/>
                </a:lnTo>
                <a:lnTo>
                  <a:pt x="775052" y="1475781"/>
                </a:lnTo>
                <a:lnTo>
                  <a:pt x="816587" y="1462174"/>
                </a:lnTo>
                <a:lnTo>
                  <a:pt x="858811" y="1449304"/>
                </a:lnTo>
                <a:lnTo>
                  <a:pt x="901693" y="1437152"/>
                </a:lnTo>
                <a:lnTo>
                  <a:pt x="945201" y="1425699"/>
                </a:lnTo>
                <a:lnTo>
                  <a:pt x="989302" y="1414926"/>
                </a:lnTo>
                <a:lnTo>
                  <a:pt x="1033965" y="1404814"/>
                </a:lnTo>
                <a:lnTo>
                  <a:pt x="1079157" y="1395345"/>
                </a:lnTo>
                <a:lnTo>
                  <a:pt x="1124848" y="1386499"/>
                </a:lnTo>
                <a:lnTo>
                  <a:pt x="1171004" y="1378259"/>
                </a:lnTo>
                <a:lnTo>
                  <a:pt x="1217594" y="1370604"/>
                </a:lnTo>
                <a:lnTo>
                  <a:pt x="1264587" y="1363516"/>
                </a:lnTo>
                <a:lnTo>
                  <a:pt x="1311949" y="1356976"/>
                </a:lnTo>
                <a:lnTo>
                  <a:pt x="1359650" y="1350966"/>
                </a:lnTo>
                <a:lnTo>
                  <a:pt x="1407657" y="1345466"/>
                </a:lnTo>
                <a:lnTo>
                  <a:pt x="1455938" y="1340457"/>
                </a:lnTo>
                <a:lnTo>
                  <a:pt x="1504462" y="1335922"/>
                </a:lnTo>
                <a:lnTo>
                  <a:pt x="1553197" y="1331840"/>
                </a:lnTo>
                <a:lnTo>
                  <a:pt x="1602110" y="1328193"/>
                </a:lnTo>
                <a:lnTo>
                  <a:pt x="1651170" y="1324962"/>
                </a:lnTo>
                <a:lnTo>
                  <a:pt x="1700345" y="1322128"/>
                </a:lnTo>
                <a:lnTo>
                  <a:pt x="1749603" y="1319673"/>
                </a:lnTo>
                <a:lnTo>
                  <a:pt x="1798912" y="1317577"/>
                </a:lnTo>
                <a:lnTo>
                  <a:pt x="1848239" y="1315822"/>
                </a:lnTo>
                <a:lnTo>
                  <a:pt x="1897554" y="1314389"/>
                </a:lnTo>
                <a:lnTo>
                  <a:pt x="1946825" y="1313259"/>
                </a:lnTo>
                <a:lnTo>
                  <a:pt x="1996018" y="1312412"/>
                </a:lnTo>
                <a:lnTo>
                  <a:pt x="2045103" y="1311831"/>
                </a:lnTo>
                <a:lnTo>
                  <a:pt x="2142820" y="1311389"/>
                </a:lnTo>
                <a:lnTo>
                  <a:pt x="2723539" y="1290898"/>
                </a:lnTo>
                <a:lnTo>
                  <a:pt x="3016294" y="1147465"/>
                </a:lnTo>
                <a:lnTo>
                  <a:pt x="3110348" y="758146"/>
                </a:lnTo>
                <a:lnTo>
                  <a:pt x="3094964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4" name="object 4"/>
          <p:cNvSpPr txBox="1"/>
          <p:nvPr/>
        </p:nvSpPr>
        <p:spPr>
          <a:xfrm>
            <a:off x="782922" y="2211589"/>
            <a:ext cx="5289689" cy="2369626"/>
          </a:xfrm>
          <a:prstGeom prst="rect">
            <a:avLst/>
          </a:prstGeom>
        </p:spPr>
        <p:txBody>
          <a:bodyPr vert="horz" wrap="square" lIns="0" tIns="145227" rIns="0" bIns="0" rtlCol="0">
            <a:spAutoFit/>
          </a:bodyPr>
          <a:lstStyle/>
          <a:p>
            <a:pPr marL="15368" algn="just">
              <a:spcBef>
                <a:spcPts val="1142"/>
              </a:spcBef>
            </a:pPr>
            <a:r>
              <a:rPr sz="1936" spc="-182" dirty="0">
                <a:solidFill>
                  <a:srgbClr val="231F20"/>
                </a:solidFill>
                <a:latin typeface="Arial"/>
                <a:cs typeface="Arial"/>
              </a:rPr>
              <a:t>Pada </a:t>
            </a:r>
            <a:r>
              <a:rPr sz="1936" spc="-61" dirty="0">
                <a:solidFill>
                  <a:srgbClr val="231F20"/>
                </a:solidFill>
                <a:latin typeface="Arial"/>
                <a:cs typeface="Arial"/>
              </a:rPr>
              <a:t>periode </a:t>
            </a:r>
            <a:r>
              <a:rPr sz="1936" spc="-30" dirty="0">
                <a:solidFill>
                  <a:srgbClr val="231F20"/>
                </a:solidFill>
                <a:latin typeface="Arial"/>
                <a:cs typeface="Arial"/>
              </a:rPr>
              <a:t>ini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simbolik.</a:t>
            </a:r>
            <a:endParaRPr sz="1936">
              <a:latin typeface="Arial"/>
              <a:cs typeface="Arial"/>
            </a:endParaRPr>
          </a:p>
          <a:p>
            <a:pPr marL="66851" marR="6916" algn="just">
              <a:spcBef>
                <a:spcPts val="1029"/>
              </a:spcBef>
            </a:pPr>
            <a:r>
              <a:rPr sz="1936" spc="-182" dirty="0">
                <a:solidFill>
                  <a:srgbClr val="231F20"/>
                </a:solidFill>
                <a:latin typeface="Arial"/>
                <a:cs typeface="Arial"/>
              </a:rPr>
              <a:t>Pada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usia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2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tahun,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anak</a:t>
            </a:r>
            <a:r>
              <a:rPr sz="1936" spc="242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masih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senang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bermain 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sendiri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dan berimajinasi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dengan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mainannya.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30"/>
              </a:spcBef>
            </a:pPr>
            <a:endParaRPr sz="1997">
              <a:latin typeface="Arial"/>
              <a:cs typeface="Arial"/>
            </a:endParaRPr>
          </a:p>
          <a:p>
            <a:pPr marL="66851" marR="6147" algn="just"/>
            <a:r>
              <a:rPr sz="1936" spc="-182" dirty="0">
                <a:solidFill>
                  <a:srgbClr val="231F20"/>
                </a:solidFill>
                <a:latin typeface="Arial"/>
                <a:cs typeface="Arial"/>
              </a:rPr>
              <a:t>Pada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usia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3-5 </a:t>
            </a:r>
            <a:r>
              <a:rPr sz="1936" spc="-48" dirty="0">
                <a:solidFill>
                  <a:srgbClr val="231F20"/>
                </a:solidFill>
                <a:latin typeface="Arial"/>
                <a:cs typeface="Arial"/>
              </a:rPr>
              <a:t>tahun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dapat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bersosialisasi</a:t>
            </a:r>
            <a:r>
              <a:rPr sz="1936" spc="-32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dengan 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lebih</a:t>
            </a:r>
            <a:r>
              <a:rPr sz="1936" spc="-41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baik. 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Anak </a:t>
            </a:r>
            <a:r>
              <a:rPr sz="1936" spc="-138" dirty="0">
                <a:solidFill>
                  <a:srgbClr val="231F20"/>
                </a:solidFill>
                <a:latin typeface="Arial"/>
                <a:cs typeface="Arial"/>
              </a:rPr>
              <a:t>senang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peran,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permainannya  </a:t>
            </a:r>
            <a:r>
              <a:rPr sz="1936" spc="-61" dirty="0">
                <a:solidFill>
                  <a:srgbClr val="231F20"/>
                </a:solidFill>
                <a:latin typeface="Arial"/>
                <a:cs typeface="Arial"/>
              </a:rPr>
              <a:t>mulai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melibatkan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fantasi,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imitasi, dan</a:t>
            </a:r>
            <a:r>
              <a:rPr sz="1936" spc="-15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drama.</a:t>
            </a:r>
            <a:endParaRPr sz="1936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51764" y="6047146"/>
            <a:ext cx="376518" cy="280467"/>
            <a:chOff x="373333" y="4830606"/>
            <a:chExt cx="311150" cy="231775"/>
          </a:xfrm>
        </p:grpSpPr>
        <p:sp>
          <p:nvSpPr>
            <p:cNvPr id="6" name="object 6"/>
            <p:cNvSpPr/>
            <p:nvPr/>
          </p:nvSpPr>
          <p:spPr>
            <a:xfrm>
              <a:off x="402882" y="4848758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5" h="213360">
                  <a:moveTo>
                    <a:pt x="281279" y="0"/>
                  </a:moveTo>
                  <a:lnTo>
                    <a:pt x="0" y="0"/>
                  </a:lnTo>
                  <a:lnTo>
                    <a:pt x="0" y="213106"/>
                  </a:lnTo>
                  <a:lnTo>
                    <a:pt x="281279" y="213106"/>
                  </a:lnTo>
                  <a:lnTo>
                    <a:pt x="281279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7" name="object 7"/>
            <p:cNvSpPr/>
            <p:nvPr/>
          </p:nvSpPr>
          <p:spPr>
            <a:xfrm>
              <a:off x="373333" y="4830606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5" h="219075">
                  <a:moveTo>
                    <a:pt x="286334" y="1143"/>
                  </a:moveTo>
                  <a:lnTo>
                    <a:pt x="267122" y="1143"/>
                  </a:lnTo>
                  <a:lnTo>
                    <a:pt x="283248" y="5054"/>
                  </a:lnTo>
                  <a:lnTo>
                    <a:pt x="284485" y="19768"/>
                  </a:lnTo>
                  <a:lnTo>
                    <a:pt x="283641" y="50122"/>
                  </a:lnTo>
                  <a:lnTo>
                    <a:pt x="282112" y="82573"/>
                  </a:lnTo>
                  <a:lnTo>
                    <a:pt x="281292" y="103581"/>
                  </a:lnTo>
                  <a:lnTo>
                    <a:pt x="281292" y="218909"/>
                  </a:lnTo>
                  <a:lnTo>
                    <a:pt x="286359" y="218909"/>
                  </a:lnTo>
                  <a:lnTo>
                    <a:pt x="286334" y="1143"/>
                  </a:lnTo>
                  <a:close/>
                </a:path>
                <a:path w="287655" h="219075">
                  <a:moveTo>
                    <a:pt x="285191" y="0"/>
                  </a:moveTo>
                  <a:lnTo>
                    <a:pt x="1168" y="0"/>
                  </a:lnTo>
                  <a:lnTo>
                    <a:pt x="12" y="1143"/>
                  </a:lnTo>
                  <a:lnTo>
                    <a:pt x="0" y="217017"/>
                  </a:lnTo>
                  <a:lnTo>
                    <a:pt x="1168" y="218160"/>
                  </a:lnTo>
                  <a:lnTo>
                    <a:pt x="281292" y="218160"/>
                  </a:lnTo>
                  <a:lnTo>
                    <a:pt x="281292" y="214896"/>
                  </a:lnTo>
                  <a:lnTo>
                    <a:pt x="5103" y="214888"/>
                  </a:lnTo>
                  <a:lnTo>
                    <a:pt x="411" y="196019"/>
                  </a:lnTo>
                  <a:lnTo>
                    <a:pt x="933" y="166162"/>
                  </a:lnTo>
                  <a:lnTo>
                    <a:pt x="3540" y="135592"/>
                  </a:lnTo>
                  <a:lnTo>
                    <a:pt x="5105" y="114579"/>
                  </a:lnTo>
                  <a:lnTo>
                    <a:pt x="3431" y="90569"/>
                  </a:lnTo>
                  <a:lnTo>
                    <a:pt x="642" y="59793"/>
                  </a:lnTo>
                  <a:lnTo>
                    <a:pt x="85" y="29552"/>
                  </a:lnTo>
                  <a:lnTo>
                    <a:pt x="5074" y="7289"/>
                  </a:lnTo>
                  <a:lnTo>
                    <a:pt x="3098" y="7289"/>
                  </a:lnTo>
                  <a:lnTo>
                    <a:pt x="7543" y="2755"/>
                  </a:lnTo>
                  <a:lnTo>
                    <a:pt x="226826" y="2755"/>
                  </a:lnTo>
                  <a:lnTo>
                    <a:pt x="241133" y="1577"/>
                  </a:lnTo>
                  <a:lnTo>
                    <a:pt x="267122" y="1143"/>
                  </a:lnTo>
                  <a:lnTo>
                    <a:pt x="286334" y="1143"/>
                  </a:lnTo>
                  <a:lnTo>
                    <a:pt x="285191" y="0"/>
                  </a:lnTo>
                  <a:close/>
                </a:path>
                <a:path w="287655" h="219075">
                  <a:moveTo>
                    <a:pt x="287108" y="213093"/>
                  </a:moveTo>
                  <a:lnTo>
                    <a:pt x="286359" y="213093"/>
                  </a:lnTo>
                  <a:lnTo>
                    <a:pt x="286359" y="218160"/>
                  </a:lnTo>
                  <a:lnTo>
                    <a:pt x="287108" y="218160"/>
                  </a:lnTo>
                  <a:lnTo>
                    <a:pt x="287108" y="213093"/>
                  </a:lnTo>
                  <a:close/>
                </a:path>
                <a:path w="287655" h="219075">
                  <a:moveTo>
                    <a:pt x="281292" y="213093"/>
                  </a:moveTo>
                  <a:lnTo>
                    <a:pt x="73888" y="213093"/>
                  </a:lnTo>
                  <a:lnTo>
                    <a:pt x="14636" y="214888"/>
                  </a:lnTo>
                  <a:lnTo>
                    <a:pt x="5105" y="214896"/>
                  </a:lnTo>
                  <a:lnTo>
                    <a:pt x="281292" y="214896"/>
                  </a:lnTo>
                  <a:lnTo>
                    <a:pt x="281292" y="213093"/>
                  </a:lnTo>
                  <a:close/>
                </a:path>
                <a:path w="287655" h="219075">
                  <a:moveTo>
                    <a:pt x="7543" y="2755"/>
                  </a:moveTo>
                  <a:lnTo>
                    <a:pt x="3098" y="7289"/>
                  </a:lnTo>
                  <a:lnTo>
                    <a:pt x="5235" y="6915"/>
                  </a:lnTo>
                  <a:lnTo>
                    <a:pt x="7543" y="2755"/>
                  </a:lnTo>
                  <a:close/>
                </a:path>
                <a:path w="287655" h="219075">
                  <a:moveTo>
                    <a:pt x="5235" y="6915"/>
                  </a:moveTo>
                  <a:lnTo>
                    <a:pt x="3098" y="7289"/>
                  </a:lnTo>
                  <a:lnTo>
                    <a:pt x="5074" y="7289"/>
                  </a:lnTo>
                  <a:lnTo>
                    <a:pt x="5105" y="7150"/>
                  </a:lnTo>
                  <a:lnTo>
                    <a:pt x="5235" y="6915"/>
                  </a:lnTo>
                  <a:close/>
                </a:path>
                <a:path w="287655" h="219075">
                  <a:moveTo>
                    <a:pt x="226826" y="2755"/>
                  </a:moveTo>
                  <a:lnTo>
                    <a:pt x="7543" y="2755"/>
                  </a:lnTo>
                  <a:lnTo>
                    <a:pt x="5235" y="6915"/>
                  </a:lnTo>
                  <a:lnTo>
                    <a:pt x="15862" y="5054"/>
                  </a:lnTo>
                  <a:lnTo>
                    <a:pt x="27663" y="3950"/>
                  </a:lnTo>
                  <a:lnTo>
                    <a:pt x="212082" y="3950"/>
                  </a:lnTo>
                  <a:lnTo>
                    <a:pt x="226826" y="2755"/>
                  </a:lnTo>
                  <a:close/>
                </a:path>
                <a:path w="287655" h="219075">
                  <a:moveTo>
                    <a:pt x="212082" y="3950"/>
                  </a:moveTo>
                  <a:lnTo>
                    <a:pt x="27663" y="3950"/>
                  </a:lnTo>
                  <a:lnTo>
                    <a:pt x="40016" y="4073"/>
                  </a:lnTo>
                  <a:lnTo>
                    <a:pt x="52404" y="4686"/>
                  </a:lnTo>
                  <a:lnTo>
                    <a:pt x="64312" y="5054"/>
                  </a:lnTo>
                  <a:lnTo>
                    <a:pt x="197408" y="5054"/>
                  </a:lnTo>
                  <a:lnTo>
                    <a:pt x="212082" y="3950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87522" y="6069111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431">
              <a:lnSpc>
                <a:spcPts val="1821"/>
              </a:lnSpc>
            </a:pPr>
            <a:r>
              <a:rPr sz="1634" spc="-242" dirty="0">
                <a:solidFill>
                  <a:srgbClr val="43413D"/>
                </a:solidFill>
                <a:latin typeface="Verdana"/>
                <a:cs typeface="Verdana"/>
              </a:rPr>
              <a:t>17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782966" y="762000"/>
            <a:ext cx="5757453" cy="1000403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>
              <a:spcBef>
                <a:spcPts val="121"/>
              </a:spcBef>
            </a:pPr>
            <a:r>
              <a:rPr sz="3200" spc="-18" dirty="0"/>
              <a:t>Ide</a:t>
            </a:r>
            <a:r>
              <a:rPr sz="3200" spc="-200" dirty="0"/>
              <a:t> </a:t>
            </a:r>
            <a:r>
              <a:rPr sz="3200" spc="-36" dirty="0" err="1" smtClean="0"/>
              <a:t>Bermain</a:t>
            </a:r>
            <a:r>
              <a:rPr lang="en-US" sz="3200" spc="-36" dirty="0" smtClean="0"/>
              <a:t> </a:t>
            </a:r>
            <a:r>
              <a:rPr lang="en-US" sz="3200" spc="-36" dirty="0" err="1" smtClean="0"/>
              <a:t>dan</a:t>
            </a:r>
            <a:r>
              <a:rPr lang="en-US" sz="3200" spc="-36" dirty="0" smtClean="0"/>
              <a:t> </a:t>
            </a:r>
            <a:r>
              <a:rPr lang="en-US" sz="3200" spc="-36" dirty="0" err="1" smtClean="0"/>
              <a:t>Permainan</a:t>
            </a:r>
            <a:r>
              <a:rPr sz="3200" spc="-200" dirty="0" smtClean="0"/>
              <a:t> </a:t>
            </a:r>
            <a:r>
              <a:rPr sz="3200" spc="-24" dirty="0"/>
              <a:t>untuk</a:t>
            </a:r>
            <a:r>
              <a:rPr sz="3200" spc="-200" dirty="0"/>
              <a:t> </a:t>
            </a:r>
            <a:r>
              <a:rPr sz="3200" dirty="0"/>
              <a:t>Anak</a:t>
            </a:r>
            <a:r>
              <a:rPr sz="3200" spc="-200" dirty="0"/>
              <a:t> </a:t>
            </a:r>
            <a:r>
              <a:rPr sz="3200" spc="-12" dirty="0"/>
              <a:t>Usia</a:t>
            </a:r>
            <a:r>
              <a:rPr sz="3200" spc="-194" dirty="0"/>
              <a:t> </a:t>
            </a:r>
            <a:r>
              <a:rPr sz="3200" spc="-73" dirty="0"/>
              <a:t>2-5</a:t>
            </a:r>
            <a:r>
              <a:rPr sz="3200" spc="-200" dirty="0"/>
              <a:t> </a:t>
            </a:r>
            <a:r>
              <a:rPr sz="3200" spc="-36" dirty="0"/>
              <a:t>Tahun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6124091" y="1291086"/>
            <a:ext cx="3027509" cy="4611957"/>
            <a:chOff x="5060881" y="900252"/>
            <a:chExt cx="2501900" cy="3811270"/>
          </a:xfrm>
        </p:grpSpPr>
        <p:sp>
          <p:nvSpPr>
            <p:cNvPr id="11" name="object 11"/>
            <p:cNvSpPr/>
            <p:nvPr/>
          </p:nvSpPr>
          <p:spPr>
            <a:xfrm>
              <a:off x="5632310" y="2333652"/>
              <a:ext cx="1927860" cy="1992630"/>
            </a:xfrm>
            <a:custGeom>
              <a:avLst/>
              <a:gdLst/>
              <a:ahLst/>
              <a:cxnLst/>
              <a:rect l="l" t="t" r="r" b="b"/>
              <a:pathLst>
                <a:path w="1927859" h="1992629">
                  <a:moveTo>
                    <a:pt x="1927733" y="1736230"/>
                  </a:moveTo>
                  <a:lnTo>
                    <a:pt x="442580" y="1736230"/>
                  </a:lnTo>
                  <a:lnTo>
                    <a:pt x="624230" y="1812871"/>
                  </a:lnTo>
                  <a:lnTo>
                    <a:pt x="937018" y="1992500"/>
                  </a:lnTo>
                  <a:lnTo>
                    <a:pt x="990464" y="1851377"/>
                  </a:lnTo>
                  <a:lnTo>
                    <a:pt x="1088455" y="1791058"/>
                  </a:lnTo>
                  <a:lnTo>
                    <a:pt x="1927733" y="1791058"/>
                  </a:lnTo>
                  <a:lnTo>
                    <a:pt x="1927733" y="1736230"/>
                  </a:lnTo>
                  <a:close/>
                </a:path>
                <a:path w="1927859" h="1992629">
                  <a:moveTo>
                    <a:pt x="1927733" y="1791058"/>
                  </a:moveTo>
                  <a:lnTo>
                    <a:pt x="1088455" y="1791058"/>
                  </a:lnTo>
                  <a:lnTo>
                    <a:pt x="1303148" y="1799592"/>
                  </a:lnTo>
                  <a:lnTo>
                    <a:pt x="1706702" y="1865030"/>
                  </a:lnTo>
                  <a:lnTo>
                    <a:pt x="1927733" y="1809773"/>
                  </a:lnTo>
                  <a:lnTo>
                    <a:pt x="1927733" y="1791058"/>
                  </a:lnTo>
                  <a:close/>
                </a:path>
                <a:path w="1927859" h="1992629">
                  <a:moveTo>
                    <a:pt x="1927733" y="820938"/>
                  </a:moveTo>
                  <a:lnTo>
                    <a:pt x="655904" y="820938"/>
                  </a:lnTo>
                  <a:lnTo>
                    <a:pt x="626518" y="882429"/>
                  </a:lnTo>
                  <a:lnTo>
                    <a:pt x="621603" y="961489"/>
                  </a:lnTo>
                  <a:lnTo>
                    <a:pt x="645551" y="1110824"/>
                  </a:lnTo>
                  <a:lnTo>
                    <a:pt x="702754" y="1383142"/>
                  </a:lnTo>
                  <a:lnTo>
                    <a:pt x="431273" y="1488032"/>
                  </a:lnTo>
                  <a:lnTo>
                    <a:pt x="287796" y="1569706"/>
                  </a:lnTo>
                  <a:lnTo>
                    <a:pt x="224635" y="1670204"/>
                  </a:lnTo>
                  <a:lnTo>
                    <a:pt x="194106" y="1831566"/>
                  </a:lnTo>
                  <a:lnTo>
                    <a:pt x="322422" y="1747491"/>
                  </a:lnTo>
                  <a:lnTo>
                    <a:pt x="442580" y="1736230"/>
                  </a:lnTo>
                  <a:lnTo>
                    <a:pt x="1927733" y="1736230"/>
                  </a:lnTo>
                  <a:lnTo>
                    <a:pt x="1927733" y="820938"/>
                  </a:lnTo>
                  <a:close/>
                </a:path>
                <a:path w="1927859" h="1992629">
                  <a:moveTo>
                    <a:pt x="301180" y="318958"/>
                  </a:moveTo>
                  <a:lnTo>
                    <a:pt x="0" y="486280"/>
                  </a:lnTo>
                  <a:lnTo>
                    <a:pt x="0" y="713839"/>
                  </a:lnTo>
                  <a:lnTo>
                    <a:pt x="104367" y="975288"/>
                  </a:lnTo>
                  <a:lnTo>
                    <a:pt x="207479" y="1073593"/>
                  </a:lnTo>
                  <a:lnTo>
                    <a:pt x="370828" y="1018797"/>
                  </a:lnTo>
                  <a:lnTo>
                    <a:pt x="655904" y="820938"/>
                  </a:lnTo>
                  <a:lnTo>
                    <a:pt x="1927733" y="820938"/>
                  </a:lnTo>
                  <a:lnTo>
                    <a:pt x="1927733" y="459518"/>
                  </a:lnTo>
                  <a:lnTo>
                    <a:pt x="506987" y="459518"/>
                  </a:lnTo>
                  <a:lnTo>
                    <a:pt x="433574" y="421241"/>
                  </a:lnTo>
                  <a:lnTo>
                    <a:pt x="301180" y="318958"/>
                  </a:lnTo>
                  <a:close/>
                </a:path>
                <a:path w="1927859" h="1992629">
                  <a:moveTo>
                    <a:pt x="1629959" y="0"/>
                  </a:moveTo>
                  <a:lnTo>
                    <a:pt x="1364411" y="30668"/>
                  </a:lnTo>
                  <a:lnTo>
                    <a:pt x="997775" y="31764"/>
                  </a:lnTo>
                  <a:lnTo>
                    <a:pt x="794091" y="66342"/>
                  </a:lnTo>
                  <a:lnTo>
                    <a:pt x="680035" y="165195"/>
                  </a:lnTo>
                  <a:lnTo>
                    <a:pt x="582282" y="359115"/>
                  </a:lnTo>
                  <a:lnTo>
                    <a:pt x="547772" y="437555"/>
                  </a:lnTo>
                  <a:lnTo>
                    <a:pt x="506987" y="459518"/>
                  </a:lnTo>
                  <a:lnTo>
                    <a:pt x="1927733" y="459518"/>
                  </a:lnTo>
                  <a:lnTo>
                    <a:pt x="1927733" y="61818"/>
                  </a:lnTo>
                  <a:lnTo>
                    <a:pt x="1803630" y="9349"/>
                  </a:lnTo>
                  <a:lnTo>
                    <a:pt x="1629959" y="0"/>
                  </a:lnTo>
                  <a:close/>
                </a:path>
              </a:pathLst>
            </a:custGeom>
            <a:solidFill>
              <a:srgbClr val="E88B7A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2" name="object 12"/>
            <p:cNvSpPr/>
            <p:nvPr/>
          </p:nvSpPr>
          <p:spPr>
            <a:xfrm>
              <a:off x="5810948" y="4051435"/>
              <a:ext cx="1015365" cy="584200"/>
            </a:xfrm>
            <a:custGeom>
              <a:avLst/>
              <a:gdLst/>
              <a:ahLst/>
              <a:cxnLst/>
              <a:rect l="l" t="t" r="r" b="b"/>
              <a:pathLst>
                <a:path w="1015365" h="584200">
                  <a:moveTo>
                    <a:pt x="470585" y="0"/>
                  </a:moveTo>
                  <a:lnTo>
                    <a:pt x="142633" y="26784"/>
                  </a:lnTo>
                  <a:lnTo>
                    <a:pt x="15468" y="113779"/>
                  </a:lnTo>
                  <a:lnTo>
                    <a:pt x="0" y="423858"/>
                  </a:lnTo>
                  <a:lnTo>
                    <a:pt x="98983" y="568258"/>
                  </a:lnTo>
                  <a:lnTo>
                    <a:pt x="406145" y="583913"/>
                  </a:lnTo>
                  <a:lnTo>
                    <a:pt x="1015212" y="507758"/>
                  </a:lnTo>
                  <a:lnTo>
                    <a:pt x="959180" y="296760"/>
                  </a:lnTo>
                  <a:lnTo>
                    <a:pt x="758380" y="274713"/>
                  </a:lnTo>
                  <a:lnTo>
                    <a:pt x="470585" y="0"/>
                  </a:lnTo>
                  <a:close/>
                </a:path>
              </a:pathLst>
            </a:custGeom>
            <a:solidFill>
              <a:srgbClr val="E5C4A7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3" name="object 13"/>
            <p:cNvSpPr/>
            <p:nvPr/>
          </p:nvSpPr>
          <p:spPr>
            <a:xfrm>
              <a:off x="5060874" y="1665249"/>
              <a:ext cx="1010285" cy="1393825"/>
            </a:xfrm>
            <a:custGeom>
              <a:avLst/>
              <a:gdLst/>
              <a:ahLst/>
              <a:cxnLst/>
              <a:rect l="l" t="t" r="r" b="b"/>
              <a:pathLst>
                <a:path w="1010285" h="1393825">
                  <a:moveTo>
                    <a:pt x="1010119" y="855827"/>
                  </a:moveTo>
                  <a:lnTo>
                    <a:pt x="995387" y="826541"/>
                  </a:lnTo>
                  <a:lnTo>
                    <a:pt x="951191" y="782370"/>
                  </a:lnTo>
                  <a:lnTo>
                    <a:pt x="772718" y="722884"/>
                  </a:lnTo>
                  <a:lnTo>
                    <a:pt x="741540" y="696671"/>
                  </a:lnTo>
                  <a:lnTo>
                    <a:pt x="672807" y="638098"/>
                  </a:lnTo>
                  <a:lnTo>
                    <a:pt x="608279" y="581342"/>
                  </a:lnTo>
                  <a:lnTo>
                    <a:pt x="631736" y="543547"/>
                  </a:lnTo>
                  <a:lnTo>
                    <a:pt x="650125" y="500011"/>
                  </a:lnTo>
                  <a:lnTo>
                    <a:pt x="661631" y="453326"/>
                  </a:lnTo>
                  <a:lnTo>
                    <a:pt x="665607" y="404101"/>
                  </a:lnTo>
                  <a:lnTo>
                    <a:pt x="661631" y="354888"/>
                  </a:lnTo>
                  <a:lnTo>
                    <a:pt x="650125" y="308203"/>
                  </a:lnTo>
                  <a:lnTo>
                    <a:pt x="631736" y="264668"/>
                  </a:lnTo>
                  <a:lnTo>
                    <a:pt x="614057" y="236194"/>
                  </a:lnTo>
                  <a:lnTo>
                    <a:pt x="615327" y="236778"/>
                  </a:lnTo>
                  <a:lnTo>
                    <a:pt x="608774" y="217652"/>
                  </a:lnTo>
                  <a:lnTo>
                    <a:pt x="597128" y="178358"/>
                  </a:lnTo>
                  <a:lnTo>
                    <a:pt x="577608" y="124955"/>
                  </a:lnTo>
                  <a:lnTo>
                    <a:pt x="547458" y="63487"/>
                  </a:lnTo>
                  <a:lnTo>
                    <a:pt x="503936" y="0"/>
                  </a:lnTo>
                  <a:lnTo>
                    <a:pt x="453390" y="25895"/>
                  </a:lnTo>
                  <a:lnTo>
                    <a:pt x="430466" y="50952"/>
                  </a:lnTo>
                  <a:lnTo>
                    <a:pt x="429641" y="89954"/>
                  </a:lnTo>
                  <a:lnTo>
                    <a:pt x="434390" y="110312"/>
                  </a:lnTo>
                  <a:lnTo>
                    <a:pt x="411403" y="104635"/>
                  </a:lnTo>
                  <a:lnTo>
                    <a:pt x="362191" y="100660"/>
                  </a:lnTo>
                  <a:lnTo>
                    <a:pt x="312966" y="104635"/>
                  </a:lnTo>
                  <a:lnTo>
                    <a:pt x="266268" y="116141"/>
                  </a:lnTo>
                  <a:lnTo>
                    <a:pt x="222732" y="134543"/>
                  </a:lnTo>
                  <a:lnTo>
                    <a:pt x="207606" y="143929"/>
                  </a:lnTo>
                  <a:lnTo>
                    <a:pt x="178943" y="116497"/>
                  </a:lnTo>
                  <a:lnTo>
                    <a:pt x="147243" y="92938"/>
                  </a:lnTo>
                  <a:lnTo>
                    <a:pt x="123355" y="89712"/>
                  </a:lnTo>
                  <a:lnTo>
                    <a:pt x="94449" y="100660"/>
                  </a:lnTo>
                  <a:lnTo>
                    <a:pt x="100368" y="250596"/>
                  </a:lnTo>
                  <a:lnTo>
                    <a:pt x="101981" y="249567"/>
                  </a:lnTo>
                  <a:lnTo>
                    <a:pt x="92608" y="264668"/>
                  </a:lnTo>
                  <a:lnTo>
                    <a:pt x="74218" y="308203"/>
                  </a:lnTo>
                  <a:lnTo>
                    <a:pt x="62712" y="354888"/>
                  </a:lnTo>
                  <a:lnTo>
                    <a:pt x="58750" y="404101"/>
                  </a:lnTo>
                  <a:lnTo>
                    <a:pt x="62712" y="453326"/>
                  </a:lnTo>
                  <a:lnTo>
                    <a:pt x="74218" y="500011"/>
                  </a:lnTo>
                  <a:lnTo>
                    <a:pt x="92608" y="543547"/>
                  </a:lnTo>
                  <a:lnTo>
                    <a:pt x="117284" y="583311"/>
                  </a:lnTo>
                  <a:lnTo>
                    <a:pt x="147624" y="618667"/>
                  </a:lnTo>
                  <a:lnTo>
                    <a:pt x="171945" y="639546"/>
                  </a:lnTo>
                  <a:lnTo>
                    <a:pt x="171805" y="639584"/>
                  </a:lnTo>
                  <a:lnTo>
                    <a:pt x="133870" y="669429"/>
                  </a:lnTo>
                  <a:lnTo>
                    <a:pt x="113779" y="699833"/>
                  </a:lnTo>
                  <a:lnTo>
                    <a:pt x="104863" y="749198"/>
                  </a:lnTo>
                  <a:lnTo>
                    <a:pt x="100406" y="835926"/>
                  </a:lnTo>
                  <a:lnTo>
                    <a:pt x="37934" y="928141"/>
                  </a:lnTo>
                  <a:lnTo>
                    <a:pt x="2514" y="981227"/>
                  </a:lnTo>
                  <a:lnTo>
                    <a:pt x="0" y="1006983"/>
                  </a:lnTo>
                  <a:lnTo>
                    <a:pt x="38760" y="1012647"/>
                  </a:lnTo>
                  <a:lnTo>
                    <a:pt x="127177" y="1005497"/>
                  </a:lnTo>
                  <a:lnTo>
                    <a:pt x="152412" y="933602"/>
                  </a:lnTo>
                  <a:lnTo>
                    <a:pt x="172910" y="898779"/>
                  </a:lnTo>
                  <a:lnTo>
                    <a:pt x="199542" y="891298"/>
                  </a:lnTo>
                  <a:lnTo>
                    <a:pt x="243192" y="901369"/>
                  </a:lnTo>
                  <a:lnTo>
                    <a:pt x="228549" y="971372"/>
                  </a:lnTo>
                  <a:lnTo>
                    <a:pt x="226441" y="1015161"/>
                  </a:lnTo>
                  <a:lnTo>
                    <a:pt x="239395" y="1051128"/>
                  </a:lnTo>
                  <a:lnTo>
                    <a:pt x="269887" y="1097699"/>
                  </a:lnTo>
                  <a:lnTo>
                    <a:pt x="269989" y="1192898"/>
                  </a:lnTo>
                  <a:lnTo>
                    <a:pt x="271335" y="1316355"/>
                  </a:lnTo>
                  <a:lnTo>
                    <a:pt x="303187" y="1377226"/>
                  </a:lnTo>
                  <a:lnTo>
                    <a:pt x="393801" y="1393278"/>
                  </a:lnTo>
                  <a:lnTo>
                    <a:pt x="571436" y="1382255"/>
                  </a:lnTo>
                  <a:lnTo>
                    <a:pt x="815962" y="1317967"/>
                  </a:lnTo>
                  <a:lnTo>
                    <a:pt x="928674" y="1251102"/>
                  </a:lnTo>
                  <a:lnTo>
                    <a:pt x="937615" y="1140739"/>
                  </a:lnTo>
                  <a:lnTo>
                    <a:pt x="870877" y="945997"/>
                  </a:lnTo>
                  <a:lnTo>
                    <a:pt x="887183" y="945629"/>
                  </a:lnTo>
                  <a:lnTo>
                    <a:pt x="900988" y="943025"/>
                  </a:lnTo>
                  <a:lnTo>
                    <a:pt x="919810" y="935964"/>
                  </a:lnTo>
                  <a:lnTo>
                    <a:pt x="951191" y="922197"/>
                  </a:lnTo>
                  <a:lnTo>
                    <a:pt x="995387" y="883348"/>
                  </a:lnTo>
                  <a:lnTo>
                    <a:pt x="1010119" y="855827"/>
                  </a:lnTo>
                  <a:close/>
                </a:path>
              </a:pathLst>
            </a:custGeom>
            <a:solidFill>
              <a:srgbClr val="DCAE65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4" name="object 14"/>
            <p:cNvSpPr/>
            <p:nvPr/>
          </p:nvSpPr>
          <p:spPr>
            <a:xfrm>
              <a:off x="5206276" y="1823491"/>
              <a:ext cx="327025" cy="228600"/>
            </a:xfrm>
            <a:custGeom>
              <a:avLst/>
              <a:gdLst/>
              <a:ahLst/>
              <a:cxnLst/>
              <a:rect l="l" t="t" r="r" b="b"/>
              <a:pathLst>
                <a:path w="327025" h="228600">
                  <a:moveTo>
                    <a:pt x="75311" y="96850"/>
                  </a:moveTo>
                  <a:lnTo>
                    <a:pt x="38849" y="50622"/>
                  </a:lnTo>
                  <a:lnTo>
                    <a:pt x="18846" y="37579"/>
                  </a:lnTo>
                  <a:lnTo>
                    <a:pt x="8255" y="59867"/>
                  </a:lnTo>
                  <a:lnTo>
                    <a:pt x="0" y="119583"/>
                  </a:lnTo>
                  <a:lnTo>
                    <a:pt x="32981" y="86537"/>
                  </a:lnTo>
                  <a:lnTo>
                    <a:pt x="40767" y="89712"/>
                  </a:lnTo>
                  <a:lnTo>
                    <a:pt x="57289" y="95859"/>
                  </a:lnTo>
                  <a:lnTo>
                    <a:pt x="72237" y="99923"/>
                  </a:lnTo>
                  <a:lnTo>
                    <a:pt x="75311" y="96850"/>
                  </a:lnTo>
                  <a:close/>
                </a:path>
                <a:path w="327025" h="228600">
                  <a:moveTo>
                    <a:pt x="76238" y="198755"/>
                  </a:moveTo>
                  <a:lnTo>
                    <a:pt x="73926" y="187312"/>
                  </a:lnTo>
                  <a:lnTo>
                    <a:pt x="67627" y="177977"/>
                  </a:lnTo>
                  <a:lnTo>
                    <a:pt x="58280" y="171678"/>
                  </a:lnTo>
                  <a:lnTo>
                    <a:pt x="46850" y="169367"/>
                  </a:lnTo>
                  <a:lnTo>
                    <a:pt x="35407" y="171678"/>
                  </a:lnTo>
                  <a:lnTo>
                    <a:pt x="26060" y="177977"/>
                  </a:lnTo>
                  <a:lnTo>
                    <a:pt x="19761" y="187312"/>
                  </a:lnTo>
                  <a:lnTo>
                    <a:pt x="17462" y="198755"/>
                  </a:lnTo>
                  <a:lnTo>
                    <a:pt x="19761" y="210185"/>
                  </a:lnTo>
                  <a:lnTo>
                    <a:pt x="26060" y="219519"/>
                  </a:lnTo>
                  <a:lnTo>
                    <a:pt x="35407" y="225818"/>
                  </a:lnTo>
                  <a:lnTo>
                    <a:pt x="46850" y="228130"/>
                  </a:lnTo>
                  <a:lnTo>
                    <a:pt x="58280" y="225818"/>
                  </a:lnTo>
                  <a:lnTo>
                    <a:pt x="67627" y="219519"/>
                  </a:lnTo>
                  <a:lnTo>
                    <a:pt x="73926" y="210185"/>
                  </a:lnTo>
                  <a:lnTo>
                    <a:pt x="76238" y="198755"/>
                  </a:lnTo>
                  <a:close/>
                </a:path>
                <a:path w="327025" h="228600">
                  <a:moveTo>
                    <a:pt x="293941" y="198755"/>
                  </a:moveTo>
                  <a:lnTo>
                    <a:pt x="291630" y="187312"/>
                  </a:lnTo>
                  <a:lnTo>
                    <a:pt x="285330" y="177977"/>
                  </a:lnTo>
                  <a:lnTo>
                    <a:pt x="275983" y="171678"/>
                  </a:lnTo>
                  <a:lnTo>
                    <a:pt x="264553" y="169367"/>
                  </a:lnTo>
                  <a:lnTo>
                    <a:pt x="253111" y="171678"/>
                  </a:lnTo>
                  <a:lnTo>
                    <a:pt x="243763" y="177977"/>
                  </a:lnTo>
                  <a:lnTo>
                    <a:pt x="237464" y="187312"/>
                  </a:lnTo>
                  <a:lnTo>
                    <a:pt x="235165" y="198755"/>
                  </a:lnTo>
                  <a:lnTo>
                    <a:pt x="237464" y="210185"/>
                  </a:lnTo>
                  <a:lnTo>
                    <a:pt x="243763" y="219519"/>
                  </a:lnTo>
                  <a:lnTo>
                    <a:pt x="253111" y="225818"/>
                  </a:lnTo>
                  <a:lnTo>
                    <a:pt x="264553" y="228130"/>
                  </a:lnTo>
                  <a:lnTo>
                    <a:pt x="275983" y="225818"/>
                  </a:lnTo>
                  <a:lnTo>
                    <a:pt x="285330" y="219519"/>
                  </a:lnTo>
                  <a:lnTo>
                    <a:pt x="291630" y="210185"/>
                  </a:lnTo>
                  <a:lnTo>
                    <a:pt x="293941" y="198755"/>
                  </a:lnTo>
                  <a:close/>
                </a:path>
                <a:path w="327025" h="228600">
                  <a:moveTo>
                    <a:pt x="326847" y="78536"/>
                  </a:moveTo>
                  <a:lnTo>
                    <a:pt x="315595" y="20751"/>
                  </a:lnTo>
                  <a:lnTo>
                    <a:pt x="303796" y="0"/>
                  </a:lnTo>
                  <a:lnTo>
                    <a:pt x="284175" y="14960"/>
                  </a:lnTo>
                  <a:lnTo>
                    <a:pt x="249504" y="64274"/>
                  </a:lnTo>
                  <a:lnTo>
                    <a:pt x="293954" y="49999"/>
                  </a:lnTo>
                  <a:lnTo>
                    <a:pt x="299427" y="56400"/>
                  </a:lnTo>
                  <a:lnTo>
                    <a:pt x="311289" y="69418"/>
                  </a:lnTo>
                  <a:lnTo>
                    <a:pt x="322707" y="79870"/>
                  </a:lnTo>
                  <a:lnTo>
                    <a:pt x="326847" y="78536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5" name="object 15"/>
            <p:cNvSpPr/>
            <p:nvPr/>
          </p:nvSpPr>
          <p:spPr>
            <a:xfrm>
              <a:off x="5564822" y="1992845"/>
              <a:ext cx="123189" cy="76835"/>
            </a:xfrm>
            <a:custGeom>
              <a:avLst/>
              <a:gdLst/>
              <a:ahLst/>
              <a:cxnLst/>
              <a:rect l="l" t="t" r="r" b="b"/>
              <a:pathLst>
                <a:path w="123189" h="76835">
                  <a:moveTo>
                    <a:pt x="0" y="76504"/>
                  </a:moveTo>
                  <a:lnTo>
                    <a:pt x="122999" y="0"/>
                  </a:lnTo>
                </a:path>
              </a:pathLst>
            </a:custGeom>
            <a:ln w="321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6" name="object 16"/>
            <p:cNvSpPr/>
            <p:nvPr/>
          </p:nvSpPr>
          <p:spPr>
            <a:xfrm>
              <a:off x="5137480" y="2090635"/>
              <a:ext cx="107314" cy="24130"/>
            </a:xfrm>
            <a:custGeom>
              <a:avLst/>
              <a:gdLst/>
              <a:ahLst/>
              <a:cxnLst/>
              <a:rect l="l" t="t" r="r" b="b"/>
              <a:pathLst>
                <a:path w="107314" h="24130">
                  <a:moveTo>
                    <a:pt x="106921" y="23799"/>
                  </a:moveTo>
                  <a:lnTo>
                    <a:pt x="0" y="0"/>
                  </a:lnTo>
                </a:path>
              </a:pathLst>
            </a:custGeom>
            <a:ln w="321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7" name="object 17"/>
            <p:cNvSpPr/>
            <p:nvPr/>
          </p:nvSpPr>
          <p:spPr>
            <a:xfrm>
              <a:off x="5588215" y="2069350"/>
              <a:ext cx="99695" cy="33655"/>
            </a:xfrm>
            <a:custGeom>
              <a:avLst/>
              <a:gdLst/>
              <a:ahLst/>
              <a:cxnLst/>
              <a:rect l="l" t="t" r="r" b="b"/>
              <a:pathLst>
                <a:path w="99695" h="33655">
                  <a:moveTo>
                    <a:pt x="0" y="33197"/>
                  </a:moveTo>
                  <a:lnTo>
                    <a:pt x="99593" y="0"/>
                  </a:lnTo>
                </a:path>
              </a:pathLst>
            </a:custGeom>
            <a:ln w="321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8" name="object 18"/>
            <p:cNvSpPr/>
            <p:nvPr/>
          </p:nvSpPr>
          <p:spPr>
            <a:xfrm>
              <a:off x="5588215" y="2141219"/>
              <a:ext cx="99695" cy="41910"/>
            </a:xfrm>
            <a:custGeom>
              <a:avLst/>
              <a:gdLst/>
              <a:ahLst/>
              <a:cxnLst/>
              <a:rect l="l" t="t" r="r" b="b"/>
              <a:pathLst>
                <a:path w="99695" h="41910">
                  <a:moveTo>
                    <a:pt x="0" y="0"/>
                  </a:moveTo>
                  <a:lnTo>
                    <a:pt x="99593" y="41643"/>
                  </a:lnTo>
                </a:path>
              </a:pathLst>
            </a:custGeom>
            <a:ln w="321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19" name="object 19"/>
            <p:cNvSpPr/>
            <p:nvPr/>
          </p:nvSpPr>
          <p:spPr>
            <a:xfrm>
              <a:off x="5153704" y="2139613"/>
              <a:ext cx="349670" cy="1863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0" name="object 20"/>
            <p:cNvSpPr/>
            <p:nvPr/>
          </p:nvSpPr>
          <p:spPr>
            <a:xfrm>
              <a:off x="5290781" y="2060663"/>
              <a:ext cx="80645" cy="50800"/>
            </a:xfrm>
            <a:custGeom>
              <a:avLst/>
              <a:gdLst/>
              <a:ahLst/>
              <a:cxnLst/>
              <a:rect l="l" t="t" r="r" b="b"/>
              <a:pathLst>
                <a:path w="80645" h="50800">
                  <a:moveTo>
                    <a:pt x="40157" y="0"/>
                  </a:moveTo>
                  <a:lnTo>
                    <a:pt x="24528" y="1984"/>
                  </a:lnTo>
                  <a:lnTo>
                    <a:pt x="11763" y="7397"/>
                  </a:lnTo>
                  <a:lnTo>
                    <a:pt x="3156" y="15430"/>
                  </a:lnTo>
                  <a:lnTo>
                    <a:pt x="0" y="25272"/>
                  </a:lnTo>
                  <a:lnTo>
                    <a:pt x="3156" y="35117"/>
                  </a:lnTo>
                  <a:lnTo>
                    <a:pt x="11763" y="43154"/>
                  </a:lnTo>
                  <a:lnTo>
                    <a:pt x="24528" y="48572"/>
                  </a:lnTo>
                  <a:lnTo>
                    <a:pt x="40157" y="50558"/>
                  </a:lnTo>
                  <a:lnTo>
                    <a:pt x="55790" y="48572"/>
                  </a:lnTo>
                  <a:lnTo>
                    <a:pt x="68549" y="43154"/>
                  </a:lnTo>
                  <a:lnTo>
                    <a:pt x="77149" y="35117"/>
                  </a:lnTo>
                  <a:lnTo>
                    <a:pt x="80302" y="25272"/>
                  </a:lnTo>
                  <a:lnTo>
                    <a:pt x="77149" y="15430"/>
                  </a:lnTo>
                  <a:lnTo>
                    <a:pt x="68549" y="7397"/>
                  </a:lnTo>
                  <a:lnTo>
                    <a:pt x="55790" y="1984"/>
                  </a:lnTo>
                  <a:lnTo>
                    <a:pt x="40157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1" name="object 21"/>
            <p:cNvSpPr/>
            <p:nvPr/>
          </p:nvSpPr>
          <p:spPr>
            <a:xfrm>
              <a:off x="5826417" y="2817761"/>
              <a:ext cx="1734185" cy="1508760"/>
            </a:xfrm>
            <a:custGeom>
              <a:avLst/>
              <a:gdLst/>
              <a:ahLst/>
              <a:cxnLst/>
              <a:rect l="l" t="t" r="r" b="b"/>
              <a:pathLst>
                <a:path w="1734184" h="1508760">
                  <a:moveTo>
                    <a:pt x="528726" y="8763"/>
                  </a:moveTo>
                  <a:lnTo>
                    <a:pt x="527837" y="0"/>
                  </a:lnTo>
                  <a:lnTo>
                    <a:pt x="512038" y="0"/>
                  </a:lnTo>
                  <a:lnTo>
                    <a:pt x="496735" y="94526"/>
                  </a:lnTo>
                  <a:lnTo>
                    <a:pt x="461810" y="336829"/>
                  </a:lnTo>
                  <a:lnTo>
                    <a:pt x="528726" y="8940"/>
                  </a:lnTo>
                  <a:lnTo>
                    <a:pt x="528726" y="8763"/>
                  </a:lnTo>
                  <a:close/>
                </a:path>
                <a:path w="1734184" h="1508760">
                  <a:moveTo>
                    <a:pt x="742911" y="1508391"/>
                  </a:moveTo>
                  <a:lnTo>
                    <a:pt x="528739" y="1193520"/>
                  </a:lnTo>
                  <a:lnTo>
                    <a:pt x="153936" y="1193520"/>
                  </a:lnTo>
                  <a:lnTo>
                    <a:pt x="508660" y="899045"/>
                  </a:lnTo>
                  <a:lnTo>
                    <a:pt x="263525" y="985113"/>
                  </a:lnTo>
                  <a:lnTo>
                    <a:pt x="128828" y="1060500"/>
                  </a:lnTo>
                  <a:lnTo>
                    <a:pt x="56883" y="1167269"/>
                  </a:lnTo>
                  <a:lnTo>
                    <a:pt x="0" y="1347457"/>
                  </a:lnTo>
                  <a:lnTo>
                    <a:pt x="127165" y="1260462"/>
                  </a:lnTo>
                  <a:lnTo>
                    <a:pt x="455117" y="1233678"/>
                  </a:lnTo>
                  <a:lnTo>
                    <a:pt x="742911" y="1508391"/>
                  </a:lnTo>
                  <a:close/>
                </a:path>
                <a:path w="1734184" h="1508760">
                  <a:moveTo>
                    <a:pt x="1090333" y="980554"/>
                  </a:moveTo>
                  <a:lnTo>
                    <a:pt x="1053566" y="980554"/>
                  </a:lnTo>
                  <a:lnTo>
                    <a:pt x="999858" y="1050683"/>
                  </a:lnTo>
                  <a:lnTo>
                    <a:pt x="849998" y="1260436"/>
                  </a:lnTo>
                  <a:lnTo>
                    <a:pt x="1089977" y="992327"/>
                  </a:lnTo>
                  <a:lnTo>
                    <a:pt x="1090333" y="989888"/>
                  </a:lnTo>
                  <a:lnTo>
                    <a:pt x="1090333" y="980554"/>
                  </a:lnTo>
                  <a:close/>
                </a:path>
                <a:path w="1734184" h="1508760">
                  <a:moveTo>
                    <a:pt x="1733626" y="1252093"/>
                  </a:moveTo>
                  <a:lnTo>
                    <a:pt x="1512595" y="1320685"/>
                  </a:lnTo>
                  <a:lnTo>
                    <a:pt x="849998" y="1260462"/>
                  </a:lnTo>
                  <a:lnTo>
                    <a:pt x="1512595" y="1380921"/>
                  </a:lnTo>
                  <a:lnTo>
                    <a:pt x="1733626" y="1325676"/>
                  </a:lnTo>
                  <a:lnTo>
                    <a:pt x="1733626" y="1320685"/>
                  </a:lnTo>
                  <a:lnTo>
                    <a:pt x="1733626" y="1252093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2" name="object 22"/>
            <p:cNvSpPr/>
            <p:nvPr/>
          </p:nvSpPr>
          <p:spPr>
            <a:xfrm>
              <a:off x="6569329" y="4078218"/>
              <a:ext cx="991235" cy="633095"/>
            </a:xfrm>
            <a:custGeom>
              <a:avLst/>
              <a:gdLst/>
              <a:ahLst/>
              <a:cxnLst/>
              <a:rect l="l" t="t" r="r" b="b"/>
              <a:pathLst>
                <a:path w="991234" h="633095">
                  <a:moveTo>
                    <a:pt x="107073" y="0"/>
                  </a:moveTo>
                  <a:lnTo>
                    <a:pt x="0" y="247929"/>
                  </a:lnTo>
                  <a:lnTo>
                    <a:pt x="92752" y="518949"/>
                  </a:lnTo>
                  <a:lnTo>
                    <a:pt x="265196" y="632963"/>
                  </a:lnTo>
                  <a:lnTo>
                    <a:pt x="644707" y="611276"/>
                  </a:lnTo>
                  <a:lnTo>
                    <a:pt x="990714" y="545326"/>
                  </a:lnTo>
                  <a:lnTo>
                    <a:pt x="990714" y="120472"/>
                  </a:lnTo>
                  <a:lnTo>
                    <a:pt x="769683" y="120472"/>
                  </a:lnTo>
                  <a:lnTo>
                    <a:pt x="107073" y="0"/>
                  </a:lnTo>
                  <a:close/>
                </a:path>
                <a:path w="991234" h="633095">
                  <a:moveTo>
                    <a:pt x="990714" y="65214"/>
                  </a:moveTo>
                  <a:lnTo>
                    <a:pt x="769683" y="120472"/>
                  </a:lnTo>
                  <a:lnTo>
                    <a:pt x="990714" y="120472"/>
                  </a:lnTo>
                  <a:lnTo>
                    <a:pt x="990714" y="65214"/>
                  </a:lnTo>
                  <a:close/>
                </a:path>
              </a:pathLst>
            </a:custGeom>
            <a:solidFill>
              <a:srgbClr val="EDCFB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3" name="object 23"/>
            <p:cNvSpPr/>
            <p:nvPr/>
          </p:nvSpPr>
          <p:spPr>
            <a:xfrm>
              <a:off x="6590817" y="2262200"/>
              <a:ext cx="843915" cy="549910"/>
            </a:xfrm>
            <a:custGeom>
              <a:avLst/>
              <a:gdLst/>
              <a:ahLst/>
              <a:cxnLst/>
              <a:rect l="l" t="t" r="r" b="b"/>
              <a:pathLst>
                <a:path w="843915" h="549910">
                  <a:moveTo>
                    <a:pt x="843762" y="0"/>
                  </a:moveTo>
                  <a:lnTo>
                    <a:pt x="0" y="57010"/>
                  </a:lnTo>
                  <a:lnTo>
                    <a:pt x="275559" y="430780"/>
                  </a:lnTo>
                  <a:lnTo>
                    <a:pt x="455304" y="549432"/>
                  </a:lnTo>
                  <a:lnTo>
                    <a:pt x="618337" y="407620"/>
                  </a:lnTo>
                  <a:lnTo>
                    <a:pt x="843762" y="0"/>
                  </a:lnTo>
                  <a:close/>
                </a:path>
              </a:pathLst>
            </a:custGeom>
            <a:solidFill>
              <a:srgbClr val="E4C09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4" name="object 24"/>
            <p:cNvSpPr/>
            <p:nvPr/>
          </p:nvSpPr>
          <p:spPr>
            <a:xfrm>
              <a:off x="6347345" y="1601990"/>
              <a:ext cx="135890" cy="594360"/>
            </a:xfrm>
            <a:custGeom>
              <a:avLst/>
              <a:gdLst/>
              <a:ahLst/>
              <a:cxnLst/>
              <a:rect l="l" t="t" r="r" b="b"/>
              <a:pathLst>
                <a:path w="135889" h="594360">
                  <a:moveTo>
                    <a:pt x="96585" y="0"/>
                  </a:moveTo>
                  <a:lnTo>
                    <a:pt x="3812" y="0"/>
                  </a:lnTo>
                  <a:lnTo>
                    <a:pt x="0" y="812"/>
                  </a:lnTo>
                  <a:lnTo>
                    <a:pt x="60442" y="23656"/>
                  </a:lnTo>
                  <a:lnTo>
                    <a:pt x="94634" y="93073"/>
                  </a:lnTo>
                  <a:lnTo>
                    <a:pt x="115214" y="264686"/>
                  </a:lnTo>
                  <a:lnTo>
                    <a:pt x="134823" y="594118"/>
                  </a:lnTo>
                  <a:lnTo>
                    <a:pt x="135356" y="541100"/>
                  </a:lnTo>
                  <a:lnTo>
                    <a:pt x="135356" y="177850"/>
                  </a:lnTo>
                  <a:lnTo>
                    <a:pt x="125742" y="38800"/>
                  </a:lnTo>
                  <a:lnTo>
                    <a:pt x="96585" y="0"/>
                  </a:lnTo>
                  <a:close/>
                </a:path>
              </a:pathLst>
            </a:custGeom>
            <a:solidFill>
              <a:srgbClr val="DF8668">
                <a:alpha val="50000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5" name="object 25"/>
            <p:cNvSpPr/>
            <p:nvPr/>
          </p:nvSpPr>
          <p:spPr>
            <a:xfrm>
              <a:off x="6744113" y="1779727"/>
              <a:ext cx="198120" cy="617855"/>
            </a:xfrm>
            <a:custGeom>
              <a:avLst/>
              <a:gdLst/>
              <a:ahLst/>
              <a:cxnLst/>
              <a:rect l="l" t="t" r="r" b="b"/>
              <a:pathLst>
                <a:path w="198120" h="617855">
                  <a:moveTo>
                    <a:pt x="13302" y="0"/>
                  </a:moveTo>
                  <a:lnTo>
                    <a:pt x="0" y="128358"/>
                  </a:lnTo>
                  <a:lnTo>
                    <a:pt x="14754" y="235484"/>
                  </a:lnTo>
                  <a:lnTo>
                    <a:pt x="74836" y="379284"/>
                  </a:lnTo>
                  <a:lnTo>
                    <a:pt x="197515" y="617664"/>
                  </a:lnTo>
                  <a:lnTo>
                    <a:pt x="13302" y="0"/>
                  </a:lnTo>
                  <a:close/>
                </a:path>
              </a:pathLst>
            </a:custGeom>
            <a:solidFill>
              <a:srgbClr val="DF8668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6" name="object 26"/>
            <p:cNvSpPr/>
            <p:nvPr/>
          </p:nvSpPr>
          <p:spPr>
            <a:xfrm>
              <a:off x="6703364" y="2381821"/>
              <a:ext cx="108102" cy="1612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7" name="object 27"/>
            <p:cNvSpPr/>
            <p:nvPr/>
          </p:nvSpPr>
          <p:spPr>
            <a:xfrm>
              <a:off x="6300612" y="1110386"/>
              <a:ext cx="1259840" cy="1389380"/>
            </a:xfrm>
            <a:custGeom>
              <a:avLst/>
              <a:gdLst/>
              <a:ahLst/>
              <a:cxnLst/>
              <a:rect l="l" t="t" r="r" b="b"/>
              <a:pathLst>
                <a:path w="1259840" h="1389380">
                  <a:moveTo>
                    <a:pt x="694998" y="0"/>
                  </a:moveTo>
                  <a:lnTo>
                    <a:pt x="647102" y="1892"/>
                  </a:lnTo>
                  <a:lnTo>
                    <a:pt x="598839" y="7010"/>
                  </a:lnTo>
                  <a:lnTo>
                    <a:pt x="551089" y="15301"/>
                  </a:lnTo>
                  <a:lnTo>
                    <a:pt x="504707" y="26575"/>
                  </a:lnTo>
                  <a:lnTo>
                    <a:pt x="459784" y="40715"/>
                  </a:lnTo>
                  <a:lnTo>
                    <a:pt x="416405" y="57604"/>
                  </a:lnTo>
                  <a:lnTo>
                    <a:pt x="374659" y="77125"/>
                  </a:lnTo>
                  <a:lnTo>
                    <a:pt x="334634" y="99160"/>
                  </a:lnTo>
                  <a:lnTo>
                    <a:pt x="296418" y="123594"/>
                  </a:lnTo>
                  <a:lnTo>
                    <a:pt x="260099" y="150308"/>
                  </a:lnTo>
                  <a:lnTo>
                    <a:pt x="225764" y="179186"/>
                  </a:lnTo>
                  <a:lnTo>
                    <a:pt x="193502" y="210111"/>
                  </a:lnTo>
                  <a:lnTo>
                    <a:pt x="163400" y="242966"/>
                  </a:lnTo>
                  <a:lnTo>
                    <a:pt x="135547" y="277634"/>
                  </a:lnTo>
                  <a:lnTo>
                    <a:pt x="110029" y="313998"/>
                  </a:lnTo>
                  <a:lnTo>
                    <a:pt x="86936" y="351941"/>
                  </a:lnTo>
                  <a:lnTo>
                    <a:pt x="66354" y="391346"/>
                  </a:lnTo>
                  <a:lnTo>
                    <a:pt x="48372" y="432095"/>
                  </a:lnTo>
                  <a:lnTo>
                    <a:pt x="33078" y="474073"/>
                  </a:lnTo>
                  <a:lnTo>
                    <a:pt x="20560" y="517163"/>
                  </a:lnTo>
                  <a:lnTo>
                    <a:pt x="10905" y="561246"/>
                  </a:lnTo>
                  <a:lnTo>
                    <a:pt x="4201" y="606206"/>
                  </a:lnTo>
                  <a:lnTo>
                    <a:pt x="537" y="651927"/>
                  </a:lnTo>
                  <a:lnTo>
                    <a:pt x="0" y="698290"/>
                  </a:lnTo>
                  <a:lnTo>
                    <a:pt x="2677" y="745180"/>
                  </a:lnTo>
                  <a:lnTo>
                    <a:pt x="8658" y="792479"/>
                  </a:lnTo>
                  <a:lnTo>
                    <a:pt x="17873" y="839325"/>
                  </a:lnTo>
                  <a:lnTo>
                    <a:pt x="30117" y="884878"/>
                  </a:lnTo>
                  <a:lnTo>
                    <a:pt x="45269" y="929049"/>
                  </a:lnTo>
                  <a:lnTo>
                    <a:pt x="63206" y="971752"/>
                  </a:lnTo>
                  <a:lnTo>
                    <a:pt x="83809" y="1012898"/>
                  </a:lnTo>
                  <a:lnTo>
                    <a:pt x="106956" y="1052400"/>
                  </a:lnTo>
                  <a:lnTo>
                    <a:pt x="132527" y="1090169"/>
                  </a:lnTo>
                  <a:lnTo>
                    <a:pt x="160400" y="1126118"/>
                  </a:lnTo>
                  <a:lnTo>
                    <a:pt x="190455" y="1160160"/>
                  </a:lnTo>
                  <a:lnTo>
                    <a:pt x="222570" y="1192205"/>
                  </a:lnTo>
                  <a:lnTo>
                    <a:pt x="256625" y="1222167"/>
                  </a:lnTo>
                  <a:lnTo>
                    <a:pt x="292498" y="1249957"/>
                  </a:lnTo>
                  <a:lnTo>
                    <a:pt x="330069" y="1275488"/>
                  </a:lnTo>
                  <a:lnTo>
                    <a:pt x="369216" y="1298671"/>
                  </a:lnTo>
                  <a:lnTo>
                    <a:pt x="409820" y="1319420"/>
                  </a:lnTo>
                  <a:lnTo>
                    <a:pt x="451758" y="1337646"/>
                  </a:lnTo>
                  <a:lnTo>
                    <a:pt x="494910" y="1353261"/>
                  </a:lnTo>
                  <a:lnTo>
                    <a:pt x="539154" y="1366178"/>
                  </a:lnTo>
                  <a:lnTo>
                    <a:pt x="584371" y="1376308"/>
                  </a:lnTo>
                  <a:lnTo>
                    <a:pt x="630438" y="1383564"/>
                  </a:lnTo>
                  <a:lnTo>
                    <a:pt x="677236" y="1387858"/>
                  </a:lnTo>
                  <a:lnTo>
                    <a:pt x="724642" y="1389102"/>
                  </a:lnTo>
                  <a:lnTo>
                    <a:pt x="772536" y="1387208"/>
                  </a:lnTo>
                  <a:lnTo>
                    <a:pt x="820797" y="1382089"/>
                  </a:lnTo>
                  <a:lnTo>
                    <a:pt x="868547" y="1373798"/>
                  </a:lnTo>
                  <a:lnTo>
                    <a:pt x="914927" y="1362524"/>
                  </a:lnTo>
                  <a:lnTo>
                    <a:pt x="959851" y="1348383"/>
                  </a:lnTo>
                  <a:lnTo>
                    <a:pt x="1003229" y="1331495"/>
                  </a:lnTo>
                  <a:lnTo>
                    <a:pt x="1044975" y="1311974"/>
                  </a:lnTo>
                  <a:lnTo>
                    <a:pt x="1085001" y="1289939"/>
                  </a:lnTo>
                  <a:lnTo>
                    <a:pt x="1123218" y="1265505"/>
                  </a:lnTo>
                  <a:lnTo>
                    <a:pt x="1159538" y="1238791"/>
                  </a:lnTo>
                  <a:lnTo>
                    <a:pt x="1193874" y="1209913"/>
                  </a:lnTo>
                  <a:lnTo>
                    <a:pt x="1226138" y="1178988"/>
                  </a:lnTo>
                  <a:lnTo>
                    <a:pt x="1256241" y="1146133"/>
                  </a:lnTo>
                  <a:lnTo>
                    <a:pt x="1259430" y="1142164"/>
                  </a:lnTo>
                  <a:lnTo>
                    <a:pt x="1259430" y="263217"/>
                  </a:lnTo>
                  <a:lnTo>
                    <a:pt x="1229194" y="228943"/>
                  </a:lnTo>
                  <a:lnTo>
                    <a:pt x="1197079" y="196898"/>
                  </a:lnTo>
                  <a:lnTo>
                    <a:pt x="1163024" y="166936"/>
                  </a:lnTo>
                  <a:lnTo>
                    <a:pt x="1127150" y="139147"/>
                  </a:lnTo>
                  <a:lnTo>
                    <a:pt x="1089578" y="113616"/>
                  </a:lnTo>
                  <a:lnTo>
                    <a:pt x="1050430" y="90433"/>
                  </a:lnTo>
                  <a:lnTo>
                    <a:pt x="1009826" y="69684"/>
                  </a:lnTo>
                  <a:lnTo>
                    <a:pt x="967888" y="51459"/>
                  </a:lnTo>
                  <a:lnTo>
                    <a:pt x="924735" y="35843"/>
                  </a:lnTo>
                  <a:lnTo>
                    <a:pt x="880490" y="22927"/>
                  </a:lnTo>
                  <a:lnTo>
                    <a:pt x="835272" y="12796"/>
                  </a:lnTo>
                  <a:lnTo>
                    <a:pt x="789204" y="5539"/>
                  </a:lnTo>
                  <a:lnTo>
                    <a:pt x="742405" y="1245"/>
                  </a:lnTo>
                  <a:lnTo>
                    <a:pt x="694998" y="0"/>
                  </a:lnTo>
                  <a:close/>
                </a:path>
              </a:pathLst>
            </a:custGeom>
            <a:solidFill>
              <a:srgbClr val="EED1B2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8" name="object 28"/>
            <p:cNvSpPr/>
            <p:nvPr/>
          </p:nvSpPr>
          <p:spPr>
            <a:xfrm>
              <a:off x="6989305" y="1866874"/>
              <a:ext cx="101600" cy="161290"/>
            </a:xfrm>
            <a:custGeom>
              <a:avLst/>
              <a:gdLst/>
              <a:ahLst/>
              <a:cxnLst/>
              <a:rect l="l" t="t" r="r" b="b"/>
              <a:pathLst>
                <a:path w="101600" h="161289">
                  <a:moveTo>
                    <a:pt x="73596" y="0"/>
                  </a:moveTo>
                  <a:lnTo>
                    <a:pt x="0" y="160705"/>
                  </a:lnTo>
                  <a:lnTo>
                    <a:pt x="101231" y="156121"/>
                  </a:lnTo>
                  <a:lnTo>
                    <a:pt x="73596" y="0"/>
                  </a:lnTo>
                  <a:close/>
                </a:path>
              </a:pathLst>
            </a:custGeom>
            <a:solidFill>
              <a:srgbClr val="C9A58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29" name="object 29"/>
            <p:cNvSpPr/>
            <p:nvPr/>
          </p:nvSpPr>
          <p:spPr>
            <a:xfrm>
              <a:off x="5790457" y="902754"/>
              <a:ext cx="606425" cy="630555"/>
            </a:xfrm>
            <a:custGeom>
              <a:avLst/>
              <a:gdLst/>
              <a:ahLst/>
              <a:cxnLst/>
              <a:rect l="l" t="t" r="r" b="b"/>
              <a:pathLst>
                <a:path w="606425" h="630555">
                  <a:moveTo>
                    <a:pt x="331717" y="0"/>
                  </a:moveTo>
                  <a:lnTo>
                    <a:pt x="288804" y="974"/>
                  </a:lnTo>
                  <a:lnTo>
                    <a:pt x="249961" y="19745"/>
                  </a:lnTo>
                  <a:lnTo>
                    <a:pt x="219254" y="52038"/>
                  </a:lnTo>
                  <a:lnTo>
                    <a:pt x="200748" y="93575"/>
                  </a:lnTo>
                  <a:lnTo>
                    <a:pt x="198507" y="140081"/>
                  </a:lnTo>
                  <a:lnTo>
                    <a:pt x="154871" y="125420"/>
                  </a:lnTo>
                  <a:lnTo>
                    <a:pt x="109635" y="126412"/>
                  </a:lnTo>
                  <a:lnTo>
                    <a:pt x="67319" y="142191"/>
                  </a:lnTo>
                  <a:lnTo>
                    <a:pt x="32442" y="171894"/>
                  </a:lnTo>
                  <a:lnTo>
                    <a:pt x="9457" y="213144"/>
                  </a:lnTo>
                  <a:lnTo>
                    <a:pt x="0" y="260848"/>
                  </a:lnTo>
                  <a:lnTo>
                    <a:pt x="4335" y="310004"/>
                  </a:lnTo>
                  <a:lnTo>
                    <a:pt x="22726" y="355612"/>
                  </a:lnTo>
                  <a:lnTo>
                    <a:pt x="54115" y="392261"/>
                  </a:lnTo>
                  <a:lnTo>
                    <a:pt x="94311" y="416709"/>
                  </a:lnTo>
                  <a:lnTo>
                    <a:pt x="138939" y="427150"/>
                  </a:lnTo>
                  <a:lnTo>
                    <a:pt x="183622" y="421779"/>
                  </a:lnTo>
                  <a:lnTo>
                    <a:pt x="163783" y="440080"/>
                  </a:lnTo>
                  <a:lnTo>
                    <a:pt x="152036" y="465694"/>
                  </a:lnTo>
                  <a:lnTo>
                    <a:pt x="148573" y="495012"/>
                  </a:lnTo>
                  <a:lnTo>
                    <a:pt x="153587" y="524421"/>
                  </a:lnTo>
                  <a:lnTo>
                    <a:pt x="183891" y="573778"/>
                  </a:lnTo>
                  <a:lnTo>
                    <a:pt x="229825" y="608037"/>
                  </a:lnTo>
                  <a:lnTo>
                    <a:pt x="275207" y="625103"/>
                  </a:lnTo>
                  <a:lnTo>
                    <a:pt x="322459" y="630543"/>
                  </a:lnTo>
                  <a:lnTo>
                    <a:pt x="369541" y="625071"/>
                  </a:lnTo>
                  <a:lnTo>
                    <a:pt x="414412" y="609400"/>
                  </a:lnTo>
                  <a:lnTo>
                    <a:pt x="455033" y="584241"/>
                  </a:lnTo>
                  <a:lnTo>
                    <a:pt x="489362" y="550310"/>
                  </a:lnTo>
                  <a:lnTo>
                    <a:pt x="515359" y="508317"/>
                  </a:lnTo>
                  <a:lnTo>
                    <a:pt x="530650" y="478650"/>
                  </a:lnTo>
                  <a:lnTo>
                    <a:pt x="558062" y="440790"/>
                  </a:lnTo>
                  <a:lnTo>
                    <a:pt x="582323" y="399712"/>
                  </a:lnTo>
                  <a:lnTo>
                    <a:pt x="599609" y="356363"/>
                  </a:lnTo>
                  <a:lnTo>
                    <a:pt x="606100" y="311689"/>
                  </a:lnTo>
                  <a:lnTo>
                    <a:pt x="597973" y="266636"/>
                  </a:lnTo>
                  <a:lnTo>
                    <a:pt x="575415" y="229098"/>
                  </a:lnTo>
                  <a:lnTo>
                    <a:pt x="542277" y="202498"/>
                  </a:lnTo>
                  <a:lnTo>
                    <a:pt x="502330" y="186695"/>
                  </a:lnTo>
                  <a:lnTo>
                    <a:pt x="459347" y="181553"/>
                  </a:lnTo>
                  <a:lnTo>
                    <a:pt x="417099" y="186931"/>
                  </a:lnTo>
                  <a:lnTo>
                    <a:pt x="428183" y="142323"/>
                  </a:lnTo>
                  <a:lnTo>
                    <a:pt x="422584" y="95621"/>
                  </a:lnTo>
                  <a:lnTo>
                    <a:pt x="402905" y="52530"/>
                  </a:lnTo>
                  <a:lnTo>
                    <a:pt x="371749" y="18754"/>
                  </a:lnTo>
                  <a:lnTo>
                    <a:pt x="331717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0" name="object 30"/>
            <p:cNvSpPr/>
            <p:nvPr/>
          </p:nvSpPr>
          <p:spPr>
            <a:xfrm>
              <a:off x="5790457" y="902754"/>
              <a:ext cx="606425" cy="630555"/>
            </a:xfrm>
            <a:custGeom>
              <a:avLst/>
              <a:gdLst/>
              <a:ahLst/>
              <a:cxnLst/>
              <a:rect l="l" t="t" r="r" b="b"/>
              <a:pathLst>
                <a:path w="606425" h="630555">
                  <a:moveTo>
                    <a:pt x="530650" y="478650"/>
                  </a:moveTo>
                  <a:lnTo>
                    <a:pt x="558062" y="440790"/>
                  </a:lnTo>
                  <a:lnTo>
                    <a:pt x="582323" y="399712"/>
                  </a:lnTo>
                  <a:lnTo>
                    <a:pt x="599609" y="356363"/>
                  </a:lnTo>
                  <a:lnTo>
                    <a:pt x="606100" y="311689"/>
                  </a:lnTo>
                  <a:lnTo>
                    <a:pt x="597973" y="266636"/>
                  </a:lnTo>
                  <a:lnTo>
                    <a:pt x="575415" y="229098"/>
                  </a:lnTo>
                  <a:lnTo>
                    <a:pt x="542277" y="202498"/>
                  </a:lnTo>
                  <a:lnTo>
                    <a:pt x="502330" y="186695"/>
                  </a:lnTo>
                  <a:lnTo>
                    <a:pt x="459347" y="181553"/>
                  </a:lnTo>
                  <a:lnTo>
                    <a:pt x="417099" y="186931"/>
                  </a:lnTo>
                  <a:lnTo>
                    <a:pt x="428183" y="142323"/>
                  </a:lnTo>
                  <a:lnTo>
                    <a:pt x="422584" y="95621"/>
                  </a:lnTo>
                  <a:lnTo>
                    <a:pt x="402905" y="52530"/>
                  </a:lnTo>
                  <a:lnTo>
                    <a:pt x="371749" y="18754"/>
                  </a:lnTo>
                  <a:lnTo>
                    <a:pt x="331717" y="0"/>
                  </a:lnTo>
                  <a:lnTo>
                    <a:pt x="288804" y="974"/>
                  </a:lnTo>
                  <a:lnTo>
                    <a:pt x="249961" y="19745"/>
                  </a:lnTo>
                  <a:lnTo>
                    <a:pt x="219254" y="52038"/>
                  </a:lnTo>
                  <a:lnTo>
                    <a:pt x="200748" y="93575"/>
                  </a:lnTo>
                  <a:lnTo>
                    <a:pt x="198507" y="140081"/>
                  </a:lnTo>
                  <a:lnTo>
                    <a:pt x="154871" y="125420"/>
                  </a:lnTo>
                  <a:lnTo>
                    <a:pt x="109635" y="126412"/>
                  </a:lnTo>
                  <a:lnTo>
                    <a:pt x="67319" y="142191"/>
                  </a:lnTo>
                  <a:lnTo>
                    <a:pt x="32442" y="171894"/>
                  </a:lnTo>
                  <a:lnTo>
                    <a:pt x="9457" y="213144"/>
                  </a:lnTo>
                  <a:lnTo>
                    <a:pt x="0" y="260848"/>
                  </a:lnTo>
                  <a:lnTo>
                    <a:pt x="4335" y="310004"/>
                  </a:lnTo>
                  <a:lnTo>
                    <a:pt x="22726" y="355612"/>
                  </a:lnTo>
                  <a:lnTo>
                    <a:pt x="54115" y="392261"/>
                  </a:lnTo>
                  <a:lnTo>
                    <a:pt x="94311" y="416709"/>
                  </a:lnTo>
                  <a:lnTo>
                    <a:pt x="138939" y="427150"/>
                  </a:lnTo>
                  <a:lnTo>
                    <a:pt x="183622" y="421779"/>
                  </a:lnTo>
                  <a:lnTo>
                    <a:pt x="163783" y="440080"/>
                  </a:lnTo>
                  <a:lnTo>
                    <a:pt x="152036" y="465694"/>
                  </a:lnTo>
                  <a:lnTo>
                    <a:pt x="148573" y="495012"/>
                  </a:lnTo>
                  <a:lnTo>
                    <a:pt x="153587" y="524421"/>
                  </a:lnTo>
                  <a:lnTo>
                    <a:pt x="183891" y="573778"/>
                  </a:lnTo>
                  <a:lnTo>
                    <a:pt x="229825" y="608037"/>
                  </a:lnTo>
                  <a:lnTo>
                    <a:pt x="275207" y="625103"/>
                  </a:lnTo>
                  <a:lnTo>
                    <a:pt x="322459" y="630543"/>
                  </a:lnTo>
                  <a:lnTo>
                    <a:pt x="369541" y="625071"/>
                  </a:lnTo>
                  <a:lnTo>
                    <a:pt x="414412" y="609400"/>
                  </a:lnTo>
                  <a:lnTo>
                    <a:pt x="455033" y="584241"/>
                  </a:lnTo>
                  <a:lnTo>
                    <a:pt x="489362" y="550310"/>
                  </a:lnTo>
                  <a:lnTo>
                    <a:pt x="515359" y="508317"/>
                  </a:lnTo>
                </a:path>
              </a:pathLst>
            </a:custGeom>
            <a:ln w="500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1" name="object 31"/>
            <p:cNvSpPr/>
            <p:nvPr/>
          </p:nvSpPr>
          <p:spPr>
            <a:xfrm>
              <a:off x="6232385" y="1308127"/>
              <a:ext cx="170395" cy="21225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2" name="object 32"/>
            <p:cNvSpPr/>
            <p:nvPr/>
          </p:nvSpPr>
          <p:spPr>
            <a:xfrm>
              <a:off x="6628728" y="1738922"/>
              <a:ext cx="189670" cy="24876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3" name="object 33"/>
            <p:cNvSpPr/>
            <p:nvPr/>
          </p:nvSpPr>
          <p:spPr>
            <a:xfrm>
              <a:off x="6666039" y="2081679"/>
              <a:ext cx="157022" cy="7345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4" name="object 34"/>
            <p:cNvSpPr/>
            <p:nvPr/>
          </p:nvSpPr>
          <p:spPr>
            <a:xfrm>
              <a:off x="6860209" y="2176259"/>
              <a:ext cx="412115" cy="336550"/>
            </a:xfrm>
            <a:custGeom>
              <a:avLst/>
              <a:gdLst/>
              <a:ahLst/>
              <a:cxnLst/>
              <a:rect l="l" t="t" r="r" b="b"/>
              <a:pathLst>
                <a:path w="412115" h="336550">
                  <a:moveTo>
                    <a:pt x="411708" y="0"/>
                  </a:moveTo>
                  <a:lnTo>
                    <a:pt x="0" y="15621"/>
                  </a:lnTo>
                  <a:lnTo>
                    <a:pt x="160409" y="257114"/>
                  </a:lnTo>
                  <a:lnTo>
                    <a:pt x="256765" y="335984"/>
                  </a:lnTo>
                  <a:lnTo>
                    <a:pt x="327665" y="250768"/>
                  </a:lnTo>
                  <a:lnTo>
                    <a:pt x="411708" y="0"/>
                  </a:lnTo>
                  <a:close/>
                </a:path>
              </a:pathLst>
            </a:custGeom>
            <a:solidFill>
              <a:srgbClr val="642018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5" name="object 35"/>
            <p:cNvSpPr/>
            <p:nvPr/>
          </p:nvSpPr>
          <p:spPr>
            <a:xfrm>
              <a:off x="6950964" y="2245315"/>
              <a:ext cx="262255" cy="182245"/>
            </a:xfrm>
            <a:custGeom>
              <a:avLst/>
              <a:gdLst/>
              <a:ahLst/>
              <a:cxnLst/>
              <a:rect l="l" t="t" r="r" b="b"/>
              <a:pathLst>
                <a:path w="262254" h="182244">
                  <a:moveTo>
                    <a:pt x="75718" y="0"/>
                  </a:moveTo>
                  <a:lnTo>
                    <a:pt x="36337" y="13524"/>
                  </a:lnTo>
                  <a:lnTo>
                    <a:pt x="0" y="56026"/>
                  </a:lnTo>
                  <a:lnTo>
                    <a:pt x="91901" y="149948"/>
                  </a:lnTo>
                  <a:lnTo>
                    <a:pt x="149804" y="181898"/>
                  </a:lnTo>
                  <a:lnTo>
                    <a:pt x="198251" y="152455"/>
                  </a:lnTo>
                  <a:lnTo>
                    <a:pt x="261785" y="62198"/>
                  </a:lnTo>
                  <a:lnTo>
                    <a:pt x="142687" y="16031"/>
                  </a:lnTo>
                  <a:lnTo>
                    <a:pt x="75718" y="0"/>
                  </a:lnTo>
                  <a:close/>
                </a:path>
              </a:pathLst>
            </a:custGeom>
            <a:solidFill>
              <a:srgbClr val="90353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6" name="object 36"/>
            <p:cNvSpPr/>
            <p:nvPr/>
          </p:nvSpPr>
          <p:spPr>
            <a:xfrm>
              <a:off x="6667581" y="1844935"/>
              <a:ext cx="121806" cy="15875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7" name="object 37"/>
            <p:cNvSpPr/>
            <p:nvPr/>
          </p:nvSpPr>
          <p:spPr>
            <a:xfrm>
              <a:off x="6571424" y="1633028"/>
              <a:ext cx="242404" cy="10111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8" name="object 38"/>
            <p:cNvSpPr/>
            <p:nvPr/>
          </p:nvSpPr>
          <p:spPr>
            <a:xfrm>
              <a:off x="7220167" y="1738922"/>
              <a:ext cx="189865" cy="248920"/>
            </a:xfrm>
            <a:custGeom>
              <a:avLst/>
              <a:gdLst/>
              <a:ahLst/>
              <a:cxnLst/>
              <a:rect l="l" t="t" r="r" b="b"/>
              <a:pathLst>
                <a:path w="189865" h="248919">
                  <a:moveTo>
                    <a:pt x="114920" y="0"/>
                  </a:moveTo>
                  <a:lnTo>
                    <a:pt x="76580" y="4645"/>
                  </a:lnTo>
                  <a:lnTo>
                    <a:pt x="42254" y="27111"/>
                  </a:lnTo>
                  <a:lnTo>
                    <a:pt x="15629" y="63822"/>
                  </a:lnTo>
                  <a:lnTo>
                    <a:pt x="391" y="111201"/>
                  </a:lnTo>
                  <a:lnTo>
                    <a:pt x="0" y="160653"/>
                  </a:lnTo>
                  <a:lnTo>
                    <a:pt x="13858" y="203015"/>
                  </a:lnTo>
                  <a:lnTo>
                    <a:pt x="39573" y="233862"/>
                  </a:lnTo>
                  <a:lnTo>
                    <a:pt x="74750" y="248767"/>
                  </a:lnTo>
                  <a:lnTo>
                    <a:pt x="113096" y="244129"/>
                  </a:lnTo>
                  <a:lnTo>
                    <a:pt x="147421" y="221667"/>
                  </a:lnTo>
                  <a:lnTo>
                    <a:pt x="174043" y="184957"/>
                  </a:lnTo>
                  <a:lnTo>
                    <a:pt x="189279" y="137579"/>
                  </a:lnTo>
                  <a:lnTo>
                    <a:pt x="189670" y="88127"/>
                  </a:lnTo>
                  <a:lnTo>
                    <a:pt x="175812" y="45762"/>
                  </a:lnTo>
                  <a:lnTo>
                    <a:pt x="150097" y="14911"/>
                  </a:lnTo>
                  <a:lnTo>
                    <a:pt x="114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39" name="object 39"/>
            <p:cNvSpPr/>
            <p:nvPr/>
          </p:nvSpPr>
          <p:spPr>
            <a:xfrm>
              <a:off x="7215492" y="2081679"/>
              <a:ext cx="157035" cy="7345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0" name="object 40"/>
            <p:cNvSpPr/>
            <p:nvPr/>
          </p:nvSpPr>
          <p:spPr>
            <a:xfrm>
              <a:off x="7250797" y="1846580"/>
              <a:ext cx="118745" cy="155575"/>
            </a:xfrm>
            <a:custGeom>
              <a:avLst/>
              <a:gdLst/>
              <a:ahLst/>
              <a:cxnLst/>
              <a:rect l="l" t="t" r="r" b="b"/>
              <a:pathLst>
                <a:path w="118745" h="155575">
                  <a:moveTo>
                    <a:pt x="71806" y="0"/>
                  </a:moveTo>
                  <a:lnTo>
                    <a:pt x="26394" y="16938"/>
                  </a:lnTo>
                  <a:lnTo>
                    <a:pt x="241" y="69481"/>
                  </a:lnTo>
                  <a:lnTo>
                    <a:pt x="0" y="100389"/>
                  </a:lnTo>
                  <a:lnTo>
                    <a:pt x="8660" y="126863"/>
                  </a:lnTo>
                  <a:lnTo>
                    <a:pt x="24728" y="146141"/>
                  </a:lnTo>
                  <a:lnTo>
                    <a:pt x="46711" y="155460"/>
                  </a:lnTo>
                  <a:lnTo>
                    <a:pt x="70678" y="152558"/>
                  </a:lnTo>
                  <a:lnTo>
                    <a:pt x="92127" y="138522"/>
                  </a:lnTo>
                  <a:lnTo>
                    <a:pt x="108760" y="115584"/>
                  </a:lnTo>
                  <a:lnTo>
                    <a:pt x="118275" y="85978"/>
                  </a:lnTo>
                  <a:lnTo>
                    <a:pt x="118517" y="55071"/>
                  </a:lnTo>
                  <a:lnTo>
                    <a:pt x="109857" y="28597"/>
                  </a:lnTo>
                  <a:lnTo>
                    <a:pt x="93788" y="9319"/>
                  </a:lnTo>
                  <a:lnTo>
                    <a:pt x="7180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1" name="object 41"/>
            <p:cNvSpPr/>
            <p:nvPr/>
          </p:nvSpPr>
          <p:spPr>
            <a:xfrm>
              <a:off x="7224737" y="1633028"/>
              <a:ext cx="242570" cy="101600"/>
            </a:xfrm>
            <a:custGeom>
              <a:avLst/>
              <a:gdLst/>
              <a:ahLst/>
              <a:cxnLst/>
              <a:rect l="l" t="t" r="r" b="b"/>
              <a:pathLst>
                <a:path w="242570" h="101600">
                  <a:moveTo>
                    <a:pt x="94233" y="0"/>
                  </a:moveTo>
                  <a:lnTo>
                    <a:pt x="65747" y="1574"/>
                  </a:lnTo>
                  <a:lnTo>
                    <a:pt x="38615" y="19414"/>
                  </a:lnTo>
                  <a:lnTo>
                    <a:pt x="0" y="58001"/>
                  </a:lnTo>
                  <a:lnTo>
                    <a:pt x="60509" y="38883"/>
                  </a:lnTo>
                  <a:lnTo>
                    <a:pt x="114459" y="38813"/>
                  </a:lnTo>
                  <a:lnTo>
                    <a:pt x="160609" y="51396"/>
                  </a:lnTo>
                  <a:lnTo>
                    <a:pt x="197718" y="70236"/>
                  </a:lnTo>
                  <a:lnTo>
                    <a:pt x="224548" y="88940"/>
                  </a:lnTo>
                  <a:lnTo>
                    <a:pt x="239856" y="101111"/>
                  </a:lnTo>
                  <a:lnTo>
                    <a:pt x="242404" y="100356"/>
                  </a:lnTo>
                  <a:lnTo>
                    <a:pt x="231842" y="79818"/>
                  </a:lnTo>
                  <a:lnTo>
                    <a:pt x="212944" y="54403"/>
                  </a:lnTo>
                  <a:lnTo>
                    <a:pt x="182400" y="29427"/>
                  </a:lnTo>
                  <a:lnTo>
                    <a:pt x="136906" y="10211"/>
                  </a:lnTo>
                  <a:lnTo>
                    <a:pt x="94233" y="0"/>
                  </a:lnTo>
                  <a:close/>
                </a:path>
              </a:pathLst>
            </a:custGeom>
            <a:solidFill>
              <a:srgbClr val="6C5C4B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2" name="object 42"/>
            <p:cNvSpPr/>
            <p:nvPr/>
          </p:nvSpPr>
          <p:spPr>
            <a:xfrm>
              <a:off x="6202864" y="1041653"/>
              <a:ext cx="1357630" cy="982344"/>
            </a:xfrm>
            <a:custGeom>
              <a:avLst/>
              <a:gdLst/>
              <a:ahLst/>
              <a:cxnLst/>
              <a:rect l="l" t="t" r="r" b="b"/>
              <a:pathLst>
                <a:path w="1357629" h="982344">
                  <a:moveTo>
                    <a:pt x="859039" y="0"/>
                  </a:moveTo>
                  <a:lnTo>
                    <a:pt x="804632" y="1384"/>
                  </a:lnTo>
                  <a:lnTo>
                    <a:pt x="749557" y="5934"/>
                  </a:lnTo>
                  <a:lnTo>
                    <a:pt x="694630" y="13726"/>
                  </a:lnTo>
                  <a:lnTo>
                    <a:pt x="640671" y="24839"/>
                  </a:lnTo>
                  <a:lnTo>
                    <a:pt x="588496" y="39348"/>
                  </a:lnTo>
                  <a:lnTo>
                    <a:pt x="538921" y="57332"/>
                  </a:lnTo>
                  <a:lnTo>
                    <a:pt x="492766" y="78867"/>
                  </a:lnTo>
                  <a:lnTo>
                    <a:pt x="437968" y="109238"/>
                  </a:lnTo>
                  <a:lnTo>
                    <a:pt x="386890" y="140352"/>
                  </a:lnTo>
                  <a:lnTo>
                    <a:pt x="339506" y="172020"/>
                  </a:lnTo>
                  <a:lnTo>
                    <a:pt x="295784" y="204053"/>
                  </a:lnTo>
                  <a:lnTo>
                    <a:pt x="255697" y="236262"/>
                  </a:lnTo>
                  <a:lnTo>
                    <a:pt x="219215" y="268456"/>
                  </a:lnTo>
                  <a:lnTo>
                    <a:pt x="186309" y="300447"/>
                  </a:lnTo>
                  <a:lnTo>
                    <a:pt x="156951" y="332046"/>
                  </a:lnTo>
                  <a:lnTo>
                    <a:pt x="131111" y="363062"/>
                  </a:lnTo>
                  <a:lnTo>
                    <a:pt x="89871" y="422592"/>
                  </a:lnTo>
                  <a:lnTo>
                    <a:pt x="68416" y="460933"/>
                  </a:lnTo>
                  <a:lnTo>
                    <a:pt x="49148" y="500716"/>
                  </a:lnTo>
                  <a:lnTo>
                    <a:pt x="32477" y="541644"/>
                  </a:lnTo>
                  <a:lnTo>
                    <a:pt x="18816" y="583419"/>
                  </a:lnTo>
                  <a:lnTo>
                    <a:pt x="8575" y="625743"/>
                  </a:lnTo>
                  <a:lnTo>
                    <a:pt x="2166" y="668318"/>
                  </a:lnTo>
                  <a:lnTo>
                    <a:pt x="0" y="710847"/>
                  </a:lnTo>
                  <a:lnTo>
                    <a:pt x="2488" y="753032"/>
                  </a:lnTo>
                  <a:lnTo>
                    <a:pt x="10042" y="794575"/>
                  </a:lnTo>
                  <a:lnTo>
                    <a:pt x="23073" y="835179"/>
                  </a:lnTo>
                  <a:lnTo>
                    <a:pt x="41992" y="874545"/>
                  </a:lnTo>
                  <a:lnTo>
                    <a:pt x="67212" y="912377"/>
                  </a:lnTo>
                  <a:lnTo>
                    <a:pt x="99142" y="948375"/>
                  </a:lnTo>
                  <a:lnTo>
                    <a:pt x="138195" y="982243"/>
                  </a:lnTo>
                  <a:lnTo>
                    <a:pt x="183153" y="940129"/>
                  </a:lnTo>
                  <a:lnTo>
                    <a:pt x="227626" y="894712"/>
                  </a:lnTo>
                  <a:lnTo>
                    <a:pt x="271427" y="846557"/>
                  </a:lnTo>
                  <a:lnTo>
                    <a:pt x="314368" y="796231"/>
                  </a:lnTo>
                  <a:lnTo>
                    <a:pt x="356263" y="744300"/>
                  </a:lnTo>
                  <a:lnTo>
                    <a:pt x="396925" y="691330"/>
                  </a:lnTo>
                  <a:lnTo>
                    <a:pt x="436166" y="637887"/>
                  </a:lnTo>
                  <a:lnTo>
                    <a:pt x="473800" y="584537"/>
                  </a:lnTo>
                  <a:lnTo>
                    <a:pt x="509640" y="531846"/>
                  </a:lnTo>
                  <a:lnTo>
                    <a:pt x="543499" y="480380"/>
                  </a:lnTo>
                  <a:lnTo>
                    <a:pt x="575190" y="430706"/>
                  </a:lnTo>
                  <a:lnTo>
                    <a:pt x="604526" y="383389"/>
                  </a:lnTo>
                  <a:lnTo>
                    <a:pt x="631320" y="338995"/>
                  </a:lnTo>
                  <a:lnTo>
                    <a:pt x="655384" y="298091"/>
                  </a:lnTo>
                  <a:lnTo>
                    <a:pt x="676533" y="261242"/>
                  </a:lnTo>
                  <a:lnTo>
                    <a:pt x="709336" y="201976"/>
                  </a:lnTo>
                  <a:lnTo>
                    <a:pt x="728231" y="165725"/>
                  </a:lnTo>
                  <a:lnTo>
                    <a:pt x="731945" y="156451"/>
                  </a:lnTo>
                  <a:lnTo>
                    <a:pt x="1307845" y="156451"/>
                  </a:lnTo>
                  <a:lnTo>
                    <a:pt x="1273743" y="130389"/>
                  </a:lnTo>
                  <a:lnTo>
                    <a:pt x="1233794" y="104832"/>
                  </a:lnTo>
                  <a:lnTo>
                    <a:pt x="1190844" y="81582"/>
                  </a:lnTo>
                  <a:lnTo>
                    <a:pt x="1144019" y="59604"/>
                  </a:lnTo>
                  <a:lnTo>
                    <a:pt x="1092447" y="37858"/>
                  </a:lnTo>
                  <a:lnTo>
                    <a:pt x="1053640" y="24573"/>
                  </a:lnTo>
                  <a:lnTo>
                    <a:pt x="1010079" y="14067"/>
                  </a:lnTo>
                  <a:lnTo>
                    <a:pt x="962580" y="6418"/>
                  </a:lnTo>
                  <a:lnTo>
                    <a:pt x="911961" y="1703"/>
                  </a:lnTo>
                  <a:lnTo>
                    <a:pt x="859039" y="0"/>
                  </a:lnTo>
                  <a:close/>
                </a:path>
                <a:path w="1357629" h="982344">
                  <a:moveTo>
                    <a:pt x="1307845" y="156451"/>
                  </a:moveTo>
                  <a:lnTo>
                    <a:pt x="731945" y="156451"/>
                  </a:lnTo>
                  <a:lnTo>
                    <a:pt x="768273" y="191976"/>
                  </a:lnTo>
                  <a:lnTo>
                    <a:pt x="805861" y="226657"/>
                  </a:lnTo>
                  <a:lnTo>
                    <a:pt x="844621" y="260474"/>
                  </a:lnTo>
                  <a:lnTo>
                    <a:pt x="884461" y="293405"/>
                  </a:lnTo>
                  <a:lnTo>
                    <a:pt x="925294" y="325429"/>
                  </a:lnTo>
                  <a:lnTo>
                    <a:pt x="967029" y="356523"/>
                  </a:lnTo>
                  <a:lnTo>
                    <a:pt x="1009576" y="386668"/>
                  </a:lnTo>
                  <a:lnTo>
                    <a:pt x="1052847" y="415840"/>
                  </a:lnTo>
                  <a:lnTo>
                    <a:pt x="1096751" y="444019"/>
                  </a:lnTo>
                  <a:lnTo>
                    <a:pt x="1141199" y="471182"/>
                  </a:lnTo>
                  <a:lnTo>
                    <a:pt x="1186102" y="497310"/>
                  </a:lnTo>
                  <a:lnTo>
                    <a:pt x="1231370" y="522379"/>
                  </a:lnTo>
                  <a:lnTo>
                    <a:pt x="1276914" y="546369"/>
                  </a:lnTo>
                  <a:lnTo>
                    <a:pt x="1322643" y="569259"/>
                  </a:lnTo>
                  <a:lnTo>
                    <a:pt x="1357179" y="585663"/>
                  </a:lnTo>
                  <a:lnTo>
                    <a:pt x="1357179" y="202266"/>
                  </a:lnTo>
                  <a:lnTo>
                    <a:pt x="1348122" y="192576"/>
                  </a:lnTo>
                  <a:lnTo>
                    <a:pt x="1311561" y="159291"/>
                  </a:lnTo>
                  <a:lnTo>
                    <a:pt x="1307845" y="156451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3" name="object 43"/>
            <p:cNvSpPr/>
            <p:nvPr/>
          </p:nvSpPr>
          <p:spPr>
            <a:xfrm>
              <a:off x="6202864" y="1041653"/>
              <a:ext cx="1357630" cy="982344"/>
            </a:xfrm>
            <a:custGeom>
              <a:avLst/>
              <a:gdLst/>
              <a:ahLst/>
              <a:cxnLst/>
              <a:rect l="l" t="t" r="r" b="b"/>
              <a:pathLst>
                <a:path w="1357629" h="982344">
                  <a:moveTo>
                    <a:pt x="1357179" y="202266"/>
                  </a:moveTo>
                  <a:lnTo>
                    <a:pt x="1311561" y="159291"/>
                  </a:lnTo>
                  <a:lnTo>
                    <a:pt x="1273743" y="130389"/>
                  </a:lnTo>
                  <a:lnTo>
                    <a:pt x="1233794" y="104832"/>
                  </a:lnTo>
                  <a:lnTo>
                    <a:pt x="1190844" y="81582"/>
                  </a:lnTo>
                  <a:lnTo>
                    <a:pt x="1144019" y="59604"/>
                  </a:lnTo>
                  <a:lnTo>
                    <a:pt x="1092447" y="37858"/>
                  </a:lnTo>
                  <a:lnTo>
                    <a:pt x="1053640" y="24573"/>
                  </a:lnTo>
                  <a:lnTo>
                    <a:pt x="1010079" y="14067"/>
                  </a:lnTo>
                  <a:lnTo>
                    <a:pt x="962580" y="6418"/>
                  </a:lnTo>
                  <a:lnTo>
                    <a:pt x="911961" y="1703"/>
                  </a:lnTo>
                  <a:lnTo>
                    <a:pt x="859039" y="0"/>
                  </a:lnTo>
                  <a:lnTo>
                    <a:pt x="804632" y="1384"/>
                  </a:lnTo>
                  <a:lnTo>
                    <a:pt x="749557" y="5934"/>
                  </a:lnTo>
                  <a:lnTo>
                    <a:pt x="694630" y="13726"/>
                  </a:lnTo>
                  <a:lnTo>
                    <a:pt x="640671" y="24839"/>
                  </a:lnTo>
                  <a:lnTo>
                    <a:pt x="588496" y="39348"/>
                  </a:lnTo>
                  <a:lnTo>
                    <a:pt x="538921" y="57332"/>
                  </a:lnTo>
                  <a:lnTo>
                    <a:pt x="492766" y="78867"/>
                  </a:lnTo>
                  <a:lnTo>
                    <a:pt x="437968" y="109238"/>
                  </a:lnTo>
                  <a:lnTo>
                    <a:pt x="386890" y="140352"/>
                  </a:lnTo>
                  <a:lnTo>
                    <a:pt x="339506" y="172020"/>
                  </a:lnTo>
                  <a:lnTo>
                    <a:pt x="295784" y="204053"/>
                  </a:lnTo>
                  <a:lnTo>
                    <a:pt x="255697" y="236262"/>
                  </a:lnTo>
                  <a:lnTo>
                    <a:pt x="219215" y="268456"/>
                  </a:lnTo>
                  <a:lnTo>
                    <a:pt x="186309" y="300447"/>
                  </a:lnTo>
                  <a:lnTo>
                    <a:pt x="156951" y="332046"/>
                  </a:lnTo>
                  <a:lnTo>
                    <a:pt x="131111" y="363062"/>
                  </a:lnTo>
                  <a:lnTo>
                    <a:pt x="89871" y="422592"/>
                  </a:lnTo>
                  <a:lnTo>
                    <a:pt x="68416" y="460933"/>
                  </a:lnTo>
                  <a:lnTo>
                    <a:pt x="49148" y="500716"/>
                  </a:lnTo>
                  <a:lnTo>
                    <a:pt x="32477" y="541644"/>
                  </a:lnTo>
                  <a:lnTo>
                    <a:pt x="18816" y="583419"/>
                  </a:lnTo>
                  <a:lnTo>
                    <a:pt x="8575" y="625743"/>
                  </a:lnTo>
                  <a:lnTo>
                    <a:pt x="2166" y="668318"/>
                  </a:lnTo>
                  <a:lnTo>
                    <a:pt x="0" y="710847"/>
                  </a:lnTo>
                  <a:lnTo>
                    <a:pt x="2488" y="753032"/>
                  </a:lnTo>
                  <a:lnTo>
                    <a:pt x="10042" y="794575"/>
                  </a:lnTo>
                  <a:lnTo>
                    <a:pt x="23073" y="835179"/>
                  </a:lnTo>
                  <a:lnTo>
                    <a:pt x="41992" y="874545"/>
                  </a:lnTo>
                  <a:lnTo>
                    <a:pt x="67212" y="912377"/>
                  </a:lnTo>
                  <a:lnTo>
                    <a:pt x="99142" y="948375"/>
                  </a:lnTo>
                  <a:lnTo>
                    <a:pt x="138195" y="982243"/>
                  </a:lnTo>
                  <a:lnTo>
                    <a:pt x="183153" y="940129"/>
                  </a:lnTo>
                  <a:lnTo>
                    <a:pt x="227626" y="894712"/>
                  </a:lnTo>
                  <a:lnTo>
                    <a:pt x="271427" y="846557"/>
                  </a:lnTo>
                  <a:lnTo>
                    <a:pt x="314368" y="796231"/>
                  </a:lnTo>
                  <a:lnTo>
                    <a:pt x="356263" y="744300"/>
                  </a:lnTo>
                  <a:lnTo>
                    <a:pt x="396925" y="691330"/>
                  </a:lnTo>
                  <a:lnTo>
                    <a:pt x="436166" y="637887"/>
                  </a:lnTo>
                  <a:lnTo>
                    <a:pt x="473800" y="584537"/>
                  </a:lnTo>
                  <a:lnTo>
                    <a:pt x="509640" y="531846"/>
                  </a:lnTo>
                  <a:lnTo>
                    <a:pt x="543499" y="480380"/>
                  </a:lnTo>
                  <a:lnTo>
                    <a:pt x="575190" y="430706"/>
                  </a:lnTo>
                  <a:lnTo>
                    <a:pt x="604526" y="383389"/>
                  </a:lnTo>
                  <a:lnTo>
                    <a:pt x="631320" y="338995"/>
                  </a:lnTo>
                  <a:lnTo>
                    <a:pt x="655384" y="298091"/>
                  </a:lnTo>
                  <a:lnTo>
                    <a:pt x="676533" y="261242"/>
                  </a:lnTo>
                  <a:lnTo>
                    <a:pt x="709336" y="201976"/>
                  </a:lnTo>
                  <a:lnTo>
                    <a:pt x="728231" y="165725"/>
                  </a:lnTo>
                  <a:lnTo>
                    <a:pt x="731945" y="156451"/>
                  </a:lnTo>
                  <a:lnTo>
                    <a:pt x="768273" y="191976"/>
                  </a:lnTo>
                  <a:lnTo>
                    <a:pt x="805861" y="226657"/>
                  </a:lnTo>
                  <a:lnTo>
                    <a:pt x="844621" y="260474"/>
                  </a:lnTo>
                  <a:lnTo>
                    <a:pt x="884461" y="293405"/>
                  </a:lnTo>
                  <a:lnTo>
                    <a:pt x="925294" y="325429"/>
                  </a:lnTo>
                  <a:lnTo>
                    <a:pt x="967029" y="356523"/>
                  </a:lnTo>
                  <a:lnTo>
                    <a:pt x="1009576" y="386668"/>
                  </a:lnTo>
                  <a:lnTo>
                    <a:pt x="1052847" y="415840"/>
                  </a:lnTo>
                  <a:lnTo>
                    <a:pt x="1096751" y="444019"/>
                  </a:lnTo>
                  <a:lnTo>
                    <a:pt x="1141199" y="471182"/>
                  </a:lnTo>
                  <a:lnTo>
                    <a:pt x="1186102" y="497310"/>
                  </a:lnTo>
                  <a:lnTo>
                    <a:pt x="1231370" y="522379"/>
                  </a:lnTo>
                  <a:lnTo>
                    <a:pt x="1276914" y="546369"/>
                  </a:lnTo>
                  <a:lnTo>
                    <a:pt x="1322643" y="569259"/>
                  </a:lnTo>
                  <a:lnTo>
                    <a:pt x="1357179" y="585663"/>
                  </a:lnTo>
                  <a:lnTo>
                    <a:pt x="1357179" y="202266"/>
                  </a:lnTo>
                </a:path>
              </a:pathLst>
            </a:custGeom>
            <a:ln w="5003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4" name="object 44"/>
            <p:cNvSpPr/>
            <p:nvPr/>
          </p:nvSpPr>
          <p:spPr>
            <a:xfrm>
              <a:off x="6336220" y="2036851"/>
              <a:ext cx="1005840" cy="556260"/>
            </a:xfrm>
            <a:custGeom>
              <a:avLst/>
              <a:gdLst/>
              <a:ahLst/>
              <a:cxnLst/>
              <a:rect l="l" t="t" r="r" b="b"/>
              <a:pathLst>
                <a:path w="1005840" h="556260">
                  <a:moveTo>
                    <a:pt x="0" y="0"/>
                  </a:moveTo>
                  <a:lnTo>
                    <a:pt x="126657" y="385873"/>
                  </a:lnTo>
                  <a:lnTo>
                    <a:pt x="273596" y="555958"/>
                  </a:lnTo>
                  <a:lnTo>
                    <a:pt x="535063" y="547568"/>
                  </a:lnTo>
                  <a:lnTo>
                    <a:pt x="1005306" y="398017"/>
                  </a:lnTo>
                  <a:lnTo>
                    <a:pt x="605750" y="530652"/>
                  </a:lnTo>
                  <a:lnTo>
                    <a:pt x="367845" y="533403"/>
                  </a:lnTo>
                  <a:lnTo>
                    <a:pt x="197344" y="3689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4C09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45" name="object 45"/>
            <p:cNvSpPr/>
            <p:nvPr/>
          </p:nvSpPr>
          <p:spPr>
            <a:xfrm>
              <a:off x="6529171" y="3288449"/>
              <a:ext cx="756920" cy="348615"/>
            </a:xfrm>
            <a:custGeom>
              <a:avLst/>
              <a:gdLst/>
              <a:ahLst/>
              <a:cxnLst/>
              <a:rect l="l" t="t" r="r" b="b"/>
              <a:pathLst>
                <a:path w="756920" h="348614">
                  <a:moveTo>
                    <a:pt x="0" y="0"/>
                  </a:moveTo>
                  <a:lnTo>
                    <a:pt x="14615" y="10075"/>
                  </a:lnTo>
                  <a:lnTo>
                    <a:pt x="32536" y="23493"/>
                  </a:lnTo>
                  <a:lnTo>
                    <a:pt x="78639" y="58725"/>
                  </a:lnTo>
                  <a:lnTo>
                    <a:pt x="106994" y="79720"/>
                  </a:lnTo>
                  <a:lnTo>
                    <a:pt x="139000" y="102424"/>
                  </a:lnTo>
                  <a:lnTo>
                    <a:pt x="174745" y="126428"/>
                  </a:lnTo>
                  <a:lnTo>
                    <a:pt x="214315" y="151322"/>
                  </a:lnTo>
                  <a:lnTo>
                    <a:pt x="257795" y="176699"/>
                  </a:lnTo>
                  <a:lnTo>
                    <a:pt x="305274" y="202149"/>
                  </a:lnTo>
                  <a:lnTo>
                    <a:pt x="356837" y="227264"/>
                  </a:lnTo>
                  <a:lnTo>
                    <a:pt x="412572" y="251635"/>
                  </a:lnTo>
                  <a:lnTo>
                    <a:pt x="472564" y="274854"/>
                  </a:lnTo>
                  <a:lnTo>
                    <a:pt x="536901" y="296511"/>
                  </a:lnTo>
                  <a:lnTo>
                    <a:pt x="605668" y="316199"/>
                  </a:lnTo>
                  <a:lnTo>
                    <a:pt x="678954" y="333508"/>
                  </a:lnTo>
                  <a:lnTo>
                    <a:pt x="756843" y="3480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2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</p:spTree>
    <p:extLst>
      <p:ext uri="{BB962C8B-B14F-4D97-AF65-F5344CB8AC3E}">
        <p14:creationId xmlns:p14="http://schemas.microsoft.com/office/powerpoint/2010/main" val="23892634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17643" y="1342892"/>
            <a:ext cx="775319" cy="775319"/>
          </a:xfrm>
          <a:custGeom>
            <a:avLst/>
            <a:gdLst/>
            <a:ahLst/>
            <a:cxnLst/>
            <a:rect l="l" t="t" r="r" b="b"/>
            <a:pathLst>
              <a:path w="640714" h="640715">
                <a:moveTo>
                  <a:pt x="320116" y="0"/>
                </a:moveTo>
                <a:lnTo>
                  <a:pt x="272814" y="3470"/>
                </a:lnTo>
                <a:lnTo>
                  <a:pt x="227666" y="13553"/>
                </a:lnTo>
                <a:lnTo>
                  <a:pt x="185168" y="29752"/>
                </a:lnTo>
                <a:lnTo>
                  <a:pt x="145814" y="51572"/>
                </a:lnTo>
                <a:lnTo>
                  <a:pt x="110101" y="78518"/>
                </a:lnTo>
                <a:lnTo>
                  <a:pt x="78522" y="110095"/>
                </a:lnTo>
                <a:lnTo>
                  <a:pt x="51575" y="145808"/>
                </a:lnTo>
                <a:lnTo>
                  <a:pt x="29754" y="185162"/>
                </a:lnTo>
                <a:lnTo>
                  <a:pt x="13554" y="227661"/>
                </a:lnTo>
                <a:lnTo>
                  <a:pt x="3471" y="272811"/>
                </a:lnTo>
                <a:lnTo>
                  <a:pt x="0" y="320116"/>
                </a:lnTo>
                <a:lnTo>
                  <a:pt x="3471" y="367420"/>
                </a:lnTo>
                <a:lnTo>
                  <a:pt x="13554" y="412570"/>
                </a:lnTo>
                <a:lnTo>
                  <a:pt x="29754" y="455069"/>
                </a:lnTo>
                <a:lnTo>
                  <a:pt x="51575" y="494423"/>
                </a:lnTo>
                <a:lnTo>
                  <a:pt x="78522" y="530136"/>
                </a:lnTo>
                <a:lnTo>
                  <a:pt x="110101" y="561713"/>
                </a:lnTo>
                <a:lnTo>
                  <a:pt x="145814" y="588660"/>
                </a:lnTo>
                <a:lnTo>
                  <a:pt x="185168" y="610480"/>
                </a:lnTo>
                <a:lnTo>
                  <a:pt x="227666" y="626679"/>
                </a:lnTo>
                <a:lnTo>
                  <a:pt x="272814" y="636761"/>
                </a:lnTo>
                <a:lnTo>
                  <a:pt x="320116" y="640232"/>
                </a:lnTo>
                <a:lnTo>
                  <a:pt x="367420" y="636761"/>
                </a:lnTo>
                <a:lnTo>
                  <a:pt x="412570" y="626679"/>
                </a:lnTo>
                <a:lnTo>
                  <a:pt x="455069" y="610480"/>
                </a:lnTo>
                <a:lnTo>
                  <a:pt x="494423" y="588660"/>
                </a:lnTo>
                <a:lnTo>
                  <a:pt x="530136" y="561713"/>
                </a:lnTo>
                <a:lnTo>
                  <a:pt x="561713" y="530136"/>
                </a:lnTo>
                <a:lnTo>
                  <a:pt x="588660" y="494423"/>
                </a:lnTo>
                <a:lnTo>
                  <a:pt x="610480" y="455069"/>
                </a:lnTo>
                <a:lnTo>
                  <a:pt x="626679" y="412570"/>
                </a:lnTo>
                <a:lnTo>
                  <a:pt x="636761" y="367420"/>
                </a:lnTo>
                <a:lnTo>
                  <a:pt x="640232" y="320116"/>
                </a:lnTo>
                <a:lnTo>
                  <a:pt x="636761" y="272811"/>
                </a:lnTo>
                <a:lnTo>
                  <a:pt x="626679" y="227661"/>
                </a:lnTo>
                <a:lnTo>
                  <a:pt x="610480" y="185162"/>
                </a:lnTo>
                <a:lnTo>
                  <a:pt x="588660" y="145808"/>
                </a:lnTo>
                <a:lnTo>
                  <a:pt x="561713" y="110095"/>
                </a:lnTo>
                <a:lnTo>
                  <a:pt x="530136" y="78518"/>
                </a:lnTo>
                <a:lnTo>
                  <a:pt x="494423" y="51572"/>
                </a:lnTo>
                <a:lnTo>
                  <a:pt x="455069" y="29752"/>
                </a:lnTo>
                <a:lnTo>
                  <a:pt x="412570" y="13553"/>
                </a:lnTo>
                <a:lnTo>
                  <a:pt x="367420" y="3470"/>
                </a:lnTo>
                <a:lnTo>
                  <a:pt x="320116" y="0"/>
                </a:lnTo>
                <a:close/>
              </a:path>
            </a:pathLst>
          </a:custGeom>
          <a:solidFill>
            <a:srgbClr val="FEF78E"/>
          </a:solidFill>
        </p:spPr>
        <p:txBody>
          <a:bodyPr wrap="square" lIns="0" tIns="0" rIns="0" bIns="0" rtlCol="0"/>
          <a:lstStyle/>
          <a:p>
            <a:endParaRPr sz="2178"/>
          </a:p>
        </p:txBody>
      </p:sp>
      <p:grpSp>
        <p:nvGrpSpPr>
          <p:cNvPr id="3" name="object 3"/>
          <p:cNvGrpSpPr/>
          <p:nvPr/>
        </p:nvGrpSpPr>
        <p:grpSpPr>
          <a:xfrm>
            <a:off x="8367850" y="201706"/>
            <a:ext cx="780698" cy="6447673"/>
            <a:chOff x="6915098" y="0"/>
            <a:chExt cx="645160" cy="5328285"/>
          </a:xfrm>
        </p:grpSpPr>
        <p:sp>
          <p:nvSpPr>
            <p:cNvPr id="4" name="object 4"/>
            <p:cNvSpPr/>
            <p:nvPr/>
          </p:nvSpPr>
          <p:spPr>
            <a:xfrm>
              <a:off x="7238999" y="0"/>
              <a:ext cx="321310" cy="5328285"/>
            </a:xfrm>
            <a:custGeom>
              <a:avLst/>
              <a:gdLst/>
              <a:ahLst/>
              <a:cxnLst/>
              <a:rect l="l" t="t" r="r" b="b"/>
              <a:pathLst>
                <a:path w="321309" h="5328285">
                  <a:moveTo>
                    <a:pt x="321056" y="0"/>
                  </a:moveTo>
                  <a:lnTo>
                    <a:pt x="0" y="0"/>
                  </a:lnTo>
                  <a:lnTo>
                    <a:pt x="0" y="1393977"/>
                  </a:lnTo>
                  <a:lnTo>
                    <a:pt x="13788" y="1390752"/>
                  </a:lnTo>
                  <a:lnTo>
                    <a:pt x="27868" y="1388349"/>
                  </a:lnTo>
                  <a:lnTo>
                    <a:pt x="42232" y="1386849"/>
                  </a:lnTo>
                  <a:lnTo>
                    <a:pt x="56870" y="1386332"/>
                  </a:lnTo>
                  <a:lnTo>
                    <a:pt x="101601" y="1390841"/>
                  </a:lnTo>
                  <a:lnTo>
                    <a:pt x="143265" y="1403775"/>
                  </a:lnTo>
                  <a:lnTo>
                    <a:pt x="180967" y="1424241"/>
                  </a:lnTo>
                  <a:lnTo>
                    <a:pt x="213817" y="1451346"/>
                  </a:lnTo>
                  <a:lnTo>
                    <a:pt x="240920" y="1484198"/>
                  </a:lnTo>
                  <a:lnTo>
                    <a:pt x="261385" y="1521906"/>
                  </a:lnTo>
                  <a:lnTo>
                    <a:pt x="274318" y="1563575"/>
                  </a:lnTo>
                  <a:lnTo>
                    <a:pt x="278828" y="1608315"/>
                  </a:lnTo>
                  <a:lnTo>
                    <a:pt x="274318" y="1653042"/>
                  </a:lnTo>
                  <a:lnTo>
                    <a:pt x="261385" y="1694702"/>
                  </a:lnTo>
                  <a:lnTo>
                    <a:pt x="240920" y="1732402"/>
                  </a:lnTo>
                  <a:lnTo>
                    <a:pt x="213817" y="1765250"/>
                  </a:lnTo>
                  <a:lnTo>
                    <a:pt x="180967" y="1792353"/>
                  </a:lnTo>
                  <a:lnTo>
                    <a:pt x="143265" y="1812817"/>
                  </a:lnTo>
                  <a:lnTo>
                    <a:pt x="101601" y="1825750"/>
                  </a:lnTo>
                  <a:lnTo>
                    <a:pt x="56870" y="1830260"/>
                  </a:lnTo>
                  <a:lnTo>
                    <a:pt x="42232" y="1829748"/>
                  </a:lnTo>
                  <a:lnTo>
                    <a:pt x="27868" y="1828261"/>
                  </a:lnTo>
                  <a:lnTo>
                    <a:pt x="13788" y="1825872"/>
                  </a:lnTo>
                  <a:lnTo>
                    <a:pt x="0" y="1822653"/>
                  </a:lnTo>
                  <a:lnTo>
                    <a:pt x="0" y="5328031"/>
                  </a:lnTo>
                  <a:lnTo>
                    <a:pt x="321056" y="5328031"/>
                  </a:lnTo>
                  <a:lnTo>
                    <a:pt x="321056" y="0"/>
                  </a:lnTo>
                  <a:close/>
                </a:path>
              </a:pathLst>
            </a:custGeom>
            <a:solidFill>
              <a:srgbClr val="FEF78E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5" name="object 5"/>
            <p:cNvSpPr/>
            <p:nvPr/>
          </p:nvSpPr>
          <p:spPr>
            <a:xfrm>
              <a:off x="6944639" y="4854600"/>
              <a:ext cx="281305" cy="213360"/>
            </a:xfrm>
            <a:custGeom>
              <a:avLst/>
              <a:gdLst/>
              <a:ahLst/>
              <a:cxnLst/>
              <a:rect l="l" t="t" r="r" b="b"/>
              <a:pathLst>
                <a:path w="281304" h="213360">
                  <a:moveTo>
                    <a:pt x="281266" y="0"/>
                  </a:moveTo>
                  <a:lnTo>
                    <a:pt x="0" y="0"/>
                  </a:lnTo>
                  <a:lnTo>
                    <a:pt x="0" y="213080"/>
                  </a:lnTo>
                  <a:lnTo>
                    <a:pt x="281266" y="213080"/>
                  </a:lnTo>
                  <a:lnTo>
                    <a:pt x="281266" y="0"/>
                  </a:lnTo>
                  <a:close/>
                </a:path>
              </a:pathLst>
            </a:custGeom>
            <a:solidFill>
              <a:srgbClr val="FFD9A1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  <p:sp>
          <p:nvSpPr>
            <p:cNvPr id="6" name="object 6"/>
            <p:cNvSpPr/>
            <p:nvPr/>
          </p:nvSpPr>
          <p:spPr>
            <a:xfrm>
              <a:off x="6915098" y="4836412"/>
              <a:ext cx="287655" cy="219075"/>
            </a:xfrm>
            <a:custGeom>
              <a:avLst/>
              <a:gdLst/>
              <a:ahLst/>
              <a:cxnLst/>
              <a:rect l="l" t="t" r="r" b="b"/>
              <a:pathLst>
                <a:path w="287654" h="219075">
                  <a:moveTo>
                    <a:pt x="281279" y="647"/>
                  </a:moveTo>
                  <a:lnTo>
                    <a:pt x="281279" y="218922"/>
                  </a:lnTo>
                  <a:lnTo>
                    <a:pt x="286359" y="218922"/>
                  </a:lnTo>
                  <a:lnTo>
                    <a:pt x="286359" y="5080"/>
                  </a:lnTo>
                  <a:lnTo>
                    <a:pt x="284886" y="5080"/>
                  </a:lnTo>
                  <a:lnTo>
                    <a:pt x="281279" y="647"/>
                  </a:lnTo>
                  <a:close/>
                </a:path>
                <a:path w="287654" h="219075">
                  <a:moveTo>
                    <a:pt x="285203" y="0"/>
                  </a:moveTo>
                  <a:lnTo>
                    <a:pt x="1155" y="0"/>
                  </a:lnTo>
                  <a:lnTo>
                    <a:pt x="0" y="1168"/>
                  </a:lnTo>
                  <a:lnTo>
                    <a:pt x="0" y="217030"/>
                  </a:lnTo>
                  <a:lnTo>
                    <a:pt x="1155" y="218173"/>
                  </a:lnTo>
                  <a:lnTo>
                    <a:pt x="281279" y="218173"/>
                  </a:lnTo>
                  <a:lnTo>
                    <a:pt x="281279" y="216928"/>
                  </a:lnTo>
                  <a:lnTo>
                    <a:pt x="5079" y="216928"/>
                  </a:lnTo>
                  <a:lnTo>
                    <a:pt x="5079" y="3289"/>
                  </a:lnTo>
                  <a:lnTo>
                    <a:pt x="281279" y="3289"/>
                  </a:lnTo>
                  <a:lnTo>
                    <a:pt x="281279" y="647"/>
                  </a:lnTo>
                  <a:lnTo>
                    <a:pt x="285844" y="647"/>
                  </a:lnTo>
                  <a:lnTo>
                    <a:pt x="285203" y="0"/>
                  </a:lnTo>
                  <a:close/>
                </a:path>
                <a:path w="287654" h="219075">
                  <a:moveTo>
                    <a:pt x="287096" y="213106"/>
                  </a:moveTo>
                  <a:lnTo>
                    <a:pt x="286359" y="213106"/>
                  </a:lnTo>
                  <a:lnTo>
                    <a:pt x="286359" y="218173"/>
                  </a:lnTo>
                  <a:lnTo>
                    <a:pt x="287096" y="218173"/>
                  </a:lnTo>
                  <a:lnTo>
                    <a:pt x="287096" y="213106"/>
                  </a:lnTo>
                  <a:close/>
                </a:path>
                <a:path w="287654" h="219075">
                  <a:moveTo>
                    <a:pt x="281279" y="213106"/>
                  </a:moveTo>
                  <a:lnTo>
                    <a:pt x="7556" y="213106"/>
                  </a:lnTo>
                  <a:lnTo>
                    <a:pt x="5079" y="216928"/>
                  </a:lnTo>
                  <a:lnTo>
                    <a:pt x="281279" y="216928"/>
                  </a:lnTo>
                  <a:lnTo>
                    <a:pt x="281279" y="213106"/>
                  </a:lnTo>
                  <a:close/>
                </a:path>
                <a:path w="287654" h="219075">
                  <a:moveTo>
                    <a:pt x="281279" y="3289"/>
                  </a:moveTo>
                  <a:lnTo>
                    <a:pt x="5079" y="3289"/>
                  </a:lnTo>
                  <a:lnTo>
                    <a:pt x="29940" y="4860"/>
                  </a:lnTo>
                  <a:lnTo>
                    <a:pt x="90277" y="5477"/>
                  </a:lnTo>
                  <a:lnTo>
                    <a:pt x="164726" y="5488"/>
                  </a:lnTo>
                  <a:lnTo>
                    <a:pt x="281279" y="5080"/>
                  </a:lnTo>
                  <a:lnTo>
                    <a:pt x="281279" y="3289"/>
                  </a:lnTo>
                  <a:close/>
                </a:path>
                <a:path w="287654" h="219075">
                  <a:moveTo>
                    <a:pt x="285844" y="647"/>
                  </a:moveTo>
                  <a:lnTo>
                    <a:pt x="281279" y="647"/>
                  </a:lnTo>
                  <a:lnTo>
                    <a:pt x="284886" y="5080"/>
                  </a:lnTo>
                  <a:lnTo>
                    <a:pt x="286359" y="5080"/>
                  </a:lnTo>
                  <a:lnTo>
                    <a:pt x="286359" y="1168"/>
                  </a:lnTo>
                  <a:lnTo>
                    <a:pt x="285844" y="647"/>
                  </a:lnTo>
                  <a:close/>
                </a:path>
              </a:pathLst>
            </a:custGeom>
            <a:solidFill>
              <a:srgbClr val="43413D"/>
            </a:solidFill>
          </p:spPr>
          <p:txBody>
            <a:bodyPr wrap="square" lIns="0" tIns="0" rIns="0" bIns="0" rtlCol="0"/>
            <a:lstStyle/>
            <a:p>
              <a:endParaRPr sz="2178"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8403597" y="6076180"/>
            <a:ext cx="34040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74">
              <a:lnSpc>
                <a:spcPts val="1827"/>
              </a:lnSpc>
            </a:pPr>
            <a:r>
              <a:rPr sz="1634" spc="-212" dirty="0">
                <a:solidFill>
                  <a:srgbClr val="43413D"/>
                </a:solidFill>
                <a:latin typeface="Verdana"/>
                <a:cs typeface="Verdana"/>
              </a:rPr>
              <a:t>18</a:t>
            </a:r>
            <a:endParaRPr sz="1634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40526" y="2101259"/>
            <a:ext cx="5241279" cy="3329952"/>
          </a:xfrm>
          <a:prstGeom prst="rect">
            <a:avLst/>
          </a:prstGeom>
        </p:spPr>
        <p:txBody>
          <a:bodyPr vert="horz" wrap="square" lIns="0" tIns="15368" rIns="0" bIns="0" rtlCol="0">
            <a:spAutoFit/>
          </a:bodyPr>
          <a:lstStyle/>
          <a:p>
            <a:pPr marL="15368" marR="9989" algn="just">
              <a:spcBef>
                <a:spcPts val="121"/>
              </a:spcBef>
            </a:pP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Di 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usia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ini,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anak 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sudah </a:t>
            </a:r>
            <a:r>
              <a:rPr sz="1936" spc="-79" dirty="0">
                <a:solidFill>
                  <a:srgbClr val="231F20"/>
                </a:solidFill>
                <a:latin typeface="Arial"/>
                <a:cs typeface="Arial"/>
              </a:rPr>
              <a:t>berkurang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sifat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egoisnya, 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namun 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masih </a:t>
            </a:r>
            <a:r>
              <a:rPr sz="1936" spc="-24" dirty="0">
                <a:solidFill>
                  <a:srgbClr val="231F20"/>
                </a:solidFill>
                <a:latin typeface="Arial"/>
                <a:cs typeface="Arial"/>
              </a:rPr>
              <a:t>di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ingatkan </a:t>
            </a:r>
            <a:r>
              <a:rPr sz="1936" spc="-42" dirty="0">
                <a:solidFill>
                  <a:srgbClr val="231F20"/>
                </a:solidFill>
                <a:latin typeface="Arial"/>
                <a:cs typeface="Arial"/>
              </a:rPr>
              <a:t>untuk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bisa</a:t>
            </a:r>
            <a:r>
              <a:rPr sz="1936" spc="30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berteman 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dengan</a:t>
            </a:r>
            <a:r>
              <a:rPr sz="1936" spc="-10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baik.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24"/>
              </a:spcBef>
            </a:pPr>
            <a:endParaRPr sz="1997">
              <a:latin typeface="Arial"/>
              <a:cs typeface="Arial"/>
            </a:endParaRPr>
          </a:p>
          <a:p>
            <a:pPr marL="15368" marR="6147" algn="just"/>
            <a:r>
              <a:rPr sz="1936" spc="-206" dirty="0">
                <a:solidFill>
                  <a:srgbClr val="231F20"/>
                </a:solidFill>
                <a:latin typeface="Arial"/>
                <a:cs typeface="Arial"/>
              </a:rPr>
              <a:t>Anak</a:t>
            </a:r>
            <a:r>
              <a:rPr sz="1936" spc="-2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45" dirty="0">
                <a:solidFill>
                  <a:srgbClr val="231F20"/>
                </a:solidFill>
                <a:latin typeface="Arial"/>
                <a:cs typeface="Arial"/>
              </a:rPr>
              <a:t>juga</a:t>
            </a:r>
            <a:r>
              <a:rPr sz="1936" spc="-28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94" dirty="0">
                <a:solidFill>
                  <a:srgbClr val="231F20"/>
                </a:solidFill>
                <a:latin typeface="Arial"/>
                <a:cs typeface="Arial"/>
              </a:rPr>
              <a:t>senang</a:t>
            </a:r>
            <a:r>
              <a:rPr sz="1936" spc="-28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75" dirty="0">
                <a:solidFill>
                  <a:srgbClr val="231F20"/>
                </a:solidFill>
                <a:latin typeface="Arial"/>
                <a:cs typeface="Arial"/>
              </a:rPr>
              <a:t>membiarkan</a:t>
            </a:r>
            <a:r>
              <a:rPr sz="1936" spc="-2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82" dirty="0">
                <a:solidFill>
                  <a:srgbClr val="231F20"/>
                </a:solidFill>
                <a:latin typeface="Arial"/>
                <a:cs typeface="Arial"/>
              </a:rPr>
              <a:t>imajinasinya</a:t>
            </a:r>
            <a:r>
              <a:rPr sz="1936" spc="-284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09" dirty="0">
                <a:solidFill>
                  <a:srgbClr val="231F20"/>
                </a:solidFill>
                <a:latin typeface="Arial"/>
                <a:cs typeface="Arial"/>
              </a:rPr>
              <a:t>berkembang,  </a:t>
            </a:r>
            <a:r>
              <a:rPr sz="1936" spc="-67" dirty="0">
                <a:solidFill>
                  <a:srgbClr val="231F20"/>
                </a:solidFill>
                <a:latin typeface="Arial"/>
                <a:cs typeface="Arial"/>
              </a:rPr>
              <a:t>ketika </a:t>
            </a:r>
            <a:r>
              <a:rPr sz="1936" spc="-42" dirty="0">
                <a:solidFill>
                  <a:srgbClr val="231F20"/>
                </a:solidFill>
                <a:latin typeface="Arial"/>
                <a:cs typeface="Arial"/>
              </a:rPr>
              <a:t>bermain </a:t>
            </a:r>
            <a:r>
              <a:rPr sz="1936" spc="-61" dirty="0">
                <a:solidFill>
                  <a:srgbClr val="231F20"/>
                </a:solidFill>
                <a:latin typeface="Arial"/>
                <a:cs typeface="Arial"/>
              </a:rPr>
              <a:t>peran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misalnya,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anak akan </a:t>
            </a:r>
            <a:r>
              <a:rPr sz="1936" spc="-54" dirty="0">
                <a:solidFill>
                  <a:srgbClr val="231F20"/>
                </a:solidFill>
                <a:latin typeface="Arial"/>
                <a:cs typeface="Arial"/>
              </a:rPr>
              <a:t>belajar  </a:t>
            </a:r>
            <a:r>
              <a:rPr sz="1936" spc="-73" dirty="0">
                <a:solidFill>
                  <a:srgbClr val="231F20"/>
                </a:solidFill>
                <a:latin typeface="Arial"/>
                <a:cs typeface="Arial"/>
              </a:rPr>
              <a:t>pembagian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peran </a:t>
            </a:r>
            <a:r>
              <a:rPr sz="1936" spc="-85" dirty="0">
                <a:solidFill>
                  <a:srgbClr val="231F20"/>
                </a:solidFill>
                <a:latin typeface="Arial"/>
                <a:cs typeface="Arial"/>
              </a:rPr>
              <a:t>dan </a:t>
            </a:r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bagaimana </a:t>
            </a:r>
            <a:r>
              <a:rPr sz="1936" spc="-121" dirty="0">
                <a:solidFill>
                  <a:srgbClr val="231F20"/>
                </a:solidFill>
                <a:latin typeface="Arial"/>
                <a:cs typeface="Arial"/>
              </a:rPr>
              <a:t>harus</a:t>
            </a:r>
            <a:r>
              <a:rPr sz="1936" spc="-13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bersikap.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30"/>
              </a:spcBef>
            </a:pPr>
            <a:endParaRPr sz="1997">
              <a:latin typeface="Arial"/>
              <a:cs typeface="Arial"/>
            </a:endParaRPr>
          </a:p>
          <a:p>
            <a:pPr marL="15368" algn="just"/>
            <a:r>
              <a:rPr sz="1936" spc="-97" dirty="0">
                <a:solidFill>
                  <a:srgbClr val="231F20"/>
                </a:solidFill>
                <a:latin typeface="Arial"/>
                <a:cs typeface="Arial"/>
              </a:rPr>
              <a:t>Ide </a:t>
            </a:r>
            <a:r>
              <a:rPr sz="1936" spc="-91" dirty="0">
                <a:solidFill>
                  <a:srgbClr val="231F20"/>
                </a:solidFill>
                <a:latin typeface="Arial"/>
                <a:cs typeface="Arial"/>
              </a:rPr>
              <a:t>permainan: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Rumah-rumahan,</a:t>
            </a:r>
            <a:r>
              <a:rPr sz="1936" spc="-127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936" spc="-115" dirty="0">
                <a:solidFill>
                  <a:srgbClr val="231F20"/>
                </a:solidFill>
                <a:latin typeface="Arial"/>
                <a:cs typeface="Arial"/>
              </a:rPr>
              <a:t>sekolah-sekolahan.</a:t>
            </a:r>
            <a:endParaRPr sz="1936">
              <a:latin typeface="Arial"/>
              <a:cs typeface="Arial"/>
            </a:endParaRPr>
          </a:p>
          <a:p>
            <a:pPr>
              <a:spcBef>
                <a:spcPts val="12"/>
              </a:spcBef>
            </a:pPr>
            <a:endParaRPr sz="2541">
              <a:latin typeface="Arial"/>
              <a:cs typeface="Arial"/>
            </a:endParaRPr>
          </a:p>
          <a:p>
            <a:pPr marR="1024295" algn="r"/>
            <a:r>
              <a:rPr sz="1452" spc="-151" dirty="0">
                <a:solidFill>
                  <a:srgbClr val="ED1C24"/>
                </a:solidFill>
                <a:latin typeface="Arial"/>
                <a:cs typeface="Arial"/>
              </a:rPr>
              <a:t>,</a:t>
            </a:r>
            <a:endParaRPr sz="1452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2152297"/>
            <a:ext cx="3283049" cy="44967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178"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440526" y="457200"/>
            <a:ext cx="5398674" cy="877292"/>
          </a:xfrm>
          <a:prstGeom prst="rect">
            <a:avLst/>
          </a:prstGeom>
        </p:spPr>
        <p:txBody>
          <a:bodyPr vert="horz" wrap="square" lIns="0" tIns="15368" rIns="0" bIns="0" rtlCol="0" anchor="ctr">
            <a:spAutoFit/>
          </a:bodyPr>
          <a:lstStyle/>
          <a:p>
            <a:pPr marL="15368">
              <a:spcBef>
                <a:spcPts val="121"/>
              </a:spcBef>
            </a:pPr>
            <a:r>
              <a:rPr sz="2800" spc="-18" dirty="0"/>
              <a:t>Ide</a:t>
            </a:r>
            <a:r>
              <a:rPr sz="2800" spc="-206" dirty="0"/>
              <a:t> </a:t>
            </a:r>
            <a:r>
              <a:rPr sz="2800" spc="-36" dirty="0" err="1"/>
              <a:t>Bermain</a:t>
            </a:r>
            <a:r>
              <a:rPr sz="2800" spc="-200" dirty="0"/>
              <a:t> </a:t>
            </a:r>
            <a:r>
              <a:rPr lang="en-US" sz="2800" spc="-200" dirty="0" err="1" smtClean="0"/>
              <a:t>dan</a:t>
            </a:r>
            <a:r>
              <a:rPr lang="en-US" sz="2800" spc="-200" dirty="0" smtClean="0"/>
              <a:t> </a:t>
            </a:r>
            <a:r>
              <a:rPr lang="en-US" sz="2800" spc="-200" dirty="0" err="1" smtClean="0"/>
              <a:t>Permainan</a:t>
            </a:r>
            <a:r>
              <a:rPr lang="en-US" sz="2800" spc="-200" dirty="0" smtClean="0"/>
              <a:t> </a:t>
            </a:r>
            <a:r>
              <a:rPr sz="2800" spc="-24" dirty="0" err="1" smtClean="0"/>
              <a:t>untuk</a:t>
            </a:r>
            <a:r>
              <a:rPr sz="2800" spc="-200" dirty="0" smtClean="0"/>
              <a:t> </a:t>
            </a:r>
            <a:r>
              <a:rPr sz="2800" dirty="0"/>
              <a:t>Anak</a:t>
            </a:r>
            <a:r>
              <a:rPr sz="2800" spc="-200" dirty="0"/>
              <a:t> </a:t>
            </a:r>
            <a:r>
              <a:rPr sz="2800" spc="-12" dirty="0"/>
              <a:t>Usia</a:t>
            </a:r>
            <a:r>
              <a:rPr sz="2800" spc="-200" dirty="0"/>
              <a:t> </a:t>
            </a:r>
            <a:r>
              <a:rPr sz="2800" spc="-61" dirty="0"/>
              <a:t>6</a:t>
            </a:r>
            <a:r>
              <a:rPr sz="2800" spc="-200" dirty="0"/>
              <a:t> </a:t>
            </a:r>
            <a:r>
              <a:rPr sz="2800" spc="-36" dirty="0"/>
              <a:t>Tahun</a:t>
            </a:r>
          </a:p>
        </p:txBody>
      </p:sp>
    </p:spTree>
    <p:extLst>
      <p:ext uri="{BB962C8B-B14F-4D97-AF65-F5344CB8AC3E}">
        <p14:creationId xmlns:p14="http://schemas.microsoft.com/office/powerpoint/2010/main" val="6001086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Wayang Kardus (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36" y="3581400"/>
            <a:ext cx="8686800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19200" y="990600"/>
            <a:ext cx="66294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6600" b="1" kern="10" cap="none" spc="0" normalizeH="1" dirty="0">
                <a:ln/>
                <a:solidFill>
                  <a:srgbClr val="00B050"/>
                </a:solidFill>
                <a:effectLst/>
                <a:latin typeface="Impact"/>
              </a:rPr>
              <a:t>TERIMA KASIH</a:t>
            </a:r>
            <a:endParaRPr lang="en-US" sz="6600" b="1" cap="none" spc="0" dirty="0">
              <a:ln/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6640213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1273</TotalTime>
  <Words>1237</Words>
  <Application>Microsoft Office PowerPoint</Application>
  <PresentationFormat>On-screen Show (4:3)</PresentationFormat>
  <Paragraphs>148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Agency FB</vt:lpstr>
      <vt:lpstr>Arial</vt:lpstr>
      <vt:lpstr>Arial Black</vt:lpstr>
      <vt:lpstr>Calibri</vt:lpstr>
      <vt:lpstr>Impact</vt:lpstr>
      <vt:lpstr>Trebuchet MS</vt:lpstr>
      <vt:lpstr>Verdana</vt:lpstr>
      <vt:lpstr>Office Theme</vt:lpstr>
      <vt:lpstr>BERMAIN DAN PERMAINAN </vt:lpstr>
      <vt:lpstr>RENCANA PEMBELAJARAN SEMESTER GENAP</vt:lpstr>
      <vt:lpstr>PowerPoint Presentation</vt:lpstr>
      <vt:lpstr>Presentasi</vt:lpstr>
      <vt:lpstr>Apa Itu  Bermain?</vt:lpstr>
      <vt:lpstr>PowerPoint Presentation</vt:lpstr>
      <vt:lpstr>Bermain menurut Dwijowinoto dalam Tri Murtiningsih (1992) mempunyai beberapa arti antara lain:</vt:lpstr>
      <vt:lpstr>Mulyadi (2004) memberikan 5 definisi tentang bermain, yaitu:</vt:lpstr>
      <vt:lpstr>PowerPoint Presentation</vt:lpstr>
      <vt:lpstr>PowerPoint Presentation</vt:lpstr>
      <vt:lpstr>PowerPoint Presentation</vt:lpstr>
      <vt:lpstr>PowerPoint Presentation</vt:lpstr>
      <vt:lpstr>Montolulu,dkk (2007) menyebutkan karakteristik bermain adalah sebagai berikut:</vt:lpstr>
      <vt:lpstr>CIRI-CIRI/ KARAKTERISTIK  BERMAIN ?</vt:lpstr>
      <vt:lpstr>Mengapa  Anak Bermain?</vt:lpstr>
      <vt:lpstr>Beberapa ahli psikologi dan sosiologi mengemukakan pendapat tentang bermain sebagai berikut:</vt:lpstr>
      <vt:lpstr>Ahli Psikoanalisa </vt:lpstr>
      <vt:lpstr>Apa manfaat Bermain itu   untuk  Anak?</vt:lpstr>
      <vt:lpstr>PowerPoint Presentation</vt:lpstr>
      <vt:lpstr>KETERAMPILAN BERFIKIR</vt:lpstr>
      <vt:lpstr>KETERAMPILAN MOTORIK</vt:lpstr>
      <vt:lpstr>KETERAMPILAN SOSIAL EMOSI</vt:lpstr>
      <vt:lpstr>PowerPoint Presentation</vt:lpstr>
      <vt:lpstr>Bagaimana  Peran Orang tua dan Pendidik dalam  Bermain?</vt:lpstr>
      <vt:lpstr>PowerPoint Presentation</vt:lpstr>
      <vt:lpstr>Membantu kesulitan anak saat bermain</vt:lpstr>
      <vt:lpstr>“Bagaimana cara orang tua berinteraksi dengan  anak lebih penting dibandingkan dengan lamanya  waktu bermain bersama anak.”</vt:lpstr>
      <vt:lpstr>Hakikat Permainan</vt:lpstr>
      <vt:lpstr>PowerPoint Presentation</vt:lpstr>
      <vt:lpstr>Apa Saja  Ide Bermain dan Permainan  untuk Anak?</vt:lpstr>
      <vt:lpstr>Ide Bermain dan Permainan untuk Anak Usia 0-1 Tahun</vt:lpstr>
      <vt:lpstr>Ide Bermain dan Permainan untuk Anak Usia 1-2 Tahun</vt:lpstr>
      <vt:lpstr>Ide Bermain dan Permainan untuk Anak Usia 2-5 Tahun</vt:lpstr>
      <vt:lpstr>Ide Bermain dan Permainan untuk Anak Usia 6 Tahun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 BELAJAR ANAK USIA DINI MELALUI BERMAIN</dc:title>
  <dc:creator>SONY</dc:creator>
  <cp:lastModifiedBy>ASUS-PC</cp:lastModifiedBy>
  <cp:revision>79</cp:revision>
  <dcterms:created xsi:type="dcterms:W3CDTF">2006-08-16T00:00:00Z</dcterms:created>
  <dcterms:modified xsi:type="dcterms:W3CDTF">2020-03-01T04:52:06Z</dcterms:modified>
</cp:coreProperties>
</file>