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58" r:id="rId5"/>
    <p:sldId id="266" r:id="rId6"/>
    <p:sldId id="271" r:id="rId7"/>
    <p:sldId id="272" r:id="rId8"/>
    <p:sldId id="259" r:id="rId9"/>
    <p:sldId id="267" r:id="rId10"/>
    <p:sldId id="274" r:id="rId11"/>
    <p:sldId id="260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D2C8-DDB6-4E00-97B7-20743DA6E41D}" type="datetimeFigureOut">
              <a:rPr lang="en-US" smtClean="0"/>
              <a:t>10/14/2018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A631C-DBD3-46DA-9EEE-2B98A973A9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376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D2C8-DDB6-4E00-97B7-20743DA6E41D}" type="datetimeFigureOut">
              <a:rPr lang="en-US" smtClean="0"/>
              <a:t>10/14/2018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A631C-DBD3-46DA-9EEE-2B98A973A9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547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D2C8-DDB6-4E00-97B7-20743DA6E41D}" type="datetimeFigureOut">
              <a:rPr lang="en-US" smtClean="0"/>
              <a:t>10/14/2018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A631C-DBD3-46DA-9EEE-2B98A973A9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123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D2C8-DDB6-4E00-97B7-20743DA6E41D}" type="datetimeFigureOut">
              <a:rPr lang="en-US" smtClean="0"/>
              <a:t>10/14/2018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A631C-DBD3-46DA-9EEE-2B98A973A9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700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D2C8-DDB6-4E00-97B7-20743DA6E41D}" type="datetimeFigureOut">
              <a:rPr lang="en-US" smtClean="0"/>
              <a:t>10/14/2018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A631C-DBD3-46DA-9EEE-2B98A973A9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986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D2C8-DDB6-4E00-97B7-20743DA6E41D}" type="datetimeFigureOut">
              <a:rPr lang="en-US" smtClean="0"/>
              <a:t>10/14/2018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A631C-DBD3-46DA-9EEE-2B98A973A9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7732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D2C8-DDB6-4E00-97B7-20743DA6E41D}" type="datetimeFigureOut">
              <a:rPr lang="en-US" smtClean="0"/>
              <a:t>10/14/2018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A631C-DBD3-46DA-9EEE-2B98A973A9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8079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D2C8-DDB6-4E00-97B7-20743DA6E41D}" type="datetimeFigureOut">
              <a:rPr lang="en-US" smtClean="0"/>
              <a:t>10/14/2018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A631C-DBD3-46DA-9EEE-2B98A973A9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097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D2C8-DDB6-4E00-97B7-20743DA6E41D}" type="datetimeFigureOut">
              <a:rPr lang="en-US" smtClean="0"/>
              <a:t>10/14/2018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A631C-DBD3-46DA-9EEE-2B98A973A9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087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D2C8-DDB6-4E00-97B7-20743DA6E41D}" type="datetimeFigureOut">
              <a:rPr lang="en-US" smtClean="0"/>
              <a:t>10/14/2018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A631C-DBD3-46DA-9EEE-2B98A973A9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519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D2C8-DDB6-4E00-97B7-20743DA6E41D}" type="datetimeFigureOut">
              <a:rPr lang="en-US" smtClean="0"/>
              <a:t>10/14/2018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A631C-DBD3-46DA-9EEE-2B98A973A9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808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3ED2C8-DDB6-4E00-97B7-20743DA6E41D}" type="datetimeFigureOut">
              <a:rPr lang="en-US" smtClean="0"/>
              <a:t>10/14/2018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7A631C-DBD3-46DA-9EEE-2B98A973A9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533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1295400"/>
            <a:ext cx="8153400" cy="3962400"/>
          </a:xfrm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en-US" sz="6000" dirty="0" smtClean="0">
                <a:solidFill>
                  <a:schemeClr val="tx1"/>
                </a:solidFill>
                <a:latin typeface="Arial Black" pitchFamily="34" charset="0"/>
              </a:rPr>
              <a:t>ETIKA PROFESI KEPENDIDIKAN</a:t>
            </a:r>
          </a:p>
          <a:p>
            <a:r>
              <a:rPr lang="en-US" sz="6000" dirty="0" smtClean="0">
                <a:solidFill>
                  <a:schemeClr val="tx1"/>
                </a:solidFill>
                <a:latin typeface="Arial Black" pitchFamily="34" charset="0"/>
              </a:rPr>
              <a:t>MULTIKULTURAL</a:t>
            </a:r>
          </a:p>
          <a:p>
            <a:r>
              <a:rPr lang="en-US" sz="4400" dirty="0" smtClean="0">
                <a:solidFill>
                  <a:srgbClr val="C00000"/>
                </a:solidFill>
                <a:latin typeface="Arial Black" pitchFamily="34" charset="0"/>
              </a:rPr>
              <a:t>PERTEMUAN </a:t>
            </a:r>
            <a:r>
              <a:rPr lang="en-US" sz="4400" dirty="0" smtClean="0">
                <a:solidFill>
                  <a:srgbClr val="C00000"/>
                </a:solidFill>
                <a:latin typeface="Arial Black" pitchFamily="34" charset="0"/>
              </a:rPr>
              <a:t>4</a:t>
            </a:r>
            <a:endParaRPr lang="en-US" sz="4400" dirty="0">
              <a:solidFill>
                <a:srgbClr val="C0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23866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3200" dirty="0" smtClean="0">
                <a:latin typeface="Arial Black" pitchFamily="34" charset="0"/>
              </a:rPr>
              <a:t>ETIKA KEBERAGAMAAN PROFESI</a:t>
            </a:r>
            <a:br>
              <a:rPr lang="en-US" sz="3200" dirty="0" smtClean="0">
                <a:latin typeface="Arial Black" pitchFamily="34" charset="0"/>
              </a:rPr>
            </a:br>
            <a:r>
              <a:rPr lang="en-US" sz="3200" dirty="0" smtClean="0">
                <a:latin typeface="Arial Black" pitchFamily="34" charset="0"/>
              </a:rPr>
              <a:t>KEPENDIDIKAN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b="1" dirty="0" smtClean="0"/>
              <a:t>TERKAIT DENGAN: AGAMA, BAHASA, GENDER, STATUS SOSIAL, ETNIS, KEMAMPUAN, DAN USIA.</a:t>
            </a:r>
          </a:p>
          <a:p>
            <a:r>
              <a:rPr lang="en-US" b="1" dirty="0" smtClean="0"/>
              <a:t>MEMBUNUH ORANG BERAGAMA LAIN TIDAK BERDOSA.</a:t>
            </a:r>
          </a:p>
          <a:p>
            <a:r>
              <a:rPr lang="en-US" b="1" dirty="0" smtClean="0"/>
              <a:t>AGAMA YANG DIAJARKAN DI SEKOLAH, TIDAK ADA DISKUSI DALAM KEHIDUPAN</a:t>
            </a:r>
          </a:p>
          <a:p>
            <a:r>
              <a:rPr lang="en-US" b="1" dirty="0" smtClean="0"/>
              <a:t>MASALAH EKONOMI DARI PENGUSAHA YANG BERAGAMA LAIN. </a:t>
            </a:r>
            <a:r>
              <a:rPr lang="en-US" b="1" dirty="0" smtClean="0">
                <a:solidFill>
                  <a:srgbClr val="C00000"/>
                </a:solidFill>
              </a:rPr>
              <a:t>BAGAIMANA SIKAP PENDIDIK DALAM MENGHADAPI ANAK DIDIK?</a:t>
            </a:r>
            <a:endParaRPr lang="en-US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9293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20762"/>
          </a:xfrm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SIKAP PENDIDIK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/>
          <a:lstStyle/>
          <a:p>
            <a:r>
              <a:rPr lang="en-US" dirty="0" err="1" smtClean="0"/>
              <a:t>Bertindak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profesional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kaitan</a:t>
            </a:r>
            <a:r>
              <a:rPr lang="en-US" dirty="0" smtClean="0"/>
              <a:t> </a:t>
            </a:r>
            <a:r>
              <a:rPr lang="en-US" dirty="0" err="1" smtClean="0"/>
              <a:t>dgn</a:t>
            </a:r>
            <a:r>
              <a:rPr lang="en-US" dirty="0" smtClean="0"/>
              <a:t> </a:t>
            </a:r>
            <a:r>
              <a:rPr lang="en-US" dirty="0" err="1" smtClean="0"/>
              <a:t>keberagamaan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mempunyai</a:t>
            </a:r>
            <a:r>
              <a:rPr lang="en-US" dirty="0" smtClean="0"/>
              <a:t> </a:t>
            </a:r>
            <a:r>
              <a:rPr lang="en-US" dirty="0" err="1" smtClean="0"/>
              <a:t>sikap</a:t>
            </a:r>
            <a:r>
              <a:rPr lang="en-US" dirty="0" smtClean="0"/>
              <a:t> </a:t>
            </a:r>
            <a:r>
              <a:rPr lang="en-US" dirty="0" err="1" smtClean="0"/>
              <a:t>kepedulian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perlu</a:t>
            </a:r>
            <a:r>
              <a:rPr lang="en-US" dirty="0" smtClean="0"/>
              <a:t> </a:t>
            </a:r>
            <a:r>
              <a:rPr lang="en-US" dirty="0" err="1" smtClean="0"/>
              <a:t>membentuk</a:t>
            </a:r>
            <a:r>
              <a:rPr lang="en-US" dirty="0" smtClean="0"/>
              <a:t> </a:t>
            </a:r>
            <a:r>
              <a:rPr lang="en-US" dirty="0" err="1" smtClean="0"/>
              <a:t>karakter</a:t>
            </a:r>
            <a:r>
              <a:rPr lang="en-US" dirty="0" smtClean="0"/>
              <a:t> </a:t>
            </a:r>
            <a:r>
              <a:rPr lang="en-US" dirty="0" err="1" smtClean="0"/>
              <a:t>siswanya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perlu</a:t>
            </a:r>
            <a:r>
              <a:rPr lang="en-US" dirty="0" smtClean="0"/>
              <a:t> </a:t>
            </a:r>
            <a:r>
              <a:rPr lang="en-US" dirty="0" err="1" smtClean="0"/>
              <a:t>menjauhkan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media </a:t>
            </a:r>
            <a:r>
              <a:rPr lang="en-US" dirty="0" err="1" smtClean="0"/>
              <a:t>sosial</a:t>
            </a:r>
            <a:r>
              <a:rPr lang="en-US" dirty="0" smtClean="0"/>
              <a:t> yang anti </a:t>
            </a:r>
            <a:r>
              <a:rPr lang="en-US" dirty="0" err="1" smtClean="0"/>
              <a:t>mutikultural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wajib</a:t>
            </a:r>
            <a:r>
              <a:rPr lang="en-US" dirty="0" smtClean="0"/>
              <a:t> </a:t>
            </a:r>
            <a:r>
              <a:rPr lang="en-US" dirty="0" err="1" smtClean="0"/>
              <a:t>memahami</a:t>
            </a:r>
            <a:r>
              <a:rPr lang="en-US" dirty="0" smtClean="0"/>
              <a:t> agama lain,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menghargainya</a:t>
            </a:r>
            <a:r>
              <a:rPr lang="en-US" dirty="0" smtClean="0"/>
              <a:t>.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02364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ETIKA KEBAHASAAN 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PEMAKAIAN DIALEK DAN GAYA BAHASA DALAM PEMBELAJARAN.</a:t>
            </a:r>
          </a:p>
          <a:p>
            <a:r>
              <a:rPr lang="en-US" b="1" dirty="0" smtClean="0"/>
              <a:t>KESALAHAN DALAM PENGGUNAAN KATA, KETIDAK LANCARAN DALAM BERBICARA</a:t>
            </a:r>
          </a:p>
          <a:p>
            <a:r>
              <a:rPr lang="en-US" b="1" dirty="0" smtClean="0"/>
              <a:t>BANYAKNYA CORETAN PADA KARYA SI TERDIDIK.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</a:t>
            </a:r>
            <a:r>
              <a:rPr lang="en-US" sz="3600" b="1" dirty="0" smtClean="0">
                <a:solidFill>
                  <a:srgbClr val="C00000"/>
                </a:solidFill>
              </a:rPr>
              <a:t>BAGAIMANA SIKAP PENDIDIK?</a:t>
            </a:r>
            <a:endParaRPr lang="en-US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0967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SIKAP PENDIDIK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678363"/>
          </a:xfrm>
        </p:spPr>
        <p:txBody>
          <a:bodyPr/>
          <a:lstStyle/>
          <a:p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bertindak</a:t>
            </a:r>
            <a:r>
              <a:rPr lang="en-US" dirty="0" smtClean="0"/>
              <a:t> </a:t>
            </a:r>
            <a:r>
              <a:rPr lang="en-US" dirty="0" err="1" smtClean="0"/>
              <a:t>profesional</a:t>
            </a:r>
            <a:r>
              <a:rPr lang="en-US" dirty="0" smtClean="0"/>
              <a:t>, </a:t>
            </a:r>
            <a:r>
              <a:rPr lang="en-US" dirty="0" err="1" smtClean="0"/>
              <a:t>berpegang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kode</a:t>
            </a:r>
            <a:r>
              <a:rPr lang="en-US" dirty="0" smtClean="0"/>
              <a:t> </a:t>
            </a:r>
            <a:r>
              <a:rPr lang="en-US" dirty="0" err="1" smtClean="0"/>
              <a:t>etik</a:t>
            </a:r>
            <a:r>
              <a:rPr lang="en-US" dirty="0" smtClean="0"/>
              <a:t> </a:t>
            </a:r>
            <a:r>
              <a:rPr lang="en-US" dirty="0" err="1" smtClean="0"/>
              <a:t>profesi</a:t>
            </a:r>
            <a:endParaRPr lang="en-US" dirty="0" smtClean="0"/>
          </a:p>
          <a:p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menghargai</a:t>
            </a:r>
            <a:r>
              <a:rPr lang="en-US" dirty="0" smtClean="0"/>
              <a:t> orang lain yang </a:t>
            </a:r>
            <a:r>
              <a:rPr lang="en-US" dirty="0" err="1" smtClean="0"/>
              <a:t>berbicara</a:t>
            </a:r>
            <a:r>
              <a:rPr lang="en-US" dirty="0" smtClean="0"/>
              <a:t> </a:t>
            </a:r>
            <a:r>
              <a:rPr lang="en-US" dirty="0" err="1" smtClean="0"/>
              <a:t>kurang</a:t>
            </a:r>
            <a:r>
              <a:rPr lang="en-US" dirty="0" smtClean="0"/>
              <a:t> </a:t>
            </a:r>
            <a:r>
              <a:rPr lang="en-US" dirty="0" err="1" smtClean="0"/>
              <a:t>lancar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logat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endParaRPr lang="en-US" dirty="0" smtClean="0"/>
          </a:p>
          <a:p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wajib</a:t>
            </a:r>
            <a:r>
              <a:rPr lang="en-US" dirty="0" smtClean="0"/>
              <a:t> </a:t>
            </a:r>
            <a:r>
              <a:rPr lang="en-US" dirty="0" err="1" smtClean="0"/>
              <a:t>hati-hati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mengoreksi</a:t>
            </a:r>
            <a:r>
              <a:rPr lang="en-US" dirty="0" smtClean="0"/>
              <a:t> </a:t>
            </a:r>
            <a:r>
              <a:rPr lang="en-US" dirty="0" err="1" smtClean="0"/>
              <a:t>karya</a:t>
            </a:r>
            <a:r>
              <a:rPr lang="en-US" dirty="0" smtClean="0"/>
              <a:t> </a:t>
            </a:r>
            <a:r>
              <a:rPr lang="en-US" dirty="0" err="1" smtClean="0"/>
              <a:t>tulis</a:t>
            </a:r>
            <a:r>
              <a:rPr lang="en-US" dirty="0" smtClean="0"/>
              <a:t> </a:t>
            </a:r>
            <a:r>
              <a:rPr lang="en-US" dirty="0" err="1" smtClean="0"/>
              <a:t>peserta</a:t>
            </a:r>
            <a:r>
              <a:rPr lang="en-US" dirty="0" smtClean="0"/>
              <a:t> </a:t>
            </a:r>
            <a:r>
              <a:rPr lang="en-US" dirty="0" err="1" smtClean="0"/>
              <a:t>didik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kritis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ancaman</a:t>
            </a:r>
            <a:r>
              <a:rPr lang="en-US" dirty="0" smtClean="0"/>
              <a:t> </a:t>
            </a:r>
            <a:r>
              <a:rPr lang="en-US" dirty="0" err="1" smtClean="0"/>
              <a:t>diskriminasi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.  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3092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ETIKA TERKAIT GENDER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610600" cy="4525963"/>
          </a:xfrm>
        </p:spPr>
        <p:txBody>
          <a:bodyPr/>
          <a:lstStyle/>
          <a:p>
            <a:r>
              <a:rPr lang="en-US" dirty="0" smtClean="0"/>
              <a:t>DALAM MEMPERLAKUKAN KE SEMUA JENIS KEGIATAN DI SEKOLAH SECARA UMUM TIDAK BOLEH DISKRIMINASI GENDER.</a:t>
            </a:r>
          </a:p>
          <a:p>
            <a:r>
              <a:rPr lang="en-US" dirty="0" smtClean="0"/>
              <a:t>KEBUDAYAAN YG MENGANUT PAHAM PATRIARKI YG MENGANGUNGKAN KAUM PRIA, DAMPAK-NYA KE PEMBERIAN CITRA NEGATIF WANITA, KEKERASAN, PELECEHAN WANITA.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44124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TIDAK ADANYA KESETARAAN GENDER DAPAT MENIMBULKAN BERBAGAI MASALAH DI MASYARAKAT, </a:t>
            </a:r>
          </a:p>
          <a:p>
            <a:r>
              <a:rPr lang="en-US" dirty="0" smtClean="0"/>
              <a:t>KASUS DISKRIMINASI DI SEKOLAH. PERLAKUAN GURU TERHADAP PRIA DENGAN WANITA BERBEDA, PERLAKUAN TERHADAP WANITA YANG SERING MENIMBULKAN MASALAH</a:t>
            </a:r>
          </a:p>
          <a:p>
            <a:r>
              <a:rPr lang="en-US" dirty="0" smtClean="0"/>
              <a:t>SIKAP PENDIDIK WAJIB MENGGUNAKAN ETIKA SETIAP AKAN BERTINDAK, UTAMANYA TERHADAP WANITA YANG SUDAH TINGKAT REMAJA.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7263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ETIKA TERKAIT GENDER 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PERLAKUAN TERHADAP WANITA DI SEKOLAH</a:t>
            </a:r>
          </a:p>
          <a:p>
            <a:pPr marL="0" indent="0" algn="ctr">
              <a:buNone/>
            </a:pPr>
            <a:r>
              <a:rPr lang="en-US" b="1" dirty="0"/>
              <a:t> </a:t>
            </a:r>
            <a:r>
              <a:rPr lang="en-US" b="1" dirty="0" smtClean="0"/>
              <a:t>  </a:t>
            </a:r>
            <a:r>
              <a:rPr lang="en-US" sz="4000" b="1" dirty="0" smtClean="0">
                <a:solidFill>
                  <a:srgbClr val="C00000"/>
                </a:solidFill>
              </a:rPr>
              <a:t>BAGAIMANA SIKAP PENDIDIK </a:t>
            </a:r>
            <a:r>
              <a:rPr lang="en-US" sz="4000" b="1" smtClean="0">
                <a:solidFill>
                  <a:srgbClr val="C00000"/>
                </a:solidFill>
              </a:rPr>
              <a:t>TERHADAP BERBAGAI </a:t>
            </a:r>
            <a:r>
              <a:rPr lang="en-US" sz="4000" b="1" dirty="0" smtClean="0">
                <a:solidFill>
                  <a:srgbClr val="C00000"/>
                </a:solidFill>
              </a:rPr>
              <a:t>KASUS DI SEKOLAH/KAMPUS</a:t>
            </a:r>
            <a:endParaRPr lang="en-US" sz="4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70809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SIKAP PENDIDIK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memperlakukan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 yang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pria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wanita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wajib</a:t>
            </a:r>
            <a:r>
              <a:rPr lang="en-US" dirty="0" smtClean="0"/>
              <a:t> </a:t>
            </a:r>
            <a:r>
              <a:rPr lang="en-US" dirty="0" err="1" smtClean="0"/>
              <a:t>memperhatikan</a:t>
            </a:r>
            <a:r>
              <a:rPr lang="en-US" dirty="0" smtClean="0"/>
              <a:t> </a:t>
            </a:r>
            <a:r>
              <a:rPr lang="en-US" dirty="0" err="1" smtClean="0"/>
              <a:t>tindakan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tingkah</a:t>
            </a:r>
            <a:r>
              <a:rPr lang="en-US" dirty="0" smtClean="0"/>
              <a:t> </a:t>
            </a:r>
            <a:r>
              <a:rPr lang="en-US" dirty="0" err="1" smtClean="0"/>
              <a:t>laku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 yang </a:t>
            </a:r>
            <a:r>
              <a:rPr lang="en-US" dirty="0" err="1" smtClean="0"/>
              <a:t>menjurus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tindakan</a:t>
            </a:r>
            <a:r>
              <a:rPr lang="en-US" dirty="0" smtClean="0"/>
              <a:t> </a:t>
            </a:r>
            <a:r>
              <a:rPr lang="en-US" dirty="0" err="1" smtClean="0"/>
              <a:t>pelecehan</a:t>
            </a:r>
            <a:r>
              <a:rPr lang="en-US" dirty="0" smtClean="0"/>
              <a:t>/</a:t>
            </a:r>
            <a:r>
              <a:rPr lang="en-US" dirty="0" err="1" smtClean="0"/>
              <a:t>penghinaan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bertindak</a:t>
            </a:r>
            <a:r>
              <a:rPr lang="en-US" dirty="0" smtClean="0"/>
              <a:t> </a:t>
            </a:r>
            <a:r>
              <a:rPr lang="en-US" dirty="0" err="1" smtClean="0"/>
              <a:t>profesional</a:t>
            </a:r>
            <a:r>
              <a:rPr lang="en-US" dirty="0" smtClean="0"/>
              <a:t>,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mencegah</a:t>
            </a:r>
            <a:r>
              <a:rPr lang="en-US" dirty="0" smtClean="0"/>
              <a:t> </a:t>
            </a:r>
            <a:r>
              <a:rPr lang="en-US" dirty="0" err="1" smtClean="0"/>
              <a:t>terjadinya</a:t>
            </a:r>
            <a:r>
              <a:rPr lang="en-US" dirty="0" smtClean="0"/>
              <a:t> </a:t>
            </a:r>
            <a:r>
              <a:rPr lang="en-US" dirty="0" err="1" smtClean="0"/>
              <a:t>ungkapan-ungkapan</a:t>
            </a:r>
            <a:r>
              <a:rPr lang="en-US" dirty="0" smtClean="0"/>
              <a:t> </a:t>
            </a:r>
            <a:r>
              <a:rPr lang="en-US" dirty="0" err="1" smtClean="0"/>
              <a:t>sikap</a:t>
            </a:r>
            <a:r>
              <a:rPr lang="en-US" dirty="0" smtClean="0"/>
              <a:t>,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merendakan</a:t>
            </a:r>
            <a:r>
              <a:rPr lang="en-US" dirty="0" smtClean="0"/>
              <a:t> </a:t>
            </a:r>
            <a:r>
              <a:rPr lang="en-US" dirty="0" err="1" smtClean="0"/>
              <a:t>kaum</a:t>
            </a:r>
            <a:r>
              <a:rPr lang="en-US" dirty="0" smtClean="0"/>
              <a:t> </a:t>
            </a:r>
            <a:r>
              <a:rPr lang="en-US" dirty="0" err="1" smtClean="0"/>
              <a:t>wanita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menjelaskan</a:t>
            </a:r>
            <a:r>
              <a:rPr lang="en-US" dirty="0" smtClean="0"/>
              <a:t> </a:t>
            </a:r>
            <a:r>
              <a:rPr lang="en-US" dirty="0" err="1" smtClean="0"/>
              <a:t>pekerjaan</a:t>
            </a:r>
            <a:r>
              <a:rPr lang="en-US" dirty="0" smtClean="0"/>
              <a:t> yang </a:t>
            </a:r>
            <a:r>
              <a:rPr lang="en-US" dirty="0" err="1" smtClean="0"/>
              <a:t>dijabat</a:t>
            </a:r>
            <a:r>
              <a:rPr lang="en-US" dirty="0" smtClean="0"/>
              <a:t> </a:t>
            </a:r>
            <a:r>
              <a:rPr lang="en-US" dirty="0" err="1" smtClean="0"/>
              <a:t>wanita</a:t>
            </a:r>
            <a:r>
              <a:rPr lang="en-US" dirty="0" smtClean="0"/>
              <a:t>,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artis</a:t>
            </a:r>
            <a:r>
              <a:rPr lang="en-US" dirty="0" smtClean="0"/>
              <a:t>, </a:t>
            </a:r>
            <a:r>
              <a:rPr lang="en-US" dirty="0" err="1" smtClean="0"/>
              <a:t>bintang</a:t>
            </a:r>
            <a:r>
              <a:rPr lang="en-US" dirty="0" smtClean="0"/>
              <a:t> film, dl.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01040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ETIKA TERKAIT STATUS SOSIAL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SEKOLAH ADA DI LINGKUNGAN MASYARAKAT DALAM KEHIDUPAN SOSIAL</a:t>
            </a:r>
          </a:p>
          <a:p>
            <a:r>
              <a:rPr lang="en-US" dirty="0" smtClean="0"/>
              <a:t>DALAM KEHIDUPAN SOSIAL TERDAPAT KELAS, STRATIFIKASI, DAN STATUS SOSIAL, YANG DAPAT MENIMBULKAN DEKRIMINASI ATAU KETIDAK ADILAN SOSIAL, BAIK YG MENYANGKUT, EKONOMI, SOSIAL MAUPUN POLITIK, YG MENUNTUT PERBAIKAN MELALUI PENDIDIKAN.</a:t>
            </a:r>
          </a:p>
          <a:p>
            <a:r>
              <a:rPr lang="en-US" dirty="0" smtClean="0"/>
              <a:t>MAKA PENDIDIK SESUAI DGN ETIKA PROFESINYA, HARUS BERTINDAK DAN BERLAKU YG BENAR.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12712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DISKRIMINASI SOSIAL DI SEKOLAH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 dirty="0" smtClean="0"/>
              <a:t>PERLAKUAN PENDIDIK TERHADAP ANAK PEJABAT ATAU TOKOH MASYARAKAT</a:t>
            </a:r>
          </a:p>
          <a:p>
            <a:r>
              <a:rPr lang="en-US" b="1" dirty="0" smtClean="0"/>
              <a:t>PERLAKUAN PENDIDIK TERHADAP SITUASI BENCANA ALAM, GEMPA BUMI, GUNUNG MELETUS, BENCANA ASAP.</a:t>
            </a:r>
          </a:p>
          <a:p>
            <a:r>
              <a:rPr lang="en-US" b="1" dirty="0" smtClean="0"/>
              <a:t>KETENTUAN SANGSI TERHADAP PELANGARAN DI SEKOLAH.</a:t>
            </a:r>
          </a:p>
          <a:p>
            <a:pPr marL="0" indent="0" algn="ctr">
              <a:buNone/>
            </a:pPr>
            <a:r>
              <a:rPr lang="en-US" sz="4000" b="1" dirty="0" smtClean="0">
                <a:solidFill>
                  <a:srgbClr val="C00000"/>
                </a:solidFill>
              </a:rPr>
              <a:t>BAGAIMANA SIKAP DAN TINDAKAN PENDIDIK?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endParaRPr lang="en-US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4788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  <a:solidFill>
            <a:srgbClr val="FFC0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SIKAP PENDIDIK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wajib</a:t>
            </a:r>
            <a:r>
              <a:rPr lang="en-US" dirty="0" smtClean="0"/>
              <a:t> </a:t>
            </a:r>
            <a:r>
              <a:rPr lang="en-US" dirty="0" err="1" smtClean="0"/>
              <a:t>bertindak</a:t>
            </a:r>
            <a:r>
              <a:rPr lang="en-US" dirty="0" smtClean="0"/>
              <a:t>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sesama</a:t>
            </a:r>
            <a:r>
              <a:rPr lang="en-US" dirty="0" smtClean="0"/>
              <a:t> </a:t>
            </a:r>
            <a:r>
              <a:rPr lang="en-US" dirty="0" err="1" smtClean="0"/>
              <a:t>peserta</a:t>
            </a:r>
            <a:r>
              <a:rPr lang="en-US" dirty="0" smtClean="0"/>
              <a:t> </a:t>
            </a:r>
            <a:r>
              <a:rPr lang="en-US" dirty="0" err="1" smtClean="0"/>
              <a:t>didik</a:t>
            </a:r>
            <a:r>
              <a:rPr lang="en-US" dirty="0" smtClean="0"/>
              <a:t>, </a:t>
            </a:r>
            <a:r>
              <a:rPr lang="en-US" dirty="0" err="1" smtClean="0"/>
              <a:t>membangun</a:t>
            </a:r>
            <a:r>
              <a:rPr lang="en-US" dirty="0" smtClean="0"/>
              <a:t> </a:t>
            </a:r>
            <a:r>
              <a:rPr lang="en-US" dirty="0" err="1" smtClean="0"/>
              <a:t>karakter</a:t>
            </a:r>
            <a:r>
              <a:rPr lang="en-US" dirty="0" smtClean="0"/>
              <a:t> </a:t>
            </a:r>
            <a:r>
              <a:rPr lang="en-US" dirty="0" err="1" smtClean="0"/>
              <a:t>berkeadilan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menjunjung</a:t>
            </a:r>
            <a:r>
              <a:rPr lang="en-US" dirty="0" smtClean="0"/>
              <a:t> </a:t>
            </a:r>
            <a:r>
              <a:rPr lang="en-US" dirty="0" err="1" smtClean="0"/>
              <a:t>etika</a:t>
            </a:r>
            <a:r>
              <a:rPr lang="en-US" dirty="0" smtClean="0"/>
              <a:t> </a:t>
            </a:r>
            <a:r>
              <a:rPr lang="en-US" dirty="0" err="1" smtClean="0"/>
              <a:t>profesi</a:t>
            </a:r>
            <a:r>
              <a:rPr lang="en-US" dirty="0" smtClean="0"/>
              <a:t>, 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menunjukan</a:t>
            </a:r>
            <a:r>
              <a:rPr lang="en-US" dirty="0" smtClean="0"/>
              <a:t> </a:t>
            </a:r>
            <a:r>
              <a:rPr lang="en-US" dirty="0" err="1" smtClean="0"/>
              <a:t>simpati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peserta</a:t>
            </a:r>
            <a:r>
              <a:rPr lang="en-US" dirty="0" smtClean="0"/>
              <a:t> </a:t>
            </a:r>
            <a:r>
              <a:rPr lang="en-US" dirty="0" err="1" smtClean="0"/>
              <a:t>didik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menyesuaikan</a:t>
            </a:r>
            <a:r>
              <a:rPr lang="en-US" dirty="0" smtClean="0"/>
              <a:t> </a:t>
            </a:r>
            <a:r>
              <a:rPr lang="en-US" dirty="0" err="1" smtClean="0"/>
              <a:t>situasi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menetapkan</a:t>
            </a:r>
            <a:r>
              <a:rPr lang="en-US" dirty="0" smtClean="0"/>
              <a:t> </a:t>
            </a:r>
            <a:r>
              <a:rPr lang="en-US" dirty="0" err="1" smtClean="0"/>
              <a:t>tata</a:t>
            </a:r>
            <a:r>
              <a:rPr lang="en-US" dirty="0" smtClean="0"/>
              <a:t> </a:t>
            </a:r>
            <a:r>
              <a:rPr lang="en-US" dirty="0" err="1" smtClean="0"/>
              <a:t>tertib</a:t>
            </a:r>
            <a:r>
              <a:rPr lang="en-US" dirty="0" smtClean="0"/>
              <a:t>, </a:t>
            </a:r>
            <a:r>
              <a:rPr lang="en-US" dirty="0" err="1" smtClean="0"/>
              <a:t>peraturan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tegas</a:t>
            </a:r>
            <a:endParaRPr lang="en-US" dirty="0" smtClean="0"/>
          </a:p>
          <a:p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wajib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wawasan</a:t>
            </a:r>
            <a:r>
              <a:rPr lang="en-US" dirty="0" smtClean="0"/>
              <a:t> </a:t>
            </a:r>
            <a:r>
              <a:rPr lang="en-US" dirty="0" err="1" smtClean="0"/>
              <a:t>luas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mendalam</a:t>
            </a:r>
            <a:r>
              <a:rPr lang="en-US" dirty="0" smtClean="0"/>
              <a:t>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peduli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fenomena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1748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1036</TotalTime>
  <Words>502</Words>
  <Application>Microsoft Office PowerPoint</Application>
  <PresentationFormat>On-screen Show (4:3)</PresentationFormat>
  <Paragraphs>53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ETIKA KEBERAGAMAAN PROFESI KEPENDIDIKAN</vt:lpstr>
      <vt:lpstr>SIKAP PENDIDIK</vt:lpstr>
      <vt:lpstr>ETIKA KEBAHASAAN </vt:lpstr>
      <vt:lpstr>SIKAP PENDIDIK</vt:lpstr>
      <vt:lpstr>ETIKA TERKAIT GENDER</vt:lpstr>
      <vt:lpstr>LANJUTAN</vt:lpstr>
      <vt:lpstr>ETIKA TERKAIT GENDER </vt:lpstr>
      <vt:lpstr>SIKAP PENDIDIK</vt:lpstr>
      <vt:lpstr>ETIKA TERKAIT STATUS SOSIAL</vt:lpstr>
      <vt:lpstr>DISKRIMINASI SOSIAL DI SEKOLAH</vt:lpstr>
      <vt:lpstr>SIKAP PENDIDIK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ismail - [2010]</dc:creator>
  <cp:lastModifiedBy>Windows User</cp:lastModifiedBy>
  <cp:revision>51</cp:revision>
  <dcterms:created xsi:type="dcterms:W3CDTF">2015-10-14T02:10:18Z</dcterms:created>
  <dcterms:modified xsi:type="dcterms:W3CDTF">2018-10-14T12:48:54Z</dcterms:modified>
</cp:coreProperties>
</file>