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91"/>
  </p:handoutMasterIdLst>
  <p:sldIdLst>
    <p:sldId id="414" r:id="rId3"/>
    <p:sldId id="261" r:id="rId5"/>
    <p:sldId id="269" r:id="rId6"/>
    <p:sldId id="258" r:id="rId7"/>
    <p:sldId id="340" r:id="rId8"/>
    <p:sldId id="270" r:id="rId9"/>
    <p:sldId id="341" r:id="rId10"/>
    <p:sldId id="259" r:id="rId11"/>
    <p:sldId id="266" r:id="rId12"/>
    <p:sldId id="267" r:id="rId13"/>
    <p:sldId id="264" r:id="rId14"/>
    <p:sldId id="271" r:id="rId15"/>
    <p:sldId id="272" r:id="rId16"/>
    <p:sldId id="344" r:id="rId17"/>
    <p:sldId id="273" r:id="rId18"/>
    <p:sldId id="274" r:id="rId19"/>
    <p:sldId id="275" r:id="rId20"/>
    <p:sldId id="277" r:id="rId21"/>
    <p:sldId id="278" r:id="rId22"/>
    <p:sldId id="279" r:id="rId23"/>
    <p:sldId id="280" r:id="rId24"/>
    <p:sldId id="281" r:id="rId25"/>
    <p:sldId id="345" r:id="rId26"/>
    <p:sldId id="346" r:id="rId27"/>
    <p:sldId id="276" r:id="rId28"/>
    <p:sldId id="282" r:id="rId29"/>
    <p:sldId id="283" r:id="rId30"/>
    <p:sldId id="347" r:id="rId31"/>
    <p:sldId id="284" r:id="rId32"/>
    <p:sldId id="285" r:id="rId33"/>
    <p:sldId id="286" r:id="rId34"/>
    <p:sldId id="293" r:id="rId35"/>
    <p:sldId id="294" r:id="rId36"/>
    <p:sldId id="295" r:id="rId37"/>
    <p:sldId id="287" r:id="rId38"/>
    <p:sldId id="296" r:id="rId39"/>
    <p:sldId id="333" r:id="rId40"/>
    <p:sldId id="334" r:id="rId41"/>
    <p:sldId id="348" r:id="rId42"/>
    <p:sldId id="336" r:id="rId43"/>
    <p:sldId id="337" r:id="rId44"/>
    <p:sldId id="339" r:id="rId45"/>
    <p:sldId id="338" r:id="rId46"/>
    <p:sldId id="335" r:id="rId47"/>
    <p:sldId id="288" r:id="rId48"/>
    <p:sldId id="289" r:id="rId49"/>
    <p:sldId id="290" r:id="rId50"/>
    <p:sldId id="291" r:id="rId51"/>
    <p:sldId id="292" r:id="rId52"/>
    <p:sldId id="297" r:id="rId53"/>
    <p:sldId id="349" r:id="rId54"/>
    <p:sldId id="298" r:id="rId55"/>
    <p:sldId id="299" r:id="rId56"/>
    <p:sldId id="308" r:id="rId57"/>
    <p:sldId id="350" r:id="rId58"/>
    <p:sldId id="309" r:id="rId59"/>
    <p:sldId id="300" r:id="rId60"/>
    <p:sldId id="301" r:id="rId61"/>
    <p:sldId id="302" r:id="rId62"/>
    <p:sldId id="351" r:id="rId63"/>
    <p:sldId id="310" r:id="rId64"/>
    <p:sldId id="311" r:id="rId65"/>
    <p:sldId id="312" r:id="rId66"/>
    <p:sldId id="352" r:id="rId67"/>
    <p:sldId id="303" r:id="rId68"/>
    <p:sldId id="304" r:id="rId69"/>
    <p:sldId id="305" r:id="rId70"/>
    <p:sldId id="353" r:id="rId71"/>
    <p:sldId id="313" r:id="rId72"/>
    <p:sldId id="314" r:id="rId73"/>
    <p:sldId id="315" r:id="rId74"/>
    <p:sldId id="316" r:id="rId75"/>
    <p:sldId id="317" r:id="rId76"/>
    <p:sldId id="318" r:id="rId77"/>
    <p:sldId id="319" r:id="rId78"/>
    <p:sldId id="306" r:id="rId79"/>
    <p:sldId id="354" r:id="rId80"/>
    <p:sldId id="307" r:id="rId81"/>
    <p:sldId id="320" r:id="rId82"/>
    <p:sldId id="321" r:id="rId83"/>
    <p:sldId id="322" r:id="rId84"/>
    <p:sldId id="323" r:id="rId85"/>
    <p:sldId id="328" r:id="rId86"/>
    <p:sldId id="330" r:id="rId87"/>
    <p:sldId id="331" r:id="rId88"/>
    <p:sldId id="332" r:id="rId89"/>
    <p:sldId id="329" r:id="rId90"/>
  </p:sldIdLst>
  <p:sldSz cx="9144000" cy="6858000" type="screen4x3"/>
  <p:notesSz cx="6858000" cy="9945370"/>
  <p:defaultTextStyle>
    <a:defPPr>
      <a:defRPr lang="en-US"/>
    </a:defPPr>
    <a:lvl1pPr algn="l" rtl="0" fontAlgn="base">
      <a:spcBef>
        <a:spcPct val="50000"/>
      </a:spcBef>
      <a:spcAft>
        <a:spcPct val="0"/>
      </a:spcAft>
      <a:defRPr sz="2400" b="1" kern="1200">
        <a:solidFill>
          <a:schemeClr val="bg1"/>
        </a:solidFill>
        <a:latin typeface="Arial" panose="020B0604020202020204" pitchFamily="34" charset="0"/>
        <a:ea typeface="+mn-ea"/>
        <a:cs typeface="+mn-cs"/>
      </a:defRPr>
    </a:lvl1pPr>
    <a:lvl2pPr marL="457200" algn="l" rtl="0" fontAlgn="base">
      <a:spcBef>
        <a:spcPct val="50000"/>
      </a:spcBef>
      <a:spcAft>
        <a:spcPct val="0"/>
      </a:spcAft>
      <a:defRPr sz="2400" b="1" kern="1200">
        <a:solidFill>
          <a:schemeClr val="bg1"/>
        </a:solidFill>
        <a:latin typeface="Arial" panose="020B0604020202020204" pitchFamily="34" charset="0"/>
        <a:ea typeface="+mn-ea"/>
        <a:cs typeface="+mn-cs"/>
      </a:defRPr>
    </a:lvl2pPr>
    <a:lvl3pPr marL="914400" algn="l" rtl="0" fontAlgn="base">
      <a:spcBef>
        <a:spcPct val="50000"/>
      </a:spcBef>
      <a:spcAft>
        <a:spcPct val="0"/>
      </a:spcAft>
      <a:defRPr sz="2400" b="1" kern="1200">
        <a:solidFill>
          <a:schemeClr val="bg1"/>
        </a:solidFill>
        <a:latin typeface="Arial" panose="020B0604020202020204" pitchFamily="34" charset="0"/>
        <a:ea typeface="+mn-ea"/>
        <a:cs typeface="+mn-cs"/>
      </a:defRPr>
    </a:lvl3pPr>
    <a:lvl4pPr marL="1371600" algn="l" rtl="0" fontAlgn="base">
      <a:spcBef>
        <a:spcPct val="50000"/>
      </a:spcBef>
      <a:spcAft>
        <a:spcPct val="0"/>
      </a:spcAft>
      <a:defRPr sz="2400" b="1" kern="1200">
        <a:solidFill>
          <a:schemeClr val="bg1"/>
        </a:solidFill>
        <a:latin typeface="Arial" panose="020B0604020202020204" pitchFamily="34" charset="0"/>
        <a:ea typeface="+mn-ea"/>
        <a:cs typeface="+mn-cs"/>
      </a:defRPr>
    </a:lvl4pPr>
    <a:lvl5pPr marL="1828800" algn="l" rtl="0" fontAlgn="base">
      <a:spcBef>
        <a:spcPct val="50000"/>
      </a:spcBef>
      <a:spcAft>
        <a:spcPct val="0"/>
      </a:spcAft>
      <a:defRPr sz="2400" b="1" kern="1200">
        <a:solidFill>
          <a:schemeClr val="bg1"/>
        </a:solidFill>
        <a:latin typeface="Arial" panose="020B0604020202020204" pitchFamily="34" charset="0"/>
        <a:ea typeface="+mn-ea"/>
        <a:cs typeface="+mn-cs"/>
      </a:defRPr>
    </a:lvl5pPr>
    <a:lvl6pPr marL="2286000" algn="l" defTabSz="914400" rtl="0" eaLnBrk="1" latinLnBrk="0" hangingPunct="1">
      <a:defRPr sz="2400" b="1" kern="1200">
        <a:solidFill>
          <a:schemeClr val="bg1"/>
        </a:solidFill>
        <a:latin typeface="Arial" panose="020B0604020202020204" pitchFamily="34" charset="0"/>
        <a:ea typeface="+mn-ea"/>
        <a:cs typeface="+mn-cs"/>
      </a:defRPr>
    </a:lvl6pPr>
    <a:lvl7pPr marL="2743200" algn="l" defTabSz="914400" rtl="0" eaLnBrk="1" latinLnBrk="0" hangingPunct="1">
      <a:defRPr sz="2400" b="1" kern="1200">
        <a:solidFill>
          <a:schemeClr val="bg1"/>
        </a:solidFill>
        <a:latin typeface="Arial" panose="020B0604020202020204" pitchFamily="34" charset="0"/>
        <a:ea typeface="+mn-ea"/>
        <a:cs typeface="+mn-cs"/>
      </a:defRPr>
    </a:lvl7pPr>
    <a:lvl8pPr marL="3200400" algn="l" defTabSz="914400" rtl="0" eaLnBrk="1" latinLnBrk="0" hangingPunct="1">
      <a:defRPr sz="2400" b="1" kern="1200">
        <a:solidFill>
          <a:schemeClr val="bg1"/>
        </a:solidFill>
        <a:latin typeface="Arial" panose="020B0604020202020204" pitchFamily="34" charset="0"/>
        <a:ea typeface="+mn-ea"/>
        <a:cs typeface="+mn-cs"/>
      </a:defRPr>
    </a:lvl8pPr>
    <a:lvl9pPr marL="3657600" algn="l" defTabSz="914400" rtl="0" eaLnBrk="1" latinLnBrk="0" hangingPunct="1">
      <a:defRPr sz="2400" b="1" kern="1200">
        <a:solidFill>
          <a:schemeClr val="bg1"/>
        </a:solidFill>
        <a:latin typeface="Arial" panose="020B060402020202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66FF"/>
    <a:srgbClr val="FFFF00"/>
    <a:srgbClr val="000000"/>
    <a:srgbClr val="FFFFCC"/>
    <a:srgbClr val="66FFFF"/>
    <a:srgbClr val="99CCFF"/>
    <a:srgbClr val="FF4F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7" autoAdjust="0"/>
    <p:restoredTop sz="94673" autoAdjust="0"/>
  </p:normalViewPr>
  <p:slideViewPr>
    <p:cSldViewPr>
      <p:cViewPr varScale="1">
        <p:scale>
          <a:sx n="87" d="100"/>
          <a:sy n="87" d="100"/>
        </p:scale>
        <p:origin x="-1062"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4" Type="http://schemas.openxmlformats.org/officeDocument/2006/relationships/tableStyles" Target="tableStyles.xml"/><Relationship Id="rId93" Type="http://schemas.openxmlformats.org/officeDocument/2006/relationships/viewProps" Target="viewProps.xml"/><Relationship Id="rId92" Type="http://schemas.openxmlformats.org/officeDocument/2006/relationships/presProps" Target="presProps.xml"/><Relationship Id="rId91" Type="http://schemas.openxmlformats.org/officeDocument/2006/relationships/handoutMaster" Target="handoutMasters/handoutMaster1.xml"/><Relationship Id="rId90" Type="http://schemas.openxmlformats.org/officeDocument/2006/relationships/slide" Target="slides/slide87.xml"/><Relationship Id="rId9" Type="http://schemas.openxmlformats.org/officeDocument/2006/relationships/slide" Target="slides/slide6.xml"/><Relationship Id="rId89" Type="http://schemas.openxmlformats.org/officeDocument/2006/relationships/slide" Target="slides/slide86.xml"/><Relationship Id="rId88" Type="http://schemas.openxmlformats.org/officeDocument/2006/relationships/slide" Target="slides/slide85.xml"/><Relationship Id="rId87" Type="http://schemas.openxmlformats.org/officeDocument/2006/relationships/slide" Target="slides/slide84.xml"/><Relationship Id="rId86" Type="http://schemas.openxmlformats.org/officeDocument/2006/relationships/slide" Target="slides/slide83.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5.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762" name="Rectangle 2"/>
          <p:cNvSpPr>
            <a:spLocks noGrp="1" noChangeArrowheads="1"/>
          </p:cNvSpPr>
          <p:nvPr>
            <p:ph type="hdr" sz="quarter"/>
          </p:nvPr>
        </p:nvSpPr>
        <p:spPr bwMode="auto">
          <a:xfrm>
            <a:off x="0" y="0"/>
            <a:ext cx="2971800" cy="496888"/>
          </a:xfrm>
          <a:prstGeom prst="rect">
            <a:avLst/>
          </a:prstGeom>
          <a:noFill/>
          <a:ln w="9525">
            <a:noFill/>
            <a:miter lim="800000"/>
          </a:ln>
          <a:effectLst/>
        </p:spPr>
        <p:txBody>
          <a:bodyPr vert="horz" wrap="square" lIns="91440" tIns="45720" rIns="91440" bIns="45720" numCol="1" anchor="t" anchorCtr="0" compatLnSpc="1"/>
          <a:lstStyle>
            <a:lvl1pPr>
              <a:spcBef>
                <a:spcPct val="0"/>
              </a:spcBef>
              <a:defRPr sz="1200" b="0">
                <a:solidFill>
                  <a:schemeClr val="tx1"/>
                </a:solidFill>
              </a:defRPr>
            </a:lvl1pPr>
          </a:lstStyle>
          <a:p>
            <a:pPr>
              <a:defRPr/>
            </a:pPr>
            <a:endParaRPr lang="en-US"/>
          </a:p>
        </p:txBody>
      </p:sp>
      <p:sp>
        <p:nvSpPr>
          <p:cNvPr id="117763" name="Rectangle 3"/>
          <p:cNvSpPr>
            <a:spLocks noGrp="1" noChangeArrowheads="1"/>
          </p:cNvSpPr>
          <p:nvPr>
            <p:ph type="dt" sz="quarter" idx="1"/>
          </p:nvPr>
        </p:nvSpPr>
        <p:spPr bwMode="auto">
          <a:xfrm>
            <a:off x="3884613" y="0"/>
            <a:ext cx="2971800" cy="496888"/>
          </a:xfrm>
          <a:prstGeom prst="rect">
            <a:avLst/>
          </a:prstGeom>
          <a:noFill/>
          <a:ln w="9525">
            <a:noFill/>
            <a:miter lim="800000"/>
          </a:ln>
          <a:effectLst/>
        </p:spPr>
        <p:txBody>
          <a:bodyPr vert="horz" wrap="square" lIns="91440" tIns="45720" rIns="91440" bIns="45720" numCol="1" anchor="t" anchorCtr="0" compatLnSpc="1"/>
          <a:lstStyle>
            <a:lvl1pPr algn="r">
              <a:spcBef>
                <a:spcPct val="0"/>
              </a:spcBef>
              <a:defRPr sz="1200" b="0">
                <a:solidFill>
                  <a:schemeClr val="tx1"/>
                </a:solidFill>
              </a:defRPr>
            </a:lvl1pPr>
          </a:lstStyle>
          <a:p>
            <a:pPr>
              <a:defRPr/>
            </a:pPr>
            <a:endParaRPr lang="en-US"/>
          </a:p>
        </p:txBody>
      </p:sp>
      <p:sp>
        <p:nvSpPr>
          <p:cNvPr id="117764" name="Rectangle 4"/>
          <p:cNvSpPr>
            <a:spLocks noGrp="1" noChangeArrowheads="1"/>
          </p:cNvSpPr>
          <p:nvPr>
            <p:ph type="ftr" sz="quarter" idx="2"/>
          </p:nvPr>
        </p:nvSpPr>
        <p:spPr bwMode="auto">
          <a:xfrm>
            <a:off x="0" y="9447213"/>
            <a:ext cx="2971800" cy="496887"/>
          </a:xfrm>
          <a:prstGeom prst="rect">
            <a:avLst/>
          </a:prstGeom>
          <a:noFill/>
          <a:ln w="9525">
            <a:noFill/>
            <a:miter lim="800000"/>
          </a:ln>
          <a:effectLst/>
        </p:spPr>
        <p:txBody>
          <a:bodyPr vert="horz" wrap="square" lIns="91440" tIns="45720" rIns="91440" bIns="45720" numCol="1" anchor="b" anchorCtr="0" compatLnSpc="1"/>
          <a:lstStyle>
            <a:lvl1pPr>
              <a:spcBef>
                <a:spcPct val="0"/>
              </a:spcBef>
              <a:defRPr sz="1200" b="0">
                <a:solidFill>
                  <a:schemeClr val="tx1"/>
                </a:solidFill>
              </a:defRPr>
            </a:lvl1pPr>
          </a:lstStyle>
          <a:p>
            <a:pPr>
              <a:defRPr/>
            </a:pPr>
            <a:endParaRPr lang="en-US"/>
          </a:p>
        </p:txBody>
      </p:sp>
      <p:sp>
        <p:nvSpPr>
          <p:cNvPr id="117765" name="Rectangle 5"/>
          <p:cNvSpPr>
            <a:spLocks noGrp="1" noChangeArrowheads="1"/>
          </p:cNvSpPr>
          <p:nvPr>
            <p:ph type="sldNum" sz="quarter" idx="3"/>
          </p:nvPr>
        </p:nvSpPr>
        <p:spPr bwMode="auto">
          <a:xfrm>
            <a:off x="3884613" y="9447213"/>
            <a:ext cx="2971800" cy="496887"/>
          </a:xfrm>
          <a:prstGeom prst="rect">
            <a:avLst/>
          </a:prstGeom>
          <a:noFill/>
          <a:ln w="9525">
            <a:noFill/>
            <a:miter lim="800000"/>
          </a:ln>
          <a:effectLst/>
        </p:spPr>
        <p:txBody>
          <a:bodyPr vert="horz" wrap="square" lIns="91440" tIns="45720" rIns="91440" bIns="45720" numCol="1" anchor="b" anchorCtr="0" compatLnSpc="1"/>
          <a:lstStyle>
            <a:lvl1pPr algn="r">
              <a:spcBef>
                <a:spcPct val="0"/>
              </a:spcBef>
              <a:defRPr sz="1200" b="0">
                <a:solidFill>
                  <a:schemeClr val="tx1"/>
                </a:solidFill>
              </a:defRPr>
            </a:lvl1pPr>
          </a:lstStyle>
          <a:p>
            <a:pPr>
              <a:defRPr/>
            </a:pPr>
            <a:fld id="{B9780A4A-4D3F-4EFC-ACBE-506A11F1379E}" type="slidenum">
              <a:rPr lang="en-US"/>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2754" name="Rectangle 2"/>
          <p:cNvSpPr>
            <a:spLocks noGrp="1" noChangeArrowheads="1"/>
          </p:cNvSpPr>
          <p:nvPr>
            <p:ph type="hdr" sz="quarter"/>
          </p:nvPr>
        </p:nvSpPr>
        <p:spPr bwMode="auto">
          <a:xfrm>
            <a:off x="0" y="0"/>
            <a:ext cx="2971800" cy="496888"/>
          </a:xfrm>
          <a:prstGeom prst="rect">
            <a:avLst/>
          </a:prstGeom>
          <a:noFill/>
          <a:ln w="9525">
            <a:noFill/>
            <a:miter lim="800000"/>
          </a:ln>
          <a:effectLst/>
        </p:spPr>
        <p:txBody>
          <a:bodyPr vert="horz" wrap="square" lIns="91440" tIns="45720" rIns="91440" bIns="45720" numCol="1" anchor="t" anchorCtr="0" compatLnSpc="1"/>
          <a:lstStyle>
            <a:lvl1pPr>
              <a:spcBef>
                <a:spcPct val="0"/>
              </a:spcBef>
              <a:defRPr sz="1200" b="0">
                <a:solidFill>
                  <a:schemeClr val="tx1"/>
                </a:solidFill>
              </a:defRPr>
            </a:lvl1pPr>
          </a:lstStyle>
          <a:p>
            <a:pPr>
              <a:defRPr/>
            </a:pPr>
            <a:endParaRPr lang="en-US"/>
          </a:p>
        </p:txBody>
      </p:sp>
      <p:sp>
        <p:nvSpPr>
          <p:cNvPr id="202755" name="Rectangle 3"/>
          <p:cNvSpPr>
            <a:spLocks noGrp="1" noChangeArrowheads="1"/>
          </p:cNvSpPr>
          <p:nvPr>
            <p:ph type="dt" idx="1"/>
          </p:nvPr>
        </p:nvSpPr>
        <p:spPr bwMode="auto">
          <a:xfrm>
            <a:off x="3884613" y="0"/>
            <a:ext cx="2971800" cy="496888"/>
          </a:xfrm>
          <a:prstGeom prst="rect">
            <a:avLst/>
          </a:prstGeom>
          <a:noFill/>
          <a:ln w="9525">
            <a:noFill/>
            <a:miter lim="800000"/>
          </a:ln>
          <a:effectLst/>
        </p:spPr>
        <p:txBody>
          <a:bodyPr vert="horz" wrap="square" lIns="91440" tIns="45720" rIns="91440" bIns="45720" numCol="1" anchor="t" anchorCtr="0" compatLnSpc="1"/>
          <a:lstStyle>
            <a:lvl1pPr algn="r">
              <a:spcBef>
                <a:spcPct val="0"/>
              </a:spcBef>
              <a:defRPr sz="1200" b="0">
                <a:solidFill>
                  <a:schemeClr val="tx1"/>
                </a:solidFill>
              </a:defRPr>
            </a:lvl1pPr>
          </a:lstStyle>
          <a:p>
            <a:pPr>
              <a:defRPr/>
            </a:pPr>
            <a:endParaRPr lang="en-US"/>
          </a:p>
        </p:txBody>
      </p:sp>
      <p:sp>
        <p:nvSpPr>
          <p:cNvPr id="260100" name="Rectangle 4"/>
          <p:cNvSpPr>
            <a:spLocks noGrp="1" noRot="1" noChangeAspect="1" noChangeArrowheads="1" noTextEdit="1"/>
          </p:cNvSpPr>
          <p:nvPr>
            <p:ph type="sldImg" idx="2"/>
          </p:nvPr>
        </p:nvSpPr>
        <p:spPr bwMode="auto">
          <a:xfrm>
            <a:off x="942975" y="746125"/>
            <a:ext cx="4972050" cy="3729038"/>
          </a:xfrm>
          <a:prstGeom prst="rect">
            <a:avLst/>
          </a:prstGeom>
          <a:noFill/>
          <a:ln w="9525">
            <a:solidFill>
              <a:srgbClr val="000000"/>
            </a:solidFill>
            <a:miter lim="800000"/>
          </a:ln>
        </p:spPr>
      </p:sp>
      <p:sp>
        <p:nvSpPr>
          <p:cNvPr id="202757" name="Rectangle 5"/>
          <p:cNvSpPr>
            <a:spLocks noGrp="1" noChangeArrowheads="1"/>
          </p:cNvSpPr>
          <p:nvPr>
            <p:ph type="body" sz="quarter" idx="3"/>
          </p:nvPr>
        </p:nvSpPr>
        <p:spPr bwMode="auto">
          <a:xfrm>
            <a:off x="685800" y="4724400"/>
            <a:ext cx="5486400" cy="4475163"/>
          </a:xfrm>
          <a:prstGeom prst="rect">
            <a:avLst/>
          </a:prstGeom>
          <a:noFill/>
          <a:ln w="9525">
            <a:noFill/>
            <a:miter lim="800000"/>
          </a:ln>
          <a:effectLst/>
        </p:spPr>
        <p:txBody>
          <a:bodyPr vert="horz" wrap="square" lIns="91440" tIns="45720" rIns="91440" bIns="45720" numCol="1" anchor="t" anchorCtr="0" compatLnSpc="1"/>
          <a:lstStyle/>
          <a:p>
            <a:pPr lvl="0"/>
            <a:r>
              <a:rPr lang="en-US" noProof="0" smtClean="0"/>
              <a:t>Click to edit Master text styles</a:t>
            </a:r>
            <a:endParaRPr lang="en-US" noProof="0" smtClean="0"/>
          </a:p>
          <a:p>
            <a:pPr lvl="1"/>
            <a:r>
              <a:rPr lang="en-US" noProof="0" smtClean="0"/>
              <a:t>Second level</a:t>
            </a:r>
            <a:endParaRPr lang="en-US" noProof="0" smtClean="0"/>
          </a:p>
          <a:p>
            <a:pPr lvl="2"/>
            <a:r>
              <a:rPr lang="en-US" noProof="0" smtClean="0"/>
              <a:t>Third level</a:t>
            </a:r>
            <a:endParaRPr lang="en-US" noProof="0" smtClean="0"/>
          </a:p>
          <a:p>
            <a:pPr lvl="3"/>
            <a:r>
              <a:rPr lang="en-US" noProof="0" smtClean="0"/>
              <a:t>Fourth level</a:t>
            </a:r>
            <a:endParaRPr lang="en-US" noProof="0" smtClean="0"/>
          </a:p>
          <a:p>
            <a:pPr lvl="4"/>
            <a:r>
              <a:rPr lang="en-US" noProof="0" smtClean="0"/>
              <a:t>Fifth level</a:t>
            </a:r>
            <a:endParaRPr lang="en-US" noProof="0" smtClean="0"/>
          </a:p>
        </p:txBody>
      </p:sp>
      <p:sp>
        <p:nvSpPr>
          <p:cNvPr id="202758" name="Rectangle 6"/>
          <p:cNvSpPr>
            <a:spLocks noGrp="1" noChangeArrowheads="1"/>
          </p:cNvSpPr>
          <p:nvPr>
            <p:ph type="ftr" sz="quarter" idx="4"/>
          </p:nvPr>
        </p:nvSpPr>
        <p:spPr bwMode="auto">
          <a:xfrm>
            <a:off x="0" y="9447213"/>
            <a:ext cx="2971800" cy="496887"/>
          </a:xfrm>
          <a:prstGeom prst="rect">
            <a:avLst/>
          </a:prstGeom>
          <a:noFill/>
          <a:ln w="9525">
            <a:noFill/>
            <a:miter lim="800000"/>
          </a:ln>
          <a:effectLst/>
        </p:spPr>
        <p:txBody>
          <a:bodyPr vert="horz" wrap="square" lIns="91440" tIns="45720" rIns="91440" bIns="45720" numCol="1" anchor="b" anchorCtr="0" compatLnSpc="1"/>
          <a:lstStyle>
            <a:lvl1pPr>
              <a:spcBef>
                <a:spcPct val="0"/>
              </a:spcBef>
              <a:defRPr sz="1200" b="0">
                <a:solidFill>
                  <a:schemeClr val="tx1"/>
                </a:solidFill>
              </a:defRPr>
            </a:lvl1pPr>
          </a:lstStyle>
          <a:p>
            <a:pPr>
              <a:defRPr/>
            </a:pPr>
            <a:endParaRPr lang="en-US"/>
          </a:p>
        </p:txBody>
      </p:sp>
      <p:sp>
        <p:nvSpPr>
          <p:cNvPr id="202759" name="Rectangle 7"/>
          <p:cNvSpPr>
            <a:spLocks noGrp="1" noChangeArrowheads="1"/>
          </p:cNvSpPr>
          <p:nvPr>
            <p:ph type="sldNum" sz="quarter" idx="5"/>
          </p:nvPr>
        </p:nvSpPr>
        <p:spPr bwMode="auto">
          <a:xfrm>
            <a:off x="3884613" y="9447213"/>
            <a:ext cx="2971800" cy="496887"/>
          </a:xfrm>
          <a:prstGeom prst="rect">
            <a:avLst/>
          </a:prstGeom>
          <a:noFill/>
          <a:ln w="9525">
            <a:noFill/>
            <a:miter lim="800000"/>
          </a:ln>
          <a:effectLst/>
        </p:spPr>
        <p:txBody>
          <a:bodyPr vert="horz" wrap="square" lIns="91440" tIns="45720" rIns="91440" bIns="45720" numCol="1" anchor="b" anchorCtr="0" compatLnSpc="1"/>
          <a:lstStyle>
            <a:lvl1pPr algn="r">
              <a:spcBef>
                <a:spcPct val="0"/>
              </a:spcBef>
              <a:defRPr sz="1200" b="0">
                <a:solidFill>
                  <a:schemeClr val="tx1"/>
                </a:solidFill>
              </a:defRPr>
            </a:lvl1pPr>
          </a:lstStyle>
          <a:p>
            <a:pPr>
              <a:defRPr/>
            </a:pPr>
            <a:fld id="{64D764C4-43A4-4C1C-BA44-5845F9438B3A}" type="slidenum">
              <a:rPr 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4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4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4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4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5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5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5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5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5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5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5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5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5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5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_rels/notesSlide6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_rels/notesSlide6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1.xml"/></Relationships>
</file>

<file path=ppt/notesSlides/_rels/notesSlide6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2.xml"/></Relationships>
</file>

<file path=ppt/notesSlides/_rels/notesSlide6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3.xml"/></Relationships>
</file>

<file path=ppt/notesSlides/_rels/notesSlide6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4.xml"/></Relationships>
</file>

<file path=ppt/notesSlides/_rels/notesSlide6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5.xml"/></Relationships>
</file>

<file path=ppt/notesSlides/_rels/notesSlide6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6.xml"/></Relationships>
</file>

<file path=ppt/notesSlides/_rels/notesSlide6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7.xml"/></Relationships>
</file>

<file path=ppt/notesSlides/_rels/notesSlide6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8.xml"/></Relationships>
</file>

<file path=ppt/notesSlides/_rels/notesSlide6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_rels/notesSlide7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0.xml"/></Relationships>
</file>

<file path=ppt/notesSlides/_rels/notesSlide7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1.xml"/></Relationships>
</file>

<file path=ppt/notesSlides/_rels/notesSlide7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2.xml"/></Relationships>
</file>

<file path=ppt/notesSlides/_rels/notesSlide7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3.xml"/></Relationships>
</file>

<file path=ppt/notesSlides/_rels/notesSlide7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4.xml"/></Relationships>
</file>

<file path=ppt/notesSlides/_rels/notesSlide7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5.xml"/></Relationships>
</file>

<file path=ppt/notesSlides/_rels/notesSlide7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6.xml"/></Relationships>
</file>

<file path=ppt/notesSlides/_rels/notesSlide7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7.xml"/></Relationships>
</file>

<file path=ppt/notesSlides/_rels/notesSlide7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8.xml"/></Relationships>
</file>

<file path=ppt/notesSlides/_rels/notesSlide7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9.xml"/></Relationships>
</file>

<file path=ppt/notesSlides/_rels/notesSlide8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0.xml"/></Relationships>
</file>

<file path=ppt/notesSlides/_rels/notesSlide8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1.xml"/></Relationships>
</file>

<file path=ppt/notesSlides/_rels/notesSlide8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2.xml"/></Relationships>
</file>

<file path=ppt/notesSlides/_rels/notesSlide8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3.xml"/></Relationships>
</file>

<file path=ppt/notesSlides/_rels/notesSlide8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4.xml"/></Relationships>
</file>

<file path=ppt/notesSlides/_rels/notesSlide8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5.xml"/></Relationships>
</file>

<file path=ppt/notesSlides/_rels/notesSlide8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6.xml"/></Relationships>
</file>

<file path=ppt/notesSlides/_rels/notesSlide8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Slide Image Placeholder 1"/>
          <p:cNvSpPr>
            <a:spLocks noGrp="1" noRot="1" noChangeAspect="1" noTextEdit="1"/>
          </p:cNvSpPr>
          <p:nvPr>
            <p:ph type="sldImg"/>
          </p:nvPr>
        </p:nvSpPr>
        <p:spPr/>
      </p:sp>
      <p:sp>
        <p:nvSpPr>
          <p:cNvPr id="274435" name="Notes Placeholder 2"/>
          <p:cNvSpPr>
            <a:spLocks noGrp="1"/>
          </p:cNvSpPr>
          <p:nvPr>
            <p:ph type="body" idx="1"/>
          </p:nvPr>
        </p:nvSpPr>
        <p:spPr>
          <a:noFill/>
        </p:spPr>
        <p:txBody>
          <a:bodyPr/>
          <a:lstStyle/>
          <a:p>
            <a:pPr eaLnBrk="1" hangingPunct="1"/>
            <a:endParaRPr lang="id-ID" smtClean="0"/>
          </a:p>
        </p:txBody>
      </p:sp>
      <p:sp>
        <p:nvSpPr>
          <p:cNvPr id="274436" name="Slide Number Placeholder 3"/>
          <p:cNvSpPr>
            <a:spLocks noGrp="1"/>
          </p:cNvSpPr>
          <p:nvPr>
            <p:ph type="sldNum" sz="quarter" idx="5"/>
          </p:nvPr>
        </p:nvSpPr>
        <p:spPr>
          <a:noFill/>
        </p:spPr>
        <p:txBody>
          <a:bodyPr/>
          <a:lstStyle/>
          <a:p>
            <a:fld id="{4C0E32C4-187A-4093-917F-164F6EFB2C72}" type="slidenum">
              <a:rPr lang="en-US" smtClean="0"/>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Slide Image Placeholder 1"/>
          <p:cNvSpPr>
            <a:spLocks noGrp="1" noRot="1" noChangeAspect="1" noTextEdit="1"/>
          </p:cNvSpPr>
          <p:nvPr>
            <p:ph type="sldImg"/>
          </p:nvPr>
        </p:nvSpPr>
        <p:spPr/>
      </p:sp>
      <p:sp>
        <p:nvSpPr>
          <p:cNvPr id="275459" name="Notes Placeholder 2"/>
          <p:cNvSpPr>
            <a:spLocks noGrp="1"/>
          </p:cNvSpPr>
          <p:nvPr>
            <p:ph type="body" idx="1"/>
          </p:nvPr>
        </p:nvSpPr>
        <p:spPr>
          <a:noFill/>
        </p:spPr>
        <p:txBody>
          <a:bodyPr/>
          <a:lstStyle/>
          <a:p>
            <a:pPr eaLnBrk="1" hangingPunct="1"/>
            <a:endParaRPr lang="id-ID" smtClean="0"/>
          </a:p>
        </p:txBody>
      </p:sp>
      <p:sp>
        <p:nvSpPr>
          <p:cNvPr id="275460" name="Slide Number Placeholder 3"/>
          <p:cNvSpPr>
            <a:spLocks noGrp="1"/>
          </p:cNvSpPr>
          <p:nvPr>
            <p:ph type="sldNum" sz="quarter" idx="5"/>
          </p:nvPr>
        </p:nvSpPr>
        <p:spPr>
          <a:noFill/>
        </p:spPr>
        <p:txBody>
          <a:bodyPr/>
          <a:lstStyle/>
          <a:p>
            <a:fld id="{B7F410BF-24FD-4EDB-9625-4F1CBBB2CECD}" type="slidenum">
              <a:rPr lang="en-US" smtClean="0"/>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Slide Image Placeholder 1"/>
          <p:cNvSpPr>
            <a:spLocks noGrp="1" noRot="1" noChangeAspect="1" noTextEdit="1"/>
          </p:cNvSpPr>
          <p:nvPr>
            <p:ph type="sldImg"/>
          </p:nvPr>
        </p:nvSpPr>
        <p:spPr/>
      </p:sp>
      <p:sp>
        <p:nvSpPr>
          <p:cNvPr id="276483" name="Notes Placeholder 2"/>
          <p:cNvSpPr>
            <a:spLocks noGrp="1"/>
          </p:cNvSpPr>
          <p:nvPr>
            <p:ph type="body" idx="1"/>
          </p:nvPr>
        </p:nvSpPr>
        <p:spPr>
          <a:noFill/>
        </p:spPr>
        <p:txBody>
          <a:bodyPr/>
          <a:lstStyle/>
          <a:p>
            <a:pPr eaLnBrk="1" hangingPunct="1"/>
            <a:endParaRPr lang="id-ID" smtClean="0"/>
          </a:p>
        </p:txBody>
      </p:sp>
      <p:sp>
        <p:nvSpPr>
          <p:cNvPr id="276484" name="Slide Number Placeholder 3"/>
          <p:cNvSpPr>
            <a:spLocks noGrp="1"/>
          </p:cNvSpPr>
          <p:nvPr>
            <p:ph type="sldNum" sz="quarter" idx="5"/>
          </p:nvPr>
        </p:nvSpPr>
        <p:spPr>
          <a:noFill/>
        </p:spPr>
        <p:txBody>
          <a:bodyPr/>
          <a:lstStyle/>
          <a:p>
            <a:fld id="{D7D9BC7C-FAB5-4696-9AEF-068C0F3A0030}" type="slidenum">
              <a:rPr lang="en-US" smtClean="0"/>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Slide Image Placeholder 1"/>
          <p:cNvSpPr>
            <a:spLocks noGrp="1" noRot="1" noChangeAspect="1" noTextEdit="1"/>
          </p:cNvSpPr>
          <p:nvPr>
            <p:ph type="sldImg"/>
          </p:nvPr>
        </p:nvSpPr>
        <p:spPr/>
      </p:sp>
      <p:sp>
        <p:nvSpPr>
          <p:cNvPr id="277507" name="Notes Placeholder 2"/>
          <p:cNvSpPr>
            <a:spLocks noGrp="1"/>
          </p:cNvSpPr>
          <p:nvPr>
            <p:ph type="body" idx="1"/>
          </p:nvPr>
        </p:nvSpPr>
        <p:spPr>
          <a:noFill/>
        </p:spPr>
        <p:txBody>
          <a:bodyPr/>
          <a:lstStyle/>
          <a:p>
            <a:pPr eaLnBrk="1" hangingPunct="1"/>
            <a:endParaRPr lang="id-ID" smtClean="0"/>
          </a:p>
        </p:txBody>
      </p:sp>
      <p:sp>
        <p:nvSpPr>
          <p:cNvPr id="277508" name="Slide Number Placeholder 3"/>
          <p:cNvSpPr>
            <a:spLocks noGrp="1"/>
          </p:cNvSpPr>
          <p:nvPr>
            <p:ph type="sldNum" sz="quarter" idx="5"/>
          </p:nvPr>
        </p:nvSpPr>
        <p:spPr>
          <a:noFill/>
        </p:spPr>
        <p:txBody>
          <a:bodyPr/>
          <a:lstStyle/>
          <a:p>
            <a:fld id="{AE06BA24-51B1-4724-8D1B-CA072CAEAFA5}" type="slidenum">
              <a:rPr lang="en-US" smtClean="0"/>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Slide Image Placeholder 1"/>
          <p:cNvSpPr>
            <a:spLocks noGrp="1" noRot="1" noChangeAspect="1" noTextEdit="1"/>
          </p:cNvSpPr>
          <p:nvPr>
            <p:ph type="sldImg"/>
          </p:nvPr>
        </p:nvSpPr>
        <p:spPr/>
      </p:sp>
      <p:sp>
        <p:nvSpPr>
          <p:cNvPr id="278531" name="Notes Placeholder 2"/>
          <p:cNvSpPr>
            <a:spLocks noGrp="1"/>
          </p:cNvSpPr>
          <p:nvPr>
            <p:ph type="body" idx="1"/>
          </p:nvPr>
        </p:nvSpPr>
        <p:spPr>
          <a:noFill/>
        </p:spPr>
        <p:txBody>
          <a:bodyPr/>
          <a:lstStyle/>
          <a:p>
            <a:pPr eaLnBrk="1" hangingPunct="1"/>
            <a:endParaRPr lang="id-ID" smtClean="0"/>
          </a:p>
        </p:txBody>
      </p:sp>
      <p:sp>
        <p:nvSpPr>
          <p:cNvPr id="278532" name="Slide Number Placeholder 3"/>
          <p:cNvSpPr>
            <a:spLocks noGrp="1"/>
          </p:cNvSpPr>
          <p:nvPr>
            <p:ph type="sldNum" sz="quarter" idx="5"/>
          </p:nvPr>
        </p:nvSpPr>
        <p:spPr>
          <a:noFill/>
        </p:spPr>
        <p:txBody>
          <a:bodyPr/>
          <a:lstStyle/>
          <a:p>
            <a:fld id="{862AC284-5FEC-4667-A036-622148E1605B}" type="slidenum">
              <a:rPr lang="en-US" smtClean="0"/>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Slide Image Placeholder 1"/>
          <p:cNvSpPr>
            <a:spLocks noGrp="1" noRot="1" noChangeAspect="1" noTextEdit="1"/>
          </p:cNvSpPr>
          <p:nvPr>
            <p:ph type="sldImg"/>
          </p:nvPr>
        </p:nvSpPr>
        <p:spPr/>
      </p:sp>
      <p:sp>
        <p:nvSpPr>
          <p:cNvPr id="279555" name="Notes Placeholder 2"/>
          <p:cNvSpPr>
            <a:spLocks noGrp="1"/>
          </p:cNvSpPr>
          <p:nvPr>
            <p:ph type="body" idx="1"/>
          </p:nvPr>
        </p:nvSpPr>
        <p:spPr>
          <a:noFill/>
        </p:spPr>
        <p:txBody>
          <a:bodyPr/>
          <a:lstStyle/>
          <a:p>
            <a:pPr eaLnBrk="1" hangingPunct="1"/>
            <a:endParaRPr lang="id-ID" smtClean="0"/>
          </a:p>
        </p:txBody>
      </p:sp>
      <p:sp>
        <p:nvSpPr>
          <p:cNvPr id="279556" name="Slide Number Placeholder 3"/>
          <p:cNvSpPr>
            <a:spLocks noGrp="1"/>
          </p:cNvSpPr>
          <p:nvPr>
            <p:ph type="sldNum" sz="quarter" idx="5"/>
          </p:nvPr>
        </p:nvSpPr>
        <p:spPr>
          <a:noFill/>
        </p:spPr>
        <p:txBody>
          <a:bodyPr/>
          <a:lstStyle/>
          <a:p>
            <a:fld id="{07CC164F-BEAF-4B56-8439-E2FE77479130}" type="slidenum">
              <a:rPr lang="en-US" smtClean="0"/>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Slide Image Placeholder 1"/>
          <p:cNvSpPr>
            <a:spLocks noGrp="1" noRot="1" noChangeAspect="1" noTextEdit="1"/>
          </p:cNvSpPr>
          <p:nvPr>
            <p:ph type="sldImg"/>
          </p:nvPr>
        </p:nvSpPr>
        <p:spPr/>
      </p:sp>
      <p:sp>
        <p:nvSpPr>
          <p:cNvPr id="280579" name="Notes Placeholder 2"/>
          <p:cNvSpPr>
            <a:spLocks noGrp="1"/>
          </p:cNvSpPr>
          <p:nvPr>
            <p:ph type="body" idx="1"/>
          </p:nvPr>
        </p:nvSpPr>
        <p:spPr>
          <a:noFill/>
        </p:spPr>
        <p:txBody>
          <a:bodyPr/>
          <a:lstStyle/>
          <a:p>
            <a:pPr eaLnBrk="1" hangingPunct="1"/>
            <a:endParaRPr lang="id-ID" smtClean="0"/>
          </a:p>
        </p:txBody>
      </p:sp>
      <p:sp>
        <p:nvSpPr>
          <p:cNvPr id="280580" name="Slide Number Placeholder 3"/>
          <p:cNvSpPr>
            <a:spLocks noGrp="1"/>
          </p:cNvSpPr>
          <p:nvPr>
            <p:ph type="sldNum" sz="quarter" idx="5"/>
          </p:nvPr>
        </p:nvSpPr>
        <p:spPr>
          <a:noFill/>
        </p:spPr>
        <p:txBody>
          <a:bodyPr/>
          <a:lstStyle/>
          <a:p>
            <a:fld id="{EB83E8F1-9309-4B6D-ADA7-A95349C2184D}" type="slidenum">
              <a:rPr lang="en-US" smtClean="0"/>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Slide Image Placeholder 1"/>
          <p:cNvSpPr>
            <a:spLocks noGrp="1" noRot="1" noChangeAspect="1" noTextEdit="1"/>
          </p:cNvSpPr>
          <p:nvPr>
            <p:ph type="sldImg"/>
          </p:nvPr>
        </p:nvSpPr>
        <p:spPr/>
      </p:sp>
      <p:sp>
        <p:nvSpPr>
          <p:cNvPr id="281603" name="Notes Placeholder 2"/>
          <p:cNvSpPr>
            <a:spLocks noGrp="1"/>
          </p:cNvSpPr>
          <p:nvPr>
            <p:ph type="body" idx="1"/>
          </p:nvPr>
        </p:nvSpPr>
        <p:spPr>
          <a:noFill/>
        </p:spPr>
        <p:txBody>
          <a:bodyPr/>
          <a:lstStyle/>
          <a:p>
            <a:pPr eaLnBrk="1" hangingPunct="1"/>
            <a:endParaRPr lang="id-ID" smtClean="0"/>
          </a:p>
        </p:txBody>
      </p:sp>
      <p:sp>
        <p:nvSpPr>
          <p:cNvPr id="281604" name="Slide Number Placeholder 3"/>
          <p:cNvSpPr>
            <a:spLocks noGrp="1"/>
          </p:cNvSpPr>
          <p:nvPr>
            <p:ph type="sldNum" sz="quarter" idx="5"/>
          </p:nvPr>
        </p:nvSpPr>
        <p:spPr>
          <a:noFill/>
        </p:spPr>
        <p:txBody>
          <a:bodyPr/>
          <a:lstStyle/>
          <a:p>
            <a:fld id="{FCC45C2A-8391-470F-A4DC-2899D7C95E92}" type="slidenum">
              <a:rPr lang="en-US" smtClean="0"/>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Slide Image Placeholder 1"/>
          <p:cNvSpPr>
            <a:spLocks noGrp="1" noRot="1" noChangeAspect="1" noTextEdit="1"/>
          </p:cNvSpPr>
          <p:nvPr>
            <p:ph type="sldImg"/>
          </p:nvPr>
        </p:nvSpPr>
        <p:spPr/>
      </p:sp>
      <p:sp>
        <p:nvSpPr>
          <p:cNvPr id="288771" name="Notes Placeholder 2"/>
          <p:cNvSpPr>
            <a:spLocks noGrp="1"/>
          </p:cNvSpPr>
          <p:nvPr>
            <p:ph type="body" idx="1"/>
          </p:nvPr>
        </p:nvSpPr>
        <p:spPr>
          <a:noFill/>
        </p:spPr>
        <p:txBody>
          <a:bodyPr/>
          <a:lstStyle/>
          <a:p>
            <a:pPr eaLnBrk="1" hangingPunct="1"/>
            <a:endParaRPr lang="id-ID" smtClean="0"/>
          </a:p>
        </p:txBody>
      </p:sp>
      <p:sp>
        <p:nvSpPr>
          <p:cNvPr id="288772" name="Slide Number Placeholder 3"/>
          <p:cNvSpPr>
            <a:spLocks noGrp="1"/>
          </p:cNvSpPr>
          <p:nvPr>
            <p:ph type="sldNum" sz="quarter" idx="5"/>
          </p:nvPr>
        </p:nvSpPr>
        <p:spPr>
          <a:noFill/>
        </p:spPr>
        <p:txBody>
          <a:bodyPr/>
          <a:lstStyle/>
          <a:p>
            <a:fld id="{8014C3F9-02BC-4C51-A611-3B3B97EFDA72}" type="slidenum">
              <a:rPr lang="en-US" smtClean="0"/>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Slide Image Placeholder 1"/>
          <p:cNvSpPr>
            <a:spLocks noGrp="1" noRot="1" noChangeAspect="1" noTextEdit="1"/>
          </p:cNvSpPr>
          <p:nvPr>
            <p:ph type="sldImg"/>
          </p:nvPr>
        </p:nvSpPr>
        <p:spPr/>
      </p:sp>
      <p:sp>
        <p:nvSpPr>
          <p:cNvPr id="289795" name="Notes Placeholder 2"/>
          <p:cNvSpPr>
            <a:spLocks noGrp="1"/>
          </p:cNvSpPr>
          <p:nvPr>
            <p:ph type="body" idx="1"/>
          </p:nvPr>
        </p:nvSpPr>
        <p:spPr>
          <a:noFill/>
        </p:spPr>
        <p:txBody>
          <a:bodyPr/>
          <a:lstStyle/>
          <a:p>
            <a:pPr eaLnBrk="1" hangingPunct="1"/>
            <a:endParaRPr lang="id-ID" smtClean="0"/>
          </a:p>
        </p:txBody>
      </p:sp>
      <p:sp>
        <p:nvSpPr>
          <p:cNvPr id="289796" name="Slide Number Placeholder 3"/>
          <p:cNvSpPr>
            <a:spLocks noGrp="1"/>
          </p:cNvSpPr>
          <p:nvPr>
            <p:ph type="sldNum" sz="quarter" idx="5"/>
          </p:nvPr>
        </p:nvSpPr>
        <p:spPr>
          <a:noFill/>
        </p:spPr>
        <p:txBody>
          <a:bodyPr/>
          <a:lstStyle/>
          <a:p>
            <a:fld id="{64EDE126-0AD1-4AD9-8B1F-B64967F78A7F}" type="slidenum">
              <a:rPr lang="en-US" smtClean="0"/>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Slide Image Placeholder 1"/>
          <p:cNvSpPr>
            <a:spLocks noGrp="1" noRot="1" noChangeAspect="1" noTextEdit="1"/>
          </p:cNvSpPr>
          <p:nvPr>
            <p:ph type="sldImg"/>
          </p:nvPr>
        </p:nvSpPr>
        <p:spPr/>
      </p:sp>
      <p:sp>
        <p:nvSpPr>
          <p:cNvPr id="290819" name="Notes Placeholder 2"/>
          <p:cNvSpPr>
            <a:spLocks noGrp="1"/>
          </p:cNvSpPr>
          <p:nvPr>
            <p:ph type="body" idx="1"/>
          </p:nvPr>
        </p:nvSpPr>
        <p:spPr>
          <a:noFill/>
        </p:spPr>
        <p:txBody>
          <a:bodyPr/>
          <a:lstStyle/>
          <a:p>
            <a:pPr eaLnBrk="1" hangingPunct="1"/>
            <a:endParaRPr lang="id-ID" smtClean="0"/>
          </a:p>
        </p:txBody>
      </p:sp>
      <p:sp>
        <p:nvSpPr>
          <p:cNvPr id="290820" name="Slide Number Placeholder 3"/>
          <p:cNvSpPr>
            <a:spLocks noGrp="1"/>
          </p:cNvSpPr>
          <p:nvPr>
            <p:ph type="sldNum" sz="quarter" idx="5"/>
          </p:nvPr>
        </p:nvSpPr>
        <p:spPr>
          <a:noFill/>
        </p:spPr>
        <p:txBody>
          <a:bodyPr/>
          <a:lstStyle/>
          <a:p>
            <a:fld id="{107D50C4-60DB-46FD-8419-23BD7122C5A7}" type="slidenum">
              <a:rPr lang="en-US" smtClean="0"/>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Slide Image Placeholder 1"/>
          <p:cNvSpPr>
            <a:spLocks noGrp="1" noRot="1" noChangeAspect="1" noTextEdit="1"/>
          </p:cNvSpPr>
          <p:nvPr>
            <p:ph type="sldImg"/>
          </p:nvPr>
        </p:nvSpPr>
        <p:spPr/>
      </p:sp>
      <p:sp>
        <p:nvSpPr>
          <p:cNvPr id="291843" name="Notes Placeholder 2"/>
          <p:cNvSpPr>
            <a:spLocks noGrp="1"/>
          </p:cNvSpPr>
          <p:nvPr>
            <p:ph type="body" idx="1"/>
          </p:nvPr>
        </p:nvSpPr>
        <p:spPr>
          <a:noFill/>
        </p:spPr>
        <p:txBody>
          <a:bodyPr/>
          <a:lstStyle/>
          <a:p>
            <a:pPr eaLnBrk="1" hangingPunct="1"/>
            <a:endParaRPr lang="id-ID" smtClean="0"/>
          </a:p>
        </p:txBody>
      </p:sp>
      <p:sp>
        <p:nvSpPr>
          <p:cNvPr id="291844" name="Slide Number Placeholder 3"/>
          <p:cNvSpPr>
            <a:spLocks noGrp="1"/>
          </p:cNvSpPr>
          <p:nvPr>
            <p:ph type="sldNum" sz="quarter" idx="5"/>
          </p:nvPr>
        </p:nvSpPr>
        <p:spPr>
          <a:noFill/>
        </p:spPr>
        <p:txBody>
          <a:bodyPr/>
          <a:lstStyle/>
          <a:p>
            <a:fld id="{838AE7FC-BCB9-429E-A33F-DDD735ADD7A1}" type="slidenum">
              <a:rPr lang="en-US" smtClean="0"/>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Slide Image Placeholder 1"/>
          <p:cNvSpPr>
            <a:spLocks noGrp="1" noRot="1" noChangeAspect="1" noTextEdit="1"/>
          </p:cNvSpPr>
          <p:nvPr>
            <p:ph type="sldImg"/>
          </p:nvPr>
        </p:nvSpPr>
        <p:spPr/>
      </p:sp>
      <p:sp>
        <p:nvSpPr>
          <p:cNvPr id="292867" name="Notes Placeholder 2"/>
          <p:cNvSpPr>
            <a:spLocks noGrp="1"/>
          </p:cNvSpPr>
          <p:nvPr>
            <p:ph type="body" idx="1"/>
          </p:nvPr>
        </p:nvSpPr>
        <p:spPr>
          <a:noFill/>
        </p:spPr>
        <p:txBody>
          <a:bodyPr/>
          <a:lstStyle/>
          <a:p>
            <a:pPr eaLnBrk="1" hangingPunct="1"/>
            <a:endParaRPr lang="id-ID" smtClean="0"/>
          </a:p>
        </p:txBody>
      </p:sp>
      <p:sp>
        <p:nvSpPr>
          <p:cNvPr id="292868" name="Slide Number Placeholder 3"/>
          <p:cNvSpPr>
            <a:spLocks noGrp="1"/>
          </p:cNvSpPr>
          <p:nvPr>
            <p:ph type="sldNum" sz="quarter" idx="5"/>
          </p:nvPr>
        </p:nvSpPr>
        <p:spPr>
          <a:noFill/>
        </p:spPr>
        <p:txBody>
          <a:bodyPr/>
          <a:lstStyle/>
          <a:p>
            <a:fld id="{198CC213-C072-445D-99BE-D61ED25A40C9}" type="slidenum">
              <a:rPr lang="en-US" smtClean="0"/>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Slide Image Placeholder 1"/>
          <p:cNvSpPr>
            <a:spLocks noGrp="1" noRot="1" noChangeAspect="1" noTextEdit="1"/>
          </p:cNvSpPr>
          <p:nvPr>
            <p:ph type="sldImg"/>
          </p:nvPr>
        </p:nvSpPr>
        <p:spPr/>
      </p:sp>
      <p:sp>
        <p:nvSpPr>
          <p:cNvPr id="293891" name="Notes Placeholder 2"/>
          <p:cNvSpPr>
            <a:spLocks noGrp="1"/>
          </p:cNvSpPr>
          <p:nvPr>
            <p:ph type="body" idx="1"/>
          </p:nvPr>
        </p:nvSpPr>
        <p:spPr>
          <a:noFill/>
        </p:spPr>
        <p:txBody>
          <a:bodyPr/>
          <a:lstStyle/>
          <a:p>
            <a:pPr eaLnBrk="1" hangingPunct="1"/>
            <a:endParaRPr lang="id-ID" smtClean="0"/>
          </a:p>
        </p:txBody>
      </p:sp>
      <p:sp>
        <p:nvSpPr>
          <p:cNvPr id="293892" name="Slide Number Placeholder 3"/>
          <p:cNvSpPr>
            <a:spLocks noGrp="1"/>
          </p:cNvSpPr>
          <p:nvPr>
            <p:ph type="sldNum" sz="quarter" idx="5"/>
          </p:nvPr>
        </p:nvSpPr>
        <p:spPr>
          <a:noFill/>
        </p:spPr>
        <p:txBody>
          <a:bodyPr/>
          <a:lstStyle/>
          <a:p>
            <a:fld id="{16F201C4-990B-47C1-95AD-CC0ED9737C3F}" type="slidenum">
              <a:rPr lang="en-US" smtClean="0"/>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Slide Image Placeholder 1"/>
          <p:cNvSpPr>
            <a:spLocks noGrp="1" noRot="1" noChangeAspect="1" noTextEdit="1"/>
          </p:cNvSpPr>
          <p:nvPr>
            <p:ph type="sldImg"/>
          </p:nvPr>
        </p:nvSpPr>
        <p:spPr/>
      </p:sp>
      <p:sp>
        <p:nvSpPr>
          <p:cNvPr id="294915" name="Notes Placeholder 2"/>
          <p:cNvSpPr>
            <a:spLocks noGrp="1"/>
          </p:cNvSpPr>
          <p:nvPr>
            <p:ph type="body" idx="1"/>
          </p:nvPr>
        </p:nvSpPr>
        <p:spPr>
          <a:noFill/>
        </p:spPr>
        <p:txBody>
          <a:bodyPr/>
          <a:lstStyle/>
          <a:p>
            <a:pPr eaLnBrk="1" hangingPunct="1"/>
            <a:endParaRPr lang="id-ID" smtClean="0"/>
          </a:p>
        </p:txBody>
      </p:sp>
      <p:sp>
        <p:nvSpPr>
          <p:cNvPr id="294916" name="Slide Number Placeholder 3"/>
          <p:cNvSpPr>
            <a:spLocks noGrp="1"/>
          </p:cNvSpPr>
          <p:nvPr>
            <p:ph type="sldNum" sz="quarter" idx="5"/>
          </p:nvPr>
        </p:nvSpPr>
        <p:spPr>
          <a:noFill/>
        </p:spPr>
        <p:txBody>
          <a:bodyPr/>
          <a:lstStyle/>
          <a:p>
            <a:fld id="{C23C10BB-F7F4-4479-A447-8E12293A6186}" type="slidenum">
              <a:rPr lang="en-US" smtClean="0"/>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Slide Image Placeholder 1"/>
          <p:cNvSpPr>
            <a:spLocks noGrp="1" noRot="1" noChangeAspect="1" noTextEdit="1"/>
          </p:cNvSpPr>
          <p:nvPr>
            <p:ph type="sldImg"/>
          </p:nvPr>
        </p:nvSpPr>
        <p:spPr/>
      </p:sp>
      <p:sp>
        <p:nvSpPr>
          <p:cNvPr id="295939" name="Notes Placeholder 2"/>
          <p:cNvSpPr>
            <a:spLocks noGrp="1"/>
          </p:cNvSpPr>
          <p:nvPr>
            <p:ph type="body" idx="1"/>
          </p:nvPr>
        </p:nvSpPr>
        <p:spPr>
          <a:noFill/>
        </p:spPr>
        <p:txBody>
          <a:bodyPr/>
          <a:lstStyle/>
          <a:p>
            <a:pPr eaLnBrk="1" hangingPunct="1"/>
            <a:endParaRPr lang="id-ID" smtClean="0"/>
          </a:p>
        </p:txBody>
      </p:sp>
      <p:sp>
        <p:nvSpPr>
          <p:cNvPr id="295940" name="Slide Number Placeholder 3"/>
          <p:cNvSpPr>
            <a:spLocks noGrp="1"/>
          </p:cNvSpPr>
          <p:nvPr>
            <p:ph type="sldNum" sz="quarter" idx="5"/>
          </p:nvPr>
        </p:nvSpPr>
        <p:spPr>
          <a:noFill/>
        </p:spPr>
        <p:txBody>
          <a:bodyPr/>
          <a:lstStyle/>
          <a:p>
            <a:fld id="{2F9B8967-9C1A-4158-A1CE-41DAB47E2AF5}" type="slidenum">
              <a:rPr lang="en-US" smtClean="0"/>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Slide Image Placeholder 1"/>
          <p:cNvSpPr>
            <a:spLocks noGrp="1" noRot="1" noChangeAspect="1" noTextEdit="1"/>
          </p:cNvSpPr>
          <p:nvPr>
            <p:ph type="sldImg"/>
          </p:nvPr>
        </p:nvSpPr>
        <p:spPr/>
      </p:sp>
      <p:sp>
        <p:nvSpPr>
          <p:cNvPr id="296963" name="Notes Placeholder 2"/>
          <p:cNvSpPr>
            <a:spLocks noGrp="1"/>
          </p:cNvSpPr>
          <p:nvPr>
            <p:ph type="body" idx="1"/>
          </p:nvPr>
        </p:nvSpPr>
        <p:spPr>
          <a:noFill/>
        </p:spPr>
        <p:txBody>
          <a:bodyPr/>
          <a:lstStyle/>
          <a:p>
            <a:pPr eaLnBrk="1" hangingPunct="1"/>
            <a:endParaRPr lang="id-ID" smtClean="0"/>
          </a:p>
        </p:txBody>
      </p:sp>
      <p:sp>
        <p:nvSpPr>
          <p:cNvPr id="296964" name="Slide Number Placeholder 3"/>
          <p:cNvSpPr>
            <a:spLocks noGrp="1"/>
          </p:cNvSpPr>
          <p:nvPr>
            <p:ph type="sldNum" sz="quarter" idx="5"/>
          </p:nvPr>
        </p:nvSpPr>
        <p:spPr>
          <a:noFill/>
        </p:spPr>
        <p:txBody>
          <a:bodyPr/>
          <a:lstStyle/>
          <a:p>
            <a:fld id="{14CA6646-B716-4B36-9C3B-9E6D8E2797DD}" type="slidenum">
              <a:rPr lang="en-US" smtClean="0"/>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Slide Image Placeholder 1"/>
          <p:cNvSpPr>
            <a:spLocks noGrp="1" noRot="1" noChangeAspect="1" noTextEdit="1"/>
          </p:cNvSpPr>
          <p:nvPr>
            <p:ph type="sldImg"/>
          </p:nvPr>
        </p:nvSpPr>
        <p:spPr/>
      </p:sp>
      <p:sp>
        <p:nvSpPr>
          <p:cNvPr id="297987" name="Notes Placeholder 2"/>
          <p:cNvSpPr>
            <a:spLocks noGrp="1"/>
          </p:cNvSpPr>
          <p:nvPr>
            <p:ph type="body" idx="1"/>
          </p:nvPr>
        </p:nvSpPr>
        <p:spPr>
          <a:noFill/>
        </p:spPr>
        <p:txBody>
          <a:bodyPr/>
          <a:lstStyle/>
          <a:p>
            <a:pPr eaLnBrk="1" hangingPunct="1"/>
            <a:endParaRPr lang="id-ID" smtClean="0"/>
          </a:p>
        </p:txBody>
      </p:sp>
      <p:sp>
        <p:nvSpPr>
          <p:cNvPr id="297988" name="Slide Number Placeholder 3"/>
          <p:cNvSpPr>
            <a:spLocks noGrp="1"/>
          </p:cNvSpPr>
          <p:nvPr>
            <p:ph type="sldNum" sz="quarter" idx="5"/>
          </p:nvPr>
        </p:nvSpPr>
        <p:spPr>
          <a:noFill/>
        </p:spPr>
        <p:txBody>
          <a:bodyPr/>
          <a:lstStyle/>
          <a:p>
            <a:fld id="{190214CF-9F04-4F5D-9A58-7D8BE4DC7204}" type="slidenum">
              <a:rPr lang="en-US" smtClean="0"/>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Slide Image Placeholder 1"/>
          <p:cNvSpPr>
            <a:spLocks noGrp="1" noRot="1" noChangeAspect="1" noTextEdit="1"/>
          </p:cNvSpPr>
          <p:nvPr>
            <p:ph type="sldImg"/>
          </p:nvPr>
        </p:nvSpPr>
        <p:spPr/>
      </p:sp>
      <p:sp>
        <p:nvSpPr>
          <p:cNvPr id="299011" name="Notes Placeholder 2"/>
          <p:cNvSpPr>
            <a:spLocks noGrp="1"/>
          </p:cNvSpPr>
          <p:nvPr>
            <p:ph type="body" idx="1"/>
          </p:nvPr>
        </p:nvSpPr>
        <p:spPr>
          <a:noFill/>
        </p:spPr>
        <p:txBody>
          <a:bodyPr/>
          <a:lstStyle/>
          <a:p>
            <a:pPr eaLnBrk="1" hangingPunct="1"/>
            <a:endParaRPr lang="id-ID" smtClean="0"/>
          </a:p>
        </p:txBody>
      </p:sp>
      <p:sp>
        <p:nvSpPr>
          <p:cNvPr id="299012" name="Slide Number Placeholder 3"/>
          <p:cNvSpPr>
            <a:spLocks noGrp="1"/>
          </p:cNvSpPr>
          <p:nvPr>
            <p:ph type="sldNum" sz="quarter" idx="5"/>
          </p:nvPr>
        </p:nvSpPr>
        <p:spPr>
          <a:noFill/>
        </p:spPr>
        <p:txBody>
          <a:bodyPr/>
          <a:lstStyle/>
          <a:p>
            <a:fld id="{9B5839AD-A031-40D5-9860-2171F963B7CA}" type="slidenum">
              <a:rPr lang="en-US" smtClean="0"/>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Slide Image Placeholder 1"/>
          <p:cNvSpPr>
            <a:spLocks noGrp="1" noRot="1" noChangeAspect="1" noTextEdit="1"/>
          </p:cNvSpPr>
          <p:nvPr>
            <p:ph type="sldImg"/>
          </p:nvPr>
        </p:nvSpPr>
        <p:spPr/>
      </p:sp>
      <p:sp>
        <p:nvSpPr>
          <p:cNvPr id="300035" name="Notes Placeholder 2"/>
          <p:cNvSpPr>
            <a:spLocks noGrp="1"/>
          </p:cNvSpPr>
          <p:nvPr>
            <p:ph type="body" idx="1"/>
          </p:nvPr>
        </p:nvSpPr>
        <p:spPr>
          <a:noFill/>
        </p:spPr>
        <p:txBody>
          <a:bodyPr/>
          <a:lstStyle/>
          <a:p>
            <a:pPr eaLnBrk="1" hangingPunct="1"/>
            <a:endParaRPr lang="id-ID" smtClean="0"/>
          </a:p>
        </p:txBody>
      </p:sp>
      <p:sp>
        <p:nvSpPr>
          <p:cNvPr id="300036" name="Slide Number Placeholder 3"/>
          <p:cNvSpPr>
            <a:spLocks noGrp="1"/>
          </p:cNvSpPr>
          <p:nvPr>
            <p:ph type="sldNum" sz="quarter" idx="5"/>
          </p:nvPr>
        </p:nvSpPr>
        <p:spPr>
          <a:noFill/>
        </p:spPr>
        <p:txBody>
          <a:bodyPr/>
          <a:lstStyle/>
          <a:p>
            <a:fld id="{17708B26-11B5-40EE-8229-7A977C4544E9}" type="slidenum">
              <a:rPr lang="en-US" smtClean="0"/>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Slide Image Placeholder 1"/>
          <p:cNvSpPr>
            <a:spLocks noGrp="1" noRot="1" noChangeAspect="1" noTextEdit="1"/>
          </p:cNvSpPr>
          <p:nvPr>
            <p:ph type="sldImg"/>
          </p:nvPr>
        </p:nvSpPr>
        <p:spPr/>
      </p:sp>
      <p:sp>
        <p:nvSpPr>
          <p:cNvPr id="301059" name="Notes Placeholder 2"/>
          <p:cNvSpPr>
            <a:spLocks noGrp="1"/>
          </p:cNvSpPr>
          <p:nvPr>
            <p:ph type="body" idx="1"/>
          </p:nvPr>
        </p:nvSpPr>
        <p:spPr>
          <a:noFill/>
        </p:spPr>
        <p:txBody>
          <a:bodyPr/>
          <a:lstStyle/>
          <a:p>
            <a:pPr eaLnBrk="1" hangingPunct="1"/>
            <a:endParaRPr lang="id-ID" smtClean="0"/>
          </a:p>
        </p:txBody>
      </p:sp>
      <p:sp>
        <p:nvSpPr>
          <p:cNvPr id="301060" name="Slide Number Placeholder 3"/>
          <p:cNvSpPr>
            <a:spLocks noGrp="1"/>
          </p:cNvSpPr>
          <p:nvPr>
            <p:ph type="sldNum" sz="quarter" idx="5"/>
          </p:nvPr>
        </p:nvSpPr>
        <p:spPr>
          <a:noFill/>
        </p:spPr>
        <p:txBody>
          <a:bodyPr/>
          <a:lstStyle/>
          <a:p>
            <a:fld id="{DB1478D2-4A1B-4ABD-937A-BBF96522F3A0}" type="slidenum">
              <a:rPr lang="en-US" smtClean="0"/>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Slide Image Placeholder 1"/>
          <p:cNvSpPr>
            <a:spLocks noGrp="1" noRot="1" noChangeAspect="1" noTextEdit="1"/>
          </p:cNvSpPr>
          <p:nvPr>
            <p:ph type="sldImg"/>
          </p:nvPr>
        </p:nvSpPr>
        <p:spPr/>
      </p:sp>
      <p:sp>
        <p:nvSpPr>
          <p:cNvPr id="302083" name="Notes Placeholder 2"/>
          <p:cNvSpPr>
            <a:spLocks noGrp="1"/>
          </p:cNvSpPr>
          <p:nvPr>
            <p:ph type="body" idx="1"/>
          </p:nvPr>
        </p:nvSpPr>
        <p:spPr>
          <a:noFill/>
        </p:spPr>
        <p:txBody>
          <a:bodyPr/>
          <a:lstStyle/>
          <a:p>
            <a:pPr eaLnBrk="1" hangingPunct="1"/>
            <a:endParaRPr lang="id-ID" smtClean="0"/>
          </a:p>
        </p:txBody>
      </p:sp>
      <p:sp>
        <p:nvSpPr>
          <p:cNvPr id="302084" name="Slide Number Placeholder 3"/>
          <p:cNvSpPr>
            <a:spLocks noGrp="1"/>
          </p:cNvSpPr>
          <p:nvPr>
            <p:ph type="sldNum" sz="quarter" idx="5"/>
          </p:nvPr>
        </p:nvSpPr>
        <p:spPr>
          <a:noFill/>
        </p:spPr>
        <p:txBody>
          <a:bodyPr/>
          <a:lstStyle/>
          <a:p>
            <a:fld id="{55257F2B-422E-4C5E-8191-5B6C681D3EB2}" type="slidenum">
              <a:rPr lang="en-US" smtClean="0"/>
            </a:fld>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Slide Image Placeholder 1"/>
          <p:cNvSpPr>
            <a:spLocks noGrp="1" noRot="1" noChangeAspect="1" noTextEdit="1"/>
          </p:cNvSpPr>
          <p:nvPr>
            <p:ph type="sldImg"/>
          </p:nvPr>
        </p:nvSpPr>
        <p:spPr/>
      </p:sp>
      <p:sp>
        <p:nvSpPr>
          <p:cNvPr id="303107" name="Notes Placeholder 2"/>
          <p:cNvSpPr>
            <a:spLocks noGrp="1"/>
          </p:cNvSpPr>
          <p:nvPr>
            <p:ph type="body" idx="1"/>
          </p:nvPr>
        </p:nvSpPr>
        <p:spPr>
          <a:noFill/>
        </p:spPr>
        <p:txBody>
          <a:bodyPr/>
          <a:lstStyle/>
          <a:p>
            <a:pPr eaLnBrk="1" hangingPunct="1"/>
            <a:endParaRPr lang="id-ID" smtClean="0"/>
          </a:p>
        </p:txBody>
      </p:sp>
      <p:sp>
        <p:nvSpPr>
          <p:cNvPr id="303108" name="Slide Number Placeholder 3"/>
          <p:cNvSpPr>
            <a:spLocks noGrp="1"/>
          </p:cNvSpPr>
          <p:nvPr>
            <p:ph type="sldNum" sz="quarter" idx="5"/>
          </p:nvPr>
        </p:nvSpPr>
        <p:spPr>
          <a:noFill/>
        </p:spPr>
        <p:txBody>
          <a:bodyPr/>
          <a:lstStyle/>
          <a:p>
            <a:fld id="{E4CEA624-CDB6-4E50-AAC4-CE498CD3A391}" type="slidenum">
              <a:rPr lang="en-US" smtClean="0"/>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Slide Image Placeholder 1"/>
          <p:cNvSpPr>
            <a:spLocks noGrp="1" noRot="1" noChangeAspect="1" noTextEdit="1"/>
          </p:cNvSpPr>
          <p:nvPr>
            <p:ph type="sldImg"/>
          </p:nvPr>
        </p:nvSpPr>
        <p:spPr/>
      </p:sp>
      <p:sp>
        <p:nvSpPr>
          <p:cNvPr id="304131" name="Notes Placeholder 2"/>
          <p:cNvSpPr>
            <a:spLocks noGrp="1"/>
          </p:cNvSpPr>
          <p:nvPr>
            <p:ph type="body" idx="1"/>
          </p:nvPr>
        </p:nvSpPr>
        <p:spPr>
          <a:noFill/>
        </p:spPr>
        <p:txBody>
          <a:bodyPr/>
          <a:lstStyle/>
          <a:p>
            <a:pPr eaLnBrk="1" hangingPunct="1"/>
            <a:endParaRPr lang="id-ID" smtClean="0"/>
          </a:p>
        </p:txBody>
      </p:sp>
      <p:sp>
        <p:nvSpPr>
          <p:cNvPr id="304132" name="Slide Number Placeholder 3"/>
          <p:cNvSpPr>
            <a:spLocks noGrp="1"/>
          </p:cNvSpPr>
          <p:nvPr>
            <p:ph type="sldNum" sz="quarter" idx="5"/>
          </p:nvPr>
        </p:nvSpPr>
        <p:spPr>
          <a:noFill/>
        </p:spPr>
        <p:txBody>
          <a:bodyPr/>
          <a:lstStyle/>
          <a:p>
            <a:fld id="{813CCA2A-3689-42C9-97DF-18940659CC2C}" type="slidenum">
              <a:rPr lang="en-US" smtClean="0"/>
            </a:fld>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Slide Image Placeholder 1"/>
          <p:cNvSpPr>
            <a:spLocks noGrp="1" noRot="1" noChangeAspect="1" noTextEdit="1"/>
          </p:cNvSpPr>
          <p:nvPr>
            <p:ph type="sldImg"/>
          </p:nvPr>
        </p:nvSpPr>
        <p:spPr/>
      </p:sp>
      <p:sp>
        <p:nvSpPr>
          <p:cNvPr id="305155" name="Notes Placeholder 2"/>
          <p:cNvSpPr>
            <a:spLocks noGrp="1"/>
          </p:cNvSpPr>
          <p:nvPr>
            <p:ph type="body" idx="1"/>
          </p:nvPr>
        </p:nvSpPr>
        <p:spPr>
          <a:noFill/>
        </p:spPr>
        <p:txBody>
          <a:bodyPr/>
          <a:lstStyle/>
          <a:p>
            <a:pPr eaLnBrk="1" hangingPunct="1"/>
            <a:endParaRPr lang="id-ID" smtClean="0"/>
          </a:p>
        </p:txBody>
      </p:sp>
      <p:sp>
        <p:nvSpPr>
          <p:cNvPr id="305156" name="Slide Number Placeholder 3"/>
          <p:cNvSpPr>
            <a:spLocks noGrp="1"/>
          </p:cNvSpPr>
          <p:nvPr>
            <p:ph type="sldNum" sz="quarter" idx="5"/>
          </p:nvPr>
        </p:nvSpPr>
        <p:spPr>
          <a:noFill/>
        </p:spPr>
        <p:txBody>
          <a:bodyPr/>
          <a:lstStyle/>
          <a:p>
            <a:fld id="{115D0DED-C755-4C27-BE85-C6C3E0519717}" type="slidenum">
              <a:rPr lang="en-US" smtClean="0"/>
            </a:fld>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Slide Image Placeholder 1"/>
          <p:cNvSpPr>
            <a:spLocks noGrp="1" noRot="1" noChangeAspect="1" noTextEdit="1"/>
          </p:cNvSpPr>
          <p:nvPr>
            <p:ph type="sldImg"/>
          </p:nvPr>
        </p:nvSpPr>
        <p:spPr/>
      </p:sp>
      <p:sp>
        <p:nvSpPr>
          <p:cNvPr id="306179" name="Notes Placeholder 2"/>
          <p:cNvSpPr>
            <a:spLocks noGrp="1"/>
          </p:cNvSpPr>
          <p:nvPr>
            <p:ph type="body" idx="1"/>
          </p:nvPr>
        </p:nvSpPr>
        <p:spPr>
          <a:noFill/>
        </p:spPr>
        <p:txBody>
          <a:bodyPr/>
          <a:lstStyle/>
          <a:p>
            <a:pPr eaLnBrk="1" hangingPunct="1"/>
            <a:endParaRPr lang="id-ID" smtClean="0"/>
          </a:p>
        </p:txBody>
      </p:sp>
      <p:sp>
        <p:nvSpPr>
          <p:cNvPr id="306180" name="Slide Number Placeholder 3"/>
          <p:cNvSpPr>
            <a:spLocks noGrp="1"/>
          </p:cNvSpPr>
          <p:nvPr>
            <p:ph type="sldNum" sz="quarter" idx="5"/>
          </p:nvPr>
        </p:nvSpPr>
        <p:spPr>
          <a:noFill/>
        </p:spPr>
        <p:txBody>
          <a:bodyPr/>
          <a:lstStyle/>
          <a:p>
            <a:fld id="{23A61A4C-ACA1-448E-84B2-9C0BF5CC362A}" type="slidenum">
              <a:rPr lang="en-US" smtClean="0"/>
            </a:fld>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Slide Image Placeholder 1"/>
          <p:cNvSpPr>
            <a:spLocks noGrp="1" noRot="1" noChangeAspect="1" noTextEdit="1"/>
          </p:cNvSpPr>
          <p:nvPr>
            <p:ph type="sldImg"/>
          </p:nvPr>
        </p:nvSpPr>
        <p:spPr/>
      </p:sp>
      <p:sp>
        <p:nvSpPr>
          <p:cNvPr id="307203" name="Notes Placeholder 2"/>
          <p:cNvSpPr>
            <a:spLocks noGrp="1"/>
          </p:cNvSpPr>
          <p:nvPr>
            <p:ph type="body" idx="1"/>
          </p:nvPr>
        </p:nvSpPr>
        <p:spPr>
          <a:noFill/>
        </p:spPr>
        <p:txBody>
          <a:bodyPr/>
          <a:lstStyle/>
          <a:p>
            <a:pPr eaLnBrk="1" hangingPunct="1"/>
            <a:endParaRPr lang="id-ID" smtClean="0"/>
          </a:p>
        </p:txBody>
      </p:sp>
      <p:sp>
        <p:nvSpPr>
          <p:cNvPr id="307204" name="Slide Number Placeholder 3"/>
          <p:cNvSpPr>
            <a:spLocks noGrp="1"/>
          </p:cNvSpPr>
          <p:nvPr>
            <p:ph type="sldNum" sz="quarter" idx="5"/>
          </p:nvPr>
        </p:nvSpPr>
        <p:spPr>
          <a:noFill/>
        </p:spPr>
        <p:txBody>
          <a:bodyPr/>
          <a:lstStyle/>
          <a:p>
            <a:fld id="{FE82374D-05CA-45F6-8278-06BA81D51587}" type="slidenum">
              <a:rPr lang="en-US" smtClean="0"/>
            </a:fld>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Slide Image Placeholder 1"/>
          <p:cNvSpPr>
            <a:spLocks noGrp="1" noRot="1" noChangeAspect="1" noTextEdit="1"/>
          </p:cNvSpPr>
          <p:nvPr>
            <p:ph type="sldImg"/>
          </p:nvPr>
        </p:nvSpPr>
        <p:spPr/>
      </p:sp>
      <p:sp>
        <p:nvSpPr>
          <p:cNvPr id="308227" name="Notes Placeholder 2"/>
          <p:cNvSpPr>
            <a:spLocks noGrp="1"/>
          </p:cNvSpPr>
          <p:nvPr>
            <p:ph type="body" idx="1"/>
          </p:nvPr>
        </p:nvSpPr>
        <p:spPr>
          <a:noFill/>
        </p:spPr>
        <p:txBody>
          <a:bodyPr/>
          <a:lstStyle/>
          <a:p>
            <a:pPr eaLnBrk="1" hangingPunct="1"/>
            <a:endParaRPr lang="id-ID" smtClean="0"/>
          </a:p>
        </p:txBody>
      </p:sp>
      <p:sp>
        <p:nvSpPr>
          <p:cNvPr id="308228" name="Slide Number Placeholder 3"/>
          <p:cNvSpPr>
            <a:spLocks noGrp="1"/>
          </p:cNvSpPr>
          <p:nvPr>
            <p:ph type="sldNum" sz="quarter" idx="5"/>
          </p:nvPr>
        </p:nvSpPr>
        <p:spPr>
          <a:noFill/>
        </p:spPr>
        <p:txBody>
          <a:bodyPr/>
          <a:lstStyle/>
          <a:p>
            <a:fld id="{26770380-92FB-4A49-991B-98FA359BEEEA}" type="slidenum">
              <a:rPr lang="en-US" smtClean="0"/>
            </a:fld>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Slide Image Placeholder 1"/>
          <p:cNvSpPr>
            <a:spLocks noGrp="1" noRot="1" noChangeAspect="1" noTextEdit="1"/>
          </p:cNvSpPr>
          <p:nvPr>
            <p:ph type="sldImg"/>
          </p:nvPr>
        </p:nvSpPr>
        <p:spPr/>
      </p:sp>
      <p:sp>
        <p:nvSpPr>
          <p:cNvPr id="309251" name="Notes Placeholder 2"/>
          <p:cNvSpPr>
            <a:spLocks noGrp="1"/>
          </p:cNvSpPr>
          <p:nvPr>
            <p:ph type="body" idx="1"/>
          </p:nvPr>
        </p:nvSpPr>
        <p:spPr>
          <a:noFill/>
        </p:spPr>
        <p:txBody>
          <a:bodyPr/>
          <a:lstStyle/>
          <a:p>
            <a:pPr eaLnBrk="1" hangingPunct="1"/>
            <a:endParaRPr lang="id-ID" smtClean="0"/>
          </a:p>
        </p:txBody>
      </p:sp>
      <p:sp>
        <p:nvSpPr>
          <p:cNvPr id="309252" name="Slide Number Placeholder 3"/>
          <p:cNvSpPr>
            <a:spLocks noGrp="1"/>
          </p:cNvSpPr>
          <p:nvPr>
            <p:ph type="sldNum" sz="quarter" idx="5"/>
          </p:nvPr>
        </p:nvSpPr>
        <p:spPr>
          <a:noFill/>
        </p:spPr>
        <p:txBody>
          <a:bodyPr/>
          <a:lstStyle/>
          <a:p>
            <a:fld id="{BE04454C-2B43-4067-BDBE-C74F14329D7B}" type="slidenum">
              <a:rPr lang="en-US" smtClean="0"/>
            </a:fld>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Slide Image Placeholder 1"/>
          <p:cNvSpPr>
            <a:spLocks noGrp="1" noRot="1" noChangeAspect="1" noTextEdit="1"/>
          </p:cNvSpPr>
          <p:nvPr>
            <p:ph type="sldImg"/>
          </p:nvPr>
        </p:nvSpPr>
        <p:spPr/>
      </p:sp>
      <p:sp>
        <p:nvSpPr>
          <p:cNvPr id="310275" name="Notes Placeholder 2"/>
          <p:cNvSpPr>
            <a:spLocks noGrp="1"/>
          </p:cNvSpPr>
          <p:nvPr>
            <p:ph type="body" idx="1"/>
          </p:nvPr>
        </p:nvSpPr>
        <p:spPr>
          <a:noFill/>
        </p:spPr>
        <p:txBody>
          <a:bodyPr/>
          <a:lstStyle/>
          <a:p>
            <a:pPr eaLnBrk="1" hangingPunct="1"/>
            <a:endParaRPr lang="id-ID" smtClean="0"/>
          </a:p>
        </p:txBody>
      </p:sp>
      <p:sp>
        <p:nvSpPr>
          <p:cNvPr id="310276" name="Slide Number Placeholder 3"/>
          <p:cNvSpPr>
            <a:spLocks noGrp="1"/>
          </p:cNvSpPr>
          <p:nvPr>
            <p:ph type="sldNum" sz="quarter" idx="5"/>
          </p:nvPr>
        </p:nvSpPr>
        <p:spPr>
          <a:noFill/>
        </p:spPr>
        <p:txBody>
          <a:bodyPr/>
          <a:lstStyle/>
          <a:p>
            <a:fld id="{8B326801-8071-4C6E-9DB3-E89A79AE57E7}" type="slidenum">
              <a:rPr lang="en-US" smtClean="0"/>
            </a:fld>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Slide Image Placeholder 1"/>
          <p:cNvSpPr>
            <a:spLocks noGrp="1" noRot="1" noChangeAspect="1" noTextEdit="1"/>
          </p:cNvSpPr>
          <p:nvPr>
            <p:ph type="sldImg"/>
          </p:nvPr>
        </p:nvSpPr>
        <p:spPr/>
      </p:sp>
      <p:sp>
        <p:nvSpPr>
          <p:cNvPr id="311299" name="Notes Placeholder 2"/>
          <p:cNvSpPr>
            <a:spLocks noGrp="1"/>
          </p:cNvSpPr>
          <p:nvPr>
            <p:ph type="body" idx="1"/>
          </p:nvPr>
        </p:nvSpPr>
        <p:spPr>
          <a:noFill/>
        </p:spPr>
        <p:txBody>
          <a:bodyPr/>
          <a:lstStyle/>
          <a:p>
            <a:pPr eaLnBrk="1" hangingPunct="1"/>
            <a:endParaRPr lang="id-ID" smtClean="0"/>
          </a:p>
        </p:txBody>
      </p:sp>
      <p:sp>
        <p:nvSpPr>
          <p:cNvPr id="311300" name="Slide Number Placeholder 3"/>
          <p:cNvSpPr>
            <a:spLocks noGrp="1"/>
          </p:cNvSpPr>
          <p:nvPr>
            <p:ph type="sldNum" sz="quarter" idx="5"/>
          </p:nvPr>
        </p:nvSpPr>
        <p:spPr>
          <a:noFill/>
        </p:spPr>
        <p:txBody>
          <a:bodyPr/>
          <a:lstStyle/>
          <a:p>
            <a:fld id="{4E537EB7-155A-4FBF-8BE9-55DD1747AD7A}" type="slidenum">
              <a:rPr lang="en-US" smtClean="0"/>
            </a:fld>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Slide Image Placeholder 1"/>
          <p:cNvSpPr>
            <a:spLocks noGrp="1" noRot="1" noChangeAspect="1" noTextEdit="1"/>
          </p:cNvSpPr>
          <p:nvPr>
            <p:ph type="sldImg"/>
          </p:nvPr>
        </p:nvSpPr>
        <p:spPr/>
      </p:sp>
      <p:sp>
        <p:nvSpPr>
          <p:cNvPr id="312323" name="Notes Placeholder 2"/>
          <p:cNvSpPr>
            <a:spLocks noGrp="1"/>
          </p:cNvSpPr>
          <p:nvPr>
            <p:ph type="body" idx="1"/>
          </p:nvPr>
        </p:nvSpPr>
        <p:spPr>
          <a:noFill/>
        </p:spPr>
        <p:txBody>
          <a:bodyPr/>
          <a:lstStyle/>
          <a:p>
            <a:pPr eaLnBrk="1" hangingPunct="1"/>
            <a:endParaRPr lang="id-ID" smtClean="0"/>
          </a:p>
        </p:txBody>
      </p:sp>
      <p:sp>
        <p:nvSpPr>
          <p:cNvPr id="312324" name="Slide Number Placeholder 3"/>
          <p:cNvSpPr>
            <a:spLocks noGrp="1"/>
          </p:cNvSpPr>
          <p:nvPr>
            <p:ph type="sldNum" sz="quarter" idx="5"/>
          </p:nvPr>
        </p:nvSpPr>
        <p:spPr>
          <a:noFill/>
        </p:spPr>
        <p:txBody>
          <a:bodyPr/>
          <a:lstStyle/>
          <a:p>
            <a:fld id="{C8A134A0-1EEA-4F20-BF03-0686CB72E0C2}" type="slidenum">
              <a:rPr lang="en-US" smtClean="0"/>
            </a:fld>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Slide Image Placeholder 1"/>
          <p:cNvSpPr>
            <a:spLocks noGrp="1" noRot="1" noChangeAspect="1" noTextEdit="1"/>
          </p:cNvSpPr>
          <p:nvPr>
            <p:ph type="sldImg"/>
          </p:nvPr>
        </p:nvSpPr>
        <p:spPr/>
      </p:sp>
      <p:sp>
        <p:nvSpPr>
          <p:cNvPr id="313347" name="Notes Placeholder 2"/>
          <p:cNvSpPr>
            <a:spLocks noGrp="1"/>
          </p:cNvSpPr>
          <p:nvPr>
            <p:ph type="body" idx="1"/>
          </p:nvPr>
        </p:nvSpPr>
        <p:spPr>
          <a:noFill/>
        </p:spPr>
        <p:txBody>
          <a:bodyPr/>
          <a:lstStyle/>
          <a:p>
            <a:pPr eaLnBrk="1" hangingPunct="1"/>
            <a:endParaRPr lang="id-ID" smtClean="0"/>
          </a:p>
        </p:txBody>
      </p:sp>
      <p:sp>
        <p:nvSpPr>
          <p:cNvPr id="313348" name="Slide Number Placeholder 3"/>
          <p:cNvSpPr>
            <a:spLocks noGrp="1"/>
          </p:cNvSpPr>
          <p:nvPr>
            <p:ph type="sldNum" sz="quarter" idx="5"/>
          </p:nvPr>
        </p:nvSpPr>
        <p:spPr>
          <a:noFill/>
        </p:spPr>
        <p:txBody>
          <a:bodyPr/>
          <a:lstStyle/>
          <a:p>
            <a:fld id="{965AB7CE-9244-495D-BC0C-3525B878B86F}" type="slidenum">
              <a:rPr lang="en-US" smtClean="0"/>
            </a:fld>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Slide Image Placeholder 1"/>
          <p:cNvSpPr>
            <a:spLocks noGrp="1" noRot="1" noChangeAspect="1" noTextEdit="1"/>
          </p:cNvSpPr>
          <p:nvPr>
            <p:ph type="sldImg"/>
          </p:nvPr>
        </p:nvSpPr>
        <p:spPr/>
      </p:sp>
      <p:sp>
        <p:nvSpPr>
          <p:cNvPr id="314371" name="Notes Placeholder 2"/>
          <p:cNvSpPr>
            <a:spLocks noGrp="1"/>
          </p:cNvSpPr>
          <p:nvPr>
            <p:ph type="body" idx="1"/>
          </p:nvPr>
        </p:nvSpPr>
        <p:spPr>
          <a:noFill/>
        </p:spPr>
        <p:txBody>
          <a:bodyPr/>
          <a:lstStyle/>
          <a:p>
            <a:pPr eaLnBrk="1" hangingPunct="1"/>
            <a:endParaRPr lang="id-ID" smtClean="0"/>
          </a:p>
        </p:txBody>
      </p:sp>
      <p:sp>
        <p:nvSpPr>
          <p:cNvPr id="314372" name="Slide Number Placeholder 3"/>
          <p:cNvSpPr>
            <a:spLocks noGrp="1"/>
          </p:cNvSpPr>
          <p:nvPr>
            <p:ph type="sldNum" sz="quarter" idx="5"/>
          </p:nvPr>
        </p:nvSpPr>
        <p:spPr>
          <a:noFill/>
        </p:spPr>
        <p:txBody>
          <a:bodyPr/>
          <a:lstStyle/>
          <a:p>
            <a:fld id="{30EEDF45-9A1E-495E-A8A6-60370C9B19C1}" type="slidenum">
              <a:rPr lang="en-US" smtClean="0"/>
            </a:fld>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Slide Image Placeholder 1"/>
          <p:cNvSpPr>
            <a:spLocks noGrp="1" noRot="1" noChangeAspect="1" noTextEdit="1"/>
          </p:cNvSpPr>
          <p:nvPr>
            <p:ph type="sldImg"/>
          </p:nvPr>
        </p:nvSpPr>
        <p:spPr/>
      </p:sp>
      <p:sp>
        <p:nvSpPr>
          <p:cNvPr id="315395" name="Notes Placeholder 2"/>
          <p:cNvSpPr>
            <a:spLocks noGrp="1"/>
          </p:cNvSpPr>
          <p:nvPr>
            <p:ph type="body" idx="1"/>
          </p:nvPr>
        </p:nvSpPr>
        <p:spPr>
          <a:noFill/>
        </p:spPr>
        <p:txBody>
          <a:bodyPr/>
          <a:lstStyle/>
          <a:p>
            <a:pPr eaLnBrk="1" hangingPunct="1"/>
            <a:endParaRPr lang="id-ID" smtClean="0"/>
          </a:p>
        </p:txBody>
      </p:sp>
      <p:sp>
        <p:nvSpPr>
          <p:cNvPr id="315396" name="Slide Number Placeholder 3"/>
          <p:cNvSpPr>
            <a:spLocks noGrp="1"/>
          </p:cNvSpPr>
          <p:nvPr>
            <p:ph type="sldNum" sz="quarter" idx="5"/>
          </p:nvPr>
        </p:nvSpPr>
        <p:spPr>
          <a:noFill/>
        </p:spPr>
        <p:txBody>
          <a:bodyPr/>
          <a:lstStyle/>
          <a:p>
            <a:fld id="{226A377B-2B2A-4C5A-848F-E956D9E81D89}" type="slidenum">
              <a:rPr lang="en-US" smtClean="0"/>
            </a:fld>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Slide Image Placeholder 1"/>
          <p:cNvSpPr>
            <a:spLocks noGrp="1" noRot="1" noChangeAspect="1" noTextEdit="1"/>
          </p:cNvSpPr>
          <p:nvPr>
            <p:ph type="sldImg"/>
          </p:nvPr>
        </p:nvSpPr>
        <p:spPr/>
      </p:sp>
      <p:sp>
        <p:nvSpPr>
          <p:cNvPr id="316419" name="Notes Placeholder 2"/>
          <p:cNvSpPr>
            <a:spLocks noGrp="1"/>
          </p:cNvSpPr>
          <p:nvPr>
            <p:ph type="body" idx="1"/>
          </p:nvPr>
        </p:nvSpPr>
        <p:spPr>
          <a:noFill/>
        </p:spPr>
        <p:txBody>
          <a:bodyPr/>
          <a:lstStyle/>
          <a:p>
            <a:pPr eaLnBrk="1" hangingPunct="1"/>
            <a:endParaRPr lang="id-ID" smtClean="0"/>
          </a:p>
        </p:txBody>
      </p:sp>
      <p:sp>
        <p:nvSpPr>
          <p:cNvPr id="316420" name="Slide Number Placeholder 3"/>
          <p:cNvSpPr>
            <a:spLocks noGrp="1"/>
          </p:cNvSpPr>
          <p:nvPr>
            <p:ph type="sldNum" sz="quarter" idx="5"/>
          </p:nvPr>
        </p:nvSpPr>
        <p:spPr>
          <a:noFill/>
        </p:spPr>
        <p:txBody>
          <a:bodyPr/>
          <a:lstStyle/>
          <a:p>
            <a:fld id="{FE3903A7-1CF4-40AD-8903-C1A988529869}" type="slidenum">
              <a:rPr lang="en-US" smtClean="0"/>
            </a:fld>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Slide Image Placeholder 1"/>
          <p:cNvSpPr>
            <a:spLocks noGrp="1" noRot="1" noChangeAspect="1" noTextEdit="1"/>
          </p:cNvSpPr>
          <p:nvPr>
            <p:ph type="sldImg"/>
          </p:nvPr>
        </p:nvSpPr>
        <p:spPr/>
      </p:sp>
      <p:sp>
        <p:nvSpPr>
          <p:cNvPr id="317443" name="Notes Placeholder 2"/>
          <p:cNvSpPr>
            <a:spLocks noGrp="1"/>
          </p:cNvSpPr>
          <p:nvPr>
            <p:ph type="body" idx="1"/>
          </p:nvPr>
        </p:nvSpPr>
        <p:spPr>
          <a:noFill/>
        </p:spPr>
        <p:txBody>
          <a:bodyPr/>
          <a:lstStyle/>
          <a:p>
            <a:pPr eaLnBrk="1" hangingPunct="1"/>
            <a:endParaRPr lang="id-ID" smtClean="0"/>
          </a:p>
        </p:txBody>
      </p:sp>
      <p:sp>
        <p:nvSpPr>
          <p:cNvPr id="317444" name="Slide Number Placeholder 3"/>
          <p:cNvSpPr>
            <a:spLocks noGrp="1"/>
          </p:cNvSpPr>
          <p:nvPr>
            <p:ph type="sldNum" sz="quarter" idx="5"/>
          </p:nvPr>
        </p:nvSpPr>
        <p:spPr>
          <a:noFill/>
        </p:spPr>
        <p:txBody>
          <a:bodyPr/>
          <a:lstStyle/>
          <a:p>
            <a:fld id="{A40D3420-9C2F-4810-9B50-A76057F3B0FD}" type="slidenum">
              <a:rPr lang="en-US" smtClean="0"/>
            </a:fld>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Slide Image Placeholder 1"/>
          <p:cNvSpPr>
            <a:spLocks noGrp="1" noRot="1" noChangeAspect="1" noTextEdit="1"/>
          </p:cNvSpPr>
          <p:nvPr>
            <p:ph type="sldImg"/>
          </p:nvPr>
        </p:nvSpPr>
        <p:spPr/>
      </p:sp>
      <p:sp>
        <p:nvSpPr>
          <p:cNvPr id="318467" name="Notes Placeholder 2"/>
          <p:cNvSpPr>
            <a:spLocks noGrp="1"/>
          </p:cNvSpPr>
          <p:nvPr>
            <p:ph type="body" idx="1"/>
          </p:nvPr>
        </p:nvSpPr>
        <p:spPr>
          <a:noFill/>
        </p:spPr>
        <p:txBody>
          <a:bodyPr/>
          <a:lstStyle/>
          <a:p>
            <a:pPr eaLnBrk="1" hangingPunct="1"/>
            <a:endParaRPr lang="id-ID" smtClean="0"/>
          </a:p>
        </p:txBody>
      </p:sp>
      <p:sp>
        <p:nvSpPr>
          <p:cNvPr id="318468" name="Slide Number Placeholder 3"/>
          <p:cNvSpPr>
            <a:spLocks noGrp="1"/>
          </p:cNvSpPr>
          <p:nvPr>
            <p:ph type="sldNum" sz="quarter" idx="5"/>
          </p:nvPr>
        </p:nvSpPr>
        <p:spPr>
          <a:noFill/>
        </p:spPr>
        <p:txBody>
          <a:bodyPr/>
          <a:lstStyle/>
          <a:p>
            <a:fld id="{9E245253-DFA2-4195-A6CC-6B2FF898064F}" type="slidenum">
              <a:rPr lang="en-US" smtClean="0"/>
            </a:fld>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Slide Image Placeholder 1"/>
          <p:cNvSpPr>
            <a:spLocks noGrp="1" noRot="1" noChangeAspect="1" noTextEdit="1"/>
          </p:cNvSpPr>
          <p:nvPr>
            <p:ph type="sldImg"/>
          </p:nvPr>
        </p:nvSpPr>
        <p:spPr/>
      </p:sp>
      <p:sp>
        <p:nvSpPr>
          <p:cNvPr id="319491" name="Notes Placeholder 2"/>
          <p:cNvSpPr>
            <a:spLocks noGrp="1"/>
          </p:cNvSpPr>
          <p:nvPr>
            <p:ph type="body" idx="1"/>
          </p:nvPr>
        </p:nvSpPr>
        <p:spPr>
          <a:noFill/>
        </p:spPr>
        <p:txBody>
          <a:bodyPr/>
          <a:lstStyle/>
          <a:p>
            <a:pPr eaLnBrk="1" hangingPunct="1"/>
            <a:endParaRPr lang="id-ID" smtClean="0"/>
          </a:p>
        </p:txBody>
      </p:sp>
      <p:sp>
        <p:nvSpPr>
          <p:cNvPr id="319492" name="Slide Number Placeholder 3"/>
          <p:cNvSpPr>
            <a:spLocks noGrp="1"/>
          </p:cNvSpPr>
          <p:nvPr>
            <p:ph type="sldNum" sz="quarter" idx="5"/>
          </p:nvPr>
        </p:nvSpPr>
        <p:spPr>
          <a:noFill/>
        </p:spPr>
        <p:txBody>
          <a:bodyPr/>
          <a:lstStyle/>
          <a:p>
            <a:fld id="{7FCB6E47-22C7-4492-8389-5BC84B276C1E}" type="slidenum">
              <a:rPr lang="en-US" smtClean="0"/>
            </a:fld>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Slide Image Placeholder 1"/>
          <p:cNvSpPr>
            <a:spLocks noGrp="1" noRot="1" noChangeAspect="1" noTextEdit="1"/>
          </p:cNvSpPr>
          <p:nvPr>
            <p:ph type="sldImg"/>
          </p:nvPr>
        </p:nvSpPr>
        <p:spPr/>
      </p:sp>
      <p:sp>
        <p:nvSpPr>
          <p:cNvPr id="320515" name="Notes Placeholder 2"/>
          <p:cNvSpPr>
            <a:spLocks noGrp="1"/>
          </p:cNvSpPr>
          <p:nvPr>
            <p:ph type="body" idx="1"/>
          </p:nvPr>
        </p:nvSpPr>
        <p:spPr>
          <a:noFill/>
        </p:spPr>
        <p:txBody>
          <a:bodyPr/>
          <a:lstStyle/>
          <a:p>
            <a:pPr eaLnBrk="1" hangingPunct="1"/>
            <a:endParaRPr lang="id-ID" smtClean="0"/>
          </a:p>
        </p:txBody>
      </p:sp>
      <p:sp>
        <p:nvSpPr>
          <p:cNvPr id="320516" name="Slide Number Placeholder 3"/>
          <p:cNvSpPr>
            <a:spLocks noGrp="1"/>
          </p:cNvSpPr>
          <p:nvPr>
            <p:ph type="sldNum" sz="quarter" idx="5"/>
          </p:nvPr>
        </p:nvSpPr>
        <p:spPr>
          <a:noFill/>
        </p:spPr>
        <p:txBody>
          <a:bodyPr/>
          <a:lstStyle/>
          <a:p>
            <a:fld id="{1C46ED83-9A00-4A61-9756-3556D5C07597}" type="slidenum">
              <a:rPr lang="en-US" smtClean="0"/>
            </a:fld>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Slide Image Placeholder 1"/>
          <p:cNvSpPr>
            <a:spLocks noGrp="1" noRot="1" noChangeAspect="1" noTextEdit="1"/>
          </p:cNvSpPr>
          <p:nvPr>
            <p:ph type="sldImg"/>
          </p:nvPr>
        </p:nvSpPr>
        <p:spPr/>
      </p:sp>
      <p:sp>
        <p:nvSpPr>
          <p:cNvPr id="321539" name="Notes Placeholder 2"/>
          <p:cNvSpPr>
            <a:spLocks noGrp="1"/>
          </p:cNvSpPr>
          <p:nvPr>
            <p:ph type="body" idx="1"/>
          </p:nvPr>
        </p:nvSpPr>
        <p:spPr>
          <a:noFill/>
        </p:spPr>
        <p:txBody>
          <a:bodyPr/>
          <a:lstStyle/>
          <a:p>
            <a:pPr eaLnBrk="1" hangingPunct="1"/>
            <a:endParaRPr lang="id-ID" smtClean="0"/>
          </a:p>
        </p:txBody>
      </p:sp>
      <p:sp>
        <p:nvSpPr>
          <p:cNvPr id="321540" name="Slide Number Placeholder 3"/>
          <p:cNvSpPr>
            <a:spLocks noGrp="1"/>
          </p:cNvSpPr>
          <p:nvPr>
            <p:ph type="sldNum" sz="quarter" idx="5"/>
          </p:nvPr>
        </p:nvSpPr>
        <p:spPr>
          <a:noFill/>
        </p:spPr>
        <p:txBody>
          <a:bodyPr/>
          <a:lstStyle/>
          <a:p>
            <a:fld id="{8F677FA5-DAC7-46A9-9E3F-B3D271B677D9}" type="slidenum">
              <a:rPr lang="en-US" smtClean="0"/>
            </a:fld>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Slide Image Placeholder 1"/>
          <p:cNvSpPr>
            <a:spLocks noGrp="1" noRot="1" noChangeAspect="1" noTextEdit="1"/>
          </p:cNvSpPr>
          <p:nvPr>
            <p:ph type="sldImg"/>
          </p:nvPr>
        </p:nvSpPr>
        <p:spPr/>
      </p:sp>
      <p:sp>
        <p:nvSpPr>
          <p:cNvPr id="322563" name="Notes Placeholder 2"/>
          <p:cNvSpPr>
            <a:spLocks noGrp="1"/>
          </p:cNvSpPr>
          <p:nvPr>
            <p:ph type="body" idx="1"/>
          </p:nvPr>
        </p:nvSpPr>
        <p:spPr>
          <a:noFill/>
        </p:spPr>
        <p:txBody>
          <a:bodyPr/>
          <a:lstStyle/>
          <a:p>
            <a:pPr eaLnBrk="1" hangingPunct="1"/>
            <a:endParaRPr lang="id-ID" smtClean="0"/>
          </a:p>
        </p:txBody>
      </p:sp>
      <p:sp>
        <p:nvSpPr>
          <p:cNvPr id="322564" name="Slide Number Placeholder 3"/>
          <p:cNvSpPr>
            <a:spLocks noGrp="1"/>
          </p:cNvSpPr>
          <p:nvPr>
            <p:ph type="sldNum" sz="quarter" idx="5"/>
          </p:nvPr>
        </p:nvSpPr>
        <p:spPr>
          <a:noFill/>
        </p:spPr>
        <p:txBody>
          <a:bodyPr/>
          <a:lstStyle/>
          <a:p>
            <a:fld id="{7D57C148-46C9-430E-AC25-6BA851B340D6}" type="slidenum">
              <a:rPr lang="en-US" smtClean="0"/>
            </a:fld>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Slide Image Placeholder 1"/>
          <p:cNvSpPr>
            <a:spLocks noGrp="1" noRot="1" noChangeAspect="1" noTextEdit="1"/>
          </p:cNvSpPr>
          <p:nvPr>
            <p:ph type="sldImg"/>
          </p:nvPr>
        </p:nvSpPr>
        <p:spPr/>
      </p:sp>
      <p:sp>
        <p:nvSpPr>
          <p:cNvPr id="323587" name="Notes Placeholder 2"/>
          <p:cNvSpPr>
            <a:spLocks noGrp="1"/>
          </p:cNvSpPr>
          <p:nvPr>
            <p:ph type="body" idx="1"/>
          </p:nvPr>
        </p:nvSpPr>
        <p:spPr>
          <a:noFill/>
        </p:spPr>
        <p:txBody>
          <a:bodyPr/>
          <a:lstStyle/>
          <a:p>
            <a:pPr eaLnBrk="1" hangingPunct="1"/>
            <a:endParaRPr lang="id-ID" smtClean="0"/>
          </a:p>
        </p:txBody>
      </p:sp>
      <p:sp>
        <p:nvSpPr>
          <p:cNvPr id="323588" name="Slide Number Placeholder 3"/>
          <p:cNvSpPr>
            <a:spLocks noGrp="1"/>
          </p:cNvSpPr>
          <p:nvPr>
            <p:ph type="sldNum" sz="quarter" idx="5"/>
          </p:nvPr>
        </p:nvSpPr>
        <p:spPr>
          <a:noFill/>
        </p:spPr>
        <p:txBody>
          <a:bodyPr/>
          <a:lstStyle/>
          <a:p>
            <a:fld id="{12CEE909-BB34-432E-8AF9-F2E9B0BD9E13}" type="slidenum">
              <a:rPr lang="en-US" smtClean="0"/>
            </a:fld>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Slide Image Placeholder 1"/>
          <p:cNvSpPr>
            <a:spLocks noGrp="1" noRot="1" noChangeAspect="1" noTextEdit="1"/>
          </p:cNvSpPr>
          <p:nvPr>
            <p:ph type="sldImg"/>
          </p:nvPr>
        </p:nvSpPr>
        <p:spPr/>
      </p:sp>
      <p:sp>
        <p:nvSpPr>
          <p:cNvPr id="324611" name="Notes Placeholder 2"/>
          <p:cNvSpPr>
            <a:spLocks noGrp="1"/>
          </p:cNvSpPr>
          <p:nvPr>
            <p:ph type="body" idx="1"/>
          </p:nvPr>
        </p:nvSpPr>
        <p:spPr>
          <a:noFill/>
        </p:spPr>
        <p:txBody>
          <a:bodyPr/>
          <a:lstStyle/>
          <a:p>
            <a:pPr eaLnBrk="1" hangingPunct="1"/>
            <a:endParaRPr lang="id-ID" smtClean="0"/>
          </a:p>
        </p:txBody>
      </p:sp>
      <p:sp>
        <p:nvSpPr>
          <p:cNvPr id="324612" name="Slide Number Placeholder 3"/>
          <p:cNvSpPr>
            <a:spLocks noGrp="1"/>
          </p:cNvSpPr>
          <p:nvPr>
            <p:ph type="sldNum" sz="quarter" idx="5"/>
          </p:nvPr>
        </p:nvSpPr>
        <p:spPr>
          <a:noFill/>
        </p:spPr>
        <p:txBody>
          <a:bodyPr/>
          <a:lstStyle/>
          <a:p>
            <a:fld id="{7C06E728-9C73-424B-9B85-63705E09BF8A}" type="slidenum">
              <a:rPr lang="en-US" smtClean="0"/>
            </a:fld>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Slide Image Placeholder 1"/>
          <p:cNvSpPr>
            <a:spLocks noGrp="1" noRot="1" noChangeAspect="1" noTextEdit="1"/>
          </p:cNvSpPr>
          <p:nvPr>
            <p:ph type="sldImg"/>
          </p:nvPr>
        </p:nvSpPr>
        <p:spPr/>
      </p:sp>
      <p:sp>
        <p:nvSpPr>
          <p:cNvPr id="325635" name="Notes Placeholder 2"/>
          <p:cNvSpPr>
            <a:spLocks noGrp="1"/>
          </p:cNvSpPr>
          <p:nvPr>
            <p:ph type="body" idx="1"/>
          </p:nvPr>
        </p:nvSpPr>
        <p:spPr>
          <a:noFill/>
        </p:spPr>
        <p:txBody>
          <a:bodyPr/>
          <a:lstStyle/>
          <a:p>
            <a:pPr eaLnBrk="1" hangingPunct="1"/>
            <a:endParaRPr lang="id-ID" smtClean="0"/>
          </a:p>
        </p:txBody>
      </p:sp>
      <p:sp>
        <p:nvSpPr>
          <p:cNvPr id="325636" name="Slide Number Placeholder 3"/>
          <p:cNvSpPr>
            <a:spLocks noGrp="1"/>
          </p:cNvSpPr>
          <p:nvPr>
            <p:ph type="sldNum" sz="quarter" idx="5"/>
          </p:nvPr>
        </p:nvSpPr>
        <p:spPr>
          <a:noFill/>
        </p:spPr>
        <p:txBody>
          <a:bodyPr/>
          <a:lstStyle/>
          <a:p>
            <a:fld id="{19001C52-D1DE-4A24-A5B0-910B66762BC8}" type="slidenum">
              <a:rPr lang="en-US" smtClean="0"/>
            </a:fld>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Slide Image Placeholder 1"/>
          <p:cNvSpPr>
            <a:spLocks noGrp="1" noRot="1" noChangeAspect="1" noTextEdit="1"/>
          </p:cNvSpPr>
          <p:nvPr>
            <p:ph type="sldImg"/>
          </p:nvPr>
        </p:nvSpPr>
        <p:spPr/>
      </p:sp>
      <p:sp>
        <p:nvSpPr>
          <p:cNvPr id="326659" name="Notes Placeholder 2"/>
          <p:cNvSpPr>
            <a:spLocks noGrp="1"/>
          </p:cNvSpPr>
          <p:nvPr>
            <p:ph type="body" idx="1"/>
          </p:nvPr>
        </p:nvSpPr>
        <p:spPr>
          <a:noFill/>
        </p:spPr>
        <p:txBody>
          <a:bodyPr/>
          <a:lstStyle/>
          <a:p>
            <a:pPr eaLnBrk="1" hangingPunct="1"/>
            <a:endParaRPr lang="id-ID" smtClean="0"/>
          </a:p>
        </p:txBody>
      </p:sp>
      <p:sp>
        <p:nvSpPr>
          <p:cNvPr id="326660" name="Slide Number Placeholder 3"/>
          <p:cNvSpPr>
            <a:spLocks noGrp="1"/>
          </p:cNvSpPr>
          <p:nvPr>
            <p:ph type="sldNum" sz="quarter" idx="5"/>
          </p:nvPr>
        </p:nvSpPr>
        <p:spPr>
          <a:noFill/>
        </p:spPr>
        <p:txBody>
          <a:bodyPr/>
          <a:lstStyle/>
          <a:p>
            <a:fld id="{A68CDE21-ECEB-4AC0-86F0-1B241CA22DE3}" type="slidenum">
              <a:rPr lang="en-US" smtClean="0"/>
            </a:fld>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Slide Image Placeholder 1"/>
          <p:cNvSpPr>
            <a:spLocks noGrp="1" noRot="1" noChangeAspect="1" noTextEdit="1"/>
          </p:cNvSpPr>
          <p:nvPr>
            <p:ph type="sldImg"/>
          </p:nvPr>
        </p:nvSpPr>
        <p:spPr/>
      </p:sp>
      <p:sp>
        <p:nvSpPr>
          <p:cNvPr id="327683" name="Notes Placeholder 2"/>
          <p:cNvSpPr>
            <a:spLocks noGrp="1"/>
          </p:cNvSpPr>
          <p:nvPr>
            <p:ph type="body" idx="1"/>
          </p:nvPr>
        </p:nvSpPr>
        <p:spPr>
          <a:noFill/>
        </p:spPr>
        <p:txBody>
          <a:bodyPr/>
          <a:lstStyle/>
          <a:p>
            <a:pPr eaLnBrk="1" hangingPunct="1"/>
            <a:endParaRPr lang="id-ID" smtClean="0"/>
          </a:p>
        </p:txBody>
      </p:sp>
      <p:sp>
        <p:nvSpPr>
          <p:cNvPr id="327684" name="Slide Number Placeholder 3"/>
          <p:cNvSpPr>
            <a:spLocks noGrp="1"/>
          </p:cNvSpPr>
          <p:nvPr>
            <p:ph type="sldNum" sz="quarter" idx="5"/>
          </p:nvPr>
        </p:nvSpPr>
        <p:spPr>
          <a:noFill/>
        </p:spPr>
        <p:txBody>
          <a:bodyPr/>
          <a:lstStyle/>
          <a:p>
            <a:fld id="{C5D79E97-A886-44A0-9BB3-71C3A605B524}" type="slidenum">
              <a:rPr lang="en-US" smtClean="0"/>
            </a:fld>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Slide Image Placeholder 1"/>
          <p:cNvSpPr>
            <a:spLocks noGrp="1" noRot="1" noChangeAspect="1" noTextEdit="1"/>
          </p:cNvSpPr>
          <p:nvPr>
            <p:ph type="sldImg"/>
          </p:nvPr>
        </p:nvSpPr>
        <p:spPr/>
      </p:sp>
      <p:sp>
        <p:nvSpPr>
          <p:cNvPr id="328707" name="Notes Placeholder 2"/>
          <p:cNvSpPr>
            <a:spLocks noGrp="1"/>
          </p:cNvSpPr>
          <p:nvPr>
            <p:ph type="body" idx="1"/>
          </p:nvPr>
        </p:nvSpPr>
        <p:spPr>
          <a:noFill/>
        </p:spPr>
        <p:txBody>
          <a:bodyPr/>
          <a:lstStyle/>
          <a:p>
            <a:pPr eaLnBrk="1" hangingPunct="1"/>
            <a:endParaRPr lang="id-ID" smtClean="0"/>
          </a:p>
        </p:txBody>
      </p:sp>
      <p:sp>
        <p:nvSpPr>
          <p:cNvPr id="328708" name="Slide Number Placeholder 3"/>
          <p:cNvSpPr>
            <a:spLocks noGrp="1"/>
          </p:cNvSpPr>
          <p:nvPr>
            <p:ph type="sldNum" sz="quarter" idx="5"/>
          </p:nvPr>
        </p:nvSpPr>
        <p:spPr>
          <a:noFill/>
        </p:spPr>
        <p:txBody>
          <a:bodyPr/>
          <a:lstStyle/>
          <a:p>
            <a:fld id="{5E732505-0E2B-4099-831D-DAC2C44C3362}" type="slidenum">
              <a:rPr lang="en-US" smtClean="0"/>
            </a:fld>
            <a:endParaRPr 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Slide Image Placeholder 1"/>
          <p:cNvSpPr>
            <a:spLocks noGrp="1" noRot="1" noChangeAspect="1" noTextEdit="1"/>
          </p:cNvSpPr>
          <p:nvPr>
            <p:ph type="sldImg"/>
          </p:nvPr>
        </p:nvSpPr>
        <p:spPr/>
      </p:sp>
      <p:sp>
        <p:nvSpPr>
          <p:cNvPr id="329731" name="Notes Placeholder 2"/>
          <p:cNvSpPr>
            <a:spLocks noGrp="1"/>
          </p:cNvSpPr>
          <p:nvPr>
            <p:ph type="body" idx="1"/>
          </p:nvPr>
        </p:nvSpPr>
        <p:spPr>
          <a:noFill/>
        </p:spPr>
        <p:txBody>
          <a:bodyPr/>
          <a:lstStyle/>
          <a:p>
            <a:pPr eaLnBrk="1" hangingPunct="1"/>
            <a:endParaRPr lang="id-ID" smtClean="0"/>
          </a:p>
        </p:txBody>
      </p:sp>
      <p:sp>
        <p:nvSpPr>
          <p:cNvPr id="329732" name="Slide Number Placeholder 3"/>
          <p:cNvSpPr>
            <a:spLocks noGrp="1"/>
          </p:cNvSpPr>
          <p:nvPr>
            <p:ph type="sldNum" sz="quarter" idx="5"/>
          </p:nvPr>
        </p:nvSpPr>
        <p:spPr>
          <a:noFill/>
        </p:spPr>
        <p:txBody>
          <a:bodyPr/>
          <a:lstStyle/>
          <a:p>
            <a:fld id="{C3F6DF01-7AC0-4775-B453-AADD9D0A3ECE}" type="slidenum">
              <a:rPr lang="en-US" smtClean="0"/>
            </a:fld>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Slide Image Placeholder 1"/>
          <p:cNvSpPr>
            <a:spLocks noGrp="1" noRot="1" noChangeAspect="1" noTextEdit="1"/>
          </p:cNvSpPr>
          <p:nvPr>
            <p:ph type="sldImg"/>
          </p:nvPr>
        </p:nvSpPr>
        <p:spPr/>
      </p:sp>
      <p:sp>
        <p:nvSpPr>
          <p:cNvPr id="330755" name="Notes Placeholder 2"/>
          <p:cNvSpPr>
            <a:spLocks noGrp="1"/>
          </p:cNvSpPr>
          <p:nvPr>
            <p:ph type="body" idx="1"/>
          </p:nvPr>
        </p:nvSpPr>
        <p:spPr>
          <a:noFill/>
        </p:spPr>
        <p:txBody>
          <a:bodyPr/>
          <a:lstStyle/>
          <a:p>
            <a:pPr eaLnBrk="1" hangingPunct="1"/>
            <a:endParaRPr lang="id-ID" smtClean="0"/>
          </a:p>
        </p:txBody>
      </p:sp>
      <p:sp>
        <p:nvSpPr>
          <p:cNvPr id="330756" name="Slide Number Placeholder 3"/>
          <p:cNvSpPr>
            <a:spLocks noGrp="1"/>
          </p:cNvSpPr>
          <p:nvPr>
            <p:ph type="sldNum" sz="quarter" idx="5"/>
          </p:nvPr>
        </p:nvSpPr>
        <p:spPr>
          <a:noFill/>
        </p:spPr>
        <p:txBody>
          <a:bodyPr/>
          <a:lstStyle/>
          <a:p>
            <a:fld id="{6244A1AE-2A8B-4228-A668-5C25332E0835}" type="slidenum">
              <a:rPr lang="en-US" smtClean="0"/>
            </a:fld>
            <a:endParaRPr 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Slide Image Placeholder 1"/>
          <p:cNvSpPr>
            <a:spLocks noGrp="1" noRot="1" noChangeAspect="1" noTextEdit="1"/>
          </p:cNvSpPr>
          <p:nvPr>
            <p:ph type="sldImg"/>
          </p:nvPr>
        </p:nvSpPr>
        <p:spPr/>
      </p:sp>
      <p:sp>
        <p:nvSpPr>
          <p:cNvPr id="331779" name="Notes Placeholder 2"/>
          <p:cNvSpPr>
            <a:spLocks noGrp="1"/>
          </p:cNvSpPr>
          <p:nvPr>
            <p:ph type="body" idx="1"/>
          </p:nvPr>
        </p:nvSpPr>
        <p:spPr>
          <a:noFill/>
        </p:spPr>
        <p:txBody>
          <a:bodyPr/>
          <a:lstStyle/>
          <a:p>
            <a:pPr eaLnBrk="1" hangingPunct="1"/>
            <a:endParaRPr lang="id-ID" smtClean="0"/>
          </a:p>
        </p:txBody>
      </p:sp>
      <p:sp>
        <p:nvSpPr>
          <p:cNvPr id="331780" name="Slide Number Placeholder 3"/>
          <p:cNvSpPr>
            <a:spLocks noGrp="1"/>
          </p:cNvSpPr>
          <p:nvPr>
            <p:ph type="sldNum" sz="quarter" idx="5"/>
          </p:nvPr>
        </p:nvSpPr>
        <p:spPr>
          <a:noFill/>
        </p:spPr>
        <p:txBody>
          <a:bodyPr/>
          <a:lstStyle/>
          <a:p>
            <a:fld id="{F003AB84-3906-44D7-9EFA-3D1233EE5F62}" type="slidenum">
              <a:rPr lang="en-US" smtClean="0"/>
            </a:fld>
            <a:endParaRPr 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Slide Image Placeholder 1"/>
          <p:cNvSpPr>
            <a:spLocks noGrp="1" noRot="1" noChangeAspect="1" noTextEdit="1"/>
          </p:cNvSpPr>
          <p:nvPr>
            <p:ph type="sldImg"/>
          </p:nvPr>
        </p:nvSpPr>
        <p:spPr/>
      </p:sp>
      <p:sp>
        <p:nvSpPr>
          <p:cNvPr id="332803" name="Notes Placeholder 2"/>
          <p:cNvSpPr>
            <a:spLocks noGrp="1"/>
          </p:cNvSpPr>
          <p:nvPr>
            <p:ph type="body" idx="1"/>
          </p:nvPr>
        </p:nvSpPr>
        <p:spPr>
          <a:noFill/>
        </p:spPr>
        <p:txBody>
          <a:bodyPr/>
          <a:lstStyle/>
          <a:p>
            <a:pPr eaLnBrk="1" hangingPunct="1"/>
            <a:endParaRPr lang="id-ID" smtClean="0"/>
          </a:p>
        </p:txBody>
      </p:sp>
      <p:sp>
        <p:nvSpPr>
          <p:cNvPr id="332804" name="Slide Number Placeholder 3"/>
          <p:cNvSpPr>
            <a:spLocks noGrp="1"/>
          </p:cNvSpPr>
          <p:nvPr>
            <p:ph type="sldNum" sz="quarter" idx="5"/>
          </p:nvPr>
        </p:nvSpPr>
        <p:spPr>
          <a:noFill/>
        </p:spPr>
        <p:txBody>
          <a:bodyPr/>
          <a:lstStyle/>
          <a:p>
            <a:fld id="{2515DC12-7096-4F38-AF29-B164BC1BD1B5}" type="slidenum">
              <a:rPr lang="en-US" smtClean="0"/>
            </a:fld>
            <a:endParaRPr 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Slide Image Placeholder 1"/>
          <p:cNvSpPr>
            <a:spLocks noGrp="1" noRot="1" noChangeAspect="1" noTextEdit="1"/>
          </p:cNvSpPr>
          <p:nvPr>
            <p:ph type="sldImg"/>
          </p:nvPr>
        </p:nvSpPr>
        <p:spPr/>
      </p:sp>
      <p:sp>
        <p:nvSpPr>
          <p:cNvPr id="333827" name="Notes Placeholder 2"/>
          <p:cNvSpPr>
            <a:spLocks noGrp="1"/>
          </p:cNvSpPr>
          <p:nvPr>
            <p:ph type="body" idx="1"/>
          </p:nvPr>
        </p:nvSpPr>
        <p:spPr>
          <a:noFill/>
        </p:spPr>
        <p:txBody>
          <a:bodyPr/>
          <a:lstStyle/>
          <a:p>
            <a:pPr eaLnBrk="1" hangingPunct="1"/>
            <a:endParaRPr lang="id-ID" smtClean="0"/>
          </a:p>
        </p:txBody>
      </p:sp>
      <p:sp>
        <p:nvSpPr>
          <p:cNvPr id="333828" name="Slide Number Placeholder 3"/>
          <p:cNvSpPr>
            <a:spLocks noGrp="1"/>
          </p:cNvSpPr>
          <p:nvPr>
            <p:ph type="sldNum" sz="quarter" idx="5"/>
          </p:nvPr>
        </p:nvSpPr>
        <p:spPr>
          <a:noFill/>
        </p:spPr>
        <p:txBody>
          <a:bodyPr/>
          <a:lstStyle/>
          <a:p>
            <a:fld id="{3C408557-5706-48E8-889A-1D7B046B08D2}" type="slidenum">
              <a:rPr lang="en-US" smtClean="0"/>
            </a:fld>
            <a:endParaRPr 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Slide Image Placeholder 1"/>
          <p:cNvSpPr>
            <a:spLocks noGrp="1" noRot="1" noChangeAspect="1" noTextEdit="1"/>
          </p:cNvSpPr>
          <p:nvPr>
            <p:ph type="sldImg"/>
          </p:nvPr>
        </p:nvSpPr>
        <p:spPr/>
      </p:sp>
      <p:sp>
        <p:nvSpPr>
          <p:cNvPr id="334851" name="Notes Placeholder 2"/>
          <p:cNvSpPr>
            <a:spLocks noGrp="1"/>
          </p:cNvSpPr>
          <p:nvPr>
            <p:ph type="body" idx="1"/>
          </p:nvPr>
        </p:nvSpPr>
        <p:spPr>
          <a:noFill/>
        </p:spPr>
        <p:txBody>
          <a:bodyPr/>
          <a:lstStyle/>
          <a:p>
            <a:pPr eaLnBrk="1" hangingPunct="1"/>
            <a:endParaRPr lang="id-ID" smtClean="0"/>
          </a:p>
        </p:txBody>
      </p:sp>
      <p:sp>
        <p:nvSpPr>
          <p:cNvPr id="334852" name="Slide Number Placeholder 3"/>
          <p:cNvSpPr>
            <a:spLocks noGrp="1"/>
          </p:cNvSpPr>
          <p:nvPr>
            <p:ph type="sldNum" sz="quarter" idx="5"/>
          </p:nvPr>
        </p:nvSpPr>
        <p:spPr>
          <a:noFill/>
        </p:spPr>
        <p:txBody>
          <a:bodyPr/>
          <a:lstStyle/>
          <a:p>
            <a:fld id="{A0966620-E403-4571-967B-586E07C8CD4D}" type="slidenum">
              <a:rPr lang="en-US" smtClean="0"/>
            </a:fld>
            <a:endParaRPr 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Slide Image Placeholder 1"/>
          <p:cNvSpPr>
            <a:spLocks noGrp="1" noRot="1" noChangeAspect="1" noTextEdit="1"/>
          </p:cNvSpPr>
          <p:nvPr>
            <p:ph type="sldImg"/>
          </p:nvPr>
        </p:nvSpPr>
        <p:spPr/>
      </p:sp>
      <p:sp>
        <p:nvSpPr>
          <p:cNvPr id="335875" name="Notes Placeholder 2"/>
          <p:cNvSpPr>
            <a:spLocks noGrp="1"/>
          </p:cNvSpPr>
          <p:nvPr>
            <p:ph type="body" idx="1"/>
          </p:nvPr>
        </p:nvSpPr>
        <p:spPr>
          <a:noFill/>
        </p:spPr>
        <p:txBody>
          <a:bodyPr/>
          <a:lstStyle/>
          <a:p>
            <a:pPr eaLnBrk="1" hangingPunct="1"/>
            <a:endParaRPr lang="id-ID" smtClean="0"/>
          </a:p>
        </p:txBody>
      </p:sp>
      <p:sp>
        <p:nvSpPr>
          <p:cNvPr id="335876" name="Slide Number Placeholder 3"/>
          <p:cNvSpPr>
            <a:spLocks noGrp="1"/>
          </p:cNvSpPr>
          <p:nvPr>
            <p:ph type="sldNum" sz="quarter" idx="5"/>
          </p:nvPr>
        </p:nvSpPr>
        <p:spPr>
          <a:noFill/>
        </p:spPr>
        <p:txBody>
          <a:bodyPr/>
          <a:lstStyle/>
          <a:p>
            <a:fld id="{0D749F5A-9396-4963-B440-BBC306FF1B98}" type="slidenum">
              <a:rPr lang="en-US" smtClean="0"/>
            </a:fld>
            <a:endParaRPr 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Slide Image Placeholder 1"/>
          <p:cNvSpPr>
            <a:spLocks noGrp="1" noRot="1" noChangeAspect="1" noTextEdit="1"/>
          </p:cNvSpPr>
          <p:nvPr>
            <p:ph type="sldImg"/>
          </p:nvPr>
        </p:nvSpPr>
        <p:spPr/>
      </p:sp>
      <p:sp>
        <p:nvSpPr>
          <p:cNvPr id="336899" name="Notes Placeholder 2"/>
          <p:cNvSpPr>
            <a:spLocks noGrp="1"/>
          </p:cNvSpPr>
          <p:nvPr>
            <p:ph type="body" idx="1"/>
          </p:nvPr>
        </p:nvSpPr>
        <p:spPr>
          <a:noFill/>
        </p:spPr>
        <p:txBody>
          <a:bodyPr/>
          <a:lstStyle/>
          <a:p>
            <a:pPr eaLnBrk="1" hangingPunct="1"/>
            <a:endParaRPr lang="id-ID" smtClean="0"/>
          </a:p>
        </p:txBody>
      </p:sp>
      <p:sp>
        <p:nvSpPr>
          <p:cNvPr id="336900" name="Slide Number Placeholder 3"/>
          <p:cNvSpPr>
            <a:spLocks noGrp="1"/>
          </p:cNvSpPr>
          <p:nvPr>
            <p:ph type="sldNum" sz="quarter" idx="5"/>
          </p:nvPr>
        </p:nvSpPr>
        <p:spPr>
          <a:noFill/>
        </p:spPr>
        <p:txBody>
          <a:bodyPr/>
          <a:lstStyle/>
          <a:p>
            <a:fld id="{2EC8F785-1D56-4CDC-9C16-A06134D47281}" type="slidenum">
              <a:rPr lang="en-US" smtClean="0"/>
            </a:fld>
            <a:endParaRPr 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Slide Image Placeholder 1"/>
          <p:cNvSpPr>
            <a:spLocks noGrp="1" noRot="1" noChangeAspect="1" noTextEdit="1"/>
          </p:cNvSpPr>
          <p:nvPr>
            <p:ph type="sldImg"/>
          </p:nvPr>
        </p:nvSpPr>
        <p:spPr/>
      </p:sp>
      <p:sp>
        <p:nvSpPr>
          <p:cNvPr id="337923" name="Notes Placeholder 2"/>
          <p:cNvSpPr>
            <a:spLocks noGrp="1"/>
          </p:cNvSpPr>
          <p:nvPr>
            <p:ph type="body" idx="1"/>
          </p:nvPr>
        </p:nvSpPr>
        <p:spPr>
          <a:noFill/>
        </p:spPr>
        <p:txBody>
          <a:bodyPr/>
          <a:lstStyle/>
          <a:p>
            <a:pPr eaLnBrk="1" hangingPunct="1"/>
            <a:endParaRPr lang="id-ID" smtClean="0"/>
          </a:p>
        </p:txBody>
      </p:sp>
      <p:sp>
        <p:nvSpPr>
          <p:cNvPr id="337924" name="Slide Number Placeholder 3"/>
          <p:cNvSpPr>
            <a:spLocks noGrp="1"/>
          </p:cNvSpPr>
          <p:nvPr>
            <p:ph type="sldNum" sz="quarter" idx="5"/>
          </p:nvPr>
        </p:nvSpPr>
        <p:spPr>
          <a:noFill/>
        </p:spPr>
        <p:txBody>
          <a:bodyPr/>
          <a:lstStyle/>
          <a:p>
            <a:fld id="{9C6EDA05-13EF-4267-B338-44970C800790}" type="slidenum">
              <a:rPr lang="en-US" smtClean="0"/>
            </a:fld>
            <a:endParaRPr 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Slide Image Placeholder 1"/>
          <p:cNvSpPr>
            <a:spLocks noGrp="1" noRot="1" noChangeAspect="1" noTextEdit="1"/>
          </p:cNvSpPr>
          <p:nvPr>
            <p:ph type="sldImg"/>
          </p:nvPr>
        </p:nvSpPr>
        <p:spPr/>
      </p:sp>
      <p:sp>
        <p:nvSpPr>
          <p:cNvPr id="338947" name="Notes Placeholder 2"/>
          <p:cNvSpPr>
            <a:spLocks noGrp="1"/>
          </p:cNvSpPr>
          <p:nvPr>
            <p:ph type="body" idx="1"/>
          </p:nvPr>
        </p:nvSpPr>
        <p:spPr>
          <a:noFill/>
        </p:spPr>
        <p:txBody>
          <a:bodyPr/>
          <a:lstStyle/>
          <a:p>
            <a:pPr eaLnBrk="1" hangingPunct="1"/>
            <a:endParaRPr lang="id-ID" smtClean="0"/>
          </a:p>
        </p:txBody>
      </p:sp>
      <p:sp>
        <p:nvSpPr>
          <p:cNvPr id="338948" name="Slide Number Placeholder 3"/>
          <p:cNvSpPr>
            <a:spLocks noGrp="1"/>
          </p:cNvSpPr>
          <p:nvPr>
            <p:ph type="sldNum" sz="quarter" idx="5"/>
          </p:nvPr>
        </p:nvSpPr>
        <p:spPr>
          <a:noFill/>
        </p:spPr>
        <p:txBody>
          <a:bodyPr/>
          <a:lstStyle/>
          <a:p>
            <a:fld id="{C6C7F0C2-2947-40F7-A849-0308569A7356}" type="slidenum">
              <a:rPr lang="en-US" smtClean="0"/>
            </a:fld>
            <a:endParaRPr 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Slide Image Placeholder 1"/>
          <p:cNvSpPr>
            <a:spLocks noGrp="1" noRot="1" noChangeAspect="1" noTextEdit="1"/>
          </p:cNvSpPr>
          <p:nvPr>
            <p:ph type="sldImg"/>
          </p:nvPr>
        </p:nvSpPr>
        <p:spPr/>
      </p:sp>
      <p:sp>
        <p:nvSpPr>
          <p:cNvPr id="339971" name="Notes Placeholder 2"/>
          <p:cNvSpPr>
            <a:spLocks noGrp="1"/>
          </p:cNvSpPr>
          <p:nvPr>
            <p:ph type="body" idx="1"/>
          </p:nvPr>
        </p:nvSpPr>
        <p:spPr>
          <a:noFill/>
        </p:spPr>
        <p:txBody>
          <a:bodyPr/>
          <a:lstStyle/>
          <a:p>
            <a:pPr eaLnBrk="1" hangingPunct="1"/>
            <a:endParaRPr lang="id-ID" smtClean="0"/>
          </a:p>
        </p:txBody>
      </p:sp>
      <p:sp>
        <p:nvSpPr>
          <p:cNvPr id="339972" name="Slide Number Placeholder 3"/>
          <p:cNvSpPr>
            <a:spLocks noGrp="1"/>
          </p:cNvSpPr>
          <p:nvPr>
            <p:ph type="sldNum" sz="quarter" idx="5"/>
          </p:nvPr>
        </p:nvSpPr>
        <p:spPr>
          <a:noFill/>
        </p:spPr>
        <p:txBody>
          <a:bodyPr/>
          <a:lstStyle/>
          <a:p>
            <a:fld id="{E2FA1B8F-7169-43B6-B6AA-ECF261397679}" type="slidenum">
              <a:rPr lang="en-US" smtClean="0"/>
            </a:fld>
            <a:endParaRPr 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Slide Image Placeholder 1"/>
          <p:cNvSpPr>
            <a:spLocks noGrp="1" noRot="1" noChangeAspect="1" noTextEdit="1"/>
          </p:cNvSpPr>
          <p:nvPr>
            <p:ph type="sldImg"/>
          </p:nvPr>
        </p:nvSpPr>
        <p:spPr/>
      </p:sp>
      <p:sp>
        <p:nvSpPr>
          <p:cNvPr id="340995" name="Notes Placeholder 2"/>
          <p:cNvSpPr>
            <a:spLocks noGrp="1"/>
          </p:cNvSpPr>
          <p:nvPr>
            <p:ph type="body" idx="1"/>
          </p:nvPr>
        </p:nvSpPr>
        <p:spPr>
          <a:noFill/>
        </p:spPr>
        <p:txBody>
          <a:bodyPr/>
          <a:lstStyle/>
          <a:p>
            <a:pPr eaLnBrk="1" hangingPunct="1"/>
            <a:endParaRPr lang="id-ID" smtClean="0"/>
          </a:p>
        </p:txBody>
      </p:sp>
      <p:sp>
        <p:nvSpPr>
          <p:cNvPr id="340996" name="Slide Number Placeholder 3"/>
          <p:cNvSpPr>
            <a:spLocks noGrp="1"/>
          </p:cNvSpPr>
          <p:nvPr>
            <p:ph type="sldNum" sz="quarter" idx="5"/>
          </p:nvPr>
        </p:nvSpPr>
        <p:spPr>
          <a:noFill/>
        </p:spPr>
        <p:txBody>
          <a:bodyPr/>
          <a:lstStyle/>
          <a:p>
            <a:fld id="{B1C8A290-16A6-4257-B6B4-03185DB03BAE}" type="slidenum">
              <a:rPr lang="en-US" smtClean="0"/>
            </a:fld>
            <a:endParaRPr 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Slide Image Placeholder 1"/>
          <p:cNvSpPr>
            <a:spLocks noGrp="1" noRot="1" noChangeAspect="1" noTextEdit="1"/>
          </p:cNvSpPr>
          <p:nvPr>
            <p:ph type="sldImg"/>
          </p:nvPr>
        </p:nvSpPr>
        <p:spPr/>
      </p:sp>
      <p:sp>
        <p:nvSpPr>
          <p:cNvPr id="342019" name="Notes Placeholder 2"/>
          <p:cNvSpPr>
            <a:spLocks noGrp="1"/>
          </p:cNvSpPr>
          <p:nvPr>
            <p:ph type="body" idx="1"/>
          </p:nvPr>
        </p:nvSpPr>
        <p:spPr>
          <a:noFill/>
        </p:spPr>
        <p:txBody>
          <a:bodyPr/>
          <a:lstStyle/>
          <a:p>
            <a:pPr eaLnBrk="1" hangingPunct="1"/>
            <a:endParaRPr lang="id-ID" smtClean="0"/>
          </a:p>
        </p:txBody>
      </p:sp>
      <p:sp>
        <p:nvSpPr>
          <p:cNvPr id="342020" name="Slide Number Placeholder 3"/>
          <p:cNvSpPr>
            <a:spLocks noGrp="1"/>
          </p:cNvSpPr>
          <p:nvPr>
            <p:ph type="sldNum" sz="quarter" idx="5"/>
          </p:nvPr>
        </p:nvSpPr>
        <p:spPr>
          <a:noFill/>
        </p:spPr>
        <p:txBody>
          <a:bodyPr/>
          <a:lstStyle/>
          <a:p>
            <a:fld id="{13F9E1ED-8BA5-4742-AA8A-78EFF3EA85A6}" type="slidenum">
              <a:rPr lang="en-US" smtClean="0"/>
            </a:fld>
            <a:endParaRPr 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Slide Image Placeholder 1"/>
          <p:cNvSpPr>
            <a:spLocks noGrp="1" noRot="1" noChangeAspect="1" noTextEdit="1"/>
          </p:cNvSpPr>
          <p:nvPr>
            <p:ph type="sldImg"/>
          </p:nvPr>
        </p:nvSpPr>
        <p:spPr/>
      </p:sp>
      <p:sp>
        <p:nvSpPr>
          <p:cNvPr id="343043" name="Notes Placeholder 2"/>
          <p:cNvSpPr>
            <a:spLocks noGrp="1"/>
          </p:cNvSpPr>
          <p:nvPr>
            <p:ph type="body" idx="1"/>
          </p:nvPr>
        </p:nvSpPr>
        <p:spPr>
          <a:noFill/>
        </p:spPr>
        <p:txBody>
          <a:bodyPr/>
          <a:lstStyle/>
          <a:p>
            <a:pPr eaLnBrk="1" hangingPunct="1"/>
            <a:endParaRPr lang="id-ID" smtClean="0"/>
          </a:p>
        </p:txBody>
      </p:sp>
      <p:sp>
        <p:nvSpPr>
          <p:cNvPr id="343044" name="Slide Number Placeholder 3"/>
          <p:cNvSpPr>
            <a:spLocks noGrp="1"/>
          </p:cNvSpPr>
          <p:nvPr>
            <p:ph type="sldNum" sz="quarter" idx="5"/>
          </p:nvPr>
        </p:nvSpPr>
        <p:spPr>
          <a:noFill/>
        </p:spPr>
        <p:txBody>
          <a:bodyPr/>
          <a:lstStyle/>
          <a:p>
            <a:fld id="{360CE06D-734A-40A0-8A5E-AAC35A70A6FC}" type="slidenum">
              <a:rPr lang="en-US" smtClean="0"/>
            </a:fld>
            <a:endParaRPr 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Slide Image Placeholder 1"/>
          <p:cNvSpPr>
            <a:spLocks noGrp="1" noRot="1" noChangeAspect="1" noTextEdit="1"/>
          </p:cNvSpPr>
          <p:nvPr>
            <p:ph type="sldImg"/>
          </p:nvPr>
        </p:nvSpPr>
        <p:spPr/>
      </p:sp>
      <p:sp>
        <p:nvSpPr>
          <p:cNvPr id="344067" name="Notes Placeholder 2"/>
          <p:cNvSpPr>
            <a:spLocks noGrp="1"/>
          </p:cNvSpPr>
          <p:nvPr>
            <p:ph type="body" idx="1"/>
          </p:nvPr>
        </p:nvSpPr>
        <p:spPr>
          <a:noFill/>
        </p:spPr>
        <p:txBody>
          <a:bodyPr/>
          <a:lstStyle/>
          <a:p>
            <a:pPr eaLnBrk="1" hangingPunct="1"/>
            <a:endParaRPr lang="id-ID" smtClean="0"/>
          </a:p>
        </p:txBody>
      </p:sp>
      <p:sp>
        <p:nvSpPr>
          <p:cNvPr id="344068" name="Slide Number Placeholder 3"/>
          <p:cNvSpPr>
            <a:spLocks noGrp="1"/>
          </p:cNvSpPr>
          <p:nvPr>
            <p:ph type="sldNum" sz="quarter" idx="5"/>
          </p:nvPr>
        </p:nvSpPr>
        <p:spPr>
          <a:noFill/>
        </p:spPr>
        <p:txBody>
          <a:bodyPr/>
          <a:lstStyle/>
          <a:p>
            <a:fld id="{252F4539-A099-4482-9F9B-150154673BD4}" type="slidenum">
              <a:rPr lang="en-US" smtClean="0"/>
            </a:fld>
            <a:endParaRPr 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Slide Image Placeholder 1"/>
          <p:cNvSpPr>
            <a:spLocks noGrp="1" noRot="1" noChangeAspect="1" noTextEdit="1"/>
          </p:cNvSpPr>
          <p:nvPr>
            <p:ph type="sldImg"/>
          </p:nvPr>
        </p:nvSpPr>
        <p:spPr/>
      </p:sp>
      <p:sp>
        <p:nvSpPr>
          <p:cNvPr id="345091" name="Notes Placeholder 2"/>
          <p:cNvSpPr>
            <a:spLocks noGrp="1"/>
          </p:cNvSpPr>
          <p:nvPr>
            <p:ph type="body" idx="1"/>
          </p:nvPr>
        </p:nvSpPr>
        <p:spPr>
          <a:noFill/>
        </p:spPr>
        <p:txBody>
          <a:bodyPr/>
          <a:lstStyle/>
          <a:p>
            <a:pPr eaLnBrk="1" hangingPunct="1"/>
            <a:endParaRPr lang="id-ID" smtClean="0"/>
          </a:p>
        </p:txBody>
      </p:sp>
      <p:sp>
        <p:nvSpPr>
          <p:cNvPr id="345092" name="Slide Number Placeholder 3"/>
          <p:cNvSpPr>
            <a:spLocks noGrp="1"/>
          </p:cNvSpPr>
          <p:nvPr>
            <p:ph type="sldNum" sz="quarter" idx="5"/>
          </p:nvPr>
        </p:nvSpPr>
        <p:spPr>
          <a:noFill/>
        </p:spPr>
        <p:txBody>
          <a:bodyPr/>
          <a:lstStyle/>
          <a:p>
            <a:fld id="{39DBD9FC-81E3-45EF-ABFB-BC87328922B6}" type="slidenum">
              <a:rPr lang="en-US" smtClean="0"/>
            </a:fld>
            <a:endParaRPr 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Slide Image Placeholder 1"/>
          <p:cNvSpPr>
            <a:spLocks noGrp="1" noRot="1" noChangeAspect="1" noTextEdit="1"/>
          </p:cNvSpPr>
          <p:nvPr>
            <p:ph type="sldImg"/>
          </p:nvPr>
        </p:nvSpPr>
        <p:spPr/>
      </p:sp>
      <p:sp>
        <p:nvSpPr>
          <p:cNvPr id="346115" name="Notes Placeholder 2"/>
          <p:cNvSpPr>
            <a:spLocks noGrp="1"/>
          </p:cNvSpPr>
          <p:nvPr>
            <p:ph type="body" idx="1"/>
          </p:nvPr>
        </p:nvSpPr>
        <p:spPr>
          <a:noFill/>
        </p:spPr>
        <p:txBody>
          <a:bodyPr/>
          <a:lstStyle/>
          <a:p>
            <a:pPr eaLnBrk="1" hangingPunct="1"/>
            <a:endParaRPr lang="id-ID" smtClean="0"/>
          </a:p>
        </p:txBody>
      </p:sp>
      <p:sp>
        <p:nvSpPr>
          <p:cNvPr id="346116" name="Slide Number Placeholder 3"/>
          <p:cNvSpPr>
            <a:spLocks noGrp="1"/>
          </p:cNvSpPr>
          <p:nvPr>
            <p:ph type="sldNum" sz="quarter" idx="5"/>
          </p:nvPr>
        </p:nvSpPr>
        <p:spPr>
          <a:noFill/>
        </p:spPr>
        <p:txBody>
          <a:bodyPr/>
          <a:lstStyle/>
          <a:p>
            <a:fld id="{BE7FD8EB-0465-44BF-B636-65750B0EF352}" type="slidenum">
              <a:rPr lang="en-US" smtClean="0"/>
            </a:fld>
            <a:endParaRPr 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Slide Image Placeholder 1"/>
          <p:cNvSpPr>
            <a:spLocks noGrp="1" noRot="1" noChangeAspect="1" noTextEdit="1"/>
          </p:cNvSpPr>
          <p:nvPr>
            <p:ph type="sldImg"/>
          </p:nvPr>
        </p:nvSpPr>
        <p:spPr/>
      </p:sp>
      <p:sp>
        <p:nvSpPr>
          <p:cNvPr id="347139" name="Notes Placeholder 2"/>
          <p:cNvSpPr>
            <a:spLocks noGrp="1"/>
          </p:cNvSpPr>
          <p:nvPr>
            <p:ph type="body" idx="1"/>
          </p:nvPr>
        </p:nvSpPr>
        <p:spPr>
          <a:noFill/>
        </p:spPr>
        <p:txBody>
          <a:bodyPr/>
          <a:lstStyle/>
          <a:p>
            <a:pPr eaLnBrk="1" hangingPunct="1"/>
            <a:endParaRPr lang="id-ID" smtClean="0"/>
          </a:p>
        </p:txBody>
      </p:sp>
      <p:sp>
        <p:nvSpPr>
          <p:cNvPr id="347140" name="Slide Number Placeholder 3"/>
          <p:cNvSpPr>
            <a:spLocks noGrp="1"/>
          </p:cNvSpPr>
          <p:nvPr>
            <p:ph type="sldNum" sz="quarter" idx="5"/>
          </p:nvPr>
        </p:nvSpPr>
        <p:spPr>
          <a:noFill/>
        </p:spPr>
        <p:txBody>
          <a:bodyPr/>
          <a:lstStyle/>
          <a:p>
            <a:fld id="{944F3632-4678-4843-B264-A16F4F654158}" type="slidenum">
              <a:rPr lang="en-US" smtClean="0"/>
            </a:fld>
            <a:endParaRPr 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Slide Image Placeholder 1"/>
          <p:cNvSpPr>
            <a:spLocks noGrp="1" noRot="1" noChangeAspect="1" noTextEdit="1"/>
          </p:cNvSpPr>
          <p:nvPr>
            <p:ph type="sldImg"/>
          </p:nvPr>
        </p:nvSpPr>
        <p:spPr/>
      </p:sp>
      <p:sp>
        <p:nvSpPr>
          <p:cNvPr id="348163" name="Notes Placeholder 2"/>
          <p:cNvSpPr>
            <a:spLocks noGrp="1"/>
          </p:cNvSpPr>
          <p:nvPr>
            <p:ph type="body" idx="1"/>
          </p:nvPr>
        </p:nvSpPr>
        <p:spPr>
          <a:noFill/>
        </p:spPr>
        <p:txBody>
          <a:bodyPr/>
          <a:lstStyle/>
          <a:p>
            <a:pPr eaLnBrk="1" hangingPunct="1"/>
            <a:endParaRPr lang="id-ID" smtClean="0"/>
          </a:p>
        </p:txBody>
      </p:sp>
      <p:sp>
        <p:nvSpPr>
          <p:cNvPr id="348164" name="Slide Number Placeholder 3"/>
          <p:cNvSpPr>
            <a:spLocks noGrp="1"/>
          </p:cNvSpPr>
          <p:nvPr>
            <p:ph type="sldNum" sz="quarter" idx="5"/>
          </p:nvPr>
        </p:nvSpPr>
        <p:spPr>
          <a:noFill/>
        </p:spPr>
        <p:txBody>
          <a:bodyPr/>
          <a:lstStyle/>
          <a:p>
            <a:fld id="{9B8171F0-F48A-4675-A7EC-B1515EE6AA80}" type="slidenum">
              <a:rPr lang="en-US" smtClean="0"/>
            </a:fld>
            <a:endParaRPr 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Slide Image Placeholder 1"/>
          <p:cNvSpPr>
            <a:spLocks noGrp="1" noRot="1" noChangeAspect="1" noTextEdit="1"/>
          </p:cNvSpPr>
          <p:nvPr>
            <p:ph type="sldImg"/>
          </p:nvPr>
        </p:nvSpPr>
        <p:spPr/>
      </p:sp>
      <p:sp>
        <p:nvSpPr>
          <p:cNvPr id="349187" name="Notes Placeholder 2"/>
          <p:cNvSpPr>
            <a:spLocks noGrp="1"/>
          </p:cNvSpPr>
          <p:nvPr>
            <p:ph type="body" idx="1"/>
          </p:nvPr>
        </p:nvSpPr>
        <p:spPr>
          <a:noFill/>
        </p:spPr>
        <p:txBody>
          <a:bodyPr/>
          <a:lstStyle/>
          <a:p>
            <a:pPr eaLnBrk="1" hangingPunct="1"/>
            <a:endParaRPr lang="id-ID" smtClean="0"/>
          </a:p>
        </p:txBody>
      </p:sp>
      <p:sp>
        <p:nvSpPr>
          <p:cNvPr id="349188" name="Slide Number Placeholder 3"/>
          <p:cNvSpPr>
            <a:spLocks noGrp="1"/>
          </p:cNvSpPr>
          <p:nvPr>
            <p:ph type="sldNum" sz="quarter" idx="5"/>
          </p:nvPr>
        </p:nvSpPr>
        <p:spPr>
          <a:noFill/>
        </p:spPr>
        <p:txBody>
          <a:bodyPr/>
          <a:lstStyle/>
          <a:p>
            <a:fld id="{B696DB7A-1FDF-4788-9E7B-4A2D0FBB4083}" type="slidenum">
              <a:rPr lang="en-US" smtClean="0"/>
            </a:fld>
            <a:endParaRPr 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Slide Image Placeholder 1"/>
          <p:cNvSpPr>
            <a:spLocks noGrp="1" noRot="1" noChangeAspect="1" noTextEdit="1"/>
          </p:cNvSpPr>
          <p:nvPr>
            <p:ph type="sldImg"/>
          </p:nvPr>
        </p:nvSpPr>
        <p:spPr/>
      </p:sp>
      <p:sp>
        <p:nvSpPr>
          <p:cNvPr id="350211" name="Notes Placeholder 2"/>
          <p:cNvSpPr>
            <a:spLocks noGrp="1"/>
          </p:cNvSpPr>
          <p:nvPr>
            <p:ph type="body" idx="1"/>
          </p:nvPr>
        </p:nvSpPr>
        <p:spPr>
          <a:noFill/>
        </p:spPr>
        <p:txBody>
          <a:bodyPr/>
          <a:lstStyle/>
          <a:p>
            <a:pPr eaLnBrk="1" hangingPunct="1"/>
            <a:endParaRPr lang="id-ID" smtClean="0"/>
          </a:p>
        </p:txBody>
      </p:sp>
      <p:sp>
        <p:nvSpPr>
          <p:cNvPr id="350212" name="Slide Number Placeholder 3"/>
          <p:cNvSpPr>
            <a:spLocks noGrp="1"/>
          </p:cNvSpPr>
          <p:nvPr>
            <p:ph type="sldNum" sz="quarter" idx="5"/>
          </p:nvPr>
        </p:nvSpPr>
        <p:spPr>
          <a:noFill/>
        </p:spPr>
        <p:txBody>
          <a:bodyPr/>
          <a:lstStyle/>
          <a:p>
            <a:fld id="{99A775F2-49CD-4155-993A-4BAEC6B1239F}" type="slidenum">
              <a:rPr lang="en-US" smtClean="0"/>
            </a:fld>
            <a:endParaRPr lang="en-U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Slide Image Placeholder 1"/>
          <p:cNvSpPr>
            <a:spLocks noGrp="1" noRot="1" noChangeAspect="1" noTextEdit="1"/>
          </p:cNvSpPr>
          <p:nvPr>
            <p:ph type="sldImg"/>
          </p:nvPr>
        </p:nvSpPr>
        <p:spPr/>
      </p:sp>
      <p:sp>
        <p:nvSpPr>
          <p:cNvPr id="351235" name="Notes Placeholder 2"/>
          <p:cNvSpPr>
            <a:spLocks noGrp="1"/>
          </p:cNvSpPr>
          <p:nvPr>
            <p:ph type="body" idx="1"/>
          </p:nvPr>
        </p:nvSpPr>
        <p:spPr>
          <a:noFill/>
        </p:spPr>
        <p:txBody>
          <a:bodyPr/>
          <a:lstStyle/>
          <a:p>
            <a:pPr eaLnBrk="1" hangingPunct="1"/>
            <a:endParaRPr lang="id-ID" smtClean="0"/>
          </a:p>
        </p:txBody>
      </p:sp>
      <p:sp>
        <p:nvSpPr>
          <p:cNvPr id="351236" name="Slide Number Placeholder 3"/>
          <p:cNvSpPr>
            <a:spLocks noGrp="1"/>
          </p:cNvSpPr>
          <p:nvPr>
            <p:ph type="sldNum" sz="quarter" idx="5"/>
          </p:nvPr>
        </p:nvSpPr>
        <p:spPr>
          <a:noFill/>
        </p:spPr>
        <p:txBody>
          <a:bodyPr/>
          <a:lstStyle/>
          <a:p>
            <a:fld id="{501756F7-32A8-4469-9C1F-DBA114F25521}" type="slidenum">
              <a:rPr lang="en-US" smtClean="0"/>
            </a:fld>
            <a:endParaRPr 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Slide Image Placeholder 1"/>
          <p:cNvSpPr>
            <a:spLocks noGrp="1" noRot="1" noChangeAspect="1" noTextEdit="1"/>
          </p:cNvSpPr>
          <p:nvPr>
            <p:ph type="sldImg"/>
          </p:nvPr>
        </p:nvSpPr>
        <p:spPr/>
      </p:sp>
      <p:sp>
        <p:nvSpPr>
          <p:cNvPr id="352259" name="Notes Placeholder 2"/>
          <p:cNvSpPr>
            <a:spLocks noGrp="1"/>
          </p:cNvSpPr>
          <p:nvPr>
            <p:ph type="body" idx="1"/>
          </p:nvPr>
        </p:nvSpPr>
        <p:spPr>
          <a:noFill/>
        </p:spPr>
        <p:txBody>
          <a:bodyPr/>
          <a:lstStyle/>
          <a:p>
            <a:pPr eaLnBrk="1" hangingPunct="1"/>
            <a:endParaRPr lang="id-ID" smtClean="0"/>
          </a:p>
        </p:txBody>
      </p:sp>
      <p:sp>
        <p:nvSpPr>
          <p:cNvPr id="352260" name="Slide Number Placeholder 3"/>
          <p:cNvSpPr>
            <a:spLocks noGrp="1"/>
          </p:cNvSpPr>
          <p:nvPr>
            <p:ph type="sldNum" sz="quarter" idx="5"/>
          </p:nvPr>
        </p:nvSpPr>
        <p:spPr>
          <a:noFill/>
        </p:spPr>
        <p:txBody>
          <a:bodyPr/>
          <a:lstStyle/>
          <a:p>
            <a:fld id="{3B26F94A-7A6F-422E-9696-3E3D933889A0}" type="slidenum">
              <a:rPr lang="en-US" smtClean="0"/>
            </a:fld>
            <a:endParaRPr lang="en-U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Slide Image Placeholder 1"/>
          <p:cNvSpPr>
            <a:spLocks noGrp="1" noRot="1" noChangeAspect="1" noTextEdit="1"/>
          </p:cNvSpPr>
          <p:nvPr>
            <p:ph type="sldImg"/>
          </p:nvPr>
        </p:nvSpPr>
        <p:spPr/>
      </p:sp>
      <p:sp>
        <p:nvSpPr>
          <p:cNvPr id="353283" name="Notes Placeholder 2"/>
          <p:cNvSpPr>
            <a:spLocks noGrp="1"/>
          </p:cNvSpPr>
          <p:nvPr>
            <p:ph type="body" idx="1"/>
          </p:nvPr>
        </p:nvSpPr>
        <p:spPr>
          <a:noFill/>
        </p:spPr>
        <p:txBody>
          <a:bodyPr/>
          <a:lstStyle/>
          <a:p>
            <a:pPr eaLnBrk="1" hangingPunct="1"/>
            <a:endParaRPr lang="id-ID" smtClean="0"/>
          </a:p>
        </p:txBody>
      </p:sp>
      <p:sp>
        <p:nvSpPr>
          <p:cNvPr id="353284" name="Slide Number Placeholder 3"/>
          <p:cNvSpPr>
            <a:spLocks noGrp="1"/>
          </p:cNvSpPr>
          <p:nvPr>
            <p:ph type="sldNum" sz="quarter" idx="5"/>
          </p:nvPr>
        </p:nvSpPr>
        <p:spPr>
          <a:noFill/>
        </p:spPr>
        <p:txBody>
          <a:bodyPr/>
          <a:lstStyle/>
          <a:p>
            <a:fld id="{B5FC1DA1-0848-4B15-B6EA-4A44F98CE25C}" type="slidenum">
              <a:rPr lang="en-US" smtClean="0"/>
            </a:fld>
            <a:endParaRPr lang="en-US"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Slide Image Placeholder 1"/>
          <p:cNvSpPr>
            <a:spLocks noGrp="1" noRot="1" noChangeAspect="1" noTextEdit="1"/>
          </p:cNvSpPr>
          <p:nvPr>
            <p:ph type="sldImg"/>
          </p:nvPr>
        </p:nvSpPr>
        <p:spPr/>
      </p:sp>
      <p:sp>
        <p:nvSpPr>
          <p:cNvPr id="354307" name="Notes Placeholder 2"/>
          <p:cNvSpPr>
            <a:spLocks noGrp="1"/>
          </p:cNvSpPr>
          <p:nvPr>
            <p:ph type="body" idx="1"/>
          </p:nvPr>
        </p:nvSpPr>
        <p:spPr>
          <a:noFill/>
        </p:spPr>
        <p:txBody>
          <a:bodyPr/>
          <a:lstStyle/>
          <a:p>
            <a:pPr eaLnBrk="1" hangingPunct="1"/>
            <a:endParaRPr lang="id-ID" smtClean="0"/>
          </a:p>
        </p:txBody>
      </p:sp>
      <p:sp>
        <p:nvSpPr>
          <p:cNvPr id="354308" name="Slide Number Placeholder 3"/>
          <p:cNvSpPr>
            <a:spLocks noGrp="1"/>
          </p:cNvSpPr>
          <p:nvPr>
            <p:ph type="sldNum" sz="quarter" idx="5"/>
          </p:nvPr>
        </p:nvSpPr>
        <p:spPr>
          <a:noFill/>
        </p:spPr>
        <p:txBody>
          <a:bodyPr/>
          <a:lstStyle/>
          <a:p>
            <a:fld id="{0D6680B3-273E-4FFD-99B5-1F7D930B5764}" type="slidenum">
              <a:rPr lang="en-US" smtClean="0"/>
            </a:fld>
            <a:endParaRPr lang="en-US"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Slide Image Placeholder 1"/>
          <p:cNvSpPr>
            <a:spLocks noGrp="1" noRot="1" noChangeAspect="1" noTextEdit="1"/>
          </p:cNvSpPr>
          <p:nvPr>
            <p:ph type="sldImg"/>
          </p:nvPr>
        </p:nvSpPr>
        <p:spPr/>
      </p:sp>
      <p:sp>
        <p:nvSpPr>
          <p:cNvPr id="355331" name="Notes Placeholder 2"/>
          <p:cNvSpPr>
            <a:spLocks noGrp="1"/>
          </p:cNvSpPr>
          <p:nvPr>
            <p:ph type="body" idx="1"/>
          </p:nvPr>
        </p:nvSpPr>
        <p:spPr>
          <a:noFill/>
        </p:spPr>
        <p:txBody>
          <a:bodyPr/>
          <a:lstStyle/>
          <a:p>
            <a:pPr eaLnBrk="1" hangingPunct="1"/>
            <a:endParaRPr lang="id-ID" smtClean="0"/>
          </a:p>
        </p:txBody>
      </p:sp>
      <p:sp>
        <p:nvSpPr>
          <p:cNvPr id="355332" name="Slide Number Placeholder 3"/>
          <p:cNvSpPr>
            <a:spLocks noGrp="1"/>
          </p:cNvSpPr>
          <p:nvPr>
            <p:ph type="sldNum" sz="quarter" idx="5"/>
          </p:nvPr>
        </p:nvSpPr>
        <p:spPr>
          <a:noFill/>
        </p:spPr>
        <p:txBody>
          <a:bodyPr/>
          <a:lstStyle/>
          <a:p>
            <a:fld id="{8C69285E-F0E3-4683-AD73-76639BEAFA7C}" type="slidenum">
              <a:rPr lang="en-US" smtClean="0"/>
            </a:fld>
            <a:endParaRPr lang="en-US"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Slide Image Placeholder 1"/>
          <p:cNvSpPr>
            <a:spLocks noGrp="1" noRot="1" noChangeAspect="1" noTextEdit="1"/>
          </p:cNvSpPr>
          <p:nvPr>
            <p:ph type="sldImg"/>
          </p:nvPr>
        </p:nvSpPr>
        <p:spPr/>
      </p:sp>
      <p:sp>
        <p:nvSpPr>
          <p:cNvPr id="356355" name="Notes Placeholder 2"/>
          <p:cNvSpPr>
            <a:spLocks noGrp="1"/>
          </p:cNvSpPr>
          <p:nvPr>
            <p:ph type="body" idx="1"/>
          </p:nvPr>
        </p:nvSpPr>
        <p:spPr>
          <a:noFill/>
        </p:spPr>
        <p:txBody>
          <a:bodyPr/>
          <a:lstStyle/>
          <a:p>
            <a:pPr eaLnBrk="1" hangingPunct="1"/>
            <a:endParaRPr lang="id-ID" smtClean="0"/>
          </a:p>
        </p:txBody>
      </p:sp>
      <p:sp>
        <p:nvSpPr>
          <p:cNvPr id="356356" name="Slide Number Placeholder 3"/>
          <p:cNvSpPr>
            <a:spLocks noGrp="1"/>
          </p:cNvSpPr>
          <p:nvPr>
            <p:ph type="sldNum" sz="quarter" idx="5"/>
          </p:nvPr>
        </p:nvSpPr>
        <p:spPr>
          <a:noFill/>
        </p:spPr>
        <p:txBody>
          <a:bodyPr/>
          <a:lstStyle/>
          <a:p>
            <a:fld id="{48B715DC-A200-49C5-B072-4450F7A473B3}" type="slidenum">
              <a:rPr lang="en-US" smtClean="0"/>
            </a:fld>
            <a:endParaRPr lang="en-US"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Slide Image Placeholder 1"/>
          <p:cNvSpPr>
            <a:spLocks noGrp="1" noRot="1" noChangeAspect="1" noTextEdit="1"/>
          </p:cNvSpPr>
          <p:nvPr>
            <p:ph type="sldImg"/>
          </p:nvPr>
        </p:nvSpPr>
        <p:spPr/>
      </p:sp>
      <p:sp>
        <p:nvSpPr>
          <p:cNvPr id="357379" name="Notes Placeholder 2"/>
          <p:cNvSpPr>
            <a:spLocks noGrp="1"/>
          </p:cNvSpPr>
          <p:nvPr>
            <p:ph type="body" idx="1"/>
          </p:nvPr>
        </p:nvSpPr>
        <p:spPr>
          <a:noFill/>
        </p:spPr>
        <p:txBody>
          <a:bodyPr/>
          <a:lstStyle/>
          <a:p>
            <a:pPr eaLnBrk="1" hangingPunct="1"/>
            <a:endParaRPr lang="id-ID" smtClean="0"/>
          </a:p>
        </p:txBody>
      </p:sp>
      <p:sp>
        <p:nvSpPr>
          <p:cNvPr id="357380" name="Slide Number Placeholder 3"/>
          <p:cNvSpPr>
            <a:spLocks noGrp="1"/>
          </p:cNvSpPr>
          <p:nvPr>
            <p:ph type="sldNum" sz="quarter" idx="5"/>
          </p:nvPr>
        </p:nvSpPr>
        <p:spPr>
          <a:noFill/>
        </p:spPr>
        <p:txBody>
          <a:bodyPr/>
          <a:lstStyle/>
          <a:p>
            <a:fld id="{8FA4924A-4571-4EE5-9AA1-F699BB3DD45F}" type="slidenum">
              <a:rPr lang="en-US" smtClean="0"/>
            </a:fld>
            <a:endParaRPr lang="en-US"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Slide Image Placeholder 1"/>
          <p:cNvSpPr>
            <a:spLocks noGrp="1" noRot="1" noChangeAspect="1" noTextEdit="1"/>
          </p:cNvSpPr>
          <p:nvPr>
            <p:ph type="sldImg"/>
          </p:nvPr>
        </p:nvSpPr>
        <p:spPr/>
      </p:sp>
      <p:sp>
        <p:nvSpPr>
          <p:cNvPr id="358403" name="Notes Placeholder 2"/>
          <p:cNvSpPr>
            <a:spLocks noGrp="1"/>
          </p:cNvSpPr>
          <p:nvPr>
            <p:ph type="body" idx="1"/>
          </p:nvPr>
        </p:nvSpPr>
        <p:spPr>
          <a:noFill/>
        </p:spPr>
        <p:txBody>
          <a:bodyPr/>
          <a:lstStyle/>
          <a:p>
            <a:pPr eaLnBrk="1" hangingPunct="1"/>
            <a:endParaRPr lang="id-ID" smtClean="0"/>
          </a:p>
        </p:txBody>
      </p:sp>
      <p:sp>
        <p:nvSpPr>
          <p:cNvPr id="358404" name="Slide Number Placeholder 3"/>
          <p:cNvSpPr>
            <a:spLocks noGrp="1"/>
          </p:cNvSpPr>
          <p:nvPr>
            <p:ph type="sldNum" sz="quarter" idx="5"/>
          </p:nvPr>
        </p:nvSpPr>
        <p:spPr>
          <a:noFill/>
        </p:spPr>
        <p:txBody>
          <a:bodyPr/>
          <a:lstStyle/>
          <a:p>
            <a:fld id="{242D5C12-9026-4F89-9C67-C0D30FA038A8}" type="slidenum">
              <a:rPr lang="en-US" smtClean="0"/>
            </a:fld>
            <a:endParaRPr lang="en-US"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Slide Image Placeholder 1"/>
          <p:cNvSpPr>
            <a:spLocks noGrp="1" noRot="1" noChangeAspect="1" noTextEdit="1"/>
          </p:cNvSpPr>
          <p:nvPr>
            <p:ph type="sldImg"/>
          </p:nvPr>
        </p:nvSpPr>
        <p:spPr/>
      </p:sp>
      <p:sp>
        <p:nvSpPr>
          <p:cNvPr id="359427" name="Notes Placeholder 2"/>
          <p:cNvSpPr>
            <a:spLocks noGrp="1"/>
          </p:cNvSpPr>
          <p:nvPr>
            <p:ph type="body" idx="1"/>
          </p:nvPr>
        </p:nvSpPr>
        <p:spPr>
          <a:noFill/>
        </p:spPr>
        <p:txBody>
          <a:bodyPr/>
          <a:lstStyle/>
          <a:p>
            <a:pPr eaLnBrk="1" hangingPunct="1"/>
            <a:endParaRPr lang="id-ID" smtClean="0"/>
          </a:p>
        </p:txBody>
      </p:sp>
      <p:sp>
        <p:nvSpPr>
          <p:cNvPr id="359428" name="Slide Number Placeholder 3"/>
          <p:cNvSpPr>
            <a:spLocks noGrp="1"/>
          </p:cNvSpPr>
          <p:nvPr>
            <p:ph type="sldNum" sz="quarter" idx="5"/>
          </p:nvPr>
        </p:nvSpPr>
        <p:spPr>
          <a:noFill/>
        </p:spPr>
        <p:txBody>
          <a:bodyPr/>
          <a:lstStyle/>
          <a:p>
            <a:fld id="{B3AB6F7F-5151-4E7D-A929-04C7DAD82F85}" type="slidenum">
              <a:rPr lang="en-US" smtClean="0"/>
            </a:fld>
            <a:endParaRPr lang="en-US"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Slide Image Placeholder 1"/>
          <p:cNvSpPr>
            <a:spLocks noGrp="1" noRot="1" noChangeAspect="1" noTextEdit="1"/>
          </p:cNvSpPr>
          <p:nvPr>
            <p:ph type="sldImg"/>
          </p:nvPr>
        </p:nvSpPr>
        <p:spPr/>
      </p:sp>
      <p:sp>
        <p:nvSpPr>
          <p:cNvPr id="360451" name="Notes Placeholder 2"/>
          <p:cNvSpPr>
            <a:spLocks noGrp="1"/>
          </p:cNvSpPr>
          <p:nvPr>
            <p:ph type="body" idx="1"/>
          </p:nvPr>
        </p:nvSpPr>
        <p:spPr>
          <a:noFill/>
        </p:spPr>
        <p:txBody>
          <a:bodyPr/>
          <a:lstStyle/>
          <a:p>
            <a:pPr eaLnBrk="1" hangingPunct="1"/>
            <a:endParaRPr lang="id-ID" smtClean="0"/>
          </a:p>
        </p:txBody>
      </p:sp>
      <p:sp>
        <p:nvSpPr>
          <p:cNvPr id="360452" name="Slide Number Placeholder 3"/>
          <p:cNvSpPr>
            <a:spLocks noGrp="1"/>
          </p:cNvSpPr>
          <p:nvPr>
            <p:ph type="sldNum" sz="quarter" idx="5"/>
          </p:nvPr>
        </p:nvSpPr>
        <p:spPr>
          <a:noFill/>
        </p:spPr>
        <p:txBody>
          <a:bodyPr/>
          <a:lstStyle/>
          <a:p>
            <a:fld id="{5C0220CC-E561-4458-A6AC-8D81CCB1D860}" type="slidenum">
              <a:rPr lang="en-US" smtClean="0"/>
            </a:fld>
            <a:endParaRPr lang="en-US"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Slide Image Placeholder 1"/>
          <p:cNvSpPr>
            <a:spLocks noGrp="1" noRot="1" noChangeAspect="1" noTextEdit="1"/>
          </p:cNvSpPr>
          <p:nvPr>
            <p:ph type="sldImg"/>
          </p:nvPr>
        </p:nvSpPr>
        <p:spPr/>
      </p:sp>
      <p:sp>
        <p:nvSpPr>
          <p:cNvPr id="361475" name="Notes Placeholder 2"/>
          <p:cNvSpPr>
            <a:spLocks noGrp="1"/>
          </p:cNvSpPr>
          <p:nvPr>
            <p:ph type="body" idx="1"/>
          </p:nvPr>
        </p:nvSpPr>
        <p:spPr>
          <a:noFill/>
        </p:spPr>
        <p:txBody>
          <a:bodyPr/>
          <a:lstStyle/>
          <a:p>
            <a:pPr eaLnBrk="1" hangingPunct="1"/>
            <a:endParaRPr lang="id-ID" smtClean="0"/>
          </a:p>
        </p:txBody>
      </p:sp>
      <p:sp>
        <p:nvSpPr>
          <p:cNvPr id="361476" name="Slide Number Placeholder 3"/>
          <p:cNvSpPr>
            <a:spLocks noGrp="1"/>
          </p:cNvSpPr>
          <p:nvPr>
            <p:ph type="sldNum" sz="quarter" idx="5"/>
          </p:nvPr>
        </p:nvSpPr>
        <p:spPr>
          <a:noFill/>
        </p:spPr>
        <p:txBody>
          <a:bodyPr/>
          <a:lstStyle/>
          <a:p>
            <a:fld id="{7D198BE1-8466-4701-BE47-50BADA1719C8}" type="slidenum">
              <a:rPr lang="en-US" smtClean="0"/>
            </a:fld>
            <a:endParaRPr lang="en-US"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Slide Image Placeholder 1"/>
          <p:cNvSpPr>
            <a:spLocks noGrp="1" noRot="1" noChangeAspect="1" noTextEdit="1"/>
          </p:cNvSpPr>
          <p:nvPr>
            <p:ph type="sldImg"/>
          </p:nvPr>
        </p:nvSpPr>
        <p:spPr/>
      </p:sp>
      <p:sp>
        <p:nvSpPr>
          <p:cNvPr id="362499" name="Notes Placeholder 2"/>
          <p:cNvSpPr>
            <a:spLocks noGrp="1"/>
          </p:cNvSpPr>
          <p:nvPr>
            <p:ph type="body" idx="1"/>
          </p:nvPr>
        </p:nvSpPr>
        <p:spPr>
          <a:noFill/>
        </p:spPr>
        <p:txBody>
          <a:bodyPr/>
          <a:lstStyle/>
          <a:p>
            <a:pPr eaLnBrk="1" hangingPunct="1"/>
            <a:endParaRPr lang="id-ID" smtClean="0"/>
          </a:p>
        </p:txBody>
      </p:sp>
      <p:sp>
        <p:nvSpPr>
          <p:cNvPr id="362500" name="Slide Number Placeholder 3"/>
          <p:cNvSpPr>
            <a:spLocks noGrp="1"/>
          </p:cNvSpPr>
          <p:nvPr>
            <p:ph type="sldNum" sz="quarter" idx="5"/>
          </p:nvPr>
        </p:nvSpPr>
        <p:spPr>
          <a:noFill/>
        </p:spPr>
        <p:txBody>
          <a:bodyPr/>
          <a:lstStyle/>
          <a:p>
            <a:fld id="{BEDC23F6-8E19-4509-BC9C-C4894D2CAFF0}" type="slidenum">
              <a:rPr lang="en-US" smtClean="0"/>
            </a:fld>
            <a:endParaRPr lang="en-US"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Slide Image Placeholder 1"/>
          <p:cNvSpPr>
            <a:spLocks noGrp="1" noRot="1" noChangeAspect="1" noTextEdit="1"/>
          </p:cNvSpPr>
          <p:nvPr>
            <p:ph type="sldImg"/>
          </p:nvPr>
        </p:nvSpPr>
        <p:spPr/>
      </p:sp>
      <p:sp>
        <p:nvSpPr>
          <p:cNvPr id="363523" name="Notes Placeholder 2"/>
          <p:cNvSpPr>
            <a:spLocks noGrp="1"/>
          </p:cNvSpPr>
          <p:nvPr>
            <p:ph type="body" idx="1"/>
          </p:nvPr>
        </p:nvSpPr>
        <p:spPr>
          <a:noFill/>
        </p:spPr>
        <p:txBody>
          <a:bodyPr/>
          <a:lstStyle/>
          <a:p>
            <a:pPr eaLnBrk="1" hangingPunct="1"/>
            <a:endParaRPr lang="id-ID" smtClean="0"/>
          </a:p>
        </p:txBody>
      </p:sp>
      <p:sp>
        <p:nvSpPr>
          <p:cNvPr id="363524" name="Slide Number Placeholder 3"/>
          <p:cNvSpPr>
            <a:spLocks noGrp="1"/>
          </p:cNvSpPr>
          <p:nvPr>
            <p:ph type="sldNum" sz="quarter" idx="5"/>
          </p:nvPr>
        </p:nvSpPr>
        <p:spPr>
          <a:noFill/>
        </p:spPr>
        <p:txBody>
          <a:bodyPr/>
          <a:lstStyle/>
          <a:p>
            <a:fld id="{563F2DF0-A8DE-4553-8B85-D073ADAF88E2}" type="slidenum">
              <a:rPr lang="en-US" smtClean="0"/>
            </a:fld>
            <a:endParaRPr lang="en-US"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Slide Image Placeholder 1"/>
          <p:cNvSpPr>
            <a:spLocks noGrp="1" noRot="1" noChangeAspect="1" noTextEdit="1"/>
          </p:cNvSpPr>
          <p:nvPr>
            <p:ph type="sldImg"/>
          </p:nvPr>
        </p:nvSpPr>
        <p:spPr/>
      </p:sp>
      <p:sp>
        <p:nvSpPr>
          <p:cNvPr id="364547" name="Notes Placeholder 2"/>
          <p:cNvSpPr>
            <a:spLocks noGrp="1"/>
          </p:cNvSpPr>
          <p:nvPr>
            <p:ph type="body" idx="1"/>
          </p:nvPr>
        </p:nvSpPr>
        <p:spPr>
          <a:noFill/>
        </p:spPr>
        <p:txBody>
          <a:bodyPr/>
          <a:lstStyle/>
          <a:p>
            <a:pPr eaLnBrk="1" hangingPunct="1"/>
            <a:endParaRPr lang="id-ID" smtClean="0"/>
          </a:p>
        </p:txBody>
      </p:sp>
      <p:sp>
        <p:nvSpPr>
          <p:cNvPr id="364548" name="Slide Number Placeholder 3"/>
          <p:cNvSpPr>
            <a:spLocks noGrp="1"/>
          </p:cNvSpPr>
          <p:nvPr>
            <p:ph type="sldNum" sz="quarter" idx="5"/>
          </p:nvPr>
        </p:nvSpPr>
        <p:spPr>
          <a:noFill/>
        </p:spPr>
        <p:txBody>
          <a:bodyPr/>
          <a:lstStyle/>
          <a:p>
            <a:fld id="{E4B4D6E9-A2B5-4D73-8A7D-D74E9E0E489E}" type="slidenum">
              <a:rPr lang="en-US" smtClean="0"/>
            </a:fld>
            <a:endParaRPr lang="en-US"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Slide Image Placeholder 1"/>
          <p:cNvSpPr>
            <a:spLocks noGrp="1" noRot="1" noChangeAspect="1" noTextEdit="1"/>
          </p:cNvSpPr>
          <p:nvPr>
            <p:ph type="sldImg"/>
          </p:nvPr>
        </p:nvSpPr>
        <p:spPr/>
      </p:sp>
      <p:sp>
        <p:nvSpPr>
          <p:cNvPr id="365571" name="Notes Placeholder 2"/>
          <p:cNvSpPr>
            <a:spLocks noGrp="1"/>
          </p:cNvSpPr>
          <p:nvPr>
            <p:ph type="body" idx="1"/>
          </p:nvPr>
        </p:nvSpPr>
        <p:spPr>
          <a:noFill/>
        </p:spPr>
        <p:txBody>
          <a:bodyPr/>
          <a:lstStyle/>
          <a:p>
            <a:pPr eaLnBrk="1" hangingPunct="1"/>
            <a:endParaRPr lang="id-ID" smtClean="0"/>
          </a:p>
        </p:txBody>
      </p:sp>
      <p:sp>
        <p:nvSpPr>
          <p:cNvPr id="365572" name="Slide Number Placeholder 3"/>
          <p:cNvSpPr>
            <a:spLocks noGrp="1"/>
          </p:cNvSpPr>
          <p:nvPr>
            <p:ph type="sldNum" sz="quarter" idx="5"/>
          </p:nvPr>
        </p:nvSpPr>
        <p:spPr>
          <a:noFill/>
        </p:spPr>
        <p:txBody>
          <a:bodyPr/>
          <a:lstStyle/>
          <a:p>
            <a:fld id="{B0AFBB28-BB75-4D06-B3CF-D0DC57E46C4A}" type="slidenum">
              <a:rPr lang="en-US" smtClean="0"/>
            </a:fld>
            <a:endParaRPr lang="en-US"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Slide Image Placeholder 1"/>
          <p:cNvSpPr>
            <a:spLocks noGrp="1" noRot="1" noChangeAspect="1" noTextEdit="1"/>
          </p:cNvSpPr>
          <p:nvPr>
            <p:ph type="sldImg"/>
          </p:nvPr>
        </p:nvSpPr>
        <p:spPr/>
      </p:sp>
      <p:sp>
        <p:nvSpPr>
          <p:cNvPr id="366595" name="Notes Placeholder 2"/>
          <p:cNvSpPr>
            <a:spLocks noGrp="1"/>
          </p:cNvSpPr>
          <p:nvPr>
            <p:ph type="body" idx="1"/>
          </p:nvPr>
        </p:nvSpPr>
        <p:spPr>
          <a:noFill/>
        </p:spPr>
        <p:txBody>
          <a:bodyPr/>
          <a:lstStyle/>
          <a:p>
            <a:pPr eaLnBrk="1" hangingPunct="1"/>
            <a:endParaRPr lang="id-ID" smtClean="0"/>
          </a:p>
        </p:txBody>
      </p:sp>
      <p:sp>
        <p:nvSpPr>
          <p:cNvPr id="366596" name="Slide Number Placeholder 3"/>
          <p:cNvSpPr>
            <a:spLocks noGrp="1"/>
          </p:cNvSpPr>
          <p:nvPr>
            <p:ph type="sldNum" sz="quarter" idx="5"/>
          </p:nvPr>
        </p:nvSpPr>
        <p:spPr>
          <a:noFill/>
        </p:spPr>
        <p:txBody>
          <a:bodyPr/>
          <a:lstStyle/>
          <a:p>
            <a:fld id="{0F819220-6641-4DD7-A4EC-DAD66A610E10}" type="slidenum">
              <a:rPr lang="en-US" smtClean="0"/>
            </a:fld>
            <a:endParaRPr lang="en-US" smtClean="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Slide Image Placeholder 1"/>
          <p:cNvSpPr>
            <a:spLocks noGrp="1" noRot="1" noChangeAspect="1" noTextEdit="1"/>
          </p:cNvSpPr>
          <p:nvPr>
            <p:ph type="sldImg"/>
          </p:nvPr>
        </p:nvSpPr>
        <p:spPr/>
      </p:sp>
      <p:sp>
        <p:nvSpPr>
          <p:cNvPr id="367619" name="Notes Placeholder 2"/>
          <p:cNvSpPr>
            <a:spLocks noGrp="1"/>
          </p:cNvSpPr>
          <p:nvPr>
            <p:ph type="body" idx="1"/>
          </p:nvPr>
        </p:nvSpPr>
        <p:spPr>
          <a:noFill/>
        </p:spPr>
        <p:txBody>
          <a:bodyPr/>
          <a:lstStyle/>
          <a:p>
            <a:pPr eaLnBrk="1" hangingPunct="1"/>
            <a:endParaRPr lang="id-ID" smtClean="0"/>
          </a:p>
        </p:txBody>
      </p:sp>
      <p:sp>
        <p:nvSpPr>
          <p:cNvPr id="367620" name="Slide Number Placeholder 3"/>
          <p:cNvSpPr>
            <a:spLocks noGrp="1"/>
          </p:cNvSpPr>
          <p:nvPr>
            <p:ph type="sldNum" sz="quarter" idx="5"/>
          </p:nvPr>
        </p:nvSpPr>
        <p:spPr>
          <a:noFill/>
        </p:spPr>
        <p:txBody>
          <a:bodyPr/>
          <a:lstStyle/>
          <a:p>
            <a:fld id="{24E9C21C-8F14-4911-BA2C-5868ED5661D4}" type="slidenum">
              <a:rPr lang="en-US" smtClean="0"/>
            </a:fld>
            <a:endParaRPr lang="en-US"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Slide Image Placeholder 1"/>
          <p:cNvSpPr>
            <a:spLocks noGrp="1" noRot="1" noChangeAspect="1" noTextEdit="1"/>
          </p:cNvSpPr>
          <p:nvPr>
            <p:ph type="sldImg"/>
          </p:nvPr>
        </p:nvSpPr>
        <p:spPr/>
      </p:sp>
      <p:sp>
        <p:nvSpPr>
          <p:cNvPr id="368643" name="Notes Placeholder 2"/>
          <p:cNvSpPr>
            <a:spLocks noGrp="1"/>
          </p:cNvSpPr>
          <p:nvPr>
            <p:ph type="body" idx="1"/>
          </p:nvPr>
        </p:nvSpPr>
        <p:spPr>
          <a:noFill/>
        </p:spPr>
        <p:txBody>
          <a:bodyPr/>
          <a:lstStyle/>
          <a:p>
            <a:pPr eaLnBrk="1" hangingPunct="1"/>
            <a:endParaRPr lang="id-ID" smtClean="0"/>
          </a:p>
        </p:txBody>
      </p:sp>
      <p:sp>
        <p:nvSpPr>
          <p:cNvPr id="368644" name="Slide Number Placeholder 3"/>
          <p:cNvSpPr>
            <a:spLocks noGrp="1"/>
          </p:cNvSpPr>
          <p:nvPr>
            <p:ph type="sldNum" sz="quarter" idx="5"/>
          </p:nvPr>
        </p:nvSpPr>
        <p:spPr>
          <a:noFill/>
        </p:spPr>
        <p:txBody>
          <a:bodyPr/>
          <a:lstStyle/>
          <a:p>
            <a:fld id="{B704DAB7-F2CD-4F4A-A0B4-F07A02F64A31}" type="slidenum">
              <a:rPr lang="en-US" smtClean="0"/>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A9913992-B2B9-41BB-A8AC-76E7B8F4E9B0}" type="slidenum">
              <a:rPr 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049DD23B-A08B-4A76-9F61-AEC462E5D146}" type="slidenum">
              <a:rPr 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1AF79294-E8A8-437E-A520-405226579E23}" type="slidenum">
              <a:rPr 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579F1EC2-E438-4EF2-9955-BE863F4BBE29}" type="slidenum">
              <a:rPr 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7" name="Rectangle 4"/>
          <p:cNvSpPr>
            <a:spLocks noGrp="1" noChangeArrowheads="1"/>
          </p:cNvSpPr>
          <p:nvPr>
            <p:ph type="dt" sz="half" idx="10"/>
          </p:nvPr>
        </p:nvSpPr>
        <p:spPr/>
        <p:txBody>
          <a:bodyPr/>
          <a:lstStyle>
            <a:lvl1pPr>
              <a:defRPr/>
            </a:lvl1pPr>
          </a:lstStyle>
          <a:p>
            <a:pPr>
              <a:defRPr/>
            </a:pPr>
            <a:endParaRPr lang="en-US"/>
          </a:p>
        </p:txBody>
      </p:sp>
      <p:sp>
        <p:nvSpPr>
          <p:cNvPr id="8" name="Rectangle 5"/>
          <p:cNvSpPr>
            <a:spLocks noGrp="1" noChangeArrowheads="1"/>
          </p:cNvSpPr>
          <p:nvPr>
            <p:ph type="ftr" sz="quarter" idx="11"/>
          </p:nvPr>
        </p:nvSpPr>
        <p:spPr/>
        <p:txBody>
          <a:bodyPr/>
          <a:lstStyle>
            <a:lvl1pPr>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pPr>
              <a:defRPr/>
            </a:pPr>
            <a:fld id="{A02D7DF8-D787-4E87-8848-EACAA477AEBA}" type="slidenum">
              <a:rPr 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Rectangle 4"/>
          <p:cNvSpPr>
            <a:spLocks noGrp="1" noChangeArrowheads="1"/>
          </p:cNvSpPr>
          <p:nvPr>
            <p:ph type="dt" sz="half" idx="10"/>
          </p:nvPr>
        </p:nvSpPr>
        <p:spPr/>
        <p:txBody>
          <a:bodyPr/>
          <a:lstStyle>
            <a:lvl1pPr>
              <a:defRPr/>
            </a:lvl1pPr>
          </a:lstStyle>
          <a:p>
            <a:pPr>
              <a:defRPr/>
            </a:pP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9AF75429-3A4D-43EE-99BD-E82E3B076A39}" type="slidenum">
              <a:rPr 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p>
        </p:txBody>
      </p:sp>
      <p:sp>
        <p:nvSpPr>
          <p:cNvPr id="3" name="Rectangle 5"/>
          <p:cNvSpPr>
            <a:spLocks noGrp="1" noChangeArrowheads="1"/>
          </p:cNvSpPr>
          <p:nvPr>
            <p:ph type="ftr" sz="quarter" idx="11"/>
          </p:nvPr>
        </p:nvSpPr>
        <p:spPr/>
        <p:txBody>
          <a:bodyPr/>
          <a:lstStyle>
            <a:lvl1pPr>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pPr>
              <a:defRPr/>
            </a:pPr>
            <a:fld id="{81C9BF0C-0A3E-438A-B70D-65AE56B34B79}" type="slidenum">
              <a:rPr 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519C1F81-57CC-41DD-A357-3A9611C3D185}" type="slidenum">
              <a:rPr 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B63252A2-E0EB-445F-B0C0-CB36A71A730F}" type="slidenum">
              <a:rPr 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725BB217-3D5E-4867-B272-13112C432312}" type="slidenum">
              <a:rPr 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9FA238DE-895D-4448-B9DD-0C75B913C4F8}" type="slidenum">
              <a:rPr lang="en-US"/>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id-ID"/>
          </a:p>
        </p:txBody>
      </p:sp>
      <p:sp>
        <p:nvSpPr>
          <p:cNvPr id="3" name="Rectangle 4"/>
          <p:cNvSpPr>
            <a:spLocks noGrp="1" noChangeArrowheads="1"/>
          </p:cNvSpPr>
          <p:nvPr>
            <p:ph type="dt" sz="half" idx="10"/>
          </p:nvPr>
        </p:nvSpPr>
        <p:spPr/>
        <p:txBody>
          <a:bodyPr/>
          <a:lstStyle>
            <a:lvl1pPr>
              <a:defRPr/>
            </a:lvl1pPr>
          </a:lstStyle>
          <a:p>
            <a:pPr>
              <a:defRPr/>
            </a:pPr>
            <a:endParaRPr lang="en-US"/>
          </a:p>
        </p:txBody>
      </p:sp>
      <p:sp>
        <p:nvSpPr>
          <p:cNvPr id="4" name="Rectangle 5"/>
          <p:cNvSpPr>
            <a:spLocks noGrp="1" noChangeArrowheads="1"/>
          </p:cNvSpPr>
          <p:nvPr>
            <p:ph type="ftr" sz="quarter" idx="11"/>
          </p:nvPr>
        </p:nvSpPr>
        <p:spPr/>
        <p:txBody>
          <a:bodyPr/>
          <a:lstStyle>
            <a:lvl1pPr>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pPr>
              <a:defRPr/>
            </a:pPr>
            <a:fld id="{EECBAF65-F6F9-4723-A832-F0E6A2321E3F}" type="slidenum">
              <a:rPr 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82"/>
            </a:gs>
            <a:gs pos="14999">
              <a:srgbClr val="66008F"/>
            </a:gs>
            <a:gs pos="32500">
              <a:srgbClr val="BA0066"/>
            </a:gs>
            <a:gs pos="45000">
              <a:srgbClr val="FF0000"/>
            </a:gs>
            <a:gs pos="50000">
              <a:srgbClr val="FF8200"/>
            </a:gs>
            <a:gs pos="55000">
              <a:srgbClr val="FF0000"/>
            </a:gs>
            <a:gs pos="67500">
              <a:srgbClr val="BA0066"/>
            </a:gs>
            <a:gs pos="85001">
              <a:srgbClr val="66008F"/>
            </a:gs>
            <a:gs pos="100000">
              <a:srgbClr val="000082"/>
            </a:gs>
          </a:gsLst>
          <a:lin ang="18900000" scaled="1"/>
        </a:gra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en-US" smtClean="0"/>
              <a:t>Click to edit Master title style</a:t>
            </a:r>
            <a:endParaRPr lang="en-US" smtClean="0"/>
          </a:p>
        </p:txBody>
      </p:sp>
      <p:sp>
        <p:nvSpPr>
          <p:cNvPr id="18435" name="Rectangle 3"/>
          <p:cNvSpPr>
            <a:spLocks noGrp="1" noChangeArrowheads="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spcBef>
                <a:spcPct val="0"/>
              </a:spcBef>
              <a:defRPr sz="1400" b="0">
                <a:solidFill>
                  <a:schemeClr val="tx1"/>
                </a:solidFill>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spcBef>
                <a:spcPct val="0"/>
              </a:spcBef>
              <a:defRPr sz="1400" b="0">
                <a:solidFill>
                  <a:schemeClr val="tx1"/>
                </a:solidFill>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spcBef>
                <a:spcPct val="0"/>
              </a:spcBef>
              <a:defRPr sz="1400" b="0">
                <a:solidFill>
                  <a:schemeClr val="tx1"/>
                </a:solidFill>
              </a:defRPr>
            </a:lvl1pPr>
          </a:lstStyle>
          <a:p>
            <a:pPr>
              <a:defRPr/>
            </a:pPr>
            <a:fld id="{A90F63AA-ED0D-4E59-A540-C1FC8440162E}" type="slidenum">
              <a:rPr 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image" Target="../media/image3.w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image" Target="../media/image14.jpe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84.xml"/><Relationship Id="rId2" Type="http://schemas.openxmlformats.org/officeDocument/2006/relationships/slideLayout" Target="../slideLayouts/slideLayout2.xml"/><Relationship Id="rId1" Type="http://schemas.openxmlformats.org/officeDocument/2006/relationships/image" Target="../media/image15.jpe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auto">
          <a:xfrm>
            <a:off x="642910" y="4429132"/>
            <a:ext cx="8001056" cy="1643074"/>
          </a:xfrm>
          <a:prstGeom prst="rect">
            <a:avLst/>
          </a:prstGeom>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lIns="0" tIns="0" rIns="0" bIns="0"/>
          <a:lstStyle/>
          <a:p>
            <a:pPr>
              <a:defRPr/>
            </a:pPr>
            <a:endParaRPr lang="id-ID">
              <a:solidFill>
                <a:schemeClr val="bg1"/>
              </a:solidFill>
            </a:endParaRPr>
          </a:p>
        </p:txBody>
      </p:sp>
      <p:sp>
        <p:nvSpPr>
          <p:cNvPr id="6" name="TextBox 5"/>
          <p:cNvSpPr txBox="1">
            <a:spLocks noChangeArrowheads="1"/>
          </p:cNvSpPr>
          <p:nvPr/>
        </p:nvSpPr>
        <p:spPr bwMode="auto">
          <a:xfrm>
            <a:off x="500063" y="4605338"/>
            <a:ext cx="8215312" cy="1323975"/>
          </a:xfrm>
          <a:prstGeom prst="rect">
            <a:avLst/>
          </a:prstGeom>
          <a:noFill/>
          <a:ln w="9525">
            <a:noFill/>
            <a:miter lim="800000"/>
          </a:ln>
        </p:spPr>
        <p:txBody>
          <a:bodyPr>
            <a:spAutoFit/>
          </a:bodyPr>
          <a:lstStyle/>
          <a:p>
            <a:pPr algn="ctr"/>
            <a:r>
              <a:rPr lang="en-US" sz="4000" dirty="0">
                <a:solidFill>
                  <a:srgbClr val="FFFF00"/>
                </a:solidFill>
                <a:latin typeface="Algerian" panose="04020705040A02060702" pitchFamily="82" charset="0"/>
              </a:rPr>
              <a:t>ETIKA PROFESI</a:t>
            </a:r>
            <a:br>
              <a:rPr lang="en-US" sz="4000" dirty="0">
                <a:solidFill>
                  <a:srgbClr val="FFFF00"/>
                </a:solidFill>
                <a:latin typeface="Algerian" panose="04020705040A02060702" pitchFamily="82" charset="0"/>
              </a:rPr>
            </a:br>
            <a:r>
              <a:rPr lang="en-US" sz="4000" dirty="0" smtClean="0">
                <a:solidFill>
                  <a:srgbClr val="FFFF00"/>
                </a:solidFill>
                <a:latin typeface="Algerian" panose="04020705040A02060702" pitchFamily="82" charset="0"/>
              </a:rPr>
              <a:t>(TINJAUAN DARI </a:t>
            </a:r>
            <a:r>
              <a:rPr lang="en-US" sz="4000" dirty="0" err="1" smtClean="0">
                <a:solidFill>
                  <a:srgbClr val="FFFF00"/>
                </a:solidFill>
                <a:latin typeface="Algerian" panose="04020705040A02060702" pitchFamily="82" charset="0"/>
              </a:rPr>
              <a:t>aspek</a:t>
            </a:r>
            <a:r>
              <a:rPr lang="en-US" sz="4000" dirty="0" smtClean="0">
                <a:solidFill>
                  <a:srgbClr val="FFFF00"/>
                </a:solidFill>
                <a:latin typeface="Algerian" panose="04020705040A02060702" pitchFamily="82" charset="0"/>
              </a:rPr>
              <a:t> BISNIS</a:t>
            </a:r>
            <a:r>
              <a:rPr lang="en-US" sz="4000" dirty="0">
                <a:solidFill>
                  <a:srgbClr val="FFFF00"/>
                </a:solidFill>
                <a:latin typeface="Algerian" panose="04020705040A02060702" pitchFamily="82" charset="0"/>
              </a:rPr>
              <a:t>)</a:t>
            </a:r>
            <a:endParaRPr lang="id-ID" sz="4000" dirty="0">
              <a:solidFill>
                <a:srgbClr val="FFFF00"/>
              </a:solidFill>
              <a:latin typeface="Algerian" panose="04020705040A02060702" pitchFamily="82" charset="0"/>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2700000" scaled="1"/>
        </a:gradFill>
        <a:effectLst/>
      </p:bgPr>
    </p:bg>
    <p:spTree>
      <p:nvGrpSpPr>
        <p:cNvPr id="1" name=""/>
        <p:cNvGrpSpPr/>
        <p:nvPr/>
      </p:nvGrpSpPr>
      <p:grpSpPr>
        <a:xfrm>
          <a:off x="0" y="0"/>
          <a:ext cx="0" cy="0"/>
          <a:chOff x="0" y="0"/>
          <a:chExt cx="0" cy="0"/>
        </a:xfrm>
      </p:grpSpPr>
      <p:sp>
        <p:nvSpPr>
          <p:cNvPr id="6" name="Rounded Rectangle 5"/>
          <p:cNvSpPr/>
          <p:nvPr/>
        </p:nvSpPr>
        <p:spPr bwMode="auto">
          <a:xfrm>
            <a:off x="428628" y="285728"/>
            <a:ext cx="8072462" cy="857256"/>
          </a:xfrm>
          <a:prstGeom prst="round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lIns="0" tIns="0" rIns="0" bIns="0"/>
          <a:lstStyle/>
          <a:p>
            <a:pPr>
              <a:defRPr/>
            </a:pPr>
            <a:endParaRPr lang="id-ID">
              <a:solidFill>
                <a:schemeClr val="bg1"/>
              </a:solidFill>
            </a:endParaRPr>
          </a:p>
        </p:txBody>
      </p:sp>
      <p:sp>
        <p:nvSpPr>
          <p:cNvPr id="4" name="TextBox 3"/>
          <p:cNvSpPr txBox="1"/>
          <p:nvPr/>
        </p:nvSpPr>
        <p:spPr>
          <a:xfrm>
            <a:off x="642910" y="357166"/>
            <a:ext cx="7929618" cy="707886"/>
          </a:xfrm>
          <a:prstGeom prst="rect">
            <a:avLst/>
          </a:prstGeom>
          <a:noFill/>
        </p:spPr>
        <p:txBody>
          <a:bodyPr>
            <a:spAutoFit/>
          </a:bodyPr>
          <a:lstStyle/>
          <a:p>
            <a:pPr marL="514350" indent="-514350" algn="ctr">
              <a:buFont typeface="+mj-lt"/>
              <a:buAutoNum type="romanUcPeriod"/>
              <a:defRPr/>
            </a:pPr>
            <a:r>
              <a:rPr lang="id-ID" sz="4000" dirty="0">
                <a:ln w="17780" cmpd="sng">
                  <a:solidFill>
                    <a:srgbClr val="002060"/>
                  </a:solidFill>
                  <a:prstDash val="solid"/>
                  <a:miter lim="800000"/>
                </a:ln>
                <a:solidFill>
                  <a:srgbClr val="0066FF"/>
                </a:soli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rPr>
              <a:t>ETIKA</a:t>
            </a:r>
            <a:endParaRPr lang="id-ID" sz="4000" dirty="0">
              <a:ln w="17780" cmpd="sng">
                <a:solidFill>
                  <a:srgbClr val="002060"/>
                </a:solidFill>
                <a:prstDash val="solid"/>
                <a:miter lim="800000"/>
              </a:ln>
              <a:solidFill>
                <a:srgbClr val="0066FF"/>
              </a:solidFill>
              <a:effectLst>
                <a:outerShdw blurRad="55000" dist="50800" dir="5400000" algn="tl">
                  <a:srgbClr val="000000">
                    <a:alpha val="33000"/>
                  </a:srgbClr>
                </a:outerShdw>
              </a:effectLst>
              <a:latin typeface="Times New Roman" panose="02020603050405020304" pitchFamily="18" charset="0"/>
              <a:cs typeface="Times New Roman" panose="02020603050405020304" pitchFamily="18" charset="0"/>
            </a:endParaRPr>
          </a:p>
        </p:txBody>
      </p:sp>
      <p:sp>
        <p:nvSpPr>
          <p:cNvPr id="8" name="TextBox 7"/>
          <p:cNvSpPr txBox="1">
            <a:spLocks noChangeArrowheads="1"/>
          </p:cNvSpPr>
          <p:nvPr/>
        </p:nvSpPr>
        <p:spPr bwMode="auto">
          <a:xfrm>
            <a:off x="500063" y="1643063"/>
            <a:ext cx="8215312" cy="4787900"/>
          </a:xfrm>
          <a:prstGeom prst="rect">
            <a:avLst/>
          </a:prstGeom>
          <a:noFill/>
          <a:ln w="9525">
            <a:noFill/>
            <a:miter lim="800000"/>
          </a:ln>
        </p:spPr>
        <p:txBody>
          <a:bodyPr>
            <a:spAutoFit/>
          </a:bodyPr>
          <a:lstStyle/>
          <a:p>
            <a:pPr marL="457200" indent="-457200" algn="just">
              <a:lnSpc>
                <a:spcPct val="120000"/>
              </a:lnSpc>
              <a:spcBef>
                <a:spcPts val="600"/>
              </a:spcBef>
              <a:spcAft>
                <a:spcPts val="1200"/>
              </a:spcAft>
              <a:buFontTx/>
              <a:buAutoNum type="arabicPeriod"/>
            </a:pPr>
            <a:r>
              <a:rPr lang="en-US">
                <a:solidFill>
                  <a:schemeClr val="tx1"/>
                </a:solidFill>
                <a:latin typeface="Century Gothic" panose="020B0502020202020204" pitchFamily="34" charset="0"/>
              </a:rPr>
              <a:t>Etika berasal dari kata Yunani ETHOS dalam bentuk jamak TA ETHA = adat istiadat atau kebiasaan. Etika berkaitan dengan kebiasaan hidup yang baik, baik pada diri, masyarakat atau kelompok masyarakat.</a:t>
            </a:r>
            <a:endParaRPr lang="en-US">
              <a:solidFill>
                <a:schemeClr val="tx1"/>
              </a:solidFill>
              <a:latin typeface="Century Gothic" panose="020B0502020202020204" pitchFamily="34" charset="0"/>
            </a:endParaRPr>
          </a:p>
          <a:p>
            <a:pPr marL="457200" indent="-457200" algn="just">
              <a:lnSpc>
                <a:spcPct val="120000"/>
              </a:lnSpc>
              <a:spcBef>
                <a:spcPts val="600"/>
              </a:spcBef>
            </a:pPr>
            <a:r>
              <a:rPr lang="en-US">
                <a:solidFill>
                  <a:schemeClr val="tx1"/>
                </a:solidFill>
                <a:latin typeface="Century Gothic" panose="020B0502020202020204" pitchFamily="34" charset="0"/>
              </a:rPr>
              <a:t>	Moralitas berasal kata latin MOS dalam bentuk jamak MORES = adat istiadat atau kebiasaan jadi ada pengertian antara ETIKA dan MORALITAS adalah sama, yaitu sistem nilai bagaimana manusia harus hidup dengan baik.</a:t>
            </a:r>
            <a:endParaRPr lang="en-US">
              <a:solidFill>
                <a:schemeClr val="tx1"/>
              </a:solidFill>
              <a:latin typeface="Century Gothic" panose="020B0502020202020204" pitchFamily="34" charset="0"/>
            </a:endParaRP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Scale>
                                      <p:cBhvr>
                                        <p:cTn id="1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4"/>
                                        </p:tgtEl>
                                        <p:attrNameLst>
                                          <p:attrName>ppt_x</p:attrName>
                                          <p:attrName>ppt_y</p:attrName>
                                        </p:attrNameLst>
                                      </p:cBhvr>
                                    </p:animMotion>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39" presetClass="entr" presetSubtype="0" accel="100000"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1" dur="500" fill="hold"/>
                                        <p:tgtEl>
                                          <p:spTgt spid="8">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2" dur="500" fill="hold"/>
                                        <p:tgtEl>
                                          <p:spTgt spid="8">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23"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par>
                          <p:cTn id="24" fill="hold">
                            <p:stCondLst>
                              <p:cond delay="500"/>
                            </p:stCondLst>
                            <p:childTnLst>
                              <p:par>
                                <p:cTn id="25" presetID="51" presetClass="entr" presetSubtype="0" fill="hold" nodeType="after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animEffect transition="in" filter="fade">
                                      <p:cBhvr>
                                        <p:cTn id="27" dur="770" decel="100000"/>
                                        <p:tgtEl>
                                          <p:spTgt spid="8">
                                            <p:txEl>
                                              <p:pRg st="1" end="1"/>
                                            </p:txEl>
                                          </p:spTgt>
                                        </p:tgtEl>
                                      </p:cBhvr>
                                    </p:animEffect>
                                    <p:animScale>
                                      <p:cBhvr>
                                        <p:cTn id="28" dur="770" decel="100000"/>
                                        <p:tgtEl>
                                          <p:spTgt spid="8">
                                            <p:txEl>
                                              <p:pRg st="1" end="1"/>
                                            </p:txEl>
                                          </p:spTgt>
                                        </p:tgtEl>
                                      </p:cBhvr>
                                      <p:from x="10000" y="10000"/>
                                      <p:to x="200000" y="450000"/>
                                    </p:animScale>
                                    <p:animScale>
                                      <p:cBhvr>
                                        <p:cTn id="29" dur="1230" accel="100000" fill="hold">
                                          <p:stCondLst>
                                            <p:cond delay="770"/>
                                          </p:stCondLst>
                                        </p:cTn>
                                        <p:tgtEl>
                                          <p:spTgt spid="8">
                                            <p:txEl>
                                              <p:pRg st="1" end="1"/>
                                            </p:txEl>
                                          </p:spTgt>
                                        </p:tgtEl>
                                      </p:cBhvr>
                                      <p:from x="200000" y="450000"/>
                                      <p:to x="100000" y="100000"/>
                                    </p:animScale>
                                    <p:set>
                                      <p:cBhvr>
                                        <p:cTn id="30" dur="770" fill="hold"/>
                                        <p:tgtEl>
                                          <p:spTgt spid="8">
                                            <p:txEl>
                                              <p:pRg st="1" end="1"/>
                                            </p:txEl>
                                          </p:spTgt>
                                        </p:tgtEl>
                                        <p:attrNameLst>
                                          <p:attrName>ppt_x</p:attrName>
                                        </p:attrNameLst>
                                      </p:cBhvr>
                                      <p:to>
                                        <p:strVal val="(0.5)"/>
                                      </p:to>
                                    </p:set>
                                    <p:anim from="(0.5)" to="(#ppt_x)" calcmode="lin" valueType="num">
                                      <p:cBhvr>
                                        <p:cTn id="31" dur="1230" accel="100000" fill="hold">
                                          <p:stCondLst>
                                            <p:cond delay="770"/>
                                          </p:stCondLst>
                                        </p:cTn>
                                        <p:tgtEl>
                                          <p:spTgt spid="8">
                                            <p:txEl>
                                              <p:pRg st="1" end="1"/>
                                            </p:txEl>
                                          </p:spTgt>
                                        </p:tgtEl>
                                        <p:attrNameLst>
                                          <p:attrName>ppt_x</p:attrName>
                                        </p:attrNameLst>
                                      </p:cBhvr>
                                    </p:anim>
                                    <p:set>
                                      <p:cBhvr>
                                        <p:cTn id="32" dur="770" fill="hold"/>
                                        <p:tgtEl>
                                          <p:spTgt spid="8">
                                            <p:txEl>
                                              <p:pRg st="1" end="1"/>
                                            </p:txEl>
                                          </p:spTgt>
                                        </p:tgtEl>
                                        <p:attrNameLst>
                                          <p:attrName>ppt_y</p:attrName>
                                        </p:attrNameLst>
                                      </p:cBhvr>
                                      <p:to>
                                        <p:strVal val="(#ppt_y+0.4)"/>
                                      </p:to>
                                    </p:set>
                                    <p:anim from="(#ppt_y+0.4)" to="(#ppt_y)" calcmode="lin" valueType="num">
                                      <p:cBhvr>
                                        <p:cTn id="33" dur="1230" accel="100000" fill="hold">
                                          <p:stCondLst>
                                            <p:cond delay="770"/>
                                          </p:stCondLst>
                                        </p:cTn>
                                        <p:tgtEl>
                                          <p:spTgt spid="8">
                                            <p:txEl>
                                              <p:pRg st="1" end="1"/>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0" scaled="1"/>
        </a:gradFill>
        <a:effectLst/>
      </p:bgPr>
    </p:bg>
    <p:spTree>
      <p:nvGrpSpPr>
        <p:cNvPr id="1" name=""/>
        <p:cNvGrpSpPr/>
        <p:nvPr/>
      </p:nvGrpSpPr>
      <p:grpSpPr>
        <a:xfrm>
          <a:off x="0" y="0"/>
          <a:ext cx="0" cy="0"/>
          <a:chOff x="0" y="0"/>
          <a:chExt cx="0" cy="0"/>
        </a:xfrm>
      </p:grpSpPr>
      <p:sp>
        <p:nvSpPr>
          <p:cNvPr id="3" name="TextBox 2"/>
          <p:cNvSpPr txBox="1"/>
          <p:nvPr/>
        </p:nvSpPr>
        <p:spPr>
          <a:xfrm>
            <a:off x="285750" y="500063"/>
            <a:ext cx="8429625" cy="5949950"/>
          </a:xfrm>
          <a:prstGeom prst="rect">
            <a:avLst/>
          </a:prstGeom>
          <a:noFill/>
        </p:spPr>
        <p:txBody>
          <a:bodyPr>
            <a:spAutoFit/>
          </a:bodyPr>
          <a:lstStyle/>
          <a:p>
            <a:pPr marL="457200" indent="-457200" algn="just">
              <a:lnSpc>
                <a:spcPct val="120000"/>
              </a:lnSpc>
              <a:spcBef>
                <a:spcPts val="600"/>
              </a:spcBef>
              <a:spcAft>
                <a:spcPts val="1200"/>
              </a:spcAft>
              <a:buFontTx/>
              <a:buAutoNum type="arabicPeriod" startAt="2"/>
              <a:defRPr/>
            </a:pPr>
            <a:r>
              <a:rPr lang="en-US" dirty="0" err="1">
                <a:solidFill>
                  <a:schemeClr val="accent2"/>
                </a:solidFill>
                <a:latin typeface="Century Gothic" panose="020B0502020202020204" pitchFamily="34" charset="0"/>
              </a:rPr>
              <a:t>Etika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juga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dipahami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berbeda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dengan</a:t>
            </a:r>
            <a:r>
              <a:rPr lang="en-US" dirty="0">
                <a:solidFill>
                  <a:schemeClr val="accent2"/>
                </a:solidFill>
                <a:latin typeface="Century Gothic" panose="020B0502020202020204" pitchFamily="34" charset="0"/>
              </a:rPr>
              <a:t> MORALITAS. ETIKA  </a:t>
            </a:r>
            <a:r>
              <a:rPr lang="en-US" dirty="0" err="1">
                <a:solidFill>
                  <a:schemeClr val="accent2"/>
                </a:solidFill>
                <a:latin typeface="Century Gothic" panose="020B0502020202020204" pitchFamily="34" charset="0"/>
              </a:rPr>
              <a:t>memiliki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pengertian</a:t>
            </a:r>
            <a:r>
              <a:rPr lang="en-US" dirty="0">
                <a:solidFill>
                  <a:schemeClr val="accent2"/>
                </a:solidFill>
                <a:latin typeface="Century Gothic" panose="020B0502020202020204" pitchFamily="34" charset="0"/>
              </a:rPr>
              <a:t> yang </a:t>
            </a:r>
            <a:r>
              <a:rPr lang="en-US" dirty="0" err="1">
                <a:solidFill>
                  <a:schemeClr val="accent2"/>
                </a:solidFill>
                <a:latin typeface="Century Gothic" panose="020B0502020202020204" pitchFamily="34" charset="0"/>
              </a:rPr>
              <a:t>cukup</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luas</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karena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etika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sebagai</a:t>
            </a:r>
            <a:r>
              <a:rPr lang="en-US" dirty="0">
                <a:solidFill>
                  <a:schemeClr val="accent2"/>
                </a:solidFill>
                <a:latin typeface="Century Gothic" panose="020B0502020202020204" pitchFamily="34" charset="0"/>
              </a:rPr>
              <a:t> </a:t>
            </a:r>
            <a:r>
              <a:rPr lang="en-US" i="1" dirty="0" err="1">
                <a:solidFill>
                  <a:schemeClr val="accent2"/>
                </a:solidFill>
                <a:latin typeface="Century Gothic" panose="020B0502020202020204" pitchFamily="34" charset="0"/>
              </a:rPr>
              <a:t>filsafat</a:t>
            </a:r>
            <a:r>
              <a:rPr lang="en-US" i="1" dirty="0">
                <a:solidFill>
                  <a:schemeClr val="accent2"/>
                </a:solidFill>
                <a:latin typeface="Century Gothic" panose="020B0502020202020204" pitchFamily="34" charset="0"/>
              </a:rPr>
              <a:t> moral </a:t>
            </a:r>
            <a:r>
              <a:rPr lang="en-US" dirty="0" err="1">
                <a:solidFill>
                  <a:schemeClr val="accent2"/>
                </a:solidFill>
                <a:latin typeface="Century Gothic" panose="020B0502020202020204" pitchFamily="34" charset="0"/>
              </a:rPr>
              <a:t>atau</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ilmu</a:t>
            </a:r>
            <a:r>
              <a:rPr lang="en-US" dirty="0">
                <a:solidFill>
                  <a:schemeClr val="accent2"/>
                </a:solidFill>
                <a:latin typeface="Century Gothic" panose="020B0502020202020204" pitchFamily="34" charset="0"/>
              </a:rPr>
              <a:t> yang </a:t>
            </a:r>
            <a:r>
              <a:rPr lang="en-US" dirty="0" err="1">
                <a:solidFill>
                  <a:schemeClr val="accent2"/>
                </a:solidFill>
                <a:latin typeface="Century Gothic" panose="020B0502020202020204" pitchFamily="34" charset="0"/>
              </a:rPr>
              <a:t>membahas</a:t>
            </a:r>
            <a:r>
              <a:rPr lang="en-US" dirty="0">
                <a:solidFill>
                  <a:schemeClr val="accent2"/>
                </a:solidFill>
                <a:latin typeface="Century Gothic" panose="020B0502020202020204" pitchFamily="34" charset="0"/>
              </a:rPr>
              <a:t> </a:t>
            </a:r>
            <a:r>
              <a:rPr lang="en-US" i="1" dirty="0" err="1">
                <a:solidFill>
                  <a:schemeClr val="accent2"/>
                </a:solidFill>
                <a:latin typeface="Century Gothic" panose="020B0502020202020204" pitchFamily="34" charset="0"/>
              </a:rPr>
              <a:t>nilai</a:t>
            </a:r>
            <a:r>
              <a:rPr lang="en-US" i="1" dirty="0">
                <a:solidFill>
                  <a:schemeClr val="accent2"/>
                </a:solidFill>
                <a:latin typeface="Century Gothic" panose="020B0502020202020204" pitchFamily="34" charset="0"/>
              </a:rPr>
              <a:t> </a:t>
            </a:r>
            <a:r>
              <a:rPr lang="en-US" i="1" dirty="0" err="1">
                <a:solidFill>
                  <a:schemeClr val="accent2"/>
                </a:solidFill>
                <a:latin typeface="Century Gothic" panose="020B0502020202020204" pitchFamily="34" charset="0"/>
              </a:rPr>
              <a:t>dan</a:t>
            </a:r>
            <a:r>
              <a:rPr lang="en-US" i="1" dirty="0">
                <a:solidFill>
                  <a:schemeClr val="accent2"/>
                </a:solidFill>
                <a:latin typeface="Century Gothic" panose="020B0502020202020204" pitchFamily="34" charset="0"/>
              </a:rPr>
              <a:t> </a:t>
            </a:r>
            <a:r>
              <a:rPr lang="en-US" i="1" dirty="0" err="1">
                <a:solidFill>
                  <a:schemeClr val="accent2"/>
                </a:solidFill>
                <a:latin typeface="Century Gothic" panose="020B0502020202020204" pitchFamily="34" charset="0"/>
              </a:rPr>
              <a:t>norma</a:t>
            </a:r>
            <a:r>
              <a:rPr lang="en-US" i="1" dirty="0">
                <a:solidFill>
                  <a:schemeClr val="accent2"/>
                </a:solidFill>
                <a:latin typeface="Century Gothic" panose="020B0502020202020204" pitchFamily="34" charset="0"/>
              </a:rPr>
              <a:t>.</a:t>
            </a:r>
            <a:endParaRPr lang="en-US" i="1" dirty="0">
              <a:solidFill>
                <a:schemeClr val="accent2"/>
              </a:solidFill>
              <a:latin typeface="Century Gothic" panose="020B0502020202020204" pitchFamily="34" charset="0"/>
            </a:endParaRPr>
          </a:p>
          <a:p>
            <a:pPr marL="457200" indent="-457200" algn="just">
              <a:lnSpc>
                <a:spcPct val="120000"/>
              </a:lnSpc>
              <a:spcBef>
                <a:spcPts val="600"/>
              </a:spcBef>
              <a:defRPr/>
            </a:pP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Etika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dalam</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pengertian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ini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sebagai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filsafat</a:t>
            </a:r>
            <a:r>
              <a:rPr lang="en-US" dirty="0">
                <a:solidFill>
                  <a:schemeClr val="accent2"/>
                </a:solidFill>
                <a:latin typeface="Century Gothic" panose="020B0502020202020204" pitchFamily="34" charset="0"/>
              </a:rPr>
              <a:t> moral, </a:t>
            </a:r>
            <a:r>
              <a:rPr lang="en-US" dirty="0" err="1">
                <a:solidFill>
                  <a:schemeClr val="accent2"/>
                </a:solidFill>
                <a:latin typeface="Century Gothic" panose="020B0502020202020204" pitchFamily="34" charset="0"/>
              </a:rPr>
              <a:t>sehingga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dapat</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dirumuskan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sebagai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refleksi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kritis</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rasional</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mengenai</a:t>
            </a:r>
            <a:r>
              <a:rPr lang="en-US" dirty="0">
                <a:solidFill>
                  <a:schemeClr val="accent2"/>
                </a:solidFill>
                <a:latin typeface="Century Gothic" panose="020B0502020202020204" pitchFamily="34" charset="0"/>
              </a:rPr>
              <a:t> </a:t>
            </a:r>
            <a:r>
              <a:rPr lang="id-ID" dirty="0">
                <a:solidFill>
                  <a:schemeClr val="accent2"/>
                </a:solidFill>
                <a:latin typeface="Century Gothic" panose="020B0502020202020204" pitchFamily="34" charset="0"/>
              </a:rPr>
              <a:t>:</a:t>
            </a:r>
            <a:endParaRPr lang="en-US" dirty="0">
              <a:solidFill>
                <a:schemeClr val="accent2"/>
              </a:solidFill>
              <a:latin typeface="Century Gothic" panose="020B0502020202020204" pitchFamily="34" charset="0"/>
            </a:endParaRPr>
          </a:p>
          <a:p>
            <a:pPr marL="914400" indent="-457200" algn="just">
              <a:lnSpc>
                <a:spcPct val="120000"/>
              </a:lnSpc>
              <a:spcBef>
                <a:spcPts val="600"/>
              </a:spcBef>
              <a:spcAft>
                <a:spcPts val="1200"/>
              </a:spcAft>
              <a:buFont typeface="Wingdings" panose="05000000000000000000" pitchFamily="2" charset="2"/>
              <a:buChar char="§"/>
              <a:defRPr/>
            </a:pPr>
            <a:r>
              <a:rPr lang="en-US" dirty="0" err="1">
                <a:solidFill>
                  <a:schemeClr val="accent2"/>
                </a:solidFill>
                <a:latin typeface="Century Gothic" panose="020B0502020202020204" pitchFamily="34" charset="0"/>
              </a:rPr>
              <a:t>Nilai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norma</a:t>
            </a:r>
            <a:r>
              <a:rPr lang="en-US" dirty="0">
                <a:solidFill>
                  <a:schemeClr val="accent2"/>
                </a:solidFill>
                <a:latin typeface="Century Gothic" panose="020B0502020202020204" pitchFamily="34" charset="0"/>
              </a:rPr>
              <a:t> yang </a:t>
            </a:r>
            <a:r>
              <a:rPr lang="en-US" dirty="0" err="1">
                <a:solidFill>
                  <a:schemeClr val="accent2"/>
                </a:solidFill>
                <a:latin typeface="Century Gothic" panose="020B0502020202020204" pitchFamily="34" charset="0"/>
              </a:rPr>
              <a:t>menyangkut</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bagaimana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manusia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harus</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hidup</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dengan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baik</a:t>
            </a:r>
            <a:r>
              <a:rPr lang="en-US" dirty="0">
                <a:solidFill>
                  <a:schemeClr val="accent2"/>
                </a:solidFill>
                <a:latin typeface="Century Gothic" panose="020B0502020202020204" pitchFamily="34" charset="0"/>
              </a:rPr>
              <a:t>.</a:t>
            </a:r>
            <a:endParaRPr lang="en-US" dirty="0">
              <a:solidFill>
                <a:schemeClr val="accent2"/>
              </a:solidFill>
              <a:latin typeface="Century Gothic" panose="020B0502020202020204" pitchFamily="34" charset="0"/>
            </a:endParaRPr>
          </a:p>
          <a:p>
            <a:pPr marL="914400" indent="-457200" algn="just">
              <a:lnSpc>
                <a:spcPct val="120000"/>
              </a:lnSpc>
              <a:spcBef>
                <a:spcPts val="600"/>
              </a:spcBef>
              <a:buFont typeface="Wingdings" panose="05000000000000000000" pitchFamily="2" charset="2"/>
              <a:buChar char="§"/>
              <a:defRPr/>
            </a:pPr>
            <a:r>
              <a:rPr lang="en-US" dirty="0" err="1">
                <a:solidFill>
                  <a:schemeClr val="accent2"/>
                </a:solidFill>
                <a:latin typeface="Century Gothic" panose="020B0502020202020204" pitchFamily="34" charset="0"/>
              </a:rPr>
              <a:t>Masalah-masalah</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kehidupan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manusia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dengan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mendasarkan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diri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pada</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nilai</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dan</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nurma</a:t>
            </a:r>
            <a:r>
              <a:rPr lang="en-US" dirty="0">
                <a:solidFill>
                  <a:schemeClr val="accent2"/>
                </a:solidFill>
                <a:latin typeface="Century Gothic" panose="020B0502020202020204" pitchFamily="34" charset="0"/>
              </a:rPr>
              <a:t> moral           yang </a:t>
            </a:r>
            <a:r>
              <a:rPr lang="en-US" dirty="0" err="1">
                <a:solidFill>
                  <a:schemeClr val="accent2"/>
                </a:solidFill>
                <a:latin typeface="Century Gothic" panose="020B0502020202020204" pitchFamily="34" charset="0"/>
              </a:rPr>
              <a:t>umum</a:t>
            </a:r>
            <a:r>
              <a:rPr lang="en-US" dirty="0">
                <a:solidFill>
                  <a:schemeClr val="accent2"/>
                </a:solidFill>
                <a:latin typeface="Century Gothic" panose="020B0502020202020204" pitchFamily="34" charset="0"/>
              </a:rPr>
              <a:t> </a:t>
            </a:r>
            <a:r>
              <a:rPr lang="en-US" dirty="0" err="1">
                <a:solidFill>
                  <a:schemeClr val="accent2"/>
                </a:solidFill>
                <a:latin typeface="Century Gothic" panose="020B0502020202020204" pitchFamily="34" charset="0"/>
              </a:rPr>
              <a:t>diterima</a:t>
            </a:r>
            <a:r>
              <a:rPr lang="en-US" dirty="0">
                <a:solidFill>
                  <a:schemeClr val="accent2"/>
                </a:solidFill>
                <a:latin typeface="Century Gothic" panose="020B0502020202020204" pitchFamily="34" charset="0"/>
              </a:rPr>
              <a:t>. </a:t>
            </a:r>
            <a:endParaRPr lang="en-US" dirty="0">
              <a:solidFill>
                <a:schemeClr val="accent2"/>
              </a:solidFill>
              <a:latin typeface="Century Gothic" panose="020B0502020202020204" pitchFamily="34" charset="0"/>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Scale>
                                      <p:cBhvr>
                                        <p:cTn id="17"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
                                            <p:txEl>
                                              <p:pRg st="1" end="1"/>
                                            </p:txEl>
                                          </p:spTgt>
                                        </p:tgtEl>
                                        <p:attrNameLst>
                                          <p:attrName>ppt_x</p:attrName>
                                          <p:attrName>ppt_y</p:attrName>
                                        </p:attrNameLst>
                                      </p:cBhvr>
                                    </p:animMotion>
                                    <p:animEffect transition="in" filter="fade">
                                      <p:cBhvr>
                                        <p:cTn id="19" dur="10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5"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par>
                          <p:cTn id="28" fill="hold">
                            <p:stCondLst>
                              <p:cond delay="1000"/>
                            </p:stCondLst>
                            <p:childTnLst>
                              <p:par>
                                <p:cTn id="29" presetID="25" presetClass="entr" presetSubtype="0" fill="hold"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5" name="Rounded Rectangle 4"/>
          <p:cNvSpPr/>
          <p:nvPr/>
        </p:nvSpPr>
        <p:spPr bwMode="auto">
          <a:xfrm>
            <a:off x="428628" y="285728"/>
            <a:ext cx="8072462" cy="857256"/>
          </a:xfrm>
          <a:prstGeom prst="roundRect">
            <a:avLst/>
          </a:prstGeom>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lIns="0" tIns="0" rIns="0" bIns="0"/>
          <a:lstStyle/>
          <a:p>
            <a:pPr>
              <a:defRPr/>
            </a:pPr>
            <a:endParaRPr lang="id-ID">
              <a:solidFill>
                <a:schemeClr val="bg1"/>
              </a:solidFill>
            </a:endParaRPr>
          </a:p>
        </p:txBody>
      </p:sp>
      <p:sp>
        <p:nvSpPr>
          <p:cNvPr id="6" name="TextBox 5"/>
          <p:cNvSpPr txBox="1"/>
          <p:nvPr/>
        </p:nvSpPr>
        <p:spPr>
          <a:xfrm>
            <a:off x="642910" y="357166"/>
            <a:ext cx="7929618" cy="707886"/>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857250" indent="-857250" algn="ctr">
              <a:buFont typeface="+mj-lt"/>
              <a:buAutoNum type="romanUcPeriod" startAt="2"/>
              <a:defRPr/>
            </a:pPr>
            <a:r>
              <a:rPr lang="id-ID" sz="400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rPr>
              <a:t>NORMA</a:t>
            </a:r>
            <a:endParaRPr lang="id-ID" sz="400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endParaRPr>
          </a:p>
        </p:txBody>
      </p:sp>
      <p:sp>
        <p:nvSpPr>
          <p:cNvPr id="8" name="TextBox 7"/>
          <p:cNvSpPr txBox="1">
            <a:spLocks noChangeArrowheads="1"/>
          </p:cNvSpPr>
          <p:nvPr/>
        </p:nvSpPr>
        <p:spPr bwMode="auto">
          <a:xfrm>
            <a:off x="357188" y="1500188"/>
            <a:ext cx="8358187" cy="5248275"/>
          </a:xfrm>
          <a:prstGeom prst="rect">
            <a:avLst/>
          </a:prstGeom>
          <a:noFill/>
          <a:ln w="9525">
            <a:noFill/>
            <a:miter lim="800000"/>
          </a:ln>
        </p:spPr>
        <p:txBody>
          <a:bodyPr>
            <a:spAutoFit/>
          </a:bodyPr>
          <a:lstStyle/>
          <a:p>
            <a:pPr algn="just">
              <a:lnSpc>
                <a:spcPct val="120000"/>
              </a:lnSpc>
              <a:spcBef>
                <a:spcPts val="600"/>
              </a:spcBef>
            </a:pPr>
            <a:r>
              <a:rPr lang="id-ID" sz="2500">
                <a:solidFill>
                  <a:srgbClr val="FFFF00"/>
                </a:solidFill>
                <a:latin typeface="Century Gothic" panose="020B0502020202020204" pitchFamily="34" charset="0"/>
                <a:cs typeface="Aharoni" pitchFamily="2" charset="-79"/>
              </a:rPr>
              <a:t>	</a:t>
            </a:r>
            <a:r>
              <a:rPr lang="en-US" sz="2500">
                <a:solidFill>
                  <a:srgbClr val="FFFF00"/>
                </a:solidFill>
                <a:latin typeface="Century Gothic" panose="020B0502020202020204" pitchFamily="34" charset="0"/>
                <a:cs typeface="Aharoni" pitchFamily="2" charset="-79"/>
              </a:rPr>
              <a:t>Didalam hidup kita temukan begitu banyak norma yang memberi pedoman bagaimana kita hidup dan bertindak secara baik dan tepat, sekaligus sebagai dasar penilaian baik dan buruk tindakan kita.</a:t>
            </a:r>
            <a:endParaRPr lang="en-US" sz="2500">
              <a:solidFill>
                <a:srgbClr val="FFFF00"/>
              </a:solidFill>
              <a:latin typeface="Century Gothic" panose="020B0502020202020204" pitchFamily="34" charset="0"/>
              <a:cs typeface="Aharoni" pitchFamily="2" charset="-79"/>
            </a:endParaRPr>
          </a:p>
          <a:p>
            <a:pPr algn="just">
              <a:lnSpc>
                <a:spcPct val="120000"/>
              </a:lnSpc>
              <a:spcBef>
                <a:spcPts val="600"/>
              </a:spcBef>
            </a:pPr>
            <a:r>
              <a:rPr lang="id-ID" sz="2500">
                <a:solidFill>
                  <a:srgbClr val="FFFF00"/>
                </a:solidFill>
                <a:latin typeface="Century Gothic" panose="020B0502020202020204" pitchFamily="34" charset="0"/>
                <a:cs typeface="Aharoni" pitchFamily="2" charset="-79"/>
              </a:rPr>
              <a:t>	</a:t>
            </a:r>
            <a:r>
              <a:rPr lang="en-US" sz="2500">
                <a:solidFill>
                  <a:srgbClr val="FFFF00"/>
                </a:solidFill>
                <a:latin typeface="Century Gothic" panose="020B0502020202020204" pitchFamily="34" charset="0"/>
                <a:cs typeface="Aharoni" pitchFamily="2" charset="-79"/>
              </a:rPr>
              <a:t>Secara umum norma dibedakan menjadi dua yaitu norma khusus dan norma umum. Norma khusus berlaku pada bidang-bidang khusus (Misalnya: aturan olah raga, aturan pendidikan dll) Norma umum ini bersifat universal, norma umum ada tiga yaitu:</a:t>
            </a:r>
            <a:endParaRPr lang="en-US" sz="2500">
              <a:solidFill>
                <a:srgbClr val="FFFF00"/>
              </a:solidFill>
              <a:latin typeface="Century Gothic" panose="020B0502020202020204" pitchFamily="34" charset="0"/>
              <a:cs typeface="Aharoni" pitchFamily="2" charset="-79"/>
            </a:endParaRPr>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Scale>
                                      <p:cBhvr>
                                        <p:cTn id="1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6"/>
                                        </p:tgtEl>
                                        <p:attrNameLst>
                                          <p:attrName>ppt_x</p:attrName>
                                          <p:attrName>ppt_y</p:attrName>
                                        </p:attrNameLst>
                                      </p:cBhvr>
                                    </p:animMotion>
                                    <p:animEffect transition="in" filter="fade">
                                      <p:cBhvr>
                                        <p:cTn id="15" dur="1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9" presetClass="entr" presetSubtype="0" accel="100000"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1" dur="500" fill="hold"/>
                                        <p:tgtEl>
                                          <p:spTgt spid="8">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2" dur="500" fill="hold"/>
                                        <p:tgtEl>
                                          <p:spTgt spid="8">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23"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1" presetClass="entr" presetSubtype="0" fill="hold" nodeType="clickEffect">
                                  <p:stCondLst>
                                    <p:cond delay="0"/>
                                  </p:stCondLst>
                                  <p:childTnLst>
                                    <p:set>
                                      <p:cBhvr>
                                        <p:cTn id="27" dur="1" fill="hold">
                                          <p:stCondLst>
                                            <p:cond delay="0"/>
                                          </p:stCondLst>
                                        </p:cTn>
                                        <p:tgtEl>
                                          <p:spTgt spid="8">
                                            <p:txEl>
                                              <p:pRg st="1" end="1"/>
                                            </p:txEl>
                                          </p:spTgt>
                                        </p:tgtEl>
                                        <p:attrNameLst>
                                          <p:attrName>style.visibility</p:attrName>
                                        </p:attrNameLst>
                                      </p:cBhvr>
                                      <p:to>
                                        <p:strVal val="visible"/>
                                      </p:to>
                                    </p:set>
                                    <p:animEffect transition="in" filter="fade">
                                      <p:cBhvr>
                                        <p:cTn id="28" dur="770" decel="100000"/>
                                        <p:tgtEl>
                                          <p:spTgt spid="8">
                                            <p:txEl>
                                              <p:pRg st="1" end="1"/>
                                            </p:txEl>
                                          </p:spTgt>
                                        </p:tgtEl>
                                      </p:cBhvr>
                                    </p:animEffect>
                                    <p:animScale>
                                      <p:cBhvr>
                                        <p:cTn id="29" dur="770" decel="100000"/>
                                        <p:tgtEl>
                                          <p:spTgt spid="8">
                                            <p:txEl>
                                              <p:pRg st="1" end="1"/>
                                            </p:txEl>
                                          </p:spTgt>
                                        </p:tgtEl>
                                      </p:cBhvr>
                                      <p:from x="10000" y="10000"/>
                                      <p:to x="200000" y="450000"/>
                                    </p:animScale>
                                    <p:animScale>
                                      <p:cBhvr>
                                        <p:cTn id="30" dur="1230" accel="100000" fill="hold">
                                          <p:stCondLst>
                                            <p:cond delay="770"/>
                                          </p:stCondLst>
                                        </p:cTn>
                                        <p:tgtEl>
                                          <p:spTgt spid="8">
                                            <p:txEl>
                                              <p:pRg st="1" end="1"/>
                                            </p:txEl>
                                          </p:spTgt>
                                        </p:tgtEl>
                                      </p:cBhvr>
                                      <p:from x="200000" y="450000"/>
                                      <p:to x="100000" y="100000"/>
                                    </p:animScale>
                                    <p:set>
                                      <p:cBhvr>
                                        <p:cTn id="31" dur="770" fill="hold"/>
                                        <p:tgtEl>
                                          <p:spTgt spid="8">
                                            <p:txEl>
                                              <p:pRg st="1" end="1"/>
                                            </p:txEl>
                                          </p:spTgt>
                                        </p:tgtEl>
                                        <p:attrNameLst>
                                          <p:attrName>ppt_x</p:attrName>
                                        </p:attrNameLst>
                                      </p:cBhvr>
                                      <p:to>
                                        <p:strVal val="(0.5)"/>
                                      </p:to>
                                    </p:set>
                                    <p:anim from="(0.5)" to="(#ppt_x)" calcmode="lin" valueType="num">
                                      <p:cBhvr>
                                        <p:cTn id="32" dur="1230" accel="100000" fill="hold">
                                          <p:stCondLst>
                                            <p:cond delay="770"/>
                                          </p:stCondLst>
                                        </p:cTn>
                                        <p:tgtEl>
                                          <p:spTgt spid="8">
                                            <p:txEl>
                                              <p:pRg st="1" end="1"/>
                                            </p:txEl>
                                          </p:spTgt>
                                        </p:tgtEl>
                                        <p:attrNameLst>
                                          <p:attrName>ppt_x</p:attrName>
                                        </p:attrNameLst>
                                      </p:cBhvr>
                                    </p:anim>
                                    <p:set>
                                      <p:cBhvr>
                                        <p:cTn id="33" dur="770" fill="hold"/>
                                        <p:tgtEl>
                                          <p:spTgt spid="8">
                                            <p:txEl>
                                              <p:pRg st="1" end="1"/>
                                            </p:txEl>
                                          </p:spTgt>
                                        </p:tgtEl>
                                        <p:attrNameLst>
                                          <p:attrName>ppt_y</p:attrName>
                                        </p:attrNameLst>
                                      </p:cBhvr>
                                      <p:to>
                                        <p:strVal val="(#ppt_y+0.4)"/>
                                      </p:to>
                                    </p:set>
                                    <p:anim from="(#ppt_y+0.4)" to="(#ppt_y)" calcmode="lin" valueType="num">
                                      <p:cBhvr>
                                        <p:cTn id="34" dur="1230" accel="100000" fill="hold">
                                          <p:stCondLst>
                                            <p:cond delay="770"/>
                                          </p:stCondLst>
                                        </p:cTn>
                                        <p:tgtEl>
                                          <p:spTgt spid="8">
                                            <p:txEl>
                                              <p:pRg st="1" end="1"/>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TextBox 2"/>
          <p:cNvSpPr txBox="1"/>
          <p:nvPr/>
        </p:nvSpPr>
        <p:spPr>
          <a:xfrm>
            <a:off x="827088" y="604838"/>
            <a:ext cx="7637462" cy="708025"/>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marL="914400" lvl="1" indent="-457200">
              <a:spcBef>
                <a:spcPts val="600"/>
              </a:spcBef>
              <a:buFont typeface="+mj-lt"/>
              <a:buAutoNum type="arabicPeriod"/>
              <a:defRPr/>
            </a:pPr>
            <a:r>
              <a:rPr lang="id-ID" sz="4000" dirty="0">
                <a:latin typeface="Century Gothic" panose="020B0502020202020204" pitchFamily="34" charset="0"/>
              </a:rPr>
              <a:t>Norma Sopan Santun</a:t>
            </a:r>
            <a:endParaRPr lang="id-ID" sz="4000" dirty="0">
              <a:latin typeface="Century Gothic" panose="020B0502020202020204" pitchFamily="34" charset="0"/>
            </a:endParaRPr>
          </a:p>
        </p:txBody>
      </p:sp>
      <p:sp>
        <p:nvSpPr>
          <p:cNvPr id="4" name="Frame 3"/>
          <p:cNvSpPr/>
          <p:nvPr/>
        </p:nvSpPr>
        <p:spPr bwMode="auto">
          <a:xfrm>
            <a:off x="749649" y="500042"/>
            <a:ext cx="6751310" cy="928694"/>
          </a:xfrm>
          <a:prstGeom prst="frame">
            <a:avLst/>
          </a:prstGeom>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lIns="0" tIns="0" rIns="0" bIns="0"/>
          <a:lstStyle/>
          <a:p>
            <a:pPr>
              <a:defRPr/>
            </a:pPr>
            <a:endParaRPr lang="id-ID">
              <a:solidFill>
                <a:schemeClr val="bg1"/>
              </a:solidFill>
            </a:endParaRPr>
          </a:p>
        </p:txBody>
      </p:sp>
      <p:sp>
        <p:nvSpPr>
          <p:cNvPr id="6" name="TextBox 5"/>
          <p:cNvSpPr txBox="1"/>
          <p:nvPr/>
        </p:nvSpPr>
        <p:spPr>
          <a:xfrm>
            <a:off x="500034" y="1785926"/>
            <a:ext cx="8072494" cy="4228850"/>
          </a:xfrm>
          <a:prstGeom prst="rect">
            <a:avLst/>
          </a:prstGeom>
          <a:noFill/>
        </p:spPr>
        <p:style>
          <a:lnRef idx="0">
            <a:schemeClr val="accent2"/>
          </a:lnRef>
          <a:fillRef idx="3">
            <a:schemeClr val="accent2"/>
          </a:fillRef>
          <a:effectRef idx="3">
            <a:schemeClr val="accent2"/>
          </a:effectRef>
          <a:fontRef idx="minor">
            <a:schemeClr val="lt1"/>
          </a:fontRef>
        </p:style>
        <p:txBody>
          <a:bodyPr>
            <a:spAutoFit/>
          </a:bodyPr>
          <a:lstStyle/>
          <a:p>
            <a:pPr marL="0" lvl="1" indent="538480" algn="just">
              <a:lnSpc>
                <a:spcPct val="120000"/>
              </a:lnSpc>
              <a:spcBef>
                <a:spcPts val="600"/>
              </a:spcBef>
              <a:defRPr/>
            </a:pPr>
            <a:r>
              <a:rPr lang="en-US" sz="3200" dirty="0">
                <a:solidFill>
                  <a:schemeClr val="tx1"/>
                </a:solidFill>
                <a:latin typeface="Century Schoolbook" panose="02040604050505020304" pitchFamily="18" charset="0"/>
              </a:rPr>
              <a:t>Yang </a:t>
            </a:r>
            <a:r>
              <a:rPr lang="en-US" sz="3200" dirty="0" err="1">
                <a:solidFill>
                  <a:schemeClr val="tx1"/>
                </a:solidFill>
                <a:latin typeface="Century Schoolbook" panose="02040604050505020304" pitchFamily="18" charset="0"/>
              </a:rPr>
              <a:t>juga</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disebut</a:t>
            </a:r>
            <a:r>
              <a:rPr lang="en-US" sz="3200" dirty="0">
                <a:solidFill>
                  <a:schemeClr val="tx1"/>
                </a:solidFill>
                <a:latin typeface="Century Schoolbook" panose="02040604050505020304" pitchFamily="18" charset="0"/>
              </a:rPr>
              <a:t> ETIKET </a:t>
            </a:r>
            <a:r>
              <a:rPr lang="en-US" sz="3200" dirty="0" err="1">
                <a:solidFill>
                  <a:schemeClr val="tx1"/>
                </a:solidFill>
                <a:latin typeface="Century Schoolbook" panose="02040604050505020304" pitchFamily="18" charset="0"/>
              </a:rPr>
              <a:t>adalah</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norma</a:t>
            </a:r>
            <a:r>
              <a:rPr lang="en-US" sz="3200" dirty="0">
                <a:solidFill>
                  <a:schemeClr val="tx1"/>
                </a:solidFill>
                <a:latin typeface="Century Schoolbook" panose="02040604050505020304" pitchFamily="18" charset="0"/>
              </a:rPr>
              <a:t> yang </a:t>
            </a:r>
            <a:r>
              <a:rPr lang="en-US" sz="3200" dirty="0" err="1">
                <a:solidFill>
                  <a:schemeClr val="tx1"/>
                </a:solidFill>
                <a:latin typeface="Century Schoolbook" panose="02040604050505020304" pitchFamily="18" charset="0"/>
              </a:rPr>
              <a:t>mengatur</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perilaku</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misalnya</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bertamu</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makan</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minum</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duduk</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berpakaian</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dsb</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norma</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ini</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tidak</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menyangkut</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baik</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buruknya</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manusia</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karena</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hanya</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menyangkut</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sikap</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dan</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perilaku</a:t>
            </a:r>
            <a:r>
              <a:rPr lang="en-US" sz="3200" dirty="0">
                <a:solidFill>
                  <a:schemeClr val="tx1"/>
                </a:solidFill>
                <a:latin typeface="Century Schoolbook" panose="02040604050505020304" pitchFamily="18" charset="0"/>
              </a:rPr>
              <a:t> </a:t>
            </a:r>
            <a:r>
              <a:rPr lang="en-US" sz="3200" dirty="0" err="1">
                <a:solidFill>
                  <a:schemeClr val="tx1"/>
                </a:solidFill>
                <a:latin typeface="Century Schoolbook" panose="02040604050505020304" pitchFamily="18" charset="0"/>
              </a:rPr>
              <a:t>lahiriah</a:t>
            </a:r>
            <a:r>
              <a:rPr lang="en-US" sz="3200" dirty="0">
                <a:solidFill>
                  <a:schemeClr val="tx1"/>
                </a:solidFill>
                <a:latin typeface="Century Schoolbook" panose="02040604050505020304" pitchFamily="18" charset="0"/>
              </a:rPr>
              <a:t>.   </a:t>
            </a:r>
            <a:endParaRPr lang="en-US" dirty="0">
              <a:solidFill>
                <a:schemeClr val="tx1"/>
              </a:solidFill>
              <a:latin typeface="Century Schoolbook" panose="02040604050505020304" pitchFamily="18" charset="0"/>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52"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Scale>
                                      <p:cBhvr>
                                        <p:cTn id="16"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4"/>
                                        </p:tgtEl>
                                        <p:attrNameLst>
                                          <p:attrName>ppt_x</p:attrName>
                                          <p:attrName>ppt_y</p:attrName>
                                        </p:attrNameLst>
                                      </p:cBhvr>
                                    </p:animMotion>
                                    <p:animEffect transition="in" filter="fade">
                                      <p:cBhvr>
                                        <p:cTn id="18" dur="1000"/>
                                        <p:tgtEl>
                                          <p:spTgt spid="4"/>
                                        </p:tgtEl>
                                      </p:cBhvr>
                                    </p:animEffect>
                                  </p:childTnLst>
                                </p:cTn>
                              </p:par>
                            </p:childTnLst>
                          </p:cTn>
                        </p:par>
                        <p:par>
                          <p:cTn id="19" fill="hold">
                            <p:stCondLst>
                              <p:cond delay="2000"/>
                            </p:stCondLst>
                            <p:childTnLst>
                              <p:par>
                                <p:cTn id="20" presetID="30" presetClass="entr" presetSubtype="0" fill="hold" nodeType="afterEffect">
                                  <p:stCondLst>
                                    <p:cond delay="0"/>
                                  </p:stCondLst>
                                  <p:iterate type="wd">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800" decel="100000"/>
                                        <p:tgtEl>
                                          <p:spTgt spid="6"/>
                                        </p:tgtEl>
                                      </p:cBhvr>
                                    </p:animEffect>
                                    <p:anim calcmode="lin" valueType="num">
                                      <p:cBhvr>
                                        <p:cTn id="23" dur="800" decel="100000" fill="hold"/>
                                        <p:tgtEl>
                                          <p:spTgt spid="6"/>
                                        </p:tgtEl>
                                        <p:attrNameLst>
                                          <p:attrName>style.rotation</p:attrName>
                                        </p:attrNameLst>
                                      </p:cBhvr>
                                      <p:tavLst>
                                        <p:tav tm="0">
                                          <p:val>
                                            <p:fltVal val="-90"/>
                                          </p:val>
                                        </p:tav>
                                        <p:tav tm="100000">
                                          <p:val>
                                            <p:fltVal val="0"/>
                                          </p:val>
                                        </p:tav>
                                      </p:tavLst>
                                    </p:anim>
                                    <p:anim calcmode="lin" valueType="num">
                                      <p:cBhvr>
                                        <p:cTn id="24" dur="800" decel="100000" fill="hold"/>
                                        <p:tgtEl>
                                          <p:spTgt spid="6"/>
                                        </p:tgtEl>
                                        <p:attrNameLst>
                                          <p:attrName>ppt_x</p:attrName>
                                        </p:attrNameLst>
                                      </p:cBhvr>
                                      <p:tavLst>
                                        <p:tav tm="0">
                                          <p:val>
                                            <p:strVal val="#ppt_x+0.4"/>
                                          </p:val>
                                        </p:tav>
                                        <p:tav tm="100000">
                                          <p:val>
                                            <p:strVal val="#ppt_x-0.05"/>
                                          </p:val>
                                        </p:tav>
                                      </p:tavLst>
                                    </p:anim>
                                    <p:anim calcmode="lin" valueType="num">
                                      <p:cBhvr>
                                        <p:cTn id="25" dur="800" decel="100000" fill="hold"/>
                                        <p:tgtEl>
                                          <p:spTgt spid="6"/>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74"/>
            </a:gs>
            <a:gs pos="100000">
              <a:srgbClr val="1C1C83"/>
            </a:gs>
          </a:gsLst>
          <a:lin ang="5400000" scaled="1"/>
        </a:gradFill>
        <a:effectLst/>
      </p:bgPr>
    </p:bg>
    <p:spTree>
      <p:nvGrpSpPr>
        <p:cNvPr id="1" name=""/>
        <p:cNvGrpSpPr/>
        <p:nvPr/>
      </p:nvGrpSpPr>
      <p:grpSpPr>
        <a:xfrm>
          <a:off x="0" y="0"/>
          <a:ext cx="0" cy="0"/>
          <a:chOff x="0" y="0"/>
          <a:chExt cx="0" cy="0"/>
        </a:xfrm>
      </p:grpSpPr>
      <p:sp>
        <p:nvSpPr>
          <p:cNvPr id="3" name="TextBox 2"/>
          <p:cNvSpPr txBox="1"/>
          <p:nvPr/>
        </p:nvSpPr>
        <p:spPr>
          <a:xfrm>
            <a:off x="827088" y="604838"/>
            <a:ext cx="6030912" cy="708025"/>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marL="1200150" lvl="1" indent="-742950">
              <a:spcBef>
                <a:spcPts val="600"/>
              </a:spcBef>
              <a:buFont typeface="+mj-lt"/>
              <a:buAutoNum type="arabicPeriod" startAt="2"/>
              <a:defRPr/>
            </a:pPr>
            <a:r>
              <a:rPr lang="id-ID" sz="4000" dirty="0">
                <a:latin typeface="Century Gothic" panose="020B0502020202020204" pitchFamily="34" charset="0"/>
              </a:rPr>
              <a:t>Norma Hukum</a:t>
            </a:r>
            <a:endParaRPr lang="id-ID" sz="4000" dirty="0">
              <a:latin typeface="Century Gothic" panose="020B0502020202020204" pitchFamily="34" charset="0"/>
            </a:endParaRPr>
          </a:p>
        </p:txBody>
      </p:sp>
      <p:sp>
        <p:nvSpPr>
          <p:cNvPr id="4" name="Frame 3"/>
          <p:cNvSpPr/>
          <p:nvPr/>
        </p:nvSpPr>
        <p:spPr bwMode="auto">
          <a:xfrm>
            <a:off x="749648" y="500042"/>
            <a:ext cx="6179805" cy="928694"/>
          </a:xfrm>
          <a:prstGeom prst="frame">
            <a:avLst/>
          </a:prstGeom>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lIns="0" tIns="0" rIns="0" bIns="0"/>
          <a:lstStyle/>
          <a:p>
            <a:pPr>
              <a:defRPr/>
            </a:pPr>
            <a:endParaRPr lang="id-ID">
              <a:solidFill>
                <a:schemeClr val="bg1"/>
              </a:solidFill>
            </a:endParaRPr>
          </a:p>
        </p:txBody>
      </p:sp>
      <p:pic>
        <p:nvPicPr>
          <p:cNvPr id="35843" name="Picture 3" descr="C:\Program Files\Microsoft Office\MEDIA\CAGCAT10\j0300840.wmf"/>
          <p:cNvPicPr>
            <a:picLocks noChangeAspect="1" noChangeArrowheads="1"/>
          </p:cNvPicPr>
          <p:nvPr/>
        </p:nvPicPr>
        <p:blipFill>
          <a:blip r:embed="rId1"/>
          <a:srcRect/>
          <a:stretch>
            <a:fillRect/>
          </a:stretch>
        </p:blipFill>
        <p:spPr bwMode="auto">
          <a:xfrm>
            <a:off x="6929438" y="285750"/>
            <a:ext cx="1481137" cy="1247775"/>
          </a:xfrm>
          <a:prstGeom prst="rect">
            <a:avLst/>
          </a:prstGeom>
          <a:noFill/>
          <a:ln w="9525">
            <a:noFill/>
            <a:miter lim="800000"/>
            <a:headEnd/>
            <a:tailEnd/>
          </a:ln>
        </p:spPr>
      </p:pic>
      <p:sp>
        <p:nvSpPr>
          <p:cNvPr id="6" name="TextBox 5"/>
          <p:cNvSpPr txBox="1">
            <a:spLocks noChangeArrowheads="1"/>
          </p:cNvSpPr>
          <p:nvPr/>
        </p:nvSpPr>
        <p:spPr bwMode="auto">
          <a:xfrm>
            <a:off x="714375" y="1928813"/>
            <a:ext cx="7715250" cy="4229100"/>
          </a:xfrm>
          <a:prstGeom prst="rect">
            <a:avLst/>
          </a:prstGeom>
          <a:noFill/>
          <a:ln w="9525">
            <a:noFill/>
            <a:miter lim="800000"/>
          </a:ln>
        </p:spPr>
        <p:txBody>
          <a:bodyPr>
            <a:spAutoFit/>
          </a:bodyPr>
          <a:lstStyle/>
          <a:p>
            <a:pPr algn="just">
              <a:lnSpc>
                <a:spcPct val="120000"/>
              </a:lnSpc>
            </a:pPr>
            <a:r>
              <a:rPr lang="id-ID" sz="3200">
                <a:solidFill>
                  <a:srgbClr val="FFFFCC"/>
                </a:solidFill>
                <a:latin typeface="Century Gothic" panose="020B0502020202020204" pitchFamily="34" charset="0"/>
              </a:rPr>
              <a:t>	</a:t>
            </a:r>
            <a:r>
              <a:rPr lang="en-US" sz="3200">
                <a:solidFill>
                  <a:srgbClr val="FFFFCC"/>
                </a:solidFill>
                <a:latin typeface="Century Gothic" panose="020B0502020202020204" pitchFamily="34" charset="0"/>
              </a:rPr>
              <a:t>Norma hukum adalah norma yang dituntut keberlakuannya secara tegas oleh masyarakat karena dianggap perlu demi keselamatan dan kesejahteraan masyarakat. Norma ini di ikuti semua anggota masyarakat. </a:t>
            </a:r>
            <a:endParaRPr lang="id-ID" sz="3200">
              <a:latin typeface="Century Gothic" panose="020B0502020202020204" pitchFamily="34" charset="0"/>
            </a:endParaRPr>
          </a:p>
        </p:txBody>
      </p:sp>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52"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Scale>
                                      <p:cBhvr>
                                        <p:cTn id="16"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4"/>
                                        </p:tgtEl>
                                        <p:attrNameLst>
                                          <p:attrName>ppt_x</p:attrName>
                                          <p:attrName>ppt_y</p:attrName>
                                        </p:attrNameLst>
                                      </p:cBhvr>
                                    </p:animMotion>
                                    <p:animEffect transition="in" filter="fade">
                                      <p:cBhvr>
                                        <p:cTn id="18" dur="1000"/>
                                        <p:tgtEl>
                                          <p:spTgt spid="4"/>
                                        </p:tgtEl>
                                      </p:cBhvr>
                                    </p:animEffect>
                                  </p:childTnLst>
                                </p:cTn>
                              </p:par>
                              <p:par>
                                <p:cTn id="19" presetID="30" presetClass="entr" presetSubtype="0" fill="hold" nodeType="withEffect">
                                  <p:stCondLst>
                                    <p:cond delay="0"/>
                                  </p:stCondLst>
                                  <p:childTnLst>
                                    <p:set>
                                      <p:cBhvr>
                                        <p:cTn id="20" dur="1" fill="hold">
                                          <p:stCondLst>
                                            <p:cond delay="0"/>
                                          </p:stCondLst>
                                        </p:cTn>
                                        <p:tgtEl>
                                          <p:spTgt spid="35843"/>
                                        </p:tgtEl>
                                        <p:attrNameLst>
                                          <p:attrName>style.visibility</p:attrName>
                                        </p:attrNameLst>
                                      </p:cBhvr>
                                      <p:to>
                                        <p:strVal val="visible"/>
                                      </p:to>
                                    </p:set>
                                    <p:animEffect transition="in" filter="fade">
                                      <p:cBhvr>
                                        <p:cTn id="21" dur="800" decel="100000"/>
                                        <p:tgtEl>
                                          <p:spTgt spid="35843"/>
                                        </p:tgtEl>
                                      </p:cBhvr>
                                    </p:animEffect>
                                    <p:anim calcmode="lin" valueType="num">
                                      <p:cBhvr>
                                        <p:cTn id="22" dur="800" decel="100000" fill="hold"/>
                                        <p:tgtEl>
                                          <p:spTgt spid="35843"/>
                                        </p:tgtEl>
                                        <p:attrNameLst>
                                          <p:attrName>style.rotation</p:attrName>
                                        </p:attrNameLst>
                                      </p:cBhvr>
                                      <p:tavLst>
                                        <p:tav tm="0">
                                          <p:val>
                                            <p:fltVal val="-90"/>
                                          </p:val>
                                        </p:tav>
                                        <p:tav tm="100000">
                                          <p:val>
                                            <p:fltVal val="0"/>
                                          </p:val>
                                        </p:tav>
                                      </p:tavLst>
                                    </p:anim>
                                    <p:anim calcmode="lin" valueType="num">
                                      <p:cBhvr>
                                        <p:cTn id="23" dur="800" decel="100000" fill="hold"/>
                                        <p:tgtEl>
                                          <p:spTgt spid="35843"/>
                                        </p:tgtEl>
                                        <p:attrNameLst>
                                          <p:attrName>ppt_x</p:attrName>
                                        </p:attrNameLst>
                                      </p:cBhvr>
                                      <p:tavLst>
                                        <p:tav tm="0">
                                          <p:val>
                                            <p:strVal val="#ppt_x+0.4"/>
                                          </p:val>
                                        </p:tav>
                                        <p:tav tm="100000">
                                          <p:val>
                                            <p:strVal val="#ppt_x-0.05"/>
                                          </p:val>
                                        </p:tav>
                                      </p:tavLst>
                                    </p:anim>
                                    <p:anim calcmode="lin" valueType="num">
                                      <p:cBhvr>
                                        <p:cTn id="24" dur="800" decel="100000" fill="hold"/>
                                        <p:tgtEl>
                                          <p:spTgt spid="35843"/>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35843"/>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35843"/>
                                        </p:tgtEl>
                                        <p:attrNameLst>
                                          <p:attrName>ppt_y</p:attrName>
                                        </p:attrNameLst>
                                      </p:cBhvr>
                                      <p:tavLst>
                                        <p:tav tm="0">
                                          <p:val>
                                            <p:strVal val="#ppt_y+0.1"/>
                                          </p:val>
                                        </p:tav>
                                        <p:tav tm="100000">
                                          <p:val>
                                            <p:strVal val="#ppt_y"/>
                                          </p:val>
                                        </p:tav>
                                      </p:tavLst>
                                    </p:anim>
                                  </p:childTnLst>
                                </p:cTn>
                              </p:par>
                            </p:childTnLst>
                          </p:cTn>
                        </p:par>
                        <p:par>
                          <p:cTn id="27" fill="hold">
                            <p:stCondLst>
                              <p:cond delay="2000"/>
                            </p:stCondLst>
                            <p:childTnLst>
                              <p:par>
                                <p:cTn id="28" presetID="32" presetClass="emph" presetSubtype="0" repeatCount="indefinite" fill="hold" nodeType="afterEffect">
                                  <p:stCondLst>
                                    <p:cond delay="0"/>
                                  </p:stCondLst>
                                  <p:childTnLst>
                                    <p:animClr clrSpc="rgb" dir="cw">
                                      <p:cBhvr override="childStyle">
                                        <p:cTn id="29" dur="100" fill="hold"/>
                                        <p:tgtEl>
                                          <p:spTgt spid="35843"/>
                                        </p:tgtEl>
                                        <p:attrNameLst>
                                          <p:attrName>style.color</p:attrName>
                                        </p:attrNameLst>
                                      </p:cBhvr>
                                      <p:to>
                                        <a:schemeClr val="accent2"/>
                                      </p:to>
                                    </p:animClr>
                                    <p:animClr clrSpc="rgb" dir="cw">
                                      <p:cBhvr>
                                        <p:cTn id="30" dur="100" fill="hold"/>
                                        <p:tgtEl>
                                          <p:spTgt spid="35843"/>
                                        </p:tgtEl>
                                        <p:attrNameLst>
                                          <p:attrName>fillcolor</p:attrName>
                                        </p:attrNameLst>
                                      </p:cBhvr>
                                      <p:to>
                                        <a:schemeClr val="accent2"/>
                                      </p:to>
                                    </p:animClr>
                                    <p:set>
                                      <p:cBhvr>
                                        <p:cTn id="31" dur="100" fill="hold"/>
                                        <p:tgtEl>
                                          <p:spTgt spid="35843"/>
                                        </p:tgtEl>
                                        <p:attrNameLst>
                                          <p:attrName>fill.type</p:attrName>
                                        </p:attrNameLst>
                                      </p:cBhvr>
                                      <p:to>
                                        <p:strVal val="solid"/>
                                      </p:to>
                                    </p:set>
                                    <p:set>
                                      <p:cBhvr>
                                        <p:cTn id="32" dur="100" fill="hold"/>
                                        <p:tgtEl>
                                          <p:spTgt spid="35843"/>
                                        </p:tgtEl>
                                        <p:attrNameLst>
                                          <p:attrName>fill.on</p:attrName>
                                        </p:attrNameLst>
                                      </p:cBhvr>
                                      <p:to>
                                        <p:strVal val="true"/>
                                      </p:to>
                                    </p:set>
                                    <p:animRot by="120000">
                                      <p:cBhvr>
                                        <p:cTn id="33" dur="100" fill="hold">
                                          <p:stCondLst>
                                            <p:cond delay="0"/>
                                          </p:stCondLst>
                                        </p:cTn>
                                        <p:tgtEl>
                                          <p:spTgt spid="35843"/>
                                        </p:tgtEl>
                                        <p:attrNameLst>
                                          <p:attrName>r</p:attrName>
                                        </p:attrNameLst>
                                      </p:cBhvr>
                                    </p:animRot>
                                    <p:animRot by="-240000">
                                      <p:cBhvr>
                                        <p:cTn id="34" dur="200" fill="hold">
                                          <p:stCondLst>
                                            <p:cond delay="200"/>
                                          </p:stCondLst>
                                        </p:cTn>
                                        <p:tgtEl>
                                          <p:spTgt spid="35843"/>
                                        </p:tgtEl>
                                        <p:attrNameLst>
                                          <p:attrName>r</p:attrName>
                                        </p:attrNameLst>
                                      </p:cBhvr>
                                    </p:animRot>
                                    <p:animRot by="240000">
                                      <p:cBhvr>
                                        <p:cTn id="35" dur="200" fill="hold">
                                          <p:stCondLst>
                                            <p:cond delay="400"/>
                                          </p:stCondLst>
                                        </p:cTn>
                                        <p:tgtEl>
                                          <p:spTgt spid="35843"/>
                                        </p:tgtEl>
                                        <p:attrNameLst>
                                          <p:attrName>r</p:attrName>
                                        </p:attrNameLst>
                                      </p:cBhvr>
                                    </p:animRot>
                                    <p:animRot by="-240000">
                                      <p:cBhvr>
                                        <p:cTn id="36" dur="200" fill="hold">
                                          <p:stCondLst>
                                            <p:cond delay="600"/>
                                          </p:stCondLst>
                                        </p:cTn>
                                        <p:tgtEl>
                                          <p:spTgt spid="35843"/>
                                        </p:tgtEl>
                                        <p:attrNameLst>
                                          <p:attrName>r</p:attrName>
                                        </p:attrNameLst>
                                      </p:cBhvr>
                                    </p:animRot>
                                    <p:animRot by="120000">
                                      <p:cBhvr>
                                        <p:cTn id="37" dur="200" fill="hold">
                                          <p:stCondLst>
                                            <p:cond delay="800"/>
                                          </p:stCondLst>
                                        </p:cTn>
                                        <p:tgtEl>
                                          <p:spTgt spid="35843"/>
                                        </p:tgtEl>
                                        <p:attrNameLst>
                                          <p:attrName>r</p:attrName>
                                        </p:attrNameLst>
                                      </p:cBhvr>
                                    </p:animRot>
                                  </p:childTnLst>
                                </p:cTn>
                              </p:par>
                            </p:childTnLst>
                          </p:cTn>
                        </p:par>
                      </p:childTnLst>
                    </p:cTn>
                  </p:par>
                  <p:par>
                    <p:cTn id="38" fill="hold">
                      <p:stCondLst>
                        <p:cond delay="indefinite"/>
                      </p:stCondLst>
                      <p:childTnLst>
                        <p:par>
                          <p:cTn id="39" fill="hold">
                            <p:stCondLst>
                              <p:cond delay="0"/>
                            </p:stCondLst>
                            <p:childTnLst>
                              <p:par>
                                <p:cTn id="40" presetID="15" presetClass="entr" presetSubtype="0" fill="hold" nodeType="clickEffect">
                                  <p:stCondLst>
                                    <p:cond delay="0"/>
                                  </p:stCondLst>
                                  <p:iterate type="wd">
                                    <p:tmPct val="10000"/>
                                  </p:iterate>
                                  <p:childTnLst>
                                    <p:set>
                                      <p:cBhvr>
                                        <p:cTn id="41" dur="1" fill="hold">
                                          <p:stCondLst>
                                            <p:cond delay="0"/>
                                          </p:stCondLst>
                                        </p:cTn>
                                        <p:tgtEl>
                                          <p:spTgt spid="6">
                                            <p:txEl>
                                              <p:pRg st="0" end="0"/>
                                            </p:txEl>
                                          </p:spTgt>
                                        </p:tgtEl>
                                        <p:attrNameLst>
                                          <p:attrName>style.visibility</p:attrName>
                                        </p:attrNameLst>
                                      </p:cBhvr>
                                      <p:to>
                                        <p:strVal val="visible"/>
                                      </p:to>
                                    </p:set>
                                    <p:anim calcmode="lin" valueType="num">
                                      <p:cBhvr>
                                        <p:cTn id="42"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43" dur="2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44" dur="2000" fill="hold"/>
                                        <p:tgtEl>
                                          <p:spTgt spid="6">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45" dur="2000" fill="hold"/>
                                        <p:tgtEl>
                                          <p:spTgt spid="6">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714375" y="733425"/>
            <a:ext cx="7786688" cy="5410200"/>
          </a:xfrm>
          <a:prstGeom prst="rect">
            <a:avLst/>
          </a:prstGeom>
          <a:noFill/>
          <a:ln w="9525">
            <a:noFill/>
            <a:miter lim="800000"/>
          </a:ln>
        </p:spPr>
        <p:txBody>
          <a:bodyPr>
            <a:spAutoFit/>
          </a:bodyPr>
          <a:lstStyle/>
          <a:p>
            <a:pPr marL="0" lvl="1" algn="just">
              <a:lnSpc>
                <a:spcPct val="120000"/>
              </a:lnSpc>
              <a:spcBef>
                <a:spcPct val="0"/>
              </a:spcBef>
            </a:pPr>
            <a:r>
              <a:rPr lang="en-US" sz="3600">
                <a:latin typeface="Arial Rounded MT Bold" panose="020F0704030504030204" pitchFamily="34" charset="0"/>
                <a:ea typeface="Batang" pitchFamily="18" charset="-127"/>
              </a:rPr>
              <a:t>	</a:t>
            </a:r>
            <a:r>
              <a:rPr lang="en-US" sz="3600">
                <a:solidFill>
                  <a:schemeClr val="accent2"/>
                </a:solidFill>
                <a:latin typeface="Arial Rounded MT Bold" panose="020F0704030504030204" pitchFamily="34" charset="0"/>
                <a:ea typeface="Batang" pitchFamily="18" charset="-127"/>
              </a:rPr>
              <a:t>Berbeda dengan norma sopan santun norma hukum selalu dikodefisikan dalam bentuk aturan tertulis yang dapat dijadikan rujukan bagi masyarakat dalam perilaku maupun didalam maenjatuhkan hukum (sangsi) bagi yang melanggarnya</a:t>
            </a:r>
            <a:r>
              <a:rPr lang="id-ID" sz="3600">
                <a:solidFill>
                  <a:schemeClr val="accent2"/>
                </a:solidFill>
                <a:latin typeface="Arial Rounded MT Bold" panose="020F0704030504030204" pitchFamily="34" charset="0"/>
                <a:ea typeface="Batang" pitchFamily="18" charset="-127"/>
              </a:rPr>
              <a:t>.</a:t>
            </a:r>
            <a:endParaRPr lang="en-US" sz="3600">
              <a:solidFill>
                <a:schemeClr val="accent2"/>
              </a:solidFill>
              <a:latin typeface="Arial Rounded MT Bold" panose="020F0704030504030204" pitchFamily="34" charset="0"/>
              <a:ea typeface="Batang" pitchFamily="18" charset="-127"/>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0"/>
                            </p:stCondLst>
                            <p:childTnLst>
                              <p:par>
                                <p:cTn id="14" presetID="32" presetClass="emph" presetSubtype="0" fill="hold" grpId="1" nodeType="afterEffect">
                                  <p:stCondLst>
                                    <p:cond delay="0"/>
                                  </p:stCondLst>
                                  <p:iterate type="wd">
                                    <p:tmPct val="0"/>
                                  </p:iterate>
                                  <p:childTnLst>
                                    <p:animClr clrSpc="rgb" dir="cw">
                                      <p:cBhvr override="childStyle">
                                        <p:cTn id="15" dur="100" fill="hold"/>
                                        <p:tgtEl>
                                          <p:spTgt spid="3"/>
                                        </p:tgtEl>
                                        <p:attrNameLst>
                                          <p:attrName>style.color</p:attrName>
                                        </p:attrNameLst>
                                      </p:cBhvr>
                                      <p:to>
                                        <a:schemeClr val="accent2"/>
                                      </p:to>
                                    </p:animClr>
                                    <p:animClr clrSpc="rgb" dir="cw">
                                      <p:cBhvr>
                                        <p:cTn id="16" dur="100" fill="hold"/>
                                        <p:tgtEl>
                                          <p:spTgt spid="3"/>
                                        </p:tgtEl>
                                        <p:attrNameLst>
                                          <p:attrName>fillcolor</p:attrName>
                                        </p:attrNameLst>
                                      </p:cBhvr>
                                      <p:to>
                                        <a:schemeClr val="accent2"/>
                                      </p:to>
                                    </p:animClr>
                                    <p:set>
                                      <p:cBhvr>
                                        <p:cTn id="17" dur="100" fill="hold"/>
                                        <p:tgtEl>
                                          <p:spTgt spid="3"/>
                                        </p:tgtEl>
                                        <p:attrNameLst>
                                          <p:attrName>fill.type</p:attrName>
                                        </p:attrNameLst>
                                      </p:cBhvr>
                                      <p:to>
                                        <p:strVal val="solid"/>
                                      </p:to>
                                    </p:set>
                                    <p:set>
                                      <p:cBhvr>
                                        <p:cTn id="18" dur="100" fill="hold"/>
                                        <p:tgtEl>
                                          <p:spTgt spid="3"/>
                                        </p:tgtEl>
                                        <p:attrNameLst>
                                          <p:attrName>fill.on</p:attrName>
                                        </p:attrNameLst>
                                      </p:cBhvr>
                                      <p:to>
                                        <p:strVal val="true"/>
                                      </p:to>
                                    </p:set>
                                    <p:animRot by="120000">
                                      <p:cBhvr>
                                        <p:cTn id="19" dur="100" fill="hold">
                                          <p:stCondLst>
                                            <p:cond delay="0"/>
                                          </p:stCondLst>
                                        </p:cTn>
                                        <p:tgtEl>
                                          <p:spTgt spid="3"/>
                                        </p:tgtEl>
                                        <p:attrNameLst>
                                          <p:attrName>r</p:attrName>
                                        </p:attrNameLst>
                                      </p:cBhvr>
                                    </p:animRot>
                                    <p:animRot by="-240000">
                                      <p:cBhvr>
                                        <p:cTn id="20" dur="200" fill="hold">
                                          <p:stCondLst>
                                            <p:cond delay="200"/>
                                          </p:stCondLst>
                                        </p:cTn>
                                        <p:tgtEl>
                                          <p:spTgt spid="3"/>
                                        </p:tgtEl>
                                        <p:attrNameLst>
                                          <p:attrName>r</p:attrName>
                                        </p:attrNameLst>
                                      </p:cBhvr>
                                    </p:animRot>
                                    <p:animRot by="240000">
                                      <p:cBhvr>
                                        <p:cTn id="21" dur="200" fill="hold">
                                          <p:stCondLst>
                                            <p:cond delay="400"/>
                                          </p:stCondLst>
                                        </p:cTn>
                                        <p:tgtEl>
                                          <p:spTgt spid="3"/>
                                        </p:tgtEl>
                                        <p:attrNameLst>
                                          <p:attrName>r</p:attrName>
                                        </p:attrNameLst>
                                      </p:cBhvr>
                                    </p:animRot>
                                    <p:animRot by="-240000">
                                      <p:cBhvr>
                                        <p:cTn id="22" dur="200" fill="hold">
                                          <p:stCondLst>
                                            <p:cond delay="600"/>
                                          </p:stCondLst>
                                        </p:cTn>
                                        <p:tgtEl>
                                          <p:spTgt spid="3"/>
                                        </p:tgtEl>
                                        <p:attrNameLst>
                                          <p:attrName>r</p:attrName>
                                        </p:attrNameLst>
                                      </p:cBhvr>
                                    </p:animRot>
                                    <p:animRot by="120000">
                                      <p:cBhvr>
                                        <p:cTn id="23"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CCFF"/>
            </a:gs>
            <a:gs pos="50000">
              <a:srgbClr val="9BCDFF"/>
            </a:gs>
            <a:gs pos="100000">
              <a:srgbClr val="99CCFF"/>
            </a:gs>
          </a:gsLst>
          <a:lin ang="18900000" scaled="1"/>
        </a:gradFill>
        <a:effectLst/>
      </p:bgPr>
    </p:bg>
    <p:spTree>
      <p:nvGrpSpPr>
        <p:cNvPr id="1" name=""/>
        <p:cNvGrpSpPr/>
        <p:nvPr/>
      </p:nvGrpSpPr>
      <p:grpSpPr>
        <a:xfrm>
          <a:off x="0" y="0"/>
          <a:ext cx="0" cy="0"/>
          <a:chOff x="0" y="0"/>
          <a:chExt cx="0" cy="0"/>
        </a:xfrm>
      </p:grpSpPr>
      <p:sp>
        <p:nvSpPr>
          <p:cNvPr id="6" name="TextBox 5"/>
          <p:cNvSpPr txBox="1"/>
          <p:nvPr/>
        </p:nvSpPr>
        <p:spPr>
          <a:xfrm>
            <a:off x="827088" y="604838"/>
            <a:ext cx="6316662" cy="708025"/>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marL="1200150" lvl="1" indent="-742950">
              <a:spcBef>
                <a:spcPts val="600"/>
              </a:spcBef>
              <a:buFont typeface="+mj-lt"/>
              <a:buAutoNum type="arabicPeriod" startAt="2"/>
              <a:defRPr/>
            </a:pPr>
            <a:r>
              <a:rPr lang="id-ID" sz="4000" dirty="0">
                <a:latin typeface="Century Gothic" panose="020B0502020202020204" pitchFamily="34" charset="0"/>
              </a:rPr>
              <a:t>Norma Moral</a:t>
            </a:r>
            <a:endParaRPr lang="id-ID" sz="4000" dirty="0">
              <a:latin typeface="Century Gothic" panose="020B0502020202020204" pitchFamily="34" charset="0"/>
            </a:endParaRPr>
          </a:p>
        </p:txBody>
      </p:sp>
      <p:sp>
        <p:nvSpPr>
          <p:cNvPr id="7" name="Frame 6"/>
          <p:cNvSpPr/>
          <p:nvPr/>
        </p:nvSpPr>
        <p:spPr bwMode="auto">
          <a:xfrm>
            <a:off x="749648" y="500042"/>
            <a:ext cx="6465558" cy="928694"/>
          </a:xfrm>
          <a:prstGeom prst="frame">
            <a:avLst/>
          </a:prstGeom>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lIns="0" tIns="0" rIns="0" bIns="0"/>
          <a:lstStyle/>
          <a:p>
            <a:pPr>
              <a:defRPr/>
            </a:pPr>
            <a:endParaRPr lang="id-ID">
              <a:solidFill>
                <a:schemeClr val="bg1"/>
              </a:solidFill>
            </a:endParaRPr>
          </a:p>
        </p:txBody>
      </p:sp>
      <p:sp>
        <p:nvSpPr>
          <p:cNvPr id="9" name="TextBox 8"/>
          <p:cNvSpPr txBox="1">
            <a:spLocks noChangeArrowheads="1"/>
          </p:cNvSpPr>
          <p:nvPr/>
        </p:nvSpPr>
        <p:spPr bwMode="auto">
          <a:xfrm>
            <a:off x="500063" y="1728788"/>
            <a:ext cx="7929562" cy="4700587"/>
          </a:xfrm>
          <a:prstGeom prst="rect">
            <a:avLst/>
          </a:prstGeom>
          <a:noFill/>
          <a:ln w="9525">
            <a:noFill/>
            <a:miter lim="800000"/>
          </a:ln>
        </p:spPr>
        <p:txBody>
          <a:bodyPr>
            <a:spAutoFit/>
          </a:bodyPr>
          <a:lstStyle/>
          <a:p>
            <a:pPr algn="just">
              <a:lnSpc>
                <a:spcPct val="120000"/>
              </a:lnSpc>
              <a:spcBef>
                <a:spcPts val="600"/>
              </a:spcBef>
            </a:pPr>
            <a:r>
              <a:rPr lang="en-US" sz="2800">
                <a:solidFill>
                  <a:srgbClr val="000074"/>
                </a:solidFill>
                <a:latin typeface="Times New Roman" panose="02020603050405020304" pitchFamily="18" charset="0"/>
                <a:ea typeface="Cambria Math" panose="02040503050406030204" pitchFamily="18" charset="0"/>
                <a:cs typeface="Times New Roman" panose="02020603050405020304" pitchFamily="18" charset="0"/>
              </a:rPr>
              <a:t>	Yaitu aturan mengenai sikap dan perilaku manusia sebagai manusia. Norma ini     menyangkut aturan tentang baik buruknya, adil tidaknya tindakan dan perilaku manusia dilihat sebagai manusia. Jadi norma moral meletakkan dasar dan tlak ukur penilaian atas perilaku seseorang terhadap penghayatan hidupnya sebagai manusia atau dalam kaitan profesi yang diembanya.</a:t>
            </a:r>
            <a:endParaRPr lang="en-US" sz="2800">
              <a:solidFill>
                <a:srgbClr val="000074"/>
              </a:solidFill>
              <a:latin typeface="Times New Roman" panose="02020603050405020304" pitchFamily="18" charset="0"/>
              <a:ea typeface="Cambria Math" panose="02040503050406030204" pitchFamily="18" charset="0"/>
              <a:cs typeface="Times New Roman" panose="02020603050405020304" pitchFamily="18"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decel="100000"/>
                                        <p:tgtEl>
                                          <p:spTgt spid="6"/>
                                        </p:tgtEl>
                                      </p:cBhvr>
                                    </p:animEffect>
                                    <p:anim calcmode="lin" valueType="num">
                                      <p:cBhvr>
                                        <p:cTn id="8" dur="800" decel="100000" fill="hold"/>
                                        <p:tgtEl>
                                          <p:spTgt spid="6"/>
                                        </p:tgtEl>
                                        <p:attrNameLst>
                                          <p:attrName>style.rotation</p:attrName>
                                        </p:attrNameLst>
                                      </p:cBhvr>
                                      <p:tavLst>
                                        <p:tav tm="0">
                                          <p:val>
                                            <p:fltVal val="-90"/>
                                          </p:val>
                                        </p:tav>
                                        <p:tav tm="100000">
                                          <p:val>
                                            <p:fltVal val="0"/>
                                          </p:val>
                                        </p:tav>
                                      </p:tavLst>
                                    </p:anim>
                                    <p:anim calcmode="lin" valueType="num">
                                      <p:cBhvr>
                                        <p:cTn id="9" dur="800" decel="100000" fill="hold"/>
                                        <p:tgtEl>
                                          <p:spTgt spid="6"/>
                                        </p:tgtEl>
                                        <p:attrNameLst>
                                          <p:attrName>ppt_x</p:attrName>
                                        </p:attrNameLst>
                                      </p:cBhvr>
                                      <p:tavLst>
                                        <p:tav tm="0">
                                          <p:val>
                                            <p:strVal val="#ppt_x+0.4"/>
                                          </p:val>
                                        </p:tav>
                                        <p:tav tm="100000">
                                          <p:val>
                                            <p:strVal val="#ppt_x-0.05"/>
                                          </p:val>
                                        </p:tav>
                                      </p:tavLst>
                                    </p:anim>
                                    <p:anim calcmode="lin" valueType="num">
                                      <p:cBhvr>
                                        <p:cTn id="10" dur="800" decel="100000" fill="hold"/>
                                        <p:tgtEl>
                                          <p:spTgt spid="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52"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Scale>
                                      <p:cBhvr>
                                        <p:cTn id="16"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7"/>
                                        </p:tgtEl>
                                        <p:attrNameLst>
                                          <p:attrName>ppt_x</p:attrName>
                                          <p:attrName>ppt_y</p:attrName>
                                        </p:attrNameLst>
                                      </p:cBhvr>
                                    </p:animMotion>
                                    <p:animEffect transition="in" filter="fade">
                                      <p:cBhvr>
                                        <p:cTn id="18" dur="1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40" presetClass="entr" presetSubtype="0" fill="hold" grpId="0" nodeType="clickEffect">
                                  <p:stCondLst>
                                    <p:cond delay="0"/>
                                  </p:stCondLst>
                                  <p:iterate type="wd">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1"/>
                                          </p:val>
                                        </p:tav>
                                        <p:tav tm="100000">
                                          <p:val>
                                            <p:strVal val="#ppt_x"/>
                                          </p:val>
                                        </p:tav>
                                      </p:tavLst>
                                    </p:anim>
                                    <p:anim calcmode="lin" valueType="num">
                                      <p:cBhvr>
                                        <p:cTn id="2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260350"/>
            <a:ext cx="8229600" cy="1143000"/>
          </a:xfrm>
          <a:solidFill>
            <a:srgbClr val="000080"/>
          </a:solidFill>
        </p:spPr>
        <p:txBody>
          <a:bodyPr/>
          <a:lstStyle/>
          <a:p>
            <a:pPr algn="l" eaLnBrk="1" hangingPunct="1"/>
            <a:r>
              <a:rPr lang="en-US" sz="3200" smtClean="0">
                <a:solidFill>
                  <a:schemeClr val="bg1"/>
                </a:solidFill>
                <a:latin typeface="Comic Sans MS" panose="030F0702030302020204" pitchFamily="66" charset="0"/>
              </a:rPr>
              <a:t>III. 	APAKAH BISNIS MERUPAKAN 	SEBUAH PROFESI ?</a:t>
            </a:r>
            <a:endParaRPr lang="en-US" sz="3200" smtClean="0">
              <a:solidFill>
                <a:schemeClr val="bg1"/>
              </a:solidFill>
              <a:latin typeface="Comic Sans MS" panose="030F0702030302020204" pitchFamily="66" charset="0"/>
            </a:endParaRPr>
          </a:p>
        </p:txBody>
      </p:sp>
      <p:sp>
        <p:nvSpPr>
          <p:cNvPr id="16387" name="Rectangle 3"/>
          <p:cNvSpPr>
            <a:spLocks noGrp="1" noChangeArrowheads="1"/>
          </p:cNvSpPr>
          <p:nvPr>
            <p:ph type="body" idx="1"/>
          </p:nvPr>
        </p:nvSpPr>
        <p:spPr>
          <a:xfrm>
            <a:off x="395288" y="1628775"/>
            <a:ext cx="8229600" cy="3916363"/>
          </a:xfrm>
        </p:spPr>
        <p:txBody>
          <a:bodyPr/>
          <a:lstStyle/>
          <a:p>
            <a:pPr algn="just" eaLnBrk="1" hangingPunct="1">
              <a:lnSpc>
                <a:spcPct val="90000"/>
              </a:lnSpc>
              <a:spcBef>
                <a:spcPct val="0"/>
              </a:spcBef>
              <a:spcAft>
                <a:spcPts val="1200"/>
              </a:spcAft>
            </a:pPr>
            <a:r>
              <a:rPr lang="en-US" b="1" smtClean="0"/>
              <a:t>Apakah bisnis merupakan sebuah profesi? Profesi seperti apa? Profesi etis atau kotor? Apabila profesi kotor betapa mengerikan masyarakat modern yang di dominasi dengan bisnis.</a:t>
            </a:r>
            <a:endParaRPr lang="en-US" b="1" smtClean="0"/>
          </a:p>
          <a:p>
            <a:pPr algn="just" eaLnBrk="1" hangingPunct="1">
              <a:lnSpc>
                <a:spcPct val="90000"/>
              </a:lnSpc>
            </a:pPr>
            <a:r>
              <a:rPr lang="en-US" b="1" smtClean="0"/>
              <a:t>Bisnis tidak sepenuhnya merupakan profesi yang kotor justru sebaliknya bisnis dapat menjadi sebuah profesi yang etis dan baik secara moral. (Sonny Keraf, 98)</a:t>
            </a:r>
            <a:endParaRPr lang="en-US" b="1"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linds(horizontal)">
                                      <p:cBhvr>
                                        <p:cTn id="7" dur="500"/>
                                        <p:tgtEl>
                                          <p:spTgt spid="16386"/>
                                        </p:tgtEl>
                                      </p:cBhvr>
                                    </p:animEffect>
                                  </p:childTnLst>
                                </p:cTn>
                              </p:par>
                              <p:par>
                                <p:cTn id="8" presetID="2" presetClass="entr" presetSubtype="3" fill="hold" grpId="0" nodeType="withEffect">
                                  <p:stCondLst>
                                    <p:cond delay="0"/>
                                  </p:stCondLst>
                                  <p:childTnLst>
                                    <p:set>
                                      <p:cBhvr>
                                        <p:cTn id="9" dur="1" fill="hold">
                                          <p:stCondLst>
                                            <p:cond delay="0"/>
                                          </p:stCondLst>
                                        </p:cTn>
                                        <p:tgtEl>
                                          <p:spTgt spid="16387">
                                            <p:txEl>
                                              <p:pRg st="0" end="0"/>
                                            </p:txEl>
                                          </p:spTgt>
                                        </p:tgtEl>
                                        <p:attrNameLst>
                                          <p:attrName>style.visibility</p:attrName>
                                        </p:attrNameLst>
                                      </p:cBhvr>
                                      <p:to>
                                        <p:strVal val="visible"/>
                                      </p:to>
                                    </p:set>
                                    <p:anim calcmode="lin" valueType="num">
                                      <p:cBhvr additive="base">
                                        <p:cTn id="10" dur="500" fill="hold"/>
                                        <p:tgtEl>
                                          <p:spTgt spid="16387">
                                            <p:txEl>
                                              <p:pRg st="0" end="0"/>
                                            </p:txEl>
                                          </p:spTgt>
                                        </p:tgtEl>
                                        <p:attrNameLst>
                                          <p:attrName>ppt_x</p:attrName>
                                        </p:attrNameLst>
                                      </p:cBhvr>
                                      <p:tavLst>
                                        <p:tav tm="0">
                                          <p:val>
                                            <p:strVal val="1+#ppt_w/2"/>
                                          </p:val>
                                        </p:tav>
                                        <p:tav tm="100000">
                                          <p:val>
                                            <p:strVal val="#ppt_x"/>
                                          </p:val>
                                        </p:tav>
                                      </p:tavLst>
                                    </p:anim>
                                    <p:anim calcmode="lin" valueType="num">
                                      <p:cBhvr additive="base">
                                        <p:cTn id="11" dur="500" fill="hold"/>
                                        <p:tgtEl>
                                          <p:spTgt spid="16387">
                                            <p:txEl>
                                              <p:pRg st="0" end="0"/>
                                            </p:txEl>
                                          </p:spTgt>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6387">
                                            <p:txEl>
                                              <p:pRg st="1" end="1"/>
                                            </p:txEl>
                                          </p:spTgt>
                                        </p:tgtEl>
                                        <p:attrNameLst>
                                          <p:attrName>style.visibility</p:attrName>
                                        </p:attrNameLst>
                                      </p:cBhvr>
                                      <p:to>
                                        <p:strVal val="visible"/>
                                      </p:to>
                                    </p:set>
                                    <p:anim calcmode="lin" valueType="num">
                                      <p:cBhvr additive="base">
                                        <p:cTn id="14" dur="500" fill="hold"/>
                                        <p:tgtEl>
                                          <p:spTgt spid="16387">
                                            <p:txEl>
                                              <p:pRg st="1" end="1"/>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6387">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nimBg="1"/>
      <p:bldP spid="1638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5400000" scaled="1"/>
        </a:gra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68313" y="620713"/>
            <a:ext cx="8229600" cy="1143000"/>
          </a:xfrm>
          <a:solidFill>
            <a:srgbClr val="000074"/>
          </a:solidFill>
        </p:spPr>
        <p:txBody>
          <a:bodyPr/>
          <a:lstStyle/>
          <a:p>
            <a:pPr algn="l" eaLnBrk="1" hangingPunct="1"/>
            <a:r>
              <a:rPr lang="en-US" b="1" smtClean="0">
                <a:solidFill>
                  <a:schemeClr val="bg1"/>
                </a:solidFill>
              </a:rPr>
              <a:t>IV. ETIKA TERAPAN</a:t>
            </a:r>
            <a:endParaRPr lang="en-US" b="1" smtClean="0">
              <a:solidFill>
                <a:schemeClr val="bg1"/>
              </a:solidFill>
            </a:endParaRPr>
          </a:p>
        </p:txBody>
      </p:sp>
      <p:sp>
        <p:nvSpPr>
          <p:cNvPr id="17411" name="Rectangle 3"/>
          <p:cNvSpPr>
            <a:spLocks noGrp="1" noChangeArrowheads="1"/>
          </p:cNvSpPr>
          <p:nvPr>
            <p:ph type="body" idx="1"/>
          </p:nvPr>
        </p:nvSpPr>
        <p:spPr>
          <a:xfrm>
            <a:off x="468313" y="1773238"/>
            <a:ext cx="8229600" cy="3916362"/>
          </a:xfrm>
        </p:spPr>
        <p:txBody>
          <a:bodyPr/>
          <a:lstStyle/>
          <a:p>
            <a:pPr eaLnBrk="1" hangingPunct="1">
              <a:buFontTx/>
              <a:buNone/>
            </a:pPr>
            <a:r>
              <a:rPr lang="en-US" b="1" smtClean="0">
                <a:solidFill>
                  <a:srgbClr val="000074"/>
                </a:solidFill>
              </a:rPr>
              <a:t>	</a:t>
            </a:r>
            <a:endParaRPr lang="en-US" b="1" smtClean="0">
              <a:solidFill>
                <a:srgbClr val="000074"/>
              </a:solidFill>
            </a:endParaRPr>
          </a:p>
          <a:p>
            <a:pPr eaLnBrk="1" hangingPunct="1">
              <a:buFontTx/>
              <a:buNone/>
            </a:pPr>
            <a:r>
              <a:rPr lang="en-US" b="1" smtClean="0">
                <a:solidFill>
                  <a:srgbClr val="000074"/>
                </a:solidFill>
              </a:rPr>
              <a:t>	Secara umum etika dibagi menjadi dua yaitu:</a:t>
            </a:r>
            <a:endParaRPr lang="en-US" b="1" smtClean="0">
              <a:solidFill>
                <a:srgbClr val="000074"/>
              </a:solidFill>
            </a:endParaRPr>
          </a:p>
          <a:p>
            <a:pPr eaLnBrk="1" hangingPunct="1">
              <a:buFontTx/>
              <a:buNone/>
            </a:pPr>
            <a:r>
              <a:rPr lang="en-US" b="1" smtClean="0">
                <a:solidFill>
                  <a:srgbClr val="000074"/>
                </a:solidFill>
              </a:rPr>
              <a:t>	1. ETIKA UMUM</a:t>
            </a:r>
            <a:endParaRPr lang="en-US" b="1" smtClean="0">
              <a:solidFill>
                <a:srgbClr val="000074"/>
              </a:solidFill>
            </a:endParaRPr>
          </a:p>
          <a:p>
            <a:pPr eaLnBrk="1" hangingPunct="1">
              <a:buFontTx/>
              <a:buNone/>
            </a:pPr>
            <a:r>
              <a:rPr lang="en-US" b="1" smtClean="0">
                <a:solidFill>
                  <a:srgbClr val="000074"/>
                </a:solidFill>
              </a:rPr>
              <a:t>	2. ETIKA KHUSUS</a:t>
            </a:r>
            <a:endParaRPr lang="en-US" b="1" smtClean="0">
              <a:solidFill>
                <a:srgbClr val="000074"/>
              </a:solidFill>
            </a:endParaRPr>
          </a:p>
          <a:p>
            <a:pPr eaLnBrk="1" hangingPunct="1">
              <a:buFontTx/>
              <a:buNone/>
            </a:pPr>
            <a:endParaRPr lang="en-US" b="1" smtClean="0">
              <a:solidFill>
                <a:srgbClr val="000074"/>
              </a:solidFill>
            </a:endParaRPr>
          </a:p>
          <a:p>
            <a:pPr eaLnBrk="1" hangingPunct="1">
              <a:buFontTx/>
              <a:buNone/>
            </a:pPr>
            <a:endParaRPr lang="en-US" b="1" smtClean="0">
              <a:solidFill>
                <a:srgbClr val="00007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ox(in)">
                                      <p:cBhvr>
                                        <p:cTn id="7" dur="500"/>
                                        <p:tgtEl>
                                          <p:spTgt spid="1741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7411">
                                            <p:txEl>
                                              <p:pRg st="0" end="0"/>
                                            </p:txEl>
                                          </p:spTgt>
                                        </p:tgtEl>
                                        <p:attrNameLst>
                                          <p:attrName>style.visibility</p:attrName>
                                        </p:attrNameLst>
                                      </p:cBhvr>
                                      <p:to>
                                        <p:strVal val="visible"/>
                                      </p:to>
                                    </p:set>
                                    <p:anim calcmode="lin" valueType="num">
                                      <p:cBhvr additive="base">
                                        <p:cTn id="10" dur="500" fill="hold"/>
                                        <p:tgtEl>
                                          <p:spTgt spid="17411">
                                            <p:txEl>
                                              <p:pRg st="0" end="0"/>
                                            </p:txEl>
                                          </p:spTgt>
                                        </p:tgtEl>
                                        <p:attrNameLst>
                                          <p:attrName>ppt_x</p:attrName>
                                        </p:attrNameLst>
                                      </p:cBhvr>
                                      <p:tavLst>
                                        <p:tav tm="0">
                                          <p:val>
                                            <p:strVal val="0-#ppt_w/2"/>
                                          </p:val>
                                        </p:tav>
                                        <p:tav tm="100000">
                                          <p:val>
                                            <p:strVal val="#ppt_x"/>
                                          </p:val>
                                        </p:tav>
                                      </p:tavLst>
                                    </p:anim>
                                    <p:anim calcmode="lin" valueType="num">
                                      <p:cBhvr additive="base">
                                        <p:cTn id="11" dur="500" fill="hold"/>
                                        <p:tgtEl>
                                          <p:spTgt spid="17411">
                                            <p:txEl>
                                              <p:pRg st="0" end="0"/>
                                            </p:txEl>
                                          </p:spTgt>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7411">
                                            <p:txEl>
                                              <p:pRg st="1" end="1"/>
                                            </p:txEl>
                                          </p:spTgt>
                                        </p:tgtEl>
                                        <p:attrNameLst>
                                          <p:attrName>style.visibility</p:attrName>
                                        </p:attrNameLst>
                                      </p:cBhvr>
                                      <p:to>
                                        <p:strVal val="visible"/>
                                      </p:to>
                                    </p:set>
                                    <p:anim calcmode="lin" valueType="num">
                                      <p:cBhvr additive="base">
                                        <p:cTn id="14" dur="500" fill="hold"/>
                                        <p:tgtEl>
                                          <p:spTgt spid="17411">
                                            <p:txEl>
                                              <p:pRg st="1" end="1"/>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17411">
                                            <p:txEl>
                                              <p:pRg st="1" end="1"/>
                                            </p:txEl>
                                          </p:spTgt>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7411">
                                            <p:txEl>
                                              <p:pRg st="2" end="2"/>
                                            </p:txEl>
                                          </p:spTgt>
                                        </p:tgtEl>
                                        <p:attrNameLst>
                                          <p:attrName>style.visibility</p:attrName>
                                        </p:attrNameLst>
                                      </p:cBhvr>
                                      <p:to>
                                        <p:strVal val="visible"/>
                                      </p:to>
                                    </p:set>
                                    <p:anim calcmode="lin" valueType="num">
                                      <p:cBhvr additive="base">
                                        <p:cTn id="18" dur="500" fill="hold"/>
                                        <p:tgtEl>
                                          <p:spTgt spid="17411">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17411">
                                            <p:txEl>
                                              <p:pRg st="2" end="2"/>
                                            </p:txEl>
                                          </p:spTgt>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7411">
                                            <p:txEl>
                                              <p:pRg st="3" end="3"/>
                                            </p:txEl>
                                          </p:spTgt>
                                        </p:tgtEl>
                                        <p:attrNameLst>
                                          <p:attrName>style.visibility</p:attrName>
                                        </p:attrNameLst>
                                      </p:cBhvr>
                                      <p:to>
                                        <p:strVal val="visible"/>
                                      </p:to>
                                    </p:set>
                                    <p:anim calcmode="lin" valueType="num">
                                      <p:cBhvr additive="base">
                                        <p:cTn id="22" dur="500" fill="hold"/>
                                        <p:tgtEl>
                                          <p:spTgt spid="17411">
                                            <p:txEl>
                                              <p:pRg st="3" end="3"/>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741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74"/>
        </a:solidFill>
        <a:effectLst/>
      </p:bgPr>
    </p:bg>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468313" y="765175"/>
            <a:ext cx="8229600" cy="5360988"/>
          </a:xfrm>
        </p:spPr>
        <p:txBody>
          <a:bodyPr/>
          <a:lstStyle/>
          <a:p>
            <a:pPr algn="just" eaLnBrk="1" hangingPunct="1">
              <a:buFontTx/>
              <a:buNone/>
            </a:pPr>
            <a:r>
              <a:rPr lang="en-US" b="1" smtClean="0">
                <a:solidFill>
                  <a:schemeClr val="bg1"/>
                </a:solidFill>
              </a:rPr>
              <a:t>1. ETIKA UMUM</a:t>
            </a:r>
            <a:endParaRPr lang="en-US" b="1" smtClean="0">
              <a:solidFill>
                <a:schemeClr val="bg1"/>
              </a:solidFill>
            </a:endParaRPr>
          </a:p>
          <a:p>
            <a:pPr algn="just" eaLnBrk="1" hangingPunct="1">
              <a:buFontTx/>
              <a:buNone/>
            </a:pPr>
            <a:r>
              <a:rPr lang="en-US" b="1" smtClean="0">
                <a:solidFill>
                  <a:schemeClr val="bg1"/>
                </a:solidFill>
              </a:rPr>
              <a:t>	Etika umum berbicara mengenai  norma dan moral. Etika umum sebagai ilmu atau filsafat moral dapat dianggap sebagai </a:t>
            </a:r>
            <a:r>
              <a:rPr lang="en-US" b="1" smtClean="0">
                <a:solidFill>
                  <a:schemeClr val="bg1"/>
                </a:solidFill>
                <a:latin typeface="Lucida Calligraphy" panose="03010101010101010101" pitchFamily="66" charset="0"/>
              </a:rPr>
              <a:t>etika teoritis</a:t>
            </a:r>
            <a:r>
              <a:rPr lang="en-US" b="1" smtClean="0">
                <a:solidFill>
                  <a:schemeClr val="bg1"/>
                </a:solidFill>
              </a:rPr>
              <a:t>, walaupun istilah itu kurang tepat, karena etika selalu berkaitan dengan perilaku dan kondisi praktis dan aktual dari manusia dalam kehidupan sehari-hari tidak hanya semata-mata teoritis.</a:t>
            </a:r>
            <a:endParaRPr lang="en-US"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 calcmode="lin" valueType="num">
                                      <p:cBhvr additive="base">
                                        <p:cTn id="7" dur="500" fill="hold"/>
                                        <p:tgtEl>
                                          <p:spTgt spid="143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anim calcmode="lin" valueType="num">
                                      <p:cBhvr additive="base">
                                        <p:cTn id="11" dur="500" fill="hold"/>
                                        <p:tgtEl>
                                          <p:spTgt spid="1433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433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18900000"/>
        </a:gradFill>
        <a:effectLst/>
      </p:bgPr>
    </p:bg>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457200" y="981075"/>
            <a:ext cx="8229600" cy="4824413"/>
          </a:xfrm>
        </p:spPr>
        <p:txBody>
          <a:bodyPr/>
          <a:lstStyle/>
          <a:p>
            <a:pPr algn="just" eaLnBrk="1" hangingPunct="1"/>
            <a:endParaRPr lang="en-US" b="1" smtClean="0">
              <a:solidFill>
                <a:schemeClr val="bg1"/>
              </a:solidFill>
            </a:endParaRPr>
          </a:p>
          <a:p>
            <a:pPr algn="just" eaLnBrk="1" hangingPunct="1">
              <a:buFontTx/>
              <a:buNone/>
            </a:pPr>
            <a:r>
              <a:rPr lang="en-US" b="1" smtClean="0">
                <a:solidFill>
                  <a:schemeClr val="bg1"/>
                </a:solidFill>
              </a:rPr>
              <a:t>2. ETIKA KHUSUS</a:t>
            </a:r>
            <a:endParaRPr lang="en-US" b="1" smtClean="0">
              <a:solidFill>
                <a:schemeClr val="bg1"/>
              </a:solidFill>
            </a:endParaRPr>
          </a:p>
          <a:p>
            <a:pPr algn="just" eaLnBrk="1" hangingPunct="1">
              <a:buFontTx/>
              <a:buNone/>
            </a:pPr>
            <a:r>
              <a:rPr lang="en-US" b="1" smtClean="0">
                <a:solidFill>
                  <a:schemeClr val="bg1"/>
                </a:solidFill>
              </a:rPr>
              <a:t>	Etika khusus adalah penerapan prinsip-prinsip atau norma moral dalam bidang kehidupan yang khusus. Etika khusus dibagi tiga yaitu :</a:t>
            </a:r>
            <a:endParaRPr lang="en-US"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animEffect transition="in" filter="blinds(horizontal)">
                                      <p:cBhvr>
                                        <p:cTn id="7" dur="500"/>
                                        <p:tgtEl>
                                          <p:spTgt spid="21507">
                                            <p:txEl>
                                              <p:pRg st="1" end="1"/>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1507">
                                            <p:txEl>
                                              <p:pRg st="2" end="2"/>
                                            </p:txEl>
                                          </p:spTgt>
                                        </p:tgtEl>
                                        <p:attrNameLst>
                                          <p:attrName>style.visibility</p:attrName>
                                        </p:attrNameLst>
                                      </p:cBhvr>
                                      <p:to>
                                        <p:strVal val="visible"/>
                                      </p:to>
                                    </p:set>
                                    <p:animEffect transition="in" filter="blinds(horizontal)">
                                      <p:cBhvr>
                                        <p:cTn id="10" dur="500"/>
                                        <p:tgtEl>
                                          <p:spTgt spid="215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18900000"/>
        </a:gradFill>
        <a:effectLst/>
      </p:bgPr>
    </p:bg>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457200" y="214313"/>
            <a:ext cx="8229600" cy="5505450"/>
          </a:xfrm>
        </p:spPr>
        <p:txBody>
          <a:bodyPr/>
          <a:lstStyle/>
          <a:p>
            <a:pPr algn="just" eaLnBrk="1" hangingPunct="1">
              <a:buFontTx/>
              <a:buNone/>
            </a:pPr>
            <a:endParaRPr lang="en-US" sz="3600" b="1" smtClean="0"/>
          </a:p>
          <a:p>
            <a:pPr algn="just" eaLnBrk="1" hangingPunct="1">
              <a:buFontTx/>
              <a:buNone/>
            </a:pPr>
            <a:r>
              <a:rPr lang="en-US" sz="3600" b="1" smtClean="0"/>
              <a:t>a) ETIKA INDIVIDUAL</a:t>
            </a:r>
            <a:endParaRPr lang="en-US" sz="3600" b="1" smtClean="0"/>
          </a:p>
          <a:p>
            <a:pPr algn="just" eaLnBrk="1" hangingPunct="1">
              <a:buFontTx/>
              <a:buNone/>
            </a:pPr>
            <a:r>
              <a:rPr lang="en-US" sz="3600" b="1" smtClean="0"/>
              <a:t>	 </a:t>
            </a:r>
            <a:r>
              <a:rPr lang="en-US" sz="3600" b="1" smtClean="0">
                <a:latin typeface="Comic Sans MS" panose="030F0702030302020204" pitchFamily="66" charset="0"/>
              </a:rPr>
              <a:t>Etika ini lebih menyangkut kewajiban   dan sikap manusia terhadap dirinya sendiri, misalnya integritas pribadi, yng berbicara mengenai prilaku individual tertentu dalam rangka menjaga dan mempertahankan nama baiknya sebagai pribadi moral</a:t>
            </a:r>
            <a:endParaRPr lang="en-US" sz="3600" b="1" smtClean="0">
              <a:latin typeface="Comic Sans MS" panose="030F0702030302020204" pitchFamily="66" charset="0"/>
            </a:endParaRPr>
          </a:p>
          <a:p>
            <a:pPr algn="just" eaLnBrk="1" hangingPunct="1">
              <a:buFontTx/>
              <a:buNone/>
            </a:pPr>
            <a:endParaRPr lang="en-US" sz="3600" b="1" smtClean="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animEffect transition="in" filter="box(in)">
                                      <p:cBhvr>
                                        <p:cTn id="7" dur="500"/>
                                        <p:tgtEl>
                                          <p:spTgt spid="22531">
                                            <p:txEl>
                                              <p:pRg st="1" end="1"/>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2531">
                                            <p:txEl>
                                              <p:pRg st="2" end="2"/>
                                            </p:txEl>
                                          </p:spTgt>
                                        </p:tgtEl>
                                        <p:attrNameLst>
                                          <p:attrName>style.visibility</p:attrName>
                                        </p:attrNameLst>
                                      </p:cBhvr>
                                      <p:to>
                                        <p:strVal val="visible"/>
                                      </p:to>
                                    </p:set>
                                    <p:animEffect transition="in" filter="box(in)">
                                      <p:cBhvr>
                                        <p:cTn id="10" dur="500"/>
                                        <p:tgtEl>
                                          <p:spTgt spid="225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106499" name="Rectangle 3"/>
          <p:cNvSpPr>
            <a:spLocks noGrp="1" noChangeArrowheads="1"/>
          </p:cNvSpPr>
          <p:nvPr>
            <p:ph type="body" idx="1"/>
          </p:nvPr>
        </p:nvSpPr>
        <p:spPr>
          <a:xfrm>
            <a:off x="457200" y="1009650"/>
            <a:ext cx="8229600" cy="4525963"/>
          </a:xfrm>
        </p:spPr>
        <p:txBody>
          <a:bodyPr/>
          <a:lstStyle/>
          <a:p>
            <a:pPr algn="just" eaLnBrk="1" hangingPunct="1">
              <a:lnSpc>
                <a:spcPct val="90000"/>
              </a:lnSpc>
              <a:buFontTx/>
              <a:buNone/>
            </a:pPr>
            <a:r>
              <a:rPr lang="en-US" b="1" smtClean="0">
                <a:solidFill>
                  <a:schemeClr val="accent2"/>
                </a:solidFill>
              </a:rPr>
              <a:t>b) ETIKA SOSIAL</a:t>
            </a:r>
            <a:endParaRPr lang="en-US" b="1" smtClean="0">
              <a:solidFill>
                <a:schemeClr val="accent2"/>
              </a:solidFill>
            </a:endParaRPr>
          </a:p>
          <a:p>
            <a:pPr algn="just" eaLnBrk="1" hangingPunct="1">
              <a:lnSpc>
                <a:spcPct val="90000"/>
              </a:lnSpc>
              <a:buFontTx/>
              <a:buNone/>
            </a:pPr>
            <a:r>
              <a:rPr lang="en-US" b="1" smtClean="0">
                <a:solidFill>
                  <a:schemeClr val="accent2"/>
                </a:solidFill>
              </a:rPr>
              <a:t>	</a:t>
            </a:r>
            <a:r>
              <a:rPr lang="en-US" b="1" smtClean="0">
                <a:solidFill>
                  <a:schemeClr val="accent2"/>
                </a:solidFill>
                <a:latin typeface="Comic Sans MS" panose="030F0702030302020204" pitchFamily="66" charset="0"/>
              </a:rPr>
              <a:t>Etika sosial berbicara mengenai kewajiban dan hak, sikap dan perilaku manusia sebagai makhluk sosial dalam interaksi dengan sesamanya. Tentu saja sebagaimana hakekat manusia yang bersifat ganda sebagai makhluk individual dan makhluk sosial yang terkait satu dengan yang laen.</a:t>
            </a:r>
            <a:endParaRPr lang="en-US" b="1" smtClean="0">
              <a:solidFill>
                <a:schemeClr val="accent2"/>
              </a:solidFill>
              <a:latin typeface="Comic Sans MS" panose="030F0702030302020204" pitchFamily="66" charset="0"/>
            </a:endParaRPr>
          </a:p>
          <a:p>
            <a:pPr eaLnBrk="1" hangingPunct="1">
              <a:lnSpc>
                <a:spcPct val="90000"/>
              </a:lnSpc>
            </a:pPr>
            <a:endParaRPr lang="en-US" smtClean="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06499">
                                            <p:txEl>
                                              <p:pRg st="0" end="0"/>
                                            </p:txEl>
                                          </p:spTgt>
                                        </p:tgtEl>
                                        <p:attrNameLst>
                                          <p:attrName>style.visibility</p:attrName>
                                        </p:attrNameLst>
                                      </p:cBhvr>
                                      <p:to>
                                        <p:strVal val="visible"/>
                                      </p:to>
                                    </p:set>
                                    <p:animEffect transition="in" filter="box(in)">
                                      <p:cBhvr>
                                        <p:cTn id="7" dur="500"/>
                                        <p:tgtEl>
                                          <p:spTgt spid="106499">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06499">
                                            <p:txEl>
                                              <p:pRg st="1" end="1"/>
                                            </p:txEl>
                                          </p:spTgt>
                                        </p:tgtEl>
                                        <p:attrNameLst>
                                          <p:attrName>style.visibility</p:attrName>
                                        </p:attrNameLst>
                                      </p:cBhvr>
                                      <p:to>
                                        <p:strVal val="visible"/>
                                      </p:to>
                                    </p:set>
                                    <p:animEffect transition="in" filter="box(in)">
                                      <p:cBhvr>
                                        <p:cTn id="10" dur="500"/>
                                        <p:tgtEl>
                                          <p:spTgt spid="1064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9"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74"/>
        </a:solidFill>
        <a:effectLst/>
      </p:bgPr>
    </p:bg>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457200" y="500063"/>
            <a:ext cx="8229600" cy="5218112"/>
          </a:xfrm>
        </p:spPr>
        <p:txBody>
          <a:bodyPr/>
          <a:lstStyle/>
          <a:p>
            <a:pPr algn="just" eaLnBrk="1" hangingPunct="1"/>
            <a:endParaRPr lang="en-US" sz="3600" b="1" smtClean="0">
              <a:solidFill>
                <a:schemeClr val="bg1"/>
              </a:solidFill>
            </a:endParaRPr>
          </a:p>
          <a:p>
            <a:pPr algn="just" eaLnBrk="1" hangingPunct="1">
              <a:buFontTx/>
              <a:buNone/>
            </a:pPr>
            <a:r>
              <a:rPr lang="en-US" sz="3600" b="1" smtClean="0">
                <a:solidFill>
                  <a:schemeClr val="bg1"/>
                </a:solidFill>
              </a:rPr>
              <a:t>c) ETIKA LINGKUNGAN</a:t>
            </a:r>
            <a:endParaRPr lang="en-US" sz="3600" b="1" smtClean="0">
              <a:solidFill>
                <a:schemeClr val="bg1"/>
              </a:solidFill>
            </a:endParaRPr>
          </a:p>
          <a:p>
            <a:pPr algn="just" eaLnBrk="1" hangingPunct="1">
              <a:buFontTx/>
              <a:buNone/>
            </a:pPr>
            <a:r>
              <a:rPr lang="en-US" sz="3600" b="1" smtClean="0">
                <a:solidFill>
                  <a:schemeClr val="bg1"/>
                </a:solidFill>
              </a:rPr>
              <a:t>	Etika lingkungan hidup merupakan cabang etika khusus. Etika lingkungan berbicara mengenai hubungan antara manusia baik secara individu atau kelompok dengan lingkungan alam yang luas secara total.</a:t>
            </a:r>
            <a:endParaRPr lang="en-US" sz="3600"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animEffect transition="in" filter="box(in)">
                                      <p:cBhvr>
                                        <p:cTn id="7" dur="500"/>
                                        <p:tgtEl>
                                          <p:spTgt spid="23555">
                                            <p:txEl>
                                              <p:pRg st="1" end="1"/>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3555">
                                            <p:txEl>
                                              <p:pRg st="2" end="2"/>
                                            </p:txEl>
                                          </p:spTgt>
                                        </p:tgtEl>
                                        <p:attrNameLst>
                                          <p:attrName>style.visibility</p:attrName>
                                        </p:attrNameLst>
                                      </p:cBhvr>
                                      <p:to>
                                        <p:strVal val="visible"/>
                                      </p:to>
                                    </p:set>
                                    <p:animEffect transition="in" filter="box(in)">
                                      <p:cBhvr>
                                        <p:cTn id="10" dur="500"/>
                                        <p:tgtEl>
                                          <p:spTgt spid="235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18900000"/>
        </a:gradFill>
        <a:effectLst/>
      </p:bgPr>
    </p:bg>
    <p:spTree>
      <p:nvGrpSpPr>
        <p:cNvPr id="1" name=""/>
        <p:cNvGrpSpPr/>
        <p:nvPr/>
      </p:nvGrpSpPr>
      <p:grpSpPr>
        <a:xfrm>
          <a:off x="0" y="0"/>
          <a:ext cx="0" cy="0"/>
          <a:chOff x="0" y="0"/>
          <a:chExt cx="0" cy="0"/>
        </a:xfrm>
      </p:grpSpPr>
      <p:sp>
        <p:nvSpPr>
          <p:cNvPr id="54274" name="Text Box 9"/>
          <p:cNvSpPr txBox="1">
            <a:spLocks noChangeArrowheads="1"/>
          </p:cNvSpPr>
          <p:nvPr/>
        </p:nvSpPr>
        <p:spPr bwMode="auto">
          <a:xfrm>
            <a:off x="209550" y="1207295"/>
            <a:ext cx="955675" cy="276999"/>
          </a:xfrm>
          <a:prstGeom prst="rect">
            <a:avLst/>
          </a:prstGeom>
          <a:solidFill>
            <a:schemeClr val="bg1"/>
          </a:solidFill>
          <a:ln w="9525">
            <a:solidFill>
              <a:schemeClr val="tx1"/>
            </a:solidFill>
            <a:miter lim="800000"/>
          </a:ln>
        </p:spPr>
        <p:txBody>
          <a:bodyPr wrap="square">
            <a:spAutoFit/>
          </a:bodyPr>
          <a:lstStyle/>
          <a:p>
            <a:pPr algn="ctr"/>
            <a:r>
              <a:rPr lang="en-US" sz="1200" dirty="0">
                <a:solidFill>
                  <a:schemeClr val="tx1"/>
                </a:solidFill>
              </a:rPr>
              <a:t>ETIKA</a:t>
            </a:r>
            <a:endParaRPr lang="en-US" sz="1200" dirty="0">
              <a:solidFill>
                <a:schemeClr val="tx1"/>
              </a:solidFill>
            </a:endParaRPr>
          </a:p>
        </p:txBody>
      </p:sp>
      <p:sp>
        <p:nvSpPr>
          <p:cNvPr id="54275" name="Line 11"/>
          <p:cNvSpPr>
            <a:spLocks noChangeShapeType="1"/>
          </p:cNvSpPr>
          <p:nvPr/>
        </p:nvSpPr>
        <p:spPr bwMode="auto">
          <a:xfrm flipV="1">
            <a:off x="1033463" y="703263"/>
            <a:ext cx="0" cy="1008062"/>
          </a:xfrm>
          <a:prstGeom prst="line">
            <a:avLst/>
          </a:prstGeom>
          <a:noFill/>
          <a:ln w="38100">
            <a:solidFill>
              <a:srgbClr val="FFFF00"/>
            </a:solidFill>
            <a:round/>
          </a:ln>
        </p:spPr>
        <p:txBody>
          <a:bodyPr/>
          <a:lstStyle/>
          <a:p>
            <a:endParaRPr lang="en-US"/>
          </a:p>
        </p:txBody>
      </p:sp>
      <p:sp>
        <p:nvSpPr>
          <p:cNvPr id="54276" name="Line 12"/>
          <p:cNvSpPr>
            <a:spLocks noChangeShapeType="1"/>
          </p:cNvSpPr>
          <p:nvPr/>
        </p:nvSpPr>
        <p:spPr bwMode="auto">
          <a:xfrm>
            <a:off x="1030288" y="671513"/>
            <a:ext cx="215900" cy="0"/>
          </a:xfrm>
          <a:prstGeom prst="line">
            <a:avLst/>
          </a:prstGeom>
          <a:noFill/>
          <a:ln w="38100">
            <a:solidFill>
              <a:srgbClr val="FFFF00"/>
            </a:solidFill>
            <a:round/>
          </a:ln>
        </p:spPr>
        <p:txBody>
          <a:bodyPr/>
          <a:lstStyle/>
          <a:p>
            <a:endParaRPr lang="en-US"/>
          </a:p>
        </p:txBody>
      </p:sp>
      <p:sp>
        <p:nvSpPr>
          <p:cNvPr id="54277" name="Text Box 14"/>
          <p:cNvSpPr txBox="1">
            <a:spLocks noChangeArrowheads="1"/>
          </p:cNvSpPr>
          <p:nvPr/>
        </p:nvSpPr>
        <p:spPr bwMode="auto">
          <a:xfrm>
            <a:off x="1236663" y="476250"/>
            <a:ext cx="1298575" cy="284163"/>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UMUM</a:t>
            </a:r>
            <a:endParaRPr lang="en-US" sz="1200">
              <a:solidFill>
                <a:schemeClr val="tx1"/>
              </a:solidFill>
            </a:endParaRPr>
          </a:p>
        </p:txBody>
      </p:sp>
      <p:sp>
        <p:nvSpPr>
          <p:cNvPr id="54278" name="Text Box 18"/>
          <p:cNvSpPr txBox="1">
            <a:spLocks noChangeArrowheads="1"/>
          </p:cNvSpPr>
          <p:nvPr/>
        </p:nvSpPr>
        <p:spPr bwMode="auto">
          <a:xfrm>
            <a:off x="1185863" y="2636838"/>
            <a:ext cx="1492250" cy="284162"/>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KHUSUS</a:t>
            </a:r>
            <a:endParaRPr lang="en-US" sz="1200">
              <a:solidFill>
                <a:schemeClr val="tx1"/>
              </a:solidFill>
            </a:endParaRPr>
          </a:p>
        </p:txBody>
      </p:sp>
      <p:sp>
        <p:nvSpPr>
          <p:cNvPr id="54279" name="Line 19"/>
          <p:cNvSpPr>
            <a:spLocks noChangeShapeType="1"/>
          </p:cNvSpPr>
          <p:nvPr/>
        </p:nvSpPr>
        <p:spPr bwMode="auto">
          <a:xfrm>
            <a:off x="2655888" y="2759075"/>
            <a:ext cx="215900" cy="0"/>
          </a:xfrm>
          <a:prstGeom prst="line">
            <a:avLst/>
          </a:prstGeom>
          <a:noFill/>
          <a:ln w="38100">
            <a:solidFill>
              <a:srgbClr val="FFFF00"/>
            </a:solidFill>
            <a:round/>
          </a:ln>
        </p:spPr>
        <p:txBody>
          <a:bodyPr/>
          <a:lstStyle/>
          <a:p>
            <a:endParaRPr lang="en-US"/>
          </a:p>
        </p:txBody>
      </p:sp>
      <p:sp>
        <p:nvSpPr>
          <p:cNvPr id="54280" name="Line 20"/>
          <p:cNvSpPr>
            <a:spLocks noChangeShapeType="1"/>
          </p:cNvSpPr>
          <p:nvPr/>
        </p:nvSpPr>
        <p:spPr bwMode="auto">
          <a:xfrm>
            <a:off x="1022350" y="1720850"/>
            <a:ext cx="0" cy="1079500"/>
          </a:xfrm>
          <a:prstGeom prst="line">
            <a:avLst/>
          </a:prstGeom>
          <a:noFill/>
          <a:ln w="38100">
            <a:solidFill>
              <a:srgbClr val="FFFF00"/>
            </a:solidFill>
            <a:round/>
          </a:ln>
        </p:spPr>
        <p:txBody>
          <a:bodyPr/>
          <a:lstStyle/>
          <a:p>
            <a:endParaRPr lang="en-US"/>
          </a:p>
        </p:txBody>
      </p:sp>
      <p:sp>
        <p:nvSpPr>
          <p:cNvPr id="54281" name="Line 22"/>
          <p:cNvSpPr>
            <a:spLocks noChangeShapeType="1"/>
          </p:cNvSpPr>
          <p:nvPr/>
        </p:nvSpPr>
        <p:spPr bwMode="auto">
          <a:xfrm>
            <a:off x="1020763" y="2811463"/>
            <a:ext cx="144462" cy="0"/>
          </a:xfrm>
          <a:prstGeom prst="line">
            <a:avLst/>
          </a:prstGeom>
          <a:noFill/>
          <a:ln w="38100">
            <a:solidFill>
              <a:srgbClr val="FFFF00"/>
            </a:solidFill>
            <a:round/>
          </a:ln>
        </p:spPr>
        <p:txBody>
          <a:bodyPr/>
          <a:lstStyle/>
          <a:p>
            <a:endParaRPr lang="en-US"/>
          </a:p>
        </p:txBody>
      </p:sp>
      <p:sp>
        <p:nvSpPr>
          <p:cNvPr id="54282" name="Line 23"/>
          <p:cNvSpPr>
            <a:spLocks noChangeShapeType="1"/>
          </p:cNvSpPr>
          <p:nvPr/>
        </p:nvSpPr>
        <p:spPr bwMode="auto">
          <a:xfrm flipH="1">
            <a:off x="2843213" y="765175"/>
            <a:ext cx="73025" cy="5040313"/>
          </a:xfrm>
          <a:prstGeom prst="line">
            <a:avLst/>
          </a:prstGeom>
          <a:noFill/>
          <a:ln w="38100">
            <a:solidFill>
              <a:srgbClr val="FFFF00"/>
            </a:solidFill>
            <a:round/>
          </a:ln>
        </p:spPr>
        <p:txBody>
          <a:bodyPr/>
          <a:lstStyle/>
          <a:p>
            <a:endParaRPr lang="en-US"/>
          </a:p>
        </p:txBody>
      </p:sp>
      <p:sp>
        <p:nvSpPr>
          <p:cNvPr id="54283" name="Text Box 25"/>
          <p:cNvSpPr txBox="1">
            <a:spLocks noChangeArrowheads="1"/>
          </p:cNvSpPr>
          <p:nvPr/>
        </p:nvSpPr>
        <p:spPr bwMode="auto">
          <a:xfrm>
            <a:off x="3059113" y="609600"/>
            <a:ext cx="1627187" cy="284163"/>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INDIVIDUAL</a:t>
            </a:r>
            <a:endParaRPr lang="en-US" sz="1200">
              <a:solidFill>
                <a:schemeClr val="tx1"/>
              </a:solidFill>
            </a:endParaRPr>
          </a:p>
        </p:txBody>
      </p:sp>
      <p:sp>
        <p:nvSpPr>
          <p:cNvPr id="54284" name="Text Box 28"/>
          <p:cNvSpPr txBox="1">
            <a:spLocks noChangeArrowheads="1"/>
          </p:cNvSpPr>
          <p:nvPr/>
        </p:nvSpPr>
        <p:spPr bwMode="auto">
          <a:xfrm>
            <a:off x="3038475" y="2606675"/>
            <a:ext cx="1295400" cy="284163"/>
          </a:xfrm>
          <a:prstGeom prst="rect">
            <a:avLst/>
          </a:prstGeom>
          <a:solidFill>
            <a:schemeClr val="bg1"/>
          </a:solidFill>
          <a:ln w="9525">
            <a:solidFill>
              <a:schemeClr val="tx1"/>
            </a:solidFill>
            <a:miter lim="800000"/>
          </a:ln>
        </p:spPr>
        <p:txBody>
          <a:bodyPr>
            <a:spAutoFit/>
          </a:bodyPr>
          <a:lstStyle/>
          <a:p>
            <a:r>
              <a:rPr lang="en-US" sz="1200">
                <a:solidFill>
                  <a:schemeClr val="tx1"/>
                </a:solidFill>
              </a:rPr>
              <a:t>ETIKA SOSIAL</a:t>
            </a:r>
            <a:endParaRPr lang="en-US" sz="1200">
              <a:solidFill>
                <a:schemeClr val="tx1"/>
              </a:solidFill>
            </a:endParaRPr>
          </a:p>
        </p:txBody>
      </p:sp>
      <p:sp>
        <p:nvSpPr>
          <p:cNvPr id="54285" name="Text Box 29"/>
          <p:cNvSpPr txBox="1">
            <a:spLocks noChangeArrowheads="1"/>
          </p:cNvSpPr>
          <p:nvPr/>
        </p:nvSpPr>
        <p:spPr bwMode="auto">
          <a:xfrm>
            <a:off x="3059113" y="5661025"/>
            <a:ext cx="1800225" cy="284163"/>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LINGKUNGAN</a:t>
            </a:r>
            <a:endParaRPr lang="en-US" sz="1200">
              <a:solidFill>
                <a:schemeClr val="tx1"/>
              </a:solidFill>
            </a:endParaRPr>
          </a:p>
        </p:txBody>
      </p:sp>
      <p:sp>
        <p:nvSpPr>
          <p:cNvPr id="54286" name="Line 30"/>
          <p:cNvSpPr>
            <a:spLocks noChangeShapeType="1"/>
          </p:cNvSpPr>
          <p:nvPr/>
        </p:nvSpPr>
        <p:spPr bwMode="auto">
          <a:xfrm>
            <a:off x="2874963" y="5775325"/>
            <a:ext cx="174625" cy="0"/>
          </a:xfrm>
          <a:prstGeom prst="line">
            <a:avLst/>
          </a:prstGeom>
          <a:noFill/>
          <a:ln w="38100">
            <a:solidFill>
              <a:srgbClr val="FFFF00"/>
            </a:solidFill>
            <a:round/>
          </a:ln>
        </p:spPr>
        <p:txBody>
          <a:bodyPr/>
          <a:lstStyle/>
          <a:p>
            <a:endParaRPr lang="en-US"/>
          </a:p>
        </p:txBody>
      </p:sp>
      <p:sp>
        <p:nvSpPr>
          <p:cNvPr id="54287" name="Line 31"/>
          <p:cNvSpPr>
            <a:spLocks noChangeShapeType="1"/>
          </p:cNvSpPr>
          <p:nvPr/>
        </p:nvSpPr>
        <p:spPr bwMode="auto">
          <a:xfrm>
            <a:off x="2903538" y="774700"/>
            <a:ext cx="144462" cy="0"/>
          </a:xfrm>
          <a:prstGeom prst="line">
            <a:avLst/>
          </a:prstGeom>
          <a:noFill/>
          <a:ln w="38100">
            <a:solidFill>
              <a:srgbClr val="FFFF00"/>
            </a:solidFill>
            <a:round/>
          </a:ln>
        </p:spPr>
        <p:txBody>
          <a:bodyPr/>
          <a:lstStyle/>
          <a:p>
            <a:endParaRPr lang="en-US"/>
          </a:p>
        </p:txBody>
      </p:sp>
      <p:sp>
        <p:nvSpPr>
          <p:cNvPr id="54288" name="Line 32"/>
          <p:cNvSpPr>
            <a:spLocks noChangeShapeType="1"/>
          </p:cNvSpPr>
          <p:nvPr/>
        </p:nvSpPr>
        <p:spPr bwMode="auto">
          <a:xfrm>
            <a:off x="900113" y="1773238"/>
            <a:ext cx="142875" cy="0"/>
          </a:xfrm>
          <a:prstGeom prst="line">
            <a:avLst/>
          </a:prstGeom>
          <a:noFill/>
          <a:ln w="38100">
            <a:solidFill>
              <a:srgbClr val="FFFF00"/>
            </a:solidFill>
            <a:round/>
          </a:ln>
        </p:spPr>
        <p:txBody>
          <a:bodyPr/>
          <a:lstStyle/>
          <a:p>
            <a:endParaRPr lang="en-US"/>
          </a:p>
        </p:txBody>
      </p:sp>
      <p:sp>
        <p:nvSpPr>
          <p:cNvPr id="54289" name="Line 33"/>
          <p:cNvSpPr>
            <a:spLocks noChangeShapeType="1"/>
          </p:cNvSpPr>
          <p:nvPr/>
        </p:nvSpPr>
        <p:spPr bwMode="auto">
          <a:xfrm>
            <a:off x="2916238" y="2770188"/>
            <a:ext cx="71437" cy="0"/>
          </a:xfrm>
          <a:prstGeom prst="line">
            <a:avLst/>
          </a:prstGeom>
          <a:noFill/>
          <a:ln w="38100">
            <a:solidFill>
              <a:srgbClr val="FFFF00"/>
            </a:solidFill>
            <a:round/>
          </a:ln>
        </p:spPr>
        <p:txBody>
          <a:bodyPr/>
          <a:lstStyle/>
          <a:p>
            <a:endParaRPr lang="en-US"/>
          </a:p>
        </p:txBody>
      </p:sp>
      <p:sp>
        <p:nvSpPr>
          <p:cNvPr id="54290" name="Line 34"/>
          <p:cNvSpPr>
            <a:spLocks noChangeShapeType="1"/>
          </p:cNvSpPr>
          <p:nvPr/>
        </p:nvSpPr>
        <p:spPr bwMode="auto">
          <a:xfrm>
            <a:off x="4356100" y="2728913"/>
            <a:ext cx="144463" cy="0"/>
          </a:xfrm>
          <a:prstGeom prst="line">
            <a:avLst/>
          </a:prstGeom>
          <a:noFill/>
          <a:ln w="38100">
            <a:solidFill>
              <a:srgbClr val="FFFF00"/>
            </a:solidFill>
            <a:round/>
          </a:ln>
        </p:spPr>
        <p:txBody>
          <a:bodyPr/>
          <a:lstStyle/>
          <a:p>
            <a:endParaRPr lang="en-US"/>
          </a:p>
        </p:txBody>
      </p:sp>
      <p:sp>
        <p:nvSpPr>
          <p:cNvPr id="54291" name="Text Box 35"/>
          <p:cNvSpPr txBox="1">
            <a:spLocks noChangeArrowheads="1"/>
          </p:cNvSpPr>
          <p:nvPr/>
        </p:nvSpPr>
        <p:spPr bwMode="auto">
          <a:xfrm>
            <a:off x="4725988" y="3459163"/>
            <a:ext cx="1141412" cy="466725"/>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PROFESI</a:t>
            </a:r>
            <a:endParaRPr lang="en-US" sz="1200">
              <a:solidFill>
                <a:schemeClr val="tx1"/>
              </a:solidFill>
            </a:endParaRPr>
          </a:p>
        </p:txBody>
      </p:sp>
      <p:sp>
        <p:nvSpPr>
          <p:cNvPr id="54292" name="Line 36"/>
          <p:cNvSpPr>
            <a:spLocks noChangeShapeType="1"/>
          </p:cNvSpPr>
          <p:nvPr/>
        </p:nvSpPr>
        <p:spPr bwMode="auto">
          <a:xfrm flipH="1">
            <a:off x="4500563" y="1341438"/>
            <a:ext cx="9525" cy="3671887"/>
          </a:xfrm>
          <a:prstGeom prst="line">
            <a:avLst/>
          </a:prstGeom>
          <a:noFill/>
          <a:ln w="38100">
            <a:solidFill>
              <a:srgbClr val="FFFF00"/>
            </a:solidFill>
            <a:round/>
          </a:ln>
        </p:spPr>
        <p:txBody>
          <a:bodyPr/>
          <a:lstStyle/>
          <a:p>
            <a:endParaRPr lang="en-US"/>
          </a:p>
        </p:txBody>
      </p:sp>
      <p:sp>
        <p:nvSpPr>
          <p:cNvPr id="54293" name="Text Box 37"/>
          <p:cNvSpPr txBox="1">
            <a:spLocks noChangeArrowheads="1"/>
          </p:cNvSpPr>
          <p:nvPr/>
        </p:nvSpPr>
        <p:spPr bwMode="auto">
          <a:xfrm>
            <a:off x="4673600" y="4221163"/>
            <a:ext cx="1193800" cy="466725"/>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POLITIK</a:t>
            </a:r>
            <a:endParaRPr lang="en-US" sz="1200">
              <a:solidFill>
                <a:schemeClr val="tx1"/>
              </a:solidFill>
            </a:endParaRPr>
          </a:p>
        </p:txBody>
      </p:sp>
      <p:sp>
        <p:nvSpPr>
          <p:cNvPr id="54294" name="Text Box 38"/>
          <p:cNvSpPr txBox="1">
            <a:spLocks noChangeArrowheads="1"/>
          </p:cNvSpPr>
          <p:nvPr/>
        </p:nvSpPr>
        <p:spPr bwMode="auto">
          <a:xfrm>
            <a:off x="4694238" y="4838700"/>
            <a:ext cx="1173162" cy="466725"/>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IDIOLOGI</a:t>
            </a:r>
            <a:endParaRPr lang="en-US" sz="1200">
              <a:solidFill>
                <a:schemeClr val="tx1"/>
              </a:solidFill>
            </a:endParaRPr>
          </a:p>
        </p:txBody>
      </p:sp>
      <p:sp>
        <p:nvSpPr>
          <p:cNvPr id="54295" name="Text Box 39"/>
          <p:cNvSpPr txBox="1">
            <a:spLocks noChangeArrowheads="1"/>
          </p:cNvSpPr>
          <p:nvPr/>
        </p:nvSpPr>
        <p:spPr bwMode="auto">
          <a:xfrm>
            <a:off x="4716463" y="2636838"/>
            <a:ext cx="1150937" cy="466725"/>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GENDER</a:t>
            </a:r>
            <a:endParaRPr lang="en-US" sz="1200">
              <a:solidFill>
                <a:schemeClr val="tx1"/>
              </a:solidFill>
            </a:endParaRPr>
          </a:p>
        </p:txBody>
      </p:sp>
      <p:sp>
        <p:nvSpPr>
          <p:cNvPr id="54296" name="Text Box 40"/>
          <p:cNvSpPr txBox="1">
            <a:spLocks noChangeArrowheads="1"/>
          </p:cNvSpPr>
          <p:nvPr/>
        </p:nvSpPr>
        <p:spPr bwMode="auto">
          <a:xfrm>
            <a:off x="4716463" y="1844675"/>
            <a:ext cx="1150937" cy="466725"/>
          </a:xfrm>
          <a:prstGeom prst="rect">
            <a:avLst/>
          </a:prstGeom>
          <a:solidFill>
            <a:schemeClr val="bg1"/>
          </a:solidFill>
          <a:ln w="9525">
            <a:solidFill>
              <a:schemeClr val="bg1"/>
            </a:solidFill>
            <a:miter lim="800000"/>
          </a:ln>
        </p:spPr>
        <p:txBody>
          <a:bodyPr>
            <a:spAutoFit/>
          </a:bodyPr>
          <a:lstStyle/>
          <a:p>
            <a:pPr algn="ctr"/>
            <a:r>
              <a:rPr lang="en-US" sz="1200">
                <a:solidFill>
                  <a:schemeClr val="tx1"/>
                </a:solidFill>
              </a:rPr>
              <a:t>ETIKA KELUARGA</a:t>
            </a:r>
            <a:endParaRPr lang="en-US" sz="1200">
              <a:solidFill>
                <a:schemeClr val="tx1"/>
              </a:solidFill>
            </a:endParaRPr>
          </a:p>
        </p:txBody>
      </p:sp>
      <p:sp>
        <p:nvSpPr>
          <p:cNvPr id="54297" name="Text Box 41"/>
          <p:cNvSpPr txBox="1">
            <a:spLocks noChangeArrowheads="1"/>
          </p:cNvSpPr>
          <p:nvPr/>
        </p:nvSpPr>
        <p:spPr bwMode="auto">
          <a:xfrm>
            <a:off x="4705350" y="1125538"/>
            <a:ext cx="1162050" cy="466725"/>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ETIKA THD SESAMA</a:t>
            </a:r>
            <a:endParaRPr lang="en-US" sz="1200">
              <a:solidFill>
                <a:schemeClr val="tx1"/>
              </a:solidFill>
            </a:endParaRPr>
          </a:p>
        </p:txBody>
      </p:sp>
      <p:sp>
        <p:nvSpPr>
          <p:cNvPr id="54298" name="Line 42"/>
          <p:cNvSpPr>
            <a:spLocks noChangeShapeType="1"/>
          </p:cNvSpPr>
          <p:nvPr/>
        </p:nvSpPr>
        <p:spPr bwMode="auto">
          <a:xfrm>
            <a:off x="4530725" y="5013325"/>
            <a:ext cx="144463" cy="0"/>
          </a:xfrm>
          <a:prstGeom prst="line">
            <a:avLst/>
          </a:prstGeom>
          <a:noFill/>
          <a:ln w="38100">
            <a:solidFill>
              <a:srgbClr val="FFFF00"/>
            </a:solidFill>
            <a:round/>
          </a:ln>
        </p:spPr>
        <p:txBody>
          <a:bodyPr/>
          <a:lstStyle/>
          <a:p>
            <a:endParaRPr lang="en-US"/>
          </a:p>
        </p:txBody>
      </p:sp>
      <p:sp>
        <p:nvSpPr>
          <p:cNvPr id="54299" name="Line 43"/>
          <p:cNvSpPr>
            <a:spLocks noChangeShapeType="1"/>
          </p:cNvSpPr>
          <p:nvPr/>
        </p:nvSpPr>
        <p:spPr bwMode="auto">
          <a:xfrm>
            <a:off x="4500563" y="4437063"/>
            <a:ext cx="144462" cy="0"/>
          </a:xfrm>
          <a:prstGeom prst="line">
            <a:avLst/>
          </a:prstGeom>
          <a:noFill/>
          <a:ln w="38100">
            <a:solidFill>
              <a:srgbClr val="FFFF00"/>
            </a:solidFill>
            <a:round/>
          </a:ln>
        </p:spPr>
        <p:txBody>
          <a:bodyPr/>
          <a:lstStyle/>
          <a:p>
            <a:endParaRPr lang="en-US"/>
          </a:p>
        </p:txBody>
      </p:sp>
      <p:sp>
        <p:nvSpPr>
          <p:cNvPr id="54300" name="Line 44"/>
          <p:cNvSpPr>
            <a:spLocks noChangeShapeType="1"/>
          </p:cNvSpPr>
          <p:nvPr/>
        </p:nvSpPr>
        <p:spPr bwMode="auto">
          <a:xfrm>
            <a:off x="4530725" y="3695700"/>
            <a:ext cx="144463" cy="0"/>
          </a:xfrm>
          <a:prstGeom prst="line">
            <a:avLst/>
          </a:prstGeom>
          <a:noFill/>
          <a:ln w="38100">
            <a:solidFill>
              <a:srgbClr val="FFFF00"/>
            </a:solidFill>
            <a:round/>
          </a:ln>
        </p:spPr>
        <p:txBody>
          <a:bodyPr/>
          <a:lstStyle/>
          <a:p>
            <a:endParaRPr lang="en-US"/>
          </a:p>
        </p:txBody>
      </p:sp>
      <p:sp>
        <p:nvSpPr>
          <p:cNvPr id="54301" name="Line 45"/>
          <p:cNvSpPr>
            <a:spLocks noChangeShapeType="1"/>
          </p:cNvSpPr>
          <p:nvPr/>
        </p:nvSpPr>
        <p:spPr bwMode="auto">
          <a:xfrm>
            <a:off x="4540250" y="2924175"/>
            <a:ext cx="144463" cy="0"/>
          </a:xfrm>
          <a:prstGeom prst="line">
            <a:avLst/>
          </a:prstGeom>
          <a:noFill/>
          <a:ln w="38100">
            <a:solidFill>
              <a:srgbClr val="FFFF00"/>
            </a:solidFill>
            <a:round/>
          </a:ln>
        </p:spPr>
        <p:txBody>
          <a:bodyPr/>
          <a:lstStyle/>
          <a:p>
            <a:endParaRPr lang="en-US"/>
          </a:p>
        </p:txBody>
      </p:sp>
      <p:sp>
        <p:nvSpPr>
          <p:cNvPr id="54302" name="Line 46"/>
          <p:cNvSpPr>
            <a:spLocks noChangeShapeType="1"/>
          </p:cNvSpPr>
          <p:nvPr/>
        </p:nvSpPr>
        <p:spPr bwMode="auto">
          <a:xfrm>
            <a:off x="4551363" y="2133600"/>
            <a:ext cx="144462" cy="0"/>
          </a:xfrm>
          <a:prstGeom prst="line">
            <a:avLst/>
          </a:prstGeom>
          <a:noFill/>
          <a:ln w="38100">
            <a:solidFill>
              <a:srgbClr val="FFFF00"/>
            </a:solidFill>
            <a:round/>
          </a:ln>
        </p:spPr>
        <p:txBody>
          <a:bodyPr/>
          <a:lstStyle/>
          <a:p>
            <a:endParaRPr lang="en-US"/>
          </a:p>
        </p:txBody>
      </p:sp>
      <p:sp>
        <p:nvSpPr>
          <p:cNvPr id="54303" name="Line 47"/>
          <p:cNvSpPr>
            <a:spLocks noChangeShapeType="1"/>
          </p:cNvSpPr>
          <p:nvPr/>
        </p:nvSpPr>
        <p:spPr bwMode="auto">
          <a:xfrm>
            <a:off x="4500563" y="1341438"/>
            <a:ext cx="144462" cy="0"/>
          </a:xfrm>
          <a:prstGeom prst="line">
            <a:avLst/>
          </a:prstGeom>
          <a:noFill/>
          <a:ln w="38100">
            <a:solidFill>
              <a:srgbClr val="FFFF00"/>
            </a:solidFill>
            <a:round/>
          </a:ln>
        </p:spPr>
        <p:txBody>
          <a:bodyPr/>
          <a:lstStyle/>
          <a:p>
            <a:endParaRPr lang="en-US"/>
          </a:p>
        </p:txBody>
      </p:sp>
      <p:sp>
        <p:nvSpPr>
          <p:cNvPr id="54304" name="Line 49"/>
          <p:cNvSpPr>
            <a:spLocks noChangeShapeType="1"/>
          </p:cNvSpPr>
          <p:nvPr/>
        </p:nvSpPr>
        <p:spPr bwMode="auto">
          <a:xfrm>
            <a:off x="5867400" y="3644900"/>
            <a:ext cx="217488" cy="0"/>
          </a:xfrm>
          <a:prstGeom prst="line">
            <a:avLst/>
          </a:prstGeom>
          <a:noFill/>
          <a:ln w="38100">
            <a:solidFill>
              <a:srgbClr val="FFFF00"/>
            </a:solidFill>
            <a:round/>
          </a:ln>
        </p:spPr>
        <p:txBody>
          <a:bodyPr/>
          <a:lstStyle/>
          <a:p>
            <a:endParaRPr lang="en-US"/>
          </a:p>
        </p:txBody>
      </p:sp>
      <p:sp>
        <p:nvSpPr>
          <p:cNvPr id="54305" name="Line 50"/>
          <p:cNvSpPr>
            <a:spLocks noChangeShapeType="1"/>
          </p:cNvSpPr>
          <p:nvPr/>
        </p:nvSpPr>
        <p:spPr bwMode="auto">
          <a:xfrm flipH="1">
            <a:off x="6084888" y="1844675"/>
            <a:ext cx="49212" cy="3671888"/>
          </a:xfrm>
          <a:prstGeom prst="line">
            <a:avLst/>
          </a:prstGeom>
          <a:noFill/>
          <a:ln w="38100">
            <a:solidFill>
              <a:srgbClr val="FFFF00"/>
            </a:solidFill>
            <a:round/>
          </a:ln>
        </p:spPr>
        <p:txBody>
          <a:bodyPr/>
          <a:lstStyle/>
          <a:p>
            <a:endParaRPr lang="en-US"/>
          </a:p>
        </p:txBody>
      </p:sp>
      <p:sp>
        <p:nvSpPr>
          <p:cNvPr id="54306" name="Text Box 51"/>
          <p:cNvSpPr txBox="1">
            <a:spLocks noChangeArrowheads="1"/>
          </p:cNvSpPr>
          <p:nvPr/>
        </p:nvSpPr>
        <p:spPr bwMode="auto">
          <a:xfrm>
            <a:off x="6372225" y="1679575"/>
            <a:ext cx="1655763" cy="284163"/>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BIOMEDIS</a:t>
            </a:r>
            <a:endParaRPr lang="en-US" sz="1200">
              <a:solidFill>
                <a:schemeClr val="tx1"/>
              </a:solidFill>
            </a:endParaRPr>
          </a:p>
        </p:txBody>
      </p:sp>
      <p:sp>
        <p:nvSpPr>
          <p:cNvPr id="54307" name="Line 52"/>
          <p:cNvSpPr>
            <a:spLocks noChangeShapeType="1"/>
          </p:cNvSpPr>
          <p:nvPr/>
        </p:nvSpPr>
        <p:spPr bwMode="auto">
          <a:xfrm>
            <a:off x="6115050" y="1844675"/>
            <a:ext cx="215900" cy="0"/>
          </a:xfrm>
          <a:prstGeom prst="line">
            <a:avLst/>
          </a:prstGeom>
          <a:noFill/>
          <a:ln w="38100">
            <a:solidFill>
              <a:srgbClr val="FFFF00"/>
            </a:solidFill>
            <a:round/>
          </a:ln>
        </p:spPr>
        <p:txBody>
          <a:bodyPr/>
          <a:lstStyle/>
          <a:p>
            <a:endParaRPr lang="en-US"/>
          </a:p>
        </p:txBody>
      </p:sp>
      <p:sp>
        <p:nvSpPr>
          <p:cNvPr id="54308" name="Line 53"/>
          <p:cNvSpPr>
            <a:spLocks noChangeShapeType="1"/>
          </p:cNvSpPr>
          <p:nvPr/>
        </p:nvSpPr>
        <p:spPr bwMode="auto">
          <a:xfrm>
            <a:off x="6156325" y="2349500"/>
            <a:ext cx="215900" cy="0"/>
          </a:xfrm>
          <a:prstGeom prst="line">
            <a:avLst/>
          </a:prstGeom>
          <a:noFill/>
          <a:ln w="38100">
            <a:solidFill>
              <a:srgbClr val="FFFF00"/>
            </a:solidFill>
            <a:round/>
          </a:ln>
        </p:spPr>
        <p:txBody>
          <a:bodyPr/>
          <a:lstStyle/>
          <a:p>
            <a:endParaRPr lang="en-US"/>
          </a:p>
        </p:txBody>
      </p:sp>
      <p:sp>
        <p:nvSpPr>
          <p:cNvPr id="54309" name="Line 54"/>
          <p:cNvSpPr>
            <a:spLocks noChangeShapeType="1"/>
          </p:cNvSpPr>
          <p:nvPr/>
        </p:nvSpPr>
        <p:spPr bwMode="auto">
          <a:xfrm>
            <a:off x="6156325" y="3068638"/>
            <a:ext cx="215900" cy="0"/>
          </a:xfrm>
          <a:prstGeom prst="line">
            <a:avLst/>
          </a:prstGeom>
          <a:noFill/>
          <a:ln w="38100">
            <a:solidFill>
              <a:srgbClr val="FFFF00"/>
            </a:solidFill>
            <a:round/>
          </a:ln>
        </p:spPr>
        <p:txBody>
          <a:bodyPr/>
          <a:lstStyle/>
          <a:p>
            <a:endParaRPr lang="en-US"/>
          </a:p>
        </p:txBody>
      </p:sp>
      <p:sp>
        <p:nvSpPr>
          <p:cNvPr id="54310" name="Line 55"/>
          <p:cNvSpPr>
            <a:spLocks noChangeShapeType="1"/>
          </p:cNvSpPr>
          <p:nvPr/>
        </p:nvSpPr>
        <p:spPr bwMode="auto">
          <a:xfrm>
            <a:off x="6135688" y="3860800"/>
            <a:ext cx="215900" cy="0"/>
          </a:xfrm>
          <a:prstGeom prst="line">
            <a:avLst/>
          </a:prstGeom>
          <a:noFill/>
          <a:ln w="38100">
            <a:solidFill>
              <a:srgbClr val="FFFF00"/>
            </a:solidFill>
            <a:round/>
          </a:ln>
        </p:spPr>
        <p:txBody>
          <a:bodyPr/>
          <a:lstStyle/>
          <a:p>
            <a:endParaRPr lang="en-US"/>
          </a:p>
        </p:txBody>
      </p:sp>
      <p:sp>
        <p:nvSpPr>
          <p:cNvPr id="54311" name="Line 56"/>
          <p:cNvSpPr>
            <a:spLocks noChangeShapeType="1"/>
          </p:cNvSpPr>
          <p:nvPr/>
        </p:nvSpPr>
        <p:spPr bwMode="auto">
          <a:xfrm>
            <a:off x="6115050" y="4714875"/>
            <a:ext cx="215900" cy="0"/>
          </a:xfrm>
          <a:prstGeom prst="line">
            <a:avLst/>
          </a:prstGeom>
          <a:noFill/>
          <a:ln w="38100">
            <a:solidFill>
              <a:srgbClr val="FFFF00"/>
            </a:solidFill>
            <a:round/>
          </a:ln>
        </p:spPr>
        <p:txBody>
          <a:bodyPr/>
          <a:lstStyle/>
          <a:p>
            <a:endParaRPr lang="en-US"/>
          </a:p>
        </p:txBody>
      </p:sp>
      <p:sp>
        <p:nvSpPr>
          <p:cNvPr id="54312" name="Line 57"/>
          <p:cNvSpPr>
            <a:spLocks noChangeShapeType="1"/>
          </p:cNvSpPr>
          <p:nvPr/>
        </p:nvSpPr>
        <p:spPr bwMode="auto">
          <a:xfrm>
            <a:off x="6084888" y="5516563"/>
            <a:ext cx="215900" cy="0"/>
          </a:xfrm>
          <a:prstGeom prst="line">
            <a:avLst/>
          </a:prstGeom>
          <a:noFill/>
          <a:ln w="38100">
            <a:solidFill>
              <a:srgbClr val="FFFF00"/>
            </a:solidFill>
            <a:round/>
          </a:ln>
        </p:spPr>
        <p:txBody>
          <a:bodyPr/>
          <a:lstStyle/>
          <a:p>
            <a:endParaRPr lang="en-US"/>
          </a:p>
        </p:txBody>
      </p:sp>
      <p:sp>
        <p:nvSpPr>
          <p:cNvPr id="54313" name="Text Box 58"/>
          <p:cNvSpPr txBox="1">
            <a:spLocks noChangeArrowheads="1"/>
          </p:cNvSpPr>
          <p:nvPr/>
        </p:nvSpPr>
        <p:spPr bwMode="auto">
          <a:xfrm>
            <a:off x="6372225" y="2205038"/>
            <a:ext cx="1655763" cy="284162"/>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BISNIS</a:t>
            </a:r>
            <a:endParaRPr lang="en-US" sz="1200">
              <a:solidFill>
                <a:schemeClr val="tx1"/>
              </a:solidFill>
            </a:endParaRPr>
          </a:p>
        </p:txBody>
      </p:sp>
      <p:sp>
        <p:nvSpPr>
          <p:cNvPr id="54314" name="Text Box 59"/>
          <p:cNvSpPr txBox="1">
            <a:spLocks noChangeArrowheads="1"/>
          </p:cNvSpPr>
          <p:nvPr/>
        </p:nvSpPr>
        <p:spPr bwMode="auto">
          <a:xfrm>
            <a:off x="6372225" y="2924175"/>
            <a:ext cx="1655763" cy="284163"/>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HUKUM</a:t>
            </a:r>
            <a:endParaRPr lang="en-US" sz="1200">
              <a:solidFill>
                <a:schemeClr val="tx1"/>
              </a:solidFill>
            </a:endParaRPr>
          </a:p>
        </p:txBody>
      </p:sp>
      <p:sp>
        <p:nvSpPr>
          <p:cNvPr id="54315" name="Text Box 60"/>
          <p:cNvSpPr txBox="1">
            <a:spLocks noChangeArrowheads="1"/>
          </p:cNvSpPr>
          <p:nvPr/>
        </p:nvSpPr>
        <p:spPr bwMode="auto">
          <a:xfrm>
            <a:off x="6361113" y="3716338"/>
            <a:ext cx="1595437" cy="466725"/>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ILMU PENGETAHUAN</a:t>
            </a:r>
            <a:endParaRPr lang="en-US" sz="1200">
              <a:solidFill>
                <a:schemeClr val="tx1"/>
              </a:solidFill>
            </a:endParaRPr>
          </a:p>
        </p:txBody>
      </p:sp>
      <p:sp>
        <p:nvSpPr>
          <p:cNvPr id="54316" name="Text Box 61"/>
          <p:cNvSpPr txBox="1">
            <a:spLocks noChangeArrowheads="1"/>
          </p:cNvSpPr>
          <p:nvPr/>
        </p:nvSpPr>
        <p:spPr bwMode="auto">
          <a:xfrm>
            <a:off x="6372225" y="4581525"/>
            <a:ext cx="1584325" cy="284163"/>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PENDIDIKAN</a:t>
            </a:r>
            <a:endParaRPr lang="en-US" sz="1200">
              <a:solidFill>
                <a:schemeClr val="tx1"/>
              </a:solidFill>
            </a:endParaRPr>
          </a:p>
        </p:txBody>
      </p:sp>
      <p:sp>
        <p:nvSpPr>
          <p:cNvPr id="54317" name="Text Box 62"/>
          <p:cNvSpPr txBox="1">
            <a:spLocks noChangeArrowheads="1"/>
          </p:cNvSpPr>
          <p:nvPr/>
        </p:nvSpPr>
        <p:spPr bwMode="auto">
          <a:xfrm>
            <a:off x="6300788" y="5373688"/>
            <a:ext cx="1655762" cy="284162"/>
          </a:xfrm>
          <a:prstGeom prst="rect">
            <a:avLst/>
          </a:prstGeom>
          <a:solidFill>
            <a:schemeClr val="bg1"/>
          </a:solidFill>
          <a:ln w="9525">
            <a:solidFill>
              <a:schemeClr val="tx1"/>
            </a:solidFill>
            <a:miter lim="800000"/>
          </a:ln>
        </p:spPr>
        <p:txBody>
          <a:bodyPr>
            <a:spAutoFit/>
          </a:bodyPr>
          <a:lstStyle/>
          <a:p>
            <a:pPr algn="ctr"/>
            <a:r>
              <a:rPr lang="en-US" sz="1200">
                <a:solidFill>
                  <a:schemeClr val="tx1"/>
                </a:solidFill>
              </a:rPr>
              <a:t>DSB</a:t>
            </a:r>
            <a:endParaRPr lang="en-US" sz="1200">
              <a:solidFill>
                <a:schemeClr val="tx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18900000"/>
        </a:gra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331913" y="500063"/>
            <a:ext cx="6769100" cy="1143000"/>
          </a:xfrm>
          <a:solidFill>
            <a:srgbClr val="000074"/>
          </a:solidFill>
        </p:spPr>
        <p:txBody>
          <a:bodyPr/>
          <a:lstStyle/>
          <a:p>
            <a:pPr eaLnBrk="1" hangingPunct="1"/>
            <a:r>
              <a:rPr lang="en-US" b="1" smtClean="0">
                <a:solidFill>
                  <a:schemeClr val="bg1"/>
                </a:solidFill>
              </a:rPr>
              <a:t>V. ETIKA PROFESI</a:t>
            </a:r>
            <a:endParaRPr lang="en-US" b="1" smtClean="0">
              <a:solidFill>
                <a:schemeClr val="bg1"/>
              </a:solidFill>
            </a:endParaRPr>
          </a:p>
        </p:txBody>
      </p:sp>
      <p:sp>
        <p:nvSpPr>
          <p:cNvPr id="25603" name="Rectangle 3"/>
          <p:cNvSpPr>
            <a:spLocks noGrp="1" noChangeArrowheads="1"/>
          </p:cNvSpPr>
          <p:nvPr>
            <p:ph type="body" idx="1"/>
          </p:nvPr>
        </p:nvSpPr>
        <p:spPr>
          <a:xfrm>
            <a:off x="785813" y="1857375"/>
            <a:ext cx="7645400" cy="2879725"/>
          </a:xfrm>
        </p:spPr>
        <p:txBody>
          <a:bodyPr/>
          <a:lstStyle/>
          <a:p>
            <a:pPr marL="0" indent="0" algn="just" eaLnBrk="1" hangingPunct="1">
              <a:buFontTx/>
              <a:buNone/>
            </a:pPr>
            <a:r>
              <a:rPr lang="en-US" sz="4000" dirty="0" smtClean="0">
                <a:solidFill>
                  <a:schemeClr val="bg1"/>
                </a:solidFill>
                <a:latin typeface="David" pitchFamily="34" charset="-79"/>
                <a:cs typeface="David" pitchFamily="34" charset="-79"/>
              </a:rPr>
              <a:t>	</a:t>
            </a:r>
            <a:r>
              <a:rPr lang="en-US" sz="4000" b="1" dirty="0" err="1" smtClean="0">
                <a:latin typeface="David" pitchFamily="34" charset="-79"/>
                <a:cs typeface="David" pitchFamily="34" charset="-79"/>
              </a:rPr>
              <a:t>Etika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bisnis</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temasuk</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dalam</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etika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profesi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ada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baiknya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kita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tinjau</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etika</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profesi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ini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sangat</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membantu</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untuk</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memahami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apa</a:t>
            </a:r>
            <a:r>
              <a:rPr lang="en-US" sz="4000" b="1" dirty="0" smtClean="0">
                <a:latin typeface="David" pitchFamily="34" charset="-79"/>
                <a:cs typeface="David" pitchFamily="34" charset="-79"/>
              </a:rPr>
              <a:t> yang </a:t>
            </a:r>
            <a:r>
              <a:rPr lang="en-US" sz="4000" b="1" dirty="0" err="1" smtClean="0">
                <a:latin typeface="David" pitchFamily="34" charset="-79"/>
                <a:cs typeface="David" pitchFamily="34" charset="-79"/>
              </a:rPr>
              <a:t>dimaksud</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bisnis</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sebagai</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sebuah</a:t>
            </a:r>
            <a:r>
              <a:rPr lang="en-US" sz="4000" b="1" dirty="0" smtClean="0">
                <a:latin typeface="David" pitchFamily="34" charset="-79"/>
                <a:cs typeface="David" pitchFamily="34" charset="-79"/>
              </a:rPr>
              <a:t> </a:t>
            </a:r>
            <a:r>
              <a:rPr lang="en-US" sz="4000" b="1" dirty="0" err="1" smtClean="0">
                <a:latin typeface="David" pitchFamily="34" charset="-79"/>
                <a:cs typeface="David" pitchFamily="34" charset="-79"/>
              </a:rPr>
              <a:t>profesi</a:t>
            </a:r>
            <a:r>
              <a:rPr lang="en-US" sz="4000" b="1" dirty="0" smtClean="0">
                <a:latin typeface="David" pitchFamily="34" charset="-79"/>
                <a:cs typeface="David" pitchFamily="34" charset="-79"/>
              </a:rPr>
              <a:t> </a:t>
            </a:r>
            <a:endParaRPr lang="en-US" sz="4000" b="1" dirty="0" smtClean="0">
              <a:latin typeface="David" pitchFamily="34" charset="-79"/>
              <a:cs typeface="David" pitchFamily="34" charset="-79"/>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500" fill="hold"/>
                                        <p:tgtEl>
                                          <p:spTgt spid="25602"/>
                                        </p:tgtEl>
                                        <p:attrNameLst>
                                          <p:attrName>ppt_x</p:attrName>
                                        </p:attrNameLst>
                                      </p:cBhvr>
                                      <p:tavLst>
                                        <p:tav tm="0">
                                          <p:val>
                                            <p:strVal val="0-#ppt_w/2"/>
                                          </p:val>
                                        </p:tav>
                                        <p:tav tm="100000">
                                          <p:val>
                                            <p:strVal val="#ppt_x"/>
                                          </p:val>
                                        </p:tav>
                                      </p:tavLst>
                                    </p:anim>
                                    <p:anim calcmode="lin" valueType="num">
                                      <p:cBhvr additive="base">
                                        <p:cTn id="8" dur="500" fill="hold"/>
                                        <p:tgtEl>
                                          <p:spTgt spid="25602"/>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5603">
                                            <p:txEl>
                                              <p:pRg st="0" end="0"/>
                                            </p:txEl>
                                          </p:spTgt>
                                        </p:tgtEl>
                                        <p:attrNameLst>
                                          <p:attrName>style.visibility</p:attrName>
                                        </p:attrNameLst>
                                      </p:cBhvr>
                                      <p:to>
                                        <p:strVal val="visible"/>
                                      </p:to>
                                    </p:set>
                                    <p:anim calcmode="lin" valueType="num">
                                      <p:cBhvr additive="base">
                                        <p:cTn id="11" dur="500" fill="hold"/>
                                        <p:tgtEl>
                                          <p:spTgt spid="2560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5603">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p:bldP spid="2560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1052513"/>
            <a:ext cx="8207375" cy="850900"/>
          </a:xfrm>
          <a:solidFill>
            <a:srgbClr val="000074"/>
          </a:solidFill>
        </p:spPr>
        <p:txBody>
          <a:bodyPr/>
          <a:lstStyle/>
          <a:p>
            <a:pPr eaLnBrk="1" hangingPunct="1"/>
            <a:r>
              <a:rPr lang="en-US" sz="3600" b="1" smtClean="0">
                <a:solidFill>
                  <a:schemeClr val="bg1"/>
                </a:solidFill>
              </a:rPr>
              <a:t>1. PENGERTIAN PROFESI</a:t>
            </a:r>
            <a:endParaRPr lang="en-US" sz="3600" b="1" smtClean="0">
              <a:solidFill>
                <a:schemeClr val="bg1"/>
              </a:solidFill>
            </a:endParaRPr>
          </a:p>
        </p:txBody>
      </p:sp>
      <p:sp>
        <p:nvSpPr>
          <p:cNvPr id="27651" name="Rectangle 3"/>
          <p:cNvSpPr>
            <a:spLocks noGrp="1" noChangeArrowheads="1"/>
          </p:cNvSpPr>
          <p:nvPr>
            <p:ph type="body" idx="1"/>
          </p:nvPr>
        </p:nvSpPr>
        <p:spPr>
          <a:xfrm>
            <a:off x="611188" y="2492375"/>
            <a:ext cx="7859712" cy="3097213"/>
          </a:xfrm>
        </p:spPr>
        <p:txBody>
          <a:bodyPr/>
          <a:lstStyle/>
          <a:p>
            <a:pPr marL="0" indent="0" algn="just" eaLnBrk="1" hangingPunct="1">
              <a:buFontTx/>
              <a:buNone/>
            </a:pPr>
            <a:r>
              <a:rPr lang="en-US" sz="3600" smtClean="0">
                <a:solidFill>
                  <a:srgbClr val="000074"/>
                </a:solidFill>
                <a:latin typeface="Berlin Sans FB Demi" panose="020E0802020502020306" pitchFamily="34" charset="0"/>
              </a:rPr>
              <a:t>Istilah</a:t>
            </a:r>
            <a:r>
              <a:rPr lang="id-ID" sz="3600" smtClean="0">
                <a:solidFill>
                  <a:srgbClr val="000074"/>
                </a:solidFill>
                <a:latin typeface="Berlin Sans FB Demi" panose="020E0802020502020306" pitchFamily="34" charset="0"/>
              </a:rPr>
              <a:t> </a:t>
            </a:r>
            <a:r>
              <a:rPr lang="en-US" sz="3600" smtClean="0">
                <a:solidFill>
                  <a:srgbClr val="000074"/>
                </a:solidFill>
                <a:latin typeface="Berlin Sans FB Demi" panose="020E0802020502020306" pitchFamily="34" charset="0"/>
              </a:rPr>
              <a:t>: PROFESI PROFESIONAL DAN PROFESIONALISME sering kita dengar dan menjadi semacam kata kunci bagi kehidupan moden, khususnya pada sektor bisnis</a:t>
            </a:r>
            <a:endParaRPr lang="en-US" sz="3600" smtClean="0">
              <a:solidFill>
                <a:srgbClr val="000074"/>
              </a:solidFill>
              <a:latin typeface="Berlin Sans FB Demi" panose="020E0802020502020306"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ox(in)">
                                      <p:cBhvr>
                                        <p:cTn id="7" dur="500"/>
                                        <p:tgtEl>
                                          <p:spTgt spid="27650"/>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27651">
                                            <p:txEl>
                                              <p:pRg st="0" end="0"/>
                                            </p:txEl>
                                          </p:spTgt>
                                        </p:tgtEl>
                                        <p:attrNameLst>
                                          <p:attrName>style.visibility</p:attrName>
                                        </p:attrNameLst>
                                      </p:cBhvr>
                                      <p:to>
                                        <p:strVal val="visible"/>
                                      </p:to>
                                    </p:set>
                                    <p:animEffect transition="in" filter="box(out)">
                                      <p:cBhvr>
                                        <p:cTn id="10" dur="500"/>
                                        <p:tgtEl>
                                          <p:spTgt spid="276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p:bldP spid="2765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0">
          <a:gsLst>
            <a:gs pos="0">
              <a:srgbClr val="EA0C0C"/>
            </a:gs>
            <a:gs pos="50000">
              <a:srgbClr val="FFEBFA"/>
            </a:gs>
            <a:gs pos="100000">
              <a:srgbClr val="EA0C0C"/>
            </a:gs>
          </a:gsLst>
          <a:lin ang="18900000" scaled="1"/>
        </a:gradFill>
        <a:effectLst/>
      </p:bgPr>
    </p:bg>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468313" y="831850"/>
            <a:ext cx="8104187" cy="4525963"/>
          </a:xfrm>
        </p:spPr>
        <p:txBody>
          <a:bodyPr/>
          <a:lstStyle/>
          <a:p>
            <a:pPr algn="just" eaLnBrk="1" hangingPunct="1"/>
            <a:r>
              <a:rPr lang="en-US" sz="4400" smtClean="0">
                <a:solidFill>
                  <a:srgbClr val="000074"/>
                </a:solidFill>
                <a:latin typeface="Franklin Gothic Demi Cond" panose="020B0706030402020204" pitchFamily="34" charset="0"/>
              </a:rPr>
              <a:t>Menurut Richard T. De George, Profesi dapat dirumuskan sebagai pekerjaan yang dilakukan sebagai nafkah hidup dengan mengandalkan keahlian dan ketrampilan yang tinggi dengan melibatkan komitmen pribadi (moral) yang mendalam.</a:t>
            </a:r>
            <a:endParaRPr lang="en-US" sz="4400" smtClean="0">
              <a:solidFill>
                <a:srgbClr val="000074"/>
              </a:solidFill>
              <a:latin typeface="Franklin Gothic Demi Cond" panose="020B07060304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box(out)">
                                      <p:cBhvr>
                                        <p:cTn id="7" dur="500"/>
                                        <p:tgtEl>
                                          <p:spTgt spid="286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18900000" scaled="1"/>
        </a:gradFill>
        <a:effectLst/>
      </p:bgPr>
    </p:bg>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457200" y="714375"/>
            <a:ext cx="8229600" cy="4525963"/>
          </a:xfrm>
        </p:spPr>
        <p:txBody>
          <a:bodyPr/>
          <a:lstStyle/>
          <a:p>
            <a:pPr algn="just" eaLnBrk="1" hangingPunct="1"/>
            <a:r>
              <a:rPr lang="en-US" sz="4000" smtClean="0">
                <a:solidFill>
                  <a:srgbClr val="000074"/>
                </a:solidFill>
                <a:latin typeface="Berlin Sans FB Demi" panose="020E0802020502020306" pitchFamily="34" charset="0"/>
              </a:rPr>
              <a:t>Dengan demikian orang profesional adalah orang yang melakukan suatu pekerjaan purna waktu dan hidup dari pekerjaan itu. Dengan mengandalkan keahlian dan ketrampilan yang tinggi serta memiliki komitmen pribadi yang mendalam atas pekerjaan itu.</a:t>
            </a:r>
            <a:r>
              <a:rPr lang="id-ID" sz="4000" smtClean="0">
                <a:solidFill>
                  <a:srgbClr val="000074"/>
                </a:solidFill>
                <a:latin typeface="Berlin Sans FB Demi" panose="020E0802020502020306" pitchFamily="34" charset="0"/>
              </a:rPr>
              <a:t>`</a:t>
            </a:r>
            <a:endParaRPr lang="en-US" sz="4000" smtClean="0">
              <a:solidFill>
                <a:srgbClr val="000074"/>
              </a:solidFill>
              <a:latin typeface="Berlin Sans FB Demi" panose="020E0802020502020306"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box(out)">
                                      <p:cBhvr>
                                        <p:cTn id="7" dur="500"/>
                                        <p:tgtEl>
                                          <p:spTgt spid="296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0" scaled="1"/>
        </a:gradFill>
        <a:effectLst/>
      </p:bgPr>
    </p:bg>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457200" y="760413"/>
            <a:ext cx="8229600" cy="4525962"/>
          </a:xfrm>
        </p:spPr>
        <p:txBody>
          <a:bodyPr/>
          <a:lstStyle/>
          <a:p>
            <a:pPr algn="just" eaLnBrk="1" hangingPunct="1"/>
            <a:r>
              <a:rPr lang="en-US" sz="4000" smtClean="0">
                <a:solidFill>
                  <a:srgbClr val="000074"/>
                </a:solidFill>
                <a:latin typeface="Berlin Sans FB Demi" panose="020E0802020502020306" pitchFamily="34" charset="0"/>
              </a:rPr>
              <a:t>Orang yang profesional adalah orang yang melakukan pekerjaan yang ahli pada bidang tersebut dan meluangkan seluruh waktu tenaga dan perhatiannya untuk pekerjaan tersebut. Selain itu juga memiliki komitmen yang mendalam atas pekerjaannya itu.</a:t>
            </a:r>
            <a:endParaRPr lang="en-US" sz="4000" smtClean="0">
              <a:solidFill>
                <a:srgbClr val="000074"/>
              </a:solidFill>
              <a:latin typeface="Berlin Sans FB Demi" panose="020E0802020502020306"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box(out)">
                                      <p:cBhvr>
                                        <p:cTn id="7" dur="5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5400000" scaled="1"/>
        </a:gra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71500" y="896938"/>
            <a:ext cx="7786688" cy="3889375"/>
          </a:xfrm>
          <a:noFill/>
        </p:spPr>
        <p:txBody>
          <a:bodyPr/>
          <a:lstStyle/>
          <a:p>
            <a:pPr marL="742950" indent="-742950" algn="just" eaLnBrk="1" hangingPunct="1">
              <a:lnSpc>
                <a:spcPct val="120000"/>
              </a:lnSpc>
              <a:buFontTx/>
              <a:buAutoNum type="arabicPeriod" startAt="2"/>
            </a:pPr>
            <a:r>
              <a:rPr lang="en-US" sz="3600" b="1" dirty="0" err="1" smtClean="0">
                <a:solidFill>
                  <a:srgbClr val="000074"/>
                </a:solidFill>
                <a:latin typeface="AvantGarde Md BT" pitchFamily="34" charset="0"/>
              </a:rPr>
              <a:t>Ada</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dua</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hal</a:t>
            </a:r>
            <a:r>
              <a:rPr lang="en-US" sz="3600" b="1" dirty="0" smtClean="0">
                <a:solidFill>
                  <a:srgbClr val="000074"/>
                </a:solidFill>
                <a:latin typeface="AvantGarde Md BT" pitchFamily="34" charset="0"/>
              </a:rPr>
              <a:t> yang </a:t>
            </a:r>
            <a:r>
              <a:rPr lang="en-US" sz="3600" b="1" dirty="0" err="1" smtClean="0">
                <a:solidFill>
                  <a:srgbClr val="000074"/>
                </a:solidFill>
                <a:latin typeface="AvantGarde Md BT" pitchFamily="34" charset="0"/>
              </a:rPr>
              <a:t>membedakan</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antara</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pekerjaan</a:t>
            </a:r>
            <a:r>
              <a:rPr lang="id-ID"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seorang</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Profesional</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sebagai</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sebuah</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profesi</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dan</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pekerjaan</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sebagai</a:t>
            </a:r>
            <a:r>
              <a:rPr lang="en-US" sz="3600" b="1" dirty="0" smtClean="0">
                <a:solidFill>
                  <a:srgbClr val="000074"/>
                </a:solidFill>
                <a:latin typeface="AvantGarde Md BT" pitchFamily="34" charset="0"/>
              </a:rPr>
              <a:t> </a:t>
            </a:r>
            <a:r>
              <a:rPr lang="en-US" sz="3600" b="1" dirty="0" err="1" smtClean="0">
                <a:solidFill>
                  <a:srgbClr val="000074"/>
                </a:solidFill>
                <a:latin typeface="AvantGarde Md BT" pitchFamily="34" charset="0"/>
              </a:rPr>
              <a:t>hobi</a:t>
            </a:r>
            <a:endParaRPr lang="en-US" sz="3600" b="1" dirty="0" smtClean="0">
              <a:solidFill>
                <a:srgbClr val="000074"/>
              </a:solidFill>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ox(out)">
                                      <p:cBhvr>
                                        <p:cTn id="7" dur="5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path path="rect">
            <a:fillToRect l="100000" b="100000"/>
          </a:path>
        </a:gradFill>
        <a:effectLst/>
      </p:bgPr>
    </p:bg>
    <p:spTree>
      <p:nvGrpSpPr>
        <p:cNvPr id="1" name=""/>
        <p:cNvGrpSpPr/>
        <p:nvPr/>
      </p:nvGrpSpPr>
      <p:grpSpPr>
        <a:xfrm>
          <a:off x="0" y="0"/>
          <a:ext cx="0" cy="0"/>
          <a:chOff x="0" y="0"/>
          <a:chExt cx="0" cy="0"/>
        </a:xfrm>
      </p:grpSpPr>
      <p:sp>
        <p:nvSpPr>
          <p:cNvPr id="107523" name="Rectangle 3"/>
          <p:cNvSpPr>
            <a:spLocks noGrp="1" noChangeArrowheads="1"/>
          </p:cNvSpPr>
          <p:nvPr>
            <p:ph type="body" idx="1"/>
          </p:nvPr>
        </p:nvSpPr>
        <p:spPr>
          <a:xfrm>
            <a:off x="539750" y="765175"/>
            <a:ext cx="7920038" cy="4886325"/>
          </a:xfrm>
        </p:spPr>
        <p:txBody>
          <a:bodyPr/>
          <a:lstStyle/>
          <a:p>
            <a:pPr marL="609600" indent="-609600" algn="just" eaLnBrk="1" hangingPunct="1">
              <a:buFontTx/>
              <a:buNone/>
            </a:pPr>
            <a:r>
              <a:rPr lang="en-US" sz="3600" b="1" dirty="0" err="1" smtClean="0">
                <a:solidFill>
                  <a:srgbClr val="000074"/>
                </a:solidFill>
                <a:latin typeface="Comic Sans MS" panose="030F0702030302020204" pitchFamily="66" charset="0"/>
              </a:rPr>
              <a:t>a.Pekerjaan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sebagai</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hoby</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dijalankan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terutama</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untuk</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kepuasan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dan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kepentingan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pribadi</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tidak</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memiliki</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dampak</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dan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kaitan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langsung</a:t>
            </a:r>
            <a:r>
              <a:rPr lang="en-US" sz="3600" b="1" dirty="0" smtClean="0">
                <a:solidFill>
                  <a:srgbClr val="000074"/>
                </a:solidFill>
                <a:latin typeface="Comic Sans MS" panose="030F0702030302020204" pitchFamily="66" charset="0"/>
              </a:rPr>
              <a:t> 	yang </a:t>
            </a:r>
            <a:r>
              <a:rPr lang="en-US" sz="3600" b="1" dirty="0" err="1" smtClean="0">
                <a:solidFill>
                  <a:srgbClr val="000074"/>
                </a:solidFill>
                <a:latin typeface="Comic Sans MS" panose="030F0702030302020204" pitchFamily="66" charset="0"/>
              </a:rPr>
              <a:t>serius</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dengan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kehidupan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dan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kepentingan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orang</a:t>
            </a:r>
            <a:r>
              <a:rPr lang="en-US" sz="3600" b="1" dirty="0" smtClean="0">
                <a:solidFill>
                  <a:srgbClr val="000074"/>
                </a:solidFill>
                <a:latin typeface="Comic Sans MS" panose="030F0702030302020204" pitchFamily="66" charset="0"/>
              </a:rPr>
              <a:t> lain, </a:t>
            </a:r>
            <a:r>
              <a:rPr lang="en-US" sz="3600" b="1" dirty="0" err="1" smtClean="0">
                <a:solidFill>
                  <a:srgbClr val="000074"/>
                </a:solidFill>
                <a:latin typeface="Comic Sans MS" panose="030F0702030302020204" pitchFamily="66" charset="0"/>
              </a:rPr>
              <a:t>bukan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merupakan</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sumber</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utama</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dari</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nafkah</a:t>
            </a:r>
            <a:r>
              <a:rPr lang="en-US" sz="3600" b="1" dirty="0" smtClean="0">
                <a:solidFill>
                  <a:srgbClr val="000074"/>
                </a:solidFill>
                <a:latin typeface="Comic Sans MS" panose="030F0702030302020204" pitchFamily="66" charset="0"/>
              </a:rPr>
              <a:t> </a:t>
            </a:r>
            <a:r>
              <a:rPr lang="en-US" sz="3600" b="1" dirty="0" err="1" smtClean="0">
                <a:solidFill>
                  <a:srgbClr val="000074"/>
                </a:solidFill>
                <a:latin typeface="Comic Sans MS" panose="030F0702030302020204" pitchFamily="66" charset="0"/>
              </a:rPr>
              <a:t>hidupnya</a:t>
            </a:r>
            <a:r>
              <a:rPr lang="en-US" sz="3600" b="1" dirty="0" smtClean="0">
                <a:solidFill>
                  <a:srgbClr val="000074"/>
                </a:solidFill>
                <a:latin typeface="Comic Sans MS" panose="030F0702030302020204" pitchFamily="66" charset="0"/>
              </a:rPr>
              <a:t>.</a:t>
            </a:r>
            <a:endParaRPr lang="en-US" sz="3600" b="1" dirty="0" smtClean="0">
              <a:solidFill>
                <a:srgbClr val="000074"/>
              </a:solidFill>
              <a:latin typeface="Comic Sans MS" panose="030F0702030302020204" pitchFamily="66" charset="0"/>
            </a:endParaRPr>
          </a:p>
          <a:p>
            <a:pPr marL="609600" indent="-609600" eaLnBrk="1" hangingPunct="1"/>
            <a:endParaRPr lang="en-US" sz="36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7523">
                                            <p:txEl>
                                              <p:pRg st="0" end="0"/>
                                            </p:txEl>
                                          </p:spTgt>
                                        </p:tgtEl>
                                        <p:attrNameLst>
                                          <p:attrName>style.visibility</p:attrName>
                                        </p:attrNameLst>
                                      </p:cBhvr>
                                      <p:to>
                                        <p:strVal val="visible"/>
                                      </p:to>
                                    </p:set>
                                    <p:animEffect transition="in" filter="blinds(horizontal)">
                                      <p:cBhvr>
                                        <p:cTn id="7" dur="500"/>
                                        <p:tgtEl>
                                          <p:spTgt spid="1075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108547" name="Rectangle 3"/>
          <p:cNvSpPr>
            <a:spLocks noGrp="1" noChangeArrowheads="1"/>
          </p:cNvSpPr>
          <p:nvPr>
            <p:ph type="body" idx="1"/>
          </p:nvPr>
        </p:nvSpPr>
        <p:spPr>
          <a:xfrm>
            <a:off x="539750" y="836613"/>
            <a:ext cx="8229600" cy="5113337"/>
          </a:xfrm>
        </p:spPr>
        <p:txBody>
          <a:bodyPr/>
          <a:lstStyle/>
          <a:p>
            <a:pPr marL="609600" indent="-609600" algn="just" eaLnBrk="1" hangingPunct="1">
              <a:buFontTx/>
              <a:buNone/>
            </a:pPr>
            <a:r>
              <a:rPr lang="en-US" b="1" smtClean="0">
                <a:solidFill>
                  <a:srgbClr val="000074"/>
                </a:solidFill>
                <a:latin typeface="Comic Sans MS" panose="030F0702030302020204" pitchFamily="66" charset="0"/>
              </a:rPr>
              <a:t>b. Pekerjaan sebagai profesi menuntut ketekunan, keuletan disiplin yang terpola didalam irama yang pasti karena pekerjaan tersebut melibatkan orang secara langsung pihak-pihak lain. Pengusaha tidak bisa menjalankan usahanya sesuai dengan moodnya karena akan mempengaruhi mekanisme kerja dan pihak-pihak lain yang terkait.</a:t>
            </a:r>
            <a:endParaRPr lang="en-US" b="1" smtClean="0">
              <a:solidFill>
                <a:srgbClr val="000074"/>
              </a:solidFill>
              <a:latin typeface="Comic Sans MS" panose="030F0702030302020204" pitchFamily="66" charset="0"/>
            </a:endParaRPr>
          </a:p>
          <a:p>
            <a:pPr marL="609600" indent="-609600" eaLnBrk="1" hangingPunct="1"/>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108547">
                                            <p:txEl>
                                              <p:pRg st="0" end="0"/>
                                            </p:txEl>
                                          </p:spTgt>
                                        </p:tgtEl>
                                        <p:attrNameLst>
                                          <p:attrName>style.visibility</p:attrName>
                                        </p:attrNameLst>
                                      </p:cBhvr>
                                      <p:to>
                                        <p:strVal val="visible"/>
                                      </p:to>
                                    </p:set>
                                    <p:anim to="" calcmode="lin" valueType="num">
                                      <p:cBhvr>
                                        <p:cTn id="7" dur="1" fill="hold"/>
                                        <p:tgtEl>
                                          <p:spTgt spid="108547">
                                            <p:txEl>
                                              <p:pRg st="0" end="0"/>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3500000"/>
        </a:gra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142875"/>
            <a:ext cx="8229600" cy="1143000"/>
          </a:xfrm>
        </p:spPr>
        <p:txBody>
          <a:bodyPr/>
          <a:lstStyle/>
          <a:p>
            <a:pPr algn="l" eaLnBrk="1" hangingPunct="1"/>
            <a:r>
              <a:rPr lang="en-US" sz="3200" b="1" smtClean="0">
                <a:solidFill>
                  <a:schemeClr val="bg1"/>
                </a:solidFill>
              </a:rPr>
              <a:t>3. Ciri-Ciri Profesi</a:t>
            </a:r>
            <a:endParaRPr lang="en-US" sz="3200" b="1" smtClean="0">
              <a:solidFill>
                <a:schemeClr val="bg1"/>
              </a:solidFill>
            </a:endParaRPr>
          </a:p>
        </p:txBody>
      </p:sp>
      <p:sp>
        <p:nvSpPr>
          <p:cNvPr id="26627" name="Rectangle 3"/>
          <p:cNvSpPr>
            <a:spLocks noGrp="1" noChangeArrowheads="1"/>
          </p:cNvSpPr>
          <p:nvPr>
            <p:ph type="body" idx="1"/>
          </p:nvPr>
        </p:nvSpPr>
        <p:spPr>
          <a:xfrm>
            <a:off x="457200" y="1189038"/>
            <a:ext cx="8229600" cy="5454650"/>
          </a:xfrm>
        </p:spPr>
        <p:txBody>
          <a:bodyPr/>
          <a:lstStyle/>
          <a:p>
            <a:pPr algn="just" eaLnBrk="1" hangingPunct="1">
              <a:spcBef>
                <a:spcPct val="0"/>
              </a:spcBef>
              <a:spcAft>
                <a:spcPts val="1200"/>
              </a:spcAft>
              <a:buFontTx/>
              <a:buNone/>
            </a:pPr>
            <a:r>
              <a:rPr lang="en-US" b="1" smtClean="0">
                <a:solidFill>
                  <a:schemeClr val="bg1"/>
                </a:solidFill>
              </a:rPr>
              <a:t>	Beberapa ciri-ciri profesi, yang sekaligus dimiliki oleh orang-orang profesional yaitu :</a:t>
            </a:r>
            <a:endParaRPr lang="en-US" b="1" smtClean="0">
              <a:solidFill>
                <a:schemeClr val="bg1"/>
              </a:solidFill>
            </a:endParaRPr>
          </a:p>
          <a:p>
            <a:pPr algn="just" eaLnBrk="1" hangingPunct="1">
              <a:buFontTx/>
              <a:buNone/>
            </a:pPr>
            <a:r>
              <a:rPr lang="en-US" b="1" smtClean="0">
                <a:solidFill>
                  <a:schemeClr val="bg1"/>
                </a:solidFill>
              </a:rPr>
              <a:t>a)	</a:t>
            </a:r>
            <a:r>
              <a:rPr lang="en-US" sz="3000" b="1" smtClean="0">
                <a:solidFill>
                  <a:schemeClr val="bg1"/>
                </a:solidFill>
              </a:rPr>
              <a:t>Adanya keahlian dan ketrampilan khusus yang harus dimiliki untuk menjalankan pekerjaan dengan baik. Keahlian ini umumnya melebihi orang lain. Keahlian dan ketrampilan ini umumnya dimiliki berkat pendidikan, pelatihan dan pengalaman yang diperoleh selama bertahun-tahun.</a:t>
            </a:r>
            <a:endParaRPr lang="en-US" sz="3000"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6627">
                                            <p:txEl>
                                              <p:pRg st="0" end="0"/>
                                            </p:txEl>
                                          </p:spTgt>
                                        </p:tgtEl>
                                        <p:attrNameLst>
                                          <p:attrName>style.visibility</p:attrName>
                                        </p:attrNameLst>
                                      </p:cBhvr>
                                      <p:to>
                                        <p:strVal val="visible"/>
                                      </p:to>
                                    </p:set>
                                    <p:anim calcmode="lin" valueType="num">
                                      <p:cBhvr additive="base">
                                        <p:cTn id="10" dur="500" fill="hold"/>
                                        <p:tgtEl>
                                          <p:spTgt spid="26627">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26627">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26627">
                                            <p:txEl>
                                              <p:pRg st="1" end="1"/>
                                            </p:txEl>
                                          </p:spTgt>
                                        </p:tgtEl>
                                        <p:attrNameLst>
                                          <p:attrName>style.visibility</p:attrName>
                                        </p:attrNameLst>
                                      </p:cBhvr>
                                      <p:to>
                                        <p:strVal val="visible"/>
                                      </p:to>
                                    </p:set>
                                    <p:anim calcmode="lin" valueType="num">
                                      <p:cBhvr additive="base">
                                        <p:cTn id="14" dur="500" fill="hold"/>
                                        <p:tgtEl>
                                          <p:spTgt spid="26627">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662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7"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3500000"/>
        </a:gradFill>
        <a:effectLst/>
      </p:bgPr>
    </p:bg>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285750" y="765175"/>
            <a:ext cx="8429625" cy="4525963"/>
          </a:xfrm>
        </p:spPr>
        <p:txBody>
          <a:bodyPr/>
          <a:lstStyle/>
          <a:p>
            <a:pPr marL="514350" indent="-514350" algn="just" eaLnBrk="1" hangingPunct="1">
              <a:spcBef>
                <a:spcPct val="0"/>
              </a:spcBef>
              <a:buFontTx/>
              <a:buAutoNum type="alphaLcParenR" startAt="2"/>
            </a:pPr>
            <a:r>
              <a:rPr lang="en-US" sz="3400" smtClean="0">
                <a:solidFill>
                  <a:schemeClr val="bg1"/>
                </a:solidFill>
                <a:latin typeface="Arial Rounded MT Bold" panose="020F0704030504030204" pitchFamily="34" charset="0"/>
              </a:rPr>
              <a:t>Adanya komitmen moral yang tinggi. Komitmen ini biasanya dituangkan, khususnya untuk profesi yang luhur dalam bentuk aturan khusus yang menjadi</a:t>
            </a:r>
            <a:r>
              <a:rPr lang="id-ID" sz="3400" smtClean="0">
                <a:solidFill>
                  <a:schemeClr val="bg1"/>
                </a:solidFill>
                <a:latin typeface="Arial Rounded MT Bold" panose="020F0704030504030204" pitchFamily="34" charset="0"/>
              </a:rPr>
              <a:t> </a:t>
            </a:r>
            <a:r>
              <a:rPr lang="en-US" sz="3400" smtClean="0">
                <a:solidFill>
                  <a:schemeClr val="bg1"/>
                </a:solidFill>
                <a:latin typeface="Arial Rounded MT Bold" panose="020F0704030504030204" pitchFamily="34" charset="0"/>
              </a:rPr>
              <a:t>pegangan bagi setiap orang yang mengemban profesi yang</a:t>
            </a:r>
            <a:r>
              <a:rPr lang="id-ID" sz="3400" smtClean="0">
                <a:solidFill>
                  <a:schemeClr val="bg1"/>
                </a:solidFill>
                <a:latin typeface="Arial Rounded MT Bold" panose="020F0704030504030204" pitchFamily="34" charset="0"/>
              </a:rPr>
              <a:t> </a:t>
            </a:r>
            <a:r>
              <a:rPr lang="en-US" sz="3400" smtClean="0">
                <a:solidFill>
                  <a:schemeClr val="bg1"/>
                </a:solidFill>
                <a:latin typeface="Arial Rounded MT Bold" panose="020F0704030504030204" pitchFamily="34" charset="0"/>
              </a:rPr>
              <a:t>bersangkutan. Aturan ini berlaku sebagai kaidah moral yang khusus</a:t>
            </a:r>
            <a:r>
              <a:rPr lang="id-ID" sz="3400" smtClean="0">
                <a:solidFill>
                  <a:schemeClr val="bg1"/>
                </a:solidFill>
                <a:latin typeface="Arial Rounded MT Bold" panose="020F0704030504030204" pitchFamily="34" charset="0"/>
              </a:rPr>
              <a:t> </a:t>
            </a:r>
            <a:r>
              <a:rPr lang="en-US" sz="3400" smtClean="0">
                <a:solidFill>
                  <a:schemeClr val="bg1"/>
                </a:solidFill>
                <a:latin typeface="Arial Rounded MT Bold" panose="020F0704030504030204" pitchFamily="34" charset="0"/>
              </a:rPr>
              <a:t>bagi orang-orang yang memiliki profesi tersebut. </a:t>
            </a:r>
            <a:endParaRPr lang="en-US" sz="3400" smtClean="0">
              <a:solidFill>
                <a:schemeClr val="bg1"/>
              </a:solidFill>
              <a:latin typeface="Arial Rounded MT Bold" panose="020F07040305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Effect transition="in" filter="blinds(horizontal)">
                                      <p:cBhvr>
                                        <p:cTn id="7" dur="500"/>
                                        <p:tgtEl>
                                          <p:spTgt spid="327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C00000"/>
            </a:gs>
            <a:gs pos="20000">
              <a:srgbClr val="000040"/>
            </a:gs>
            <a:gs pos="50000">
              <a:srgbClr val="400040"/>
            </a:gs>
            <a:gs pos="75000">
              <a:srgbClr val="8F0040"/>
            </a:gs>
            <a:gs pos="89999">
              <a:srgbClr val="F27300"/>
            </a:gs>
            <a:gs pos="100000">
              <a:srgbClr val="FFBF00"/>
            </a:gs>
          </a:gsLst>
          <a:lin ang="13500000"/>
        </a:gradFill>
        <a:effectLst/>
      </p:bgPr>
    </p:bg>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457200" y="428625"/>
            <a:ext cx="8229600" cy="5218113"/>
          </a:xfrm>
        </p:spPr>
        <p:txBody>
          <a:bodyPr/>
          <a:lstStyle/>
          <a:p>
            <a:pPr marL="0" indent="0" algn="just" eaLnBrk="1" hangingPunct="1">
              <a:lnSpc>
                <a:spcPct val="110000"/>
              </a:lnSpc>
              <a:spcBef>
                <a:spcPct val="0"/>
              </a:spcBef>
              <a:buFontTx/>
              <a:buNone/>
            </a:pPr>
            <a:r>
              <a:rPr lang="en-US" sz="3600" b="1" smtClean="0">
                <a:solidFill>
                  <a:srgbClr val="FFFFCC"/>
                </a:solidFill>
              </a:rPr>
              <a:t>Ini merupakan aturan main didalam menjalankan menjalankan atau mengemban profesi tersebut, yang biasanya disebut Kode Etik. Misalnya (Kode Etik Kedokteran, Wartawan, Pengacara, Akuntan Publik atau Saptamarga dsb). Kode etik ini harus dipenuhi dan ditaati oleh semua yang memiliki profesi tersebut.</a:t>
            </a:r>
            <a:endParaRPr lang="en-US" sz="3600" b="1" smtClean="0">
              <a:solidFill>
                <a:srgbClr val="FFFF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box(out)">
                                      <p:cBhvr>
                                        <p:cTn id="7" dur="500"/>
                                        <p:tgtEl>
                                          <p:spTgt spid="3379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srcRect/>
          <a:tile tx="0" ty="0" sx="100000" sy="100000" flip="none" algn="tl"/>
        </a:blipFill>
        <a:effectLst/>
      </p:bgPr>
    </p:bg>
    <p:spTree>
      <p:nvGrpSpPr>
        <p:cNvPr id="1" name=""/>
        <p:cNvGrpSpPr/>
        <p:nvPr/>
      </p:nvGrpSpPr>
      <p:grpSpPr>
        <a:xfrm>
          <a:off x="0" y="0"/>
          <a:ext cx="0" cy="0"/>
          <a:chOff x="0" y="0"/>
          <a:chExt cx="0" cy="0"/>
        </a:xfrm>
      </p:grpSpPr>
      <p:sp>
        <p:nvSpPr>
          <p:cNvPr id="109571" name="Rectangle 3"/>
          <p:cNvSpPr>
            <a:spLocks noGrp="1" noChangeArrowheads="1"/>
          </p:cNvSpPr>
          <p:nvPr>
            <p:ph type="body" idx="1"/>
          </p:nvPr>
        </p:nvSpPr>
        <p:spPr>
          <a:xfrm>
            <a:off x="457200" y="285750"/>
            <a:ext cx="8229600" cy="4525963"/>
          </a:xfrm>
        </p:spPr>
        <p:txBody>
          <a:bodyPr/>
          <a:lstStyle/>
          <a:p>
            <a:pPr marL="0" indent="0" algn="just" eaLnBrk="1" hangingPunct="1">
              <a:lnSpc>
                <a:spcPct val="110000"/>
              </a:lnSpc>
              <a:spcBef>
                <a:spcPct val="0"/>
              </a:spcBef>
              <a:buFontTx/>
              <a:buNone/>
            </a:pPr>
            <a:r>
              <a:rPr lang="en-US" sz="3400" b="1" smtClean="0">
                <a:solidFill>
                  <a:schemeClr val="bg1"/>
                </a:solidFill>
              </a:rPr>
              <a:t>	Dengan kode etik atau komitmen moral ini menjadi jelas dengan keahlian saja tidak cukup menyebut orang sebagai peofesional, karena keahlian bisa merugikan manusia dengan keahlian orang bisa menghancurkan orang lain, misalnya ahli hukum dapat dengan mudah menggunakan keahliannya untuk menghukum orang yang tidak bersalah.</a:t>
            </a:r>
            <a:endParaRPr lang="en-US" sz="3400"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 calcmode="lin" valueType="num">
                                      <p:cBhvr additive="base">
                                        <p:cTn id="7" dur="500" fill="hold"/>
                                        <p:tgtEl>
                                          <p:spTgt spid="1095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957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1"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srcRect/>
          <a:tile tx="0" ty="0" sx="100000" sy="100000" flip="none" algn="tl"/>
        </a:blip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142875"/>
            <a:ext cx="8229600" cy="1143000"/>
          </a:xfrm>
        </p:spPr>
        <p:txBody>
          <a:bodyPr/>
          <a:lstStyle/>
          <a:p>
            <a:pPr algn="l" eaLnBrk="1" hangingPunct="1"/>
            <a:r>
              <a:rPr lang="en-US" sz="3200" b="1" smtClean="0">
                <a:solidFill>
                  <a:schemeClr val="bg1"/>
                </a:solidFill>
                <a:latin typeface="Comic Sans MS" panose="030F0702030302020204" pitchFamily="66" charset="0"/>
              </a:rPr>
              <a:t>Ada dua sasaran pokok kode etik yaitu :</a:t>
            </a:r>
            <a:endParaRPr lang="en-US" sz="3200" b="1" smtClean="0">
              <a:solidFill>
                <a:schemeClr val="bg1"/>
              </a:solidFill>
              <a:latin typeface="Comic Sans MS" panose="030F0702030302020204" pitchFamily="66" charset="0"/>
            </a:endParaRPr>
          </a:p>
        </p:txBody>
      </p:sp>
      <p:sp>
        <p:nvSpPr>
          <p:cNvPr id="34819" name="Rectangle 3"/>
          <p:cNvSpPr>
            <a:spLocks noGrp="1" noChangeArrowheads="1"/>
          </p:cNvSpPr>
          <p:nvPr>
            <p:ph type="body" idx="1"/>
          </p:nvPr>
        </p:nvSpPr>
        <p:spPr>
          <a:xfrm>
            <a:off x="457200" y="1214438"/>
            <a:ext cx="8229600" cy="4525962"/>
          </a:xfrm>
        </p:spPr>
        <p:txBody>
          <a:bodyPr/>
          <a:lstStyle/>
          <a:p>
            <a:pPr marL="609600" indent="-609600" algn="just" eaLnBrk="1" hangingPunct="1">
              <a:lnSpc>
                <a:spcPct val="110000"/>
              </a:lnSpc>
              <a:buFontTx/>
              <a:buAutoNum type="alphaLcParenR"/>
            </a:pPr>
            <a:r>
              <a:rPr lang="en-US" sz="3400" smtClean="0">
                <a:solidFill>
                  <a:schemeClr val="bg1"/>
                </a:solidFill>
                <a:latin typeface="Arial Rounded MT Bold" panose="020F0704030504030204" pitchFamily="34" charset="0"/>
              </a:rPr>
              <a:t>Bermaksud melindungi masyarakat dari kemungkinan dirugikan oleh kaum profesional.</a:t>
            </a:r>
            <a:endParaRPr lang="en-US" sz="3400" smtClean="0">
              <a:solidFill>
                <a:schemeClr val="bg1"/>
              </a:solidFill>
              <a:latin typeface="Arial Rounded MT Bold" panose="020F0704030504030204" pitchFamily="34" charset="0"/>
            </a:endParaRPr>
          </a:p>
          <a:p>
            <a:pPr marL="609600" indent="-609600" algn="just" eaLnBrk="1" hangingPunct="1">
              <a:lnSpc>
                <a:spcPct val="110000"/>
              </a:lnSpc>
              <a:buFontTx/>
              <a:buAutoNum type="alphaLcParenR"/>
            </a:pPr>
            <a:r>
              <a:rPr lang="en-US" sz="3400" smtClean="0">
                <a:solidFill>
                  <a:schemeClr val="bg1"/>
                </a:solidFill>
                <a:latin typeface="Arial Rounded MT Bold" panose="020F0704030504030204" pitchFamily="34" charset="0"/>
              </a:rPr>
              <a:t>Menjamin bahwa masyarakat telah mempercayakan diri, dan melindungi keluhuran profesi tersebut dari perilaku yang tidak baik dari orang yang mengaku pofesional.</a:t>
            </a:r>
            <a:endParaRPr lang="en-US" sz="3400" smtClean="0">
              <a:solidFill>
                <a:schemeClr val="bg1"/>
              </a:solidFill>
              <a:latin typeface="Arial Rounded MT Bold" panose="020F07040305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blinds(horizontal)">
                                      <p:cBhvr>
                                        <p:cTn id="7" dur="500"/>
                                        <p:tgtEl>
                                          <p:spTgt spid="348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4819">
                                            <p:txEl>
                                              <p:pRg st="0" end="0"/>
                                            </p:txEl>
                                          </p:spTgt>
                                        </p:tgtEl>
                                        <p:attrNameLst>
                                          <p:attrName>style.visibility</p:attrName>
                                        </p:attrNameLst>
                                      </p:cBhvr>
                                      <p:to>
                                        <p:strVal val="visible"/>
                                      </p:to>
                                    </p:set>
                                    <p:anim calcmode="lin" valueType="num">
                                      <p:cBhvr additive="base">
                                        <p:cTn id="10" dur="500" fill="hold"/>
                                        <p:tgtEl>
                                          <p:spTgt spid="34819">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34819">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4819">
                                            <p:txEl>
                                              <p:pRg st="1" end="1"/>
                                            </p:txEl>
                                          </p:spTgt>
                                        </p:tgtEl>
                                        <p:attrNameLst>
                                          <p:attrName>style.visibility</p:attrName>
                                        </p:attrNameLst>
                                      </p:cBhvr>
                                      <p:to>
                                        <p:strVal val="visible"/>
                                      </p:to>
                                    </p:set>
                                    <p:anim calcmode="lin" valueType="num">
                                      <p:cBhvr additive="base">
                                        <p:cTn id="14" dur="500" fill="hold"/>
                                        <p:tgtEl>
                                          <p:spTgt spid="34819">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481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srcRect/>
          <a:tile tx="0" ty="0" sx="100000" sy="100000" flip="none" algn="tl"/>
        </a:blipFill>
        <a:effectLst/>
      </p:bgPr>
    </p:bg>
    <p:spTree>
      <p:nvGrpSpPr>
        <p:cNvPr id="1" name=""/>
        <p:cNvGrpSpPr/>
        <p:nvPr/>
      </p:nvGrpSpPr>
      <p:grpSpPr>
        <a:xfrm>
          <a:off x="0" y="0"/>
          <a:ext cx="0" cy="0"/>
          <a:chOff x="0" y="0"/>
          <a:chExt cx="0" cy="0"/>
        </a:xfrm>
      </p:grpSpPr>
      <p:sp>
        <p:nvSpPr>
          <p:cNvPr id="35843" name="Rectangle 3"/>
          <p:cNvSpPr>
            <a:spLocks noGrp="1" noChangeArrowheads="1"/>
          </p:cNvSpPr>
          <p:nvPr>
            <p:ph type="body" idx="1"/>
          </p:nvPr>
        </p:nvSpPr>
        <p:spPr>
          <a:xfrm>
            <a:off x="395288" y="785813"/>
            <a:ext cx="8229600" cy="4525962"/>
          </a:xfrm>
        </p:spPr>
        <p:txBody>
          <a:bodyPr/>
          <a:lstStyle/>
          <a:p>
            <a:pPr marL="514350" indent="-514350" algn="just" eaLnBrk="1" hangingPunct="1">
              <a:lnSpc>
                <a:spcPct val="110000"/>
              </a:lnSpc>
              <a:spcBef>
                <a:spcPct val="0"/>
              </a:spcBef>
              <a:buFontTx/>
              <a:buAutoNum type="alphaLcParenR" startAt="3"/>
            </a:pPr>
            <a:r>
              <a:rPr lang="en-US" sz="3400" b="1" smtClean="0">
                <a:solidFill>
                  <a:schemeClr val="bg1"/>
                </a:solidFill>
              </a:rPr>
              <a:t>Biasanya orang yang profesional adalah orang yang hidup dari profesinya.</a:t>
            </a:r>
            <a:r>
              <a:rPr lang="id-ID" sz="3400" b="1" smtClean="0">
                <a:solidFill>
                  <a:schemeClr val="bg1"/>
                </a:solidFill>
              </a:rPr>
              <a:t> </a:t>
            </a:r>
            <a:r>
              <a:rPr lang="en-US" sz="3400" b="1" smtClean="0">
                <a:solidFill>
                  <a:schemeClr val="bg1"/>
                </a:solidFill>
              </a:rPr>
              <a:t>Biasanya gajinya tinggi, sebagai konsekwensi mengarahkan seluruh tenaga, pikiran, dsb.</a:t>
            </a:r>
            <a:r>
              <a:rPr lang="id-ID" sz="3400" b="1" smtClean="0">
                <a:solidFill>
                  <a:schemeClr val="bg1"/>
                </a:solidFill>
              </a:rPr>
              <a:t> </a:t>
            </a:r>
            <a:r>
              <a:rPr lang="en-US" sz="3400" b="1" smtClean="0">
                <a:solidFill>
                  <a:schemeClr val="bg1"/>
                </a:solidFill>
              </a:rPr>
              <a:t>Profesinya telah membentuk identitas orang tersebut, ia dikenal di dalam masyarakat melalui dan karena profesinya.</a:t>
            </a:r>
            <a:endParaRPr lang="en-US" sz="3400"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to="" calcmode="lin" valueType="num">
                                      <p:cBhvr>
                                        <p:cTn id="7" dur="1" fill="hold"/>
                                        <p:tgtEl>
                                          <p:spTgt spid="35843">
                                            <p:txEl>
                                              <p:pRg st="0" end="0"/>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428625" y="428625"/>
            <a:ext cx="8229600" cy="4525963"/>
          </a:xfrm>
        </p:spPr>
        <p:txBody>
          <a:bodyPr/>
          <a:lstStyle/>
          <a:p>
            <a:pPr marL="514350" indent="-514350" algn="just" eaLnBrk="1" hangingPunct="1">
              <a:lnSpc>
                <a:spcPct val="110000"/>
              </a:lnSpc>
              <a:spcBef>
                <a:spcPct val="0"/>
              </a:spcBef>
              <a:buFontTx/>
              <a:buAutoNum type="alphaLcParenR" startAt="4"/>
            </a:pPr>
            <a:r>
              <a:rPr lang="en-US" sz="3600" b="1" smtClean="0">
                <a:solidFill>
                  <a:schemeClr val="accent2"/>
                </a:solidFill>
              </a:rPr>
              <a:t>Pengabdian kepada masyarakat.</a:t>
            </a:r>
            <a:r>
              <a:rPr lang="id-ID" sz="3600" b="1" smtClean="0">
                <a:solidFill>
                  <a:schemeClr val="accent2"/>
                </a:solidFill>
              </a:rPr>
              <a:t> </a:t>
            </a:r>
            <a:r>
              <a:rPr lang="en-US" sz="3600" b="1" smtClean="0">
                <a:solidFill>
                  <a:schemeClr val="accent2"/>
                </a:solidFill>
              </a:rPr>
              <a:t>Dengan adanya komitmen moral yang tertuang di dalam kata etik profesi, lebih mengutamakan kepentingan masyarakat daripada kepentingan pribadi. Orang yang proesional memiliki komitmen moral untuk memecahkan persoalan yang dihadapi kliennya sampai tuntas.</a:t>
            </a:r>
            <a:endParaRPr lang="en-US" sz="3600" b="1" smtClean="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box(in)">
                                      <p:cBhvr>
                                        <p:cTn id="7" dur="500"/>
                                        <p:tgtEl>
                                          <p:spTgt spid="368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18900000" scaled="1"/>
        </a:gradFill>
        <a:effectLst/>
      </p:bgPr>
    </p:bg>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a:xfrm>
            <a:off x="357188" y="428625"/>
            <a:ext cx="8229600" cy="5040313"/>
          </a:xfrm>
        </p:spPr>
        <p:txBody>
          <a:bodyPr/>
          <a:lstStyle/>
          <a:p>
            <a:pPr marL="514350" indent="-514350" algn="just" eaLnBrk="1" hangingPunct="1">
              <a:lnSpc>
                <a:spcPct val="110000"/>
              </a:lnSpc>
              <a:spcBef>
                <a:spcPct val="0"/>
              </a:spcBef>
              <a:buFontTx/>
              <a:buAutoNum type="alphaLcParenR" startAt="5"/>
            </a:pPr>
            <a:r>
              <a:rPr lang="en-US" b="1" smtClean="0">
                <a:solidFill>
                  <a:schemeClr val="accent2"/>
                </a:solidFill>
              </a:rPr>
              <a:t>Ada izin khusus untuk menjalankan profesinya. Karena itu setiap profesi, khususnya profesi luhur yang menyangkut kepentingan orang banyak dan terkait dengan nilai-nilai luhur kemanusiaan berupa keselamatan, keamanan, kesehatan dll, maka untuk menjalankan profesinya yang berkaitan dengan orang banyak diperlukan ijin khusus. (Misalnya Dokter, pengacara, dsb)</a:t>
            </a:r>
            <a:endParaRPr lang="en-US" b="1" smtClean="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box(out)">
                                      <p:cBhvr>
                                        <p:cTn id="7" dur="500"/>
                                        <p:tgtEl>
                                          <p:spTgt spid="440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68313" y="285750"/>
            <a:ext cx="8229600" cy="5257800"/>
          </a:xfrm>
        </p:spPr>
        <p:txBody>
          <a:bodyPr/>
          <a:lstStyle/>
          <a:p>
            <a:pPr marL="0" indent="0" algn="just" eaLnBrk="1" hangingPunct="1">
              <a:lnSpc>
                <a:spcPct val="110000"/>
              </a:lnSpc>
              <a:spcBef>
                <a:spcPct val="0"/>
              </a:spcBef>
              <a:buFontTx/>
              <a:buNone/>
            </a:pPr>
            <a:r>
              <a:rPr lang="en-US" sz="3400" b="1" smtClean="0">
                <a:solidFill>
                  <a:schemeClr val="bg1"/>
                </a:solidFill>
              </a:rPr>
              <a:t>Kaum profesional biasanya berhimpun didalam satu organisasi profesi. Misalnya (IDI untuk Dokter, IAI untuk Akuntan, IKADIN untuk Advocat dsb) Tujuan dari organisasi profesi ini terutama untuk menjaga dan melindungi keluhuran profesi tersebut. Tugas pokok menjaga agar standart kontek ini organisasi yang bersangkutan yang mengeluarkan ijin praktek.</a:t>
            </a:r>
            <a:endParaRPr lang="en-US" sz="3400"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anim calcmode="lin" valueType="num">
                                      <p:cBhvr additive="base">
                                        <p:cTn id="7" dur="500" fill="hold"/>
                                        <p:tgtEl>
                                          <p:spTgt spid="4505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505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68313" y="404813"/>
            <a:ext cx="8229600" cy="1143000"/>
          </a:xfrm>
          <a:solidFill>
            <a:srgbClr val="000080"/>
          </a:solidFill>
        </p:spPr>
        <p:txBody>
          <a:bodyPr/>
          <a:lstStyle/>
          <a:p>
            <a:pPr algn="l" eaLnBrk="1" hangingPunct="1"/>
            <a:r>
              <a:rPr lang="en-US" sz="3600" b="1" dirty="0" smtClean="0">
                <a:solidFill>
                  <a:schemeClr val="bg1"/>
                </a:solidFill>
              </a:rPr>
              <a:t>4</a:t>
            </a:r>
            <a:r>
              <a:rPr lang="en-US" sz="4000" b="1" dirty="0" smtClean="0">
                <a:solidFill>
                  <a:schemeClr val="bg1"/>
                </a:solidFill>
              </a:rPr>
              <a:t>. PRINSIP ETIKA PROFESI</a:t>
            </a:r>
            <a:endParaRPr lang="en-US" sz="4000" b="1" dirty="0" smtClean="0">
              <a:solidFill>
                <a:schemeClr val="bg1"/>
              </a:solidFill>
            </a:endParaRPr>
          </a:p>
        </p:txBody>
      </p:sp>
      <p:sp>
        <p:nvSpPr>
          <p:cNvPr id="46083" name="Rectangle 3"/>
          <p:cNvSpPr>
            <a:spLocks noGrp="1" noChangeArrowheads="1"/>
          </p:cNvSpPr>
          <p:nvPr>
            <p:ph type="body" idx="1"/>
          </p:nvPr>
        </p:nvSpPr>
        <p:spPr>
          <a:xfrm>
            <a:off x="468313" y="1928813"/>
            <a:ext cx="8229600" cy="4525962"/>
          </a:xfrm>
        </p:spPr>
        <p:txBody>
          <a:bodyPr/>
          <a:lstStyle/>
          <a:p>
            <a:pPr marL="0" indent="0" algn="just" eaLnBrk="1" hangingPunct="1">
              <a:lnSpc>
                <a:spcPct val="110000"/>
              </a:lnSpc>
              <a:spcBef>
                <a:spcPct val="0"/>
              </a:spcBef>
              <a:buFontTx/>
              <a:buNone/>
            </a:pPr>
            <a:r>
              <a:rPr lang="en-US" sz="3600" smtClean="0">
                <a:solidFill>
                  <a:schemeClr val="bg1"/>
                </a:solidFill>
                <a:latin typeface="Arial Rounded MT Bold" panose="020F0704030504030204" pitchFamily="34" charset="0"/>
              </a:rPr>
              <a:t>	Tuntutan profesional sangat erat hubungannya dengan kode etik pada masing-masing profesi. Kode etik itu berkaitan dengan prinsip etika tertentu yang berlaku untuk suatu profesi. Ada empat prinsip etika profesi yaitu :</a:t>
            </a:r>
            <a:endParaRPr lang="en-US" sz="3600" smtClean="0">
              <a:solidFill>
                <a:schemeClr val="bg1"/>
              </a:solidFill>
              <a:latin typeface="Arial Rounded MT Bold" panose="020F07040305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linds(vertical)">
                                      <p:cBhvr>
                                        <p:cTn id="7" dur="500"/>
                                        <p:tgtEl>
                                          <p:spTgt spid="4608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 calcmode="lin" valueType="num">
                                      <p:cBhvr additive="base">
                                        <p:cTn id="12" dur="500" fill="hold"/>
                                        <p:tgtEl>
                                          <p:spTgt spid="4608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4608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animBg="1"/>
      <p:bldP spid="4608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p:txBody>
          <a:bodyPr/>
          <a:lstStyle/>
          <a:p>
            <a:pPr marL="609600" indent="-609600" algn="just" eaLnBrk="1" hangingPunct="1">
              <a:lnSpc>
                <a:spcPct val="120000"/>
              </a:lnSpc>
              <a:buFontTx/>
              <a:buAutoNum type="alphaLcPeriod"/>
            </a:pPr>
            <a:r>
              <a:rPr lang="en-US" sz="3600" b="1" dirty="0" err="1" smtClean="0">
                <a:solidFill>
                  <a:srgbClr val="EA0C0C"/>
                </a:solidFill>
              </a:rPr>
              <a:t>Prinsip</a:t>
            </a:r>
            <a:r>
              <a:rPr lang="en-US" sz="3600" b="1" dirty="0" smtClean="0">
                <a:solidFill>
                  <a:srgbClr val="EA0C0C"/>
                </a:solidFill>
              </a:rPr>
              <a:t> </a:t>
            </a:r>
            <a:r>
              <a:rPr lang="en-US" sz="3600" b="1" dirty="0" err="1" smtClean="0">
                <a:solidFill>
                  <a:srgbClr val="EA0C0C"/>
                </a:solidFill>
              </a:rPr>
              <a:t>Tangung</a:t>
            </a:r>
            <a:r>
              <a:rPr lang="en-US" sz="3600" b="1" dirty="0" smtClean="0">
                <a:solidFill>
                  <a:srgbClr val="EA0C0C"/>
                </a:solidFill>
              </a:rPr>
              <a:t> </a:t>
            </a:r>
            <a:r>
              <a:rPr lang="en-US" sz="3600" b="1" dirty="0" err="1" smtClean="0">
                <a:solidFill>
                  <a:srgbClr val="EA0C0C"/>
                </a:solidFill>
              </a:rPr>
              <a:t>Jawab</a:t>
            </a:r>
            <a:endParaRPr lang="en-US" sz="3600" b="1" dirty="0" smtClean="0">
              <a:solidFill>
                <a:srgbClr val="EA0C0C"/>
              </a:solidFill>
            </a:endParaRPr>
          </a:p>
          <a:p>
            <a:pPr marL="609600" indent="-609600" algn="just" eaLnBrk="1" hangingPunct="1">
              <a:lnSpc>
                <a:spcPct val="120000"/>
              </a:lnSpc>
              <a:buFontTx/>
              <a:buNone/>
            </a:pPr>
            <a:r>
              <a:rPr lang="en-US" sz="3600" b="1" dirty="0" smtClean="0">
                <a:solidFill>
                  <a:srgbClr val="EA0C0C"/>
                </a:solidFill>
              </a:rPr>
              <a:t>	</a:t>
            </a:r>
            <a:r>
              <a:rPr lang="en-US" sz="3600" b="1" dirty="0" err="1" smtClean="0">
                <a:solidFill>
                  <a:srgbClr val="EA0C0C"/>
                </a:solidFill>
              </a:rPr>
              <a:t>Tanggung</a:t>
            </a:r>
            <a:r>
              <a:rPr lang="en-US" sz="3600" b="1" dirty="0" smtClean="0">
                <a:solidFill>
                  <a:srgbClr val="EA0C0C"/>
                </a:solidFill>
              </a:rPr>
              <a:t> </a:t>
            </a:r>
            <a:r>
              <a:rPr lang="en-US" sz="3600" b="1" dirty="0" err="1" smtClean="0">
                <a:solidFill>
                  <a:srgbClr val="EA0C0C"/>
                </a:solidFill>
              </a:rPr>
              <a:t>jawab</a:t>
            </a:r>
            <a:r>
              <a:rPr lang="en-US" sz="3600" b="1" dirty="0" smtClean="0">
                <a:solidFill>
                  <a:srgbClr val="EA0C0C"/>
                </a:solidFill>
              </a:rPr>
              <a:t> </a:t>
            </a:r>
            <a:r>
              <a:rPr lang="en-US" sz="3600" b="1" dirty="0" err="1" smtClean="0">
                <a:solidFill>
                  <a:srgbClr val="EA0C0C"/>
                </a:solidFill>
              </a:rPr>
              <a:t>adalah</a:t>
            </a:r>
            <a:r>
              <a:rPr lang="en-US" sz="3600" b="1" dirty="0" smtClean="0">
                <a:solidFill>
                  <a:srgbClr val="EA0C0C"/>
                </a:solidFill>
              </a:rPr>
              <a:t> </a:t>
            </a:r>
            <a:r>
              <a:rPr lang="en-US" sz="3600" b="1" dirty="0" err="1" smtClean="0">
                <a:solidFill>
                  <a:srgbClr val="EA0C0C"/>
                </a:solidFill>
              </a:rPr>
              <a:t>salah</a:t>
            </a:r>
            <a:r>
              <a:rPr lang="en-US" sz="3600" b="1" dirty="0" smtClean="0">
                <a:solidFill>
                  <a:srgbClr val="EA0C0C"/>
                </a:solidFill>
              </a:rPr>
              <a:t> </a:t>
            </a:r>
            <a:r>
              <a:rPr lang="en-US" sz="3600" b="1" dirty="0" err="1" smtClean="0">
                <a:solidFill>
                  <a:srgbClr val="EA0C0C"/>
                </a:solidFill>
              </a:rPr>
              <a:t>satu</a:t>
            </a:r>
            <a:r>
              <a:rPr lang="en-US" sz="3600" b="1" dirty="0" smtClean="0">
                <a:solidFill>
                  <a:srgbClr val="EA0C0C"/>
                </a:solidFill>
              </a:rPr>
              <a:t> </a:t>
            </a:r>
            <a:r>
              <a:rPr lang="en-US" sz="3600" b="1" dirty="0" err="1" smtClean="0">
                <a:solidFill>
                  <a:srgbClr val="EA0C0C"/>
                </a:solidFill>
              </a:rPr>
              <a:t>prinsip</a:t>
            </a:r>
            <a:r>
              <a:rPr lang="en-US" sz="3600" b="1" dirty="0" smtClean="0">
                <a:solidFill>
                  <a:srgbClr val="EA0C0C"/>
                </a:solidFill>
              </a:rPr>
              <a:t> </a:t>
            </a:r>
            <a:r>
              <a:rPr lang="en-US" sz="3600" b="1" dirty="0" err="1" smtClean="0">
                <a:solidFill>
                  <a:srgbClr val="EA0C0C"/>
                </a:solidFill>
              </a:rPr>
              <a:t>pokok</a:t>
            </a:r>
            <a:r>
              <a:rPr lang="en-US" sz="3600" b="1" dirty="0" smtClean="0">
                <a:solidFill>
                  <a:srgbClr val="EA0C0C"/>
                </a:solidFill>
              </a:rPr>
              <a:t> </a:t>
            </a:r>
            <a:r>
              <a:rPr lang="en-US" sz="3600" b="1" dirty="0" err="1" smtClean="0">
                <a:solidFill>
                  <a:srgbClr val="EA0C0C"/>
                </a:solidFill>
              </a:rPr>
              <a:t>bagi</a:t>
            </a:r>
            <a:r>
              <a:rPr lang="en-US" sz="3600" b="1" dirty="0" smtClean="0">
                <a:solidFill>
                  <a:srgbClr val="EA0C0C"/>
                </a:solidFill>
              </a:rPr>
              <a:t> </a:t>
            </a:r>
            <a:r>
              <a:rPr lang="en-US" sz="3600" b="1" dirty="0" err="1" smtClean="0">
                <a:solidFill>
                  <a:srgbClr val="EA0C0C"/>
                </a:solidFill>
              </a:rPr>
              <a:t>para</a:t>
            </a:r>
            <a:r>
              <a:rPr lang="en-US" sz="3600" b="1" dirty="0" smtClean="0">
                <a:solidFill>
                  <a:srgbClr val="EA0C0C"/>
                </a:solidFill>
              </a:rPr>
              <a:t> </a:t>
            </a:r>
            <a:r>
              <a:rPr lang="en-US" sz="3600" b="1" dirty="0" err="1" smtClean="0">
                <a:solidFill>
                  <a:srgbClr val="EA0C0C"/>
                </a:solidFill>
              </a:rPr>
              <a:t>profesional</a:t>
            </a:r>
            <a:r>
              <a:rPr lang="en-US" sz="3600" b="1" dirty="0" smtClean="0">
                <a:solidFill>
                  <a:srgbClr val="EA0C0C"/>
                </a:solidFill>
              </a:rPr>
              <a:t>.</a:t>
            </a:r>
            <a:endParaRPr lang="en-US" sz="3600" b="1" dirty="0" smtClean="0">
              <a:solidFill>
                <a:srgbClr val="EA0C0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box(out)">
                                      <p:cBhvr>
                                        <p:cTn id="7" dur="500"/>
                                        <p:tgtEl>
                                          <p:spTgt spid="37891">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37891">
                                            <p:txEl>
                                              <p:pRg st="1" end="1"/>
                                            </p:txEl>
                                          </p:spTgt>
                                        </p:tgtEl>
                                        <p:attrNameLst>
                                          <p:attrName>style.visibility</p:attrName>
                                        </p:attrNameLst>
                                      </p:cBhvr>
                                      <p:to>
                                        <p:strVal val="visible"/>
                                      </p:to>
                                    </p:set>
                                    <p:animEffect transition="in" filter="box(out)">
                                      <p:cBhvr>
                                        <p:cTn id="10" dur="500"/>
                                        <p:tgtEl>
                                          <p:spTgt spid="378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tile tx="0" ty="0" sx="100000" sy="100000" flip="none" algn="tl"/>
        </a:blipFill>
        <a:effectLst/>
      </p:bgPr>
    </p:bg>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468313" y="1052513"/>
            <a:ext cx="8229600" cy="4248150"/>
          </a:xfrm>
        </p:spPr>
        <p:txBody>
          <a:bodyPr/>
          <a:lstStyle/>
          <a:p>
            <a:pPr algn="just" eaLnBrk="1" hangingPunct="1">
              <a:lnSpc>
                <a:spcPct val="120000"/>
              </a:lnSpc>
            </a:pPr>
            <a:r>
              <a:rPr lang="en-US" sz="3600" b="1" dirty="0" err="1" smtClean="0">
                <a:solidFill>
                  <a:srgbClr val="F51F0F"/>
                </a:solidFill>
              </a:rPr>
              <a:t>Bertanggung</a:t>
            </a:r>
            <a:r>
              <a:rPr lang="en-US" sz="3600" b="1" dirty="0" smtClean="0">
                <a:solidFill>
                  <a:srgbClr val="F51F0F"/>
                </a:solidFill>
              </a:rPr>
              <a:t> </a:t>
            </a:r>
            <a:r>
              <a:rPr lang="en-US" sz="3600" b="1" dirty="0" err="1" smtClean="0">
                <a:solidFill>
                  <a:srgbClr val="F51F0F"/>
                </a:solidFill>
              </a:rPr>
              <a:t>jawab</a:t>
            </a:r>
            <a:r>
              <a:rPr lang="en-US" sz="3600" b="1" dirty="0" smtClean="0">
                <a:solidFill>
                  <a:srgbClr val="F51F0F"/>
                </a:solidFill>
              </a:rPr>
              <a:t> </a:t>
            </a:r>
            <a:r>
              <a:rPr lang="en-US" sz="3600" b="1" dirty="0" err="1" smtClean="0">
                <a:solidFill>
                  <a:srgbClr val="F51F0F"/>
                </a:solidFill>
              </a:rPr>
              <a:t>terhadap</a:t>
            </a:r>
            <a:r>
              <a:rPr lang="en-US" sz="3600" b="1" dirty="0" smtClean="0">
                <a:solidFill>
                  <a:srgbClr val="F51F0F"/>
                </a:solidFill>
              </a:rPr>
              <a:t> </a:t>
            </a:r>
            <a:r>
              <a:rPr lang="en-US" sz="3600" b="1" dirty="0" err="1" smtClean="0">
                <a:solidFill>
                  <a:srgbClr val="F51F0F"/>
                </a:solidFill>
              </a:rPr>
              <a:t>pelaksanaan</a:t>
            </a:r>
            <a:r>
              <a:rPr lang="en-US" sz="3600" b="1" dirty="0" smtClean="0">
                <a:solidFill>
                  <a:srgbClr val="F51F0F"/>
                </a:solidFill>
              </a:rPr>
              <a:t> </a:t>
            </a:r>
            <a:r>
              <a:rPr lang="en-US" sz="3600" b="1" dirty="0" err="1" smtClean="0">
                <a:solidFill>
                  <a:srgbClr val="F51F0F"/>
                </a:solidFill>
              </a:rPr>
              <a:t>pekerjaan</a:t>
            </a:r>
            <a:r>
              <a:rPr lang="en-US" sz="3600" b="1" dirty="0" smtClean="0">
                <a:solidFill>
                  <a:srgbClr val="F51F0F"/>
                </a:solidFill>
              </a:rPr>
              <a:t> </a:t>
            </a:r>
            <a:r>
              <a:rPr lang="en-US" sz="3600" b="1" dirty="0" err="1" smtClean="0">
                <a:solidFill>
                  <a:srgbClr val="F51F0F"/>
                </a:solidFill>
              </a:rPr>
              <a:t>serta</a:t>
            </a:r>
            <a:r>
              <a:rPr lang="en-US" sz="3600" b="1" dirty="0" smtClean="0">
                <a:solidFill>
                  <a:srgbClr val="F51F0F"/>
                </a:solidFill>
              </a:rPr>
              <a:t> </a:t>
            </a:r>
            <a:r>
              <a:rPr lang="en-US" sz="3600" b="1" dirty="0" err="1" smtClean="0">
                <a:solidFill>
                  <a:srgbClr val="F51F0F"/>
                </a:solidFill>
              </a:rPr>
              <a:t>hasilnya</a:t>
            </a:r>
            <a:r>
              <a:rPr lang="en-US" sz="3600" b="1" dirty="0" smtClean="0">
                <a:solidFill>
                  <a:srgbClr val="F51F0F"/>
                </a:solidFill>
              </a:rPr>
              <a:t> </a:t>
            </a:r>
            <a:endParaRPr lang="en-US" sz="3600" b="1" dirty="0" smtClean="0">
              <a:solidFill>
                <a:srgbClr val="F51F0F"/>
              </a:solidFill>
            </a:endParaRPr>
          </a:p>
          <a:p>
            <a:pPr algn="just" eaLnBrk="1" hangingPunct="1">
              <a:lnSpc>
                <a:spcPct val="120000"/>
              </a:lnSpc>
            </a:pPr>
            <a:r>
              <a:rPr lang="en-US" sz="3600" b="1" dirty="0" err="1" smtClean="0">
                <a:solidFill>
                  <a:srgbClr val="F51F0F"/>
                </a:solidFill>
              </a:rPr>
              <a:t>Bertanggung</a:t>
            </a:r>
            <a:r>
              <a:rPr lang="en-US" sz="3600" b="1" dirty="0" smtClean="0">
                <a:solidFill>
                  <a:srgbClr val="F51F0F"/>
                </a:solidFill>
              </a:rPr>
              <a:t> </a:t>
            </a:r>
            <a:r>
              <a:rPr lang="en-US" sz="3600" b="1" dirty="0" err="1" smtClean="0">
                <a:solidFill>
                  <a:srgbClr val="F51F0F"/>
                </a:solidFill>
              </a:rPr>
              <a:t>jawab</a:t>
            </a:r>
            <a:r>
              <a:rPr lang="en-US" sz="3600" b="1" dirty="0" smtClean="0">
                <a:solidFill>
                  <a:srgbClr val="F51F0F"/>
                </a:solidFill>
              </a:rPr>
              <a:t> </a:t>
            </a:r>
            <a:r>
              <a:rPr lang="en-US" sz="3600" b="1" dirty="0" err="1" smtClean="0">
                <a:solidFill>
                  <a:srgbClr val="F51F0F"/>
                </a:solidFill>
              </a:rPr>
              <a:t>atas</a:t>
            </a:r>
            <a:r>
              <a:rPr lang="en-US" sz="3600" b="1" dirty="0" smtClean="0">
                <a:solidFill>
                  <a:srgbClr val="F51F0F"/>
                </a:solidFill>
              </a:rPr>
              <a:t> </a:t>
            </a:r>
            <a:r>
              <a:rPr lang="en-US" sz="3600" b="1" dirty="0" err="1" smtClean="0">
                <a:solidFill>
                  <a:srgbClr val="F51F0F"/>
                </a:solidFill>
              </a:rPr>
              <a:t>dampak</a:t>
            </a:r>
            <a:r>
              <a:rPr lang="en-US" sz="3600" b="1" dirty="0" smtClean="0">
                <a:solidFill>
                  <a:srgbClr val="F51F0F"/>
                </a:solidFill>
              </a:rPr>
              <a:t> </a:t>
            </a:r>
            <a:r>
              <a:rPr lang="en-US" sz="3600" b="1" dirty="0" err="1" smtClean="0">
                <a:solidFill>
                  <a:srgbClr val="F51F0F"/>
                </a:solidFill>
              </a:rPr>
              <a:t>profesinya</a:t>
            </a:r>
            <a:r>
              <a:rPr lang="en-US" sz="3600" b="1" dirty="0" smtClean="0">
                <a:solidFill>
                  <a:srgbClr val="F51F0F"/>
                </a:solidFill>
              </a:rPr>
              <a:t> </a:t>
            </a:r>
            <a:r>
              <a:rPr lang="en-US" sz="3600" b="1" dirty="0" err="1" smtClean="0">
                <a:solidFill>
                  <a:srgbClr val="F51F0F"/>
                </a:solidFill>
              </a:rPr>
              <a:t>terhadap</a:t>
            </a:r>
            <a:r>
              <a:rPr lang="en-US" sz="3600" b="1" dirty="0" smtClean="0">
                <a:solidFill>
                  <a:srgbClr val="F51F0F"/>
                </a:solidFill>
              </a:rPr>
              <a:t> </a:t>
            </a:r>
            <a:r>
              <a:rPr lang="en-US" sz="3600" b="1" dirty="0" err="1" smtClean="0">
                <a:solidFill>
                  <a:srgbClr val="F51F0F"/>
                </a:solidFill>
              </a:rPr>
              <a:t>kehidupan</a:t>
            </a:r>
            <a:r>
              <a:rPr lang="en-US" sz="3600" b="1" dirty="0" smtClean="0">
                <a:solidFill>
                  <a:srgbClr val="F51F0F"/>
                </a:solidFill>
              </a:rPr>
              <a:t> </a:t>
            </a:r>
            <a:r>
              <a:rPr lang="en-US" sz="3600" b="1" dirty="0" err="1" smtClean="0">
                <a:solidFill>
                  <a:srgbClr val="F51F0F"/>
                </a:solidFill>
              </a:rPr>
              <a:t>dan</a:t>
            </a:r>
            <a:r>
              <a:rPr lang="en-US" sz="3600" b="1" dirty="0" smtClean="0">
                <a:solidFill>
                  <a:srgbClr val="F51F0F"/>
                </a:solidFill>
              </a:rPr>
              <a:t> </a:t>
            </a:r>
            <a:r>
              <a:rPr lang="en-US" sz="3600" b="1" dirty="0" err="1" smtClean="0">
                <a:solidFill>
                  <a:srgbClr val="F51F0F"/>
                </a:solidFill>
              </a:rPr>
              <a:t>kepentingan</a:t>
            </a:r>
            <a:r>
              <a:rPr lang="en-US" sz="3600" b="1" dirty="0" smtClean="0">
                <a:solidFill>
                  <a:srgbClr val="F51F0F"/>
                </a:solidFill>
              </a:rPr>
              <a:t> 	 </a:t>
            </a:r>
            <a:r>
              <a:rPr lang="en-US" sz="3600" b="1" dirty="0" err="1" smtClean="0">
                <a:solidFill>
                  <a:srgbClr val="F51F0F"/>
                </a:solidFill>
              </a:rPr>
              <a:t>orang</a:t>
            </a:r>
            <a:r>
              <a:rPr lang="en-US" sz="3600" b="1" dirty="0" smtClean="0">
                <a:solidFill>
                  <a:srgbClr val="F51F0F"/>
                </a:solidFill>
              </a:rPr>
              <a:t> lain yang </a:t>
            </a:r>
            <a:r>
              <a:rPr lang="en-US" sz="3600" b="1" dirty="0" err="1" smtClean="0">
                <a:solidFill>
                  <a:srgbClr val="F51F0F"/>
                </a:solidFill>
              </a:rPr>
              <a:t>dilayaninya</a:t>
            </a:r>
            <a:endParaRPr lang="en-US" sz="3600" b="1" dirty="0" smtClean="0">
              <a:solidFill>
                <a:srgbClr val="F51F0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47107">
                                            <p:txEl>
                                              <p:pRg st="0" end="0"/>
                                            </p:txEl>
                                          </p:spTgt>
                                        </p:tgtEl>
                                      </p:cBhvr>
                                    </p:animEffect>
                                    <p:animScale>
                                      <p:cBhvr>
                                        <p:cTn id="7" dur="250" autoRev="1" fill="hold"/>
                                        <p:tgtEl>
                                          <p:spTgt spid="47107">
                                            <p:txEl>
                                              <p:pRg st="0" end="0"/>
                                            </p:txEl>
                                          </p:spTgt>
                                        </p:tgtEl>
                                      </p:cBhvr>
                                      <p:by x="105000" y="105000"/>
                                    </p:animScale>
                                  </p:childTnLst>
                                </p:cTn>
                              </p:par>
                              <p:par>
                                <p:cTn id="8" presetID="26" presetClass="emph" presetSubtype="0" fill="hold" grpId="0" nodeType="withEffect">
                                  <p:stCondLst>
                                    <p:cond delay="0"/>
                                  </p:stCondLst>
                                  <p:childTnLst>
                                    <p:animEffect transition="out" filter="fade">
                                      <p:cBhvr>
                                        <p:cTn id="9" dur="500" tmFilter="0, 0; .2, .5; .8, .5; 1, 0"/>
                                        <p:tgtEl>
                                          <p:spTgt spid="47107">
                                            <p:txEl>
                                              <p:pRg st="1" end="1"/>
                                            </p:txEl>
                                          </p:spTgt>
                                        </p:tgtEl>
                                      </p:cBhvr>
                                    </p:animEffect>
                                    <p:animScale>
                                      <p:cBhvr>
                                        <p:cTn id="10" dur="250" autoRev="1" fill="hold"/>
                                        <p:tgtEl>
                                          <p:spTgt spid="47107">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84995" name="Rectangle 3"/>
          <p:cNvSpPr>
            <a:spLocks noGrp="1" noChangeArrowheads="1"/>
          </p:cNvSpPr>
          <p:nvPr>
            <p:ph type="body" idx="1"/>
          </p:nvPr>
        </p:nvSpPr>
        <p:spPr>
          <a:xfrm>
            <a:off x="414338" y="142875"/>
            <a:ext cx="8229600" cy="6169025"/>
          </a:xfrm>
        </p:spPr>
        <p:txBody>
          <a:bodyPr/>
          <a:lstStyle/>
          <a:p>
            <a:pPr algn="just" eaLnBrk="1" hangingPunct="1">
              <a:lnSpc>
                <a:spcPct val="110000"/>
              </a:lnSpc>
              <a:buFontTx/>
              <a:buNone/>
            </a:pPr>
            <a:r>
              <a:rPr lang="en-US" sz="3400" smtClean="0">
                <a:solidFill>
                  <a:schemeClr val="bg1"/>
                </a:solidFill>
                <a:latin typeface="Arial Rounded MT Bold" panose="020F0704030504030204" pitchFamily="34" charset="0"/>
              </a:rPr>
              <a:t>b. Prinsip Keadilan </a:t>
            </a:r>
            <a:endParaRPr lang="en-US" sz="3400" smtClean="0">
              <a:solidFill>
                <a:schemeClr val="bg1"/>
              </a:solidFill>
              <a:latin typeface="Arial Rounded MT Bold" panose="020F0704030504030204" pitchFamily="34" charset="0"/>
            </a:endParaRPr>
          </a:p>
          <a:p>
            <a:pPr algn="just" eaLnBrk="1" hangingPunct="1">
              <a:lnSpc>
                <a:spcPct val="110000"/>
              </a:lnSpc>
              <a:buFontTx/>
              <a:buNone/>
            </a:pPr>
            <a:r>
              <a:rPr lang="en-US" sz="3400" smtClean="0">
                <a:solidFill>
                  <a:schemeClr val="bg1"/>
                </a:solidFill>
                <a:latin typeface="Arial Rounded MT Bold" panose="020F0704030504030204" pitchFamily="34" charset="0"/>
              </a:rPr>
              <a:t>	seorang proposional di tuntut agar di dalam menjalankan profesinya  tidak merugikan hak dan kepentingan pihak tertentu. Di dalam melaksanakankan profesinya tidak diperbolehkan melaksanakan deskriminasi terhadap siapapun 	termasuk kepada orang yang mungkin tidak membayar jasa profesionalnya</a:t>
            </a:r>
            <a:endParaRPr lang="en-US" sz="3400" smtClean="0">
              <a:solidFill>
                <a:schemeClr val="bg1"/>
              </a:solidFill>
              <a:latin typeface="Arial Rounded MT Bold" panose="020F07040305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animEffect transition="in" filter="box(out)">
                                      <p:cBhvr>
                                        <p:cTn id="7" dur="500"/>
                                        <p:tgtEl>
                                          <p:spTgt spid="84995">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4995">
                                            <p:txEl>
                                              <p:pRg st="1" end="1"/>
                                            </p:txEl>
                                          </p:spTgt>
                                        </p:tgtEl>
                                        <p:attrNameLst>
                                          <p:attrName>style.visibility</p:attrName>
                                        </p:attrNameLst>
                                      </p:cBhvr>
                                      <p:to>
                                        <p:strVal val="visible"/>
                                      </p:to>
                                    </p:set>
                                    <p:animEffect transition="in" filter="box(out)">
                                      <p:cBhvr>
                                        <p:cTn id="10" dur="500"/>
                                        <p:tgtEl>
                                          <p:spTgt spid="849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86019" name="Rectangle 3"/>
          <p:cNvSpPr>
            <a:spLocks noGrp="1" noChangeArrowheads="1"/>
          </p:cNvSpPr>
          <p:nvPr>
            <p:ph type="body" idx="1"/>
          </p:nvPr>
        </p:nvSpPr>
        <p:spPr>
          <a:xfrm>
            <a:off x="539750" y="571500"/>
            <a:ext cx="8032750" cy="5040313"/>
          </a:xfrm>
        </p:spPr>
        <p:txBody>
          <a:bodyPr/>
          <a:lstStyle/>
          <a:p>
            <a:pPr algn="just" eaLnBrk="1" hangingPunct="1">
              <a:lnSpc>
                <a:spcPct val="110000"/>
              </a:lnSpc>
              <a:buFontTx/>
              <a:buNone/>
            </a:pPr>
            <a:r>
              <a:rPr lang="en-US" b="1" smtClean="0">
                <a:latin typeface="AvantGarde Md BT" pitchFamily="34" charset="0"/>
              </a:rPr>
              <a:t>c). Prinsip Otonomi</a:t>
            </a:r>
            <a:endParaRPr lang="en-US" b="1" smtClean="0">
              <a:latin typeface="AvantGarde Md BT" pitchFamily="34" charset="0"/>
            </a:endParaRPr>
          </a:p>
          <a:p>
            <a:pPr lvl="1" algn="just" eaLnBrk="1" hangingPunct="1">
              <a:lnSpc>
                <a:spcPct val="110000"/>
              </a:lnSpc>
            </a:pPr>
            <a:r>
              <a:rPr lang="en-US" sz="3200" b="1" smtClean="0">
                <a:latin typeface="AvantGarde Md BT" pitchFamily="34" charset="0"/>
              </a:rPr>
              <a:t>	Seorang profesional dituntut untuk mandiri (otonomi) mereka agar diberi kebebasan sepenuhnya di dalam melaksanakan profesinya, karena hanya kaum profesional yang tampil pada bidangnya tetapi prinsip otonomi juga ada batasnya. Secara khusus dibatasi oleh tanggung jawab yaitu</a:t>
            </a:r>
            <a:endParaRPr lang="en-US" sz="3200" b="1" smtClean="0">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Effect transition="in" filter="box(out)">
                                      <p:cBhvr>
                                        <p:cTn id="7" dur="500"/>
                                        <p:tgtEl>
                                          <p:spTgt spid="86019">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6019">
                                            <p:txEl>
                                              <p:pRg st="1" end="1"/>
                                            </p:txEl>
                                          </p:spTgt>
                                        </p:tgtEl>
                                        <p:attrNameLst>
                                          <p:attrName>style.visibility</p:attrName>
                                        </p:attrNameLst>
                                      </p:cBhvr>
                                      <p:to>
                                        <p:strVal val="visible"/>
                                      </p:to>
                                    </p:set>
                                    <p:animEffect transition="in" filter="box(out)">
                                      <p:cBhvr>
                                        <p:cTn id="10" dur="500"/>
                                        <p:tgtEl>
                                          <p:spTgt spid="860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t="-6000" b="-6000"/>
          </a:stretch>
        </a:blipFill>
        <a:effectLst/>
      </p:bgPr>
    </p:bg>
    <p:spTree>
      <p:nvGrpSpPr>
        <p:cNvPr id="1" name=""/>
        <p:cNvGrpSpPr/>
        <p:nvPr/>
      </p:nvGrpSpPr>
      <p:grpSpPr>
        <a:xfrm>
          <a:off x="0" y="0"/>
          <a:ext cx="0" cy="0"/>
          <a:chOff x="0" y="0"/>
          <a:chExt cx="0" cy="0"/>
        </a:xfrm>
      </p:grpSpPr>
      <p:sp>
        <p:nvSpPr>
          <p:cNvPr id="110595" name="Rectangle 3"/>
          <p:cNvSpPr>
            <a:spLocks noGrp="1" noChangeArrowheads="1"/>
          </p:cNvSpPr>
          <p:nvPr>
            <p:ph type="body" idx="1"/>
          </p:nvPr>
        </p:nvSpPr>
        <p:spPr>
          <a:xfrm>
            <a:off x="357158" y="571480"/>
            <a:ext cx="8429684" cy="4824413"/>
          </a:xfrm>
        </p:spPr>
        <p:txBody>
          <a:bodyPr/>
          <a:lstStyle/>
          <a:p>
            <a:pPr algn="just" eaLnBrk="1" hangingPunct="1">
              <a:lnSpc>
                <a:spcPct val="110000"/>
              </a:lnSpc>
              <a:spcBef>
                <a:spcPct val="0"/>
              </a:spcBef>
              <a:spcAft>
                <a:spcPts val="2400"/>
              </a:spcAft>
            </a:pPr>
            <a:r>
              <a:rPr lang="en-US" sz="3600" b="1" dirty="0" err="1" smtClean="0">
                <a:latin typeface="AvantGarde Md BT" pitchFamily="34" charset="0"/>
              </a:rPr>
              <a:t>otonomi</a:t>
            </a:r>
            <a:r>
              <a:rPr lang="en-US" sz="3600" b="1" dirty="0" smtClean="0">
                <a:latin typeface="AvantGarde Md BT" pitchFamily="34" charset="0"/>
              </a:rPr>
              <a:t> </a:t>
            </a:r>
            <a:r>
              <a:rPr lang="en-US" sz="3600" b="1" dirty="0" err="1" smtClean="0">
                <a:latin typeface="AvantGarde Md BT" pitchFamily="34" charset="0"/>
              </a:rPr>
              <a:t>hanya</a:t>
            </a:r>
            <a:r>
              <a:rPr lang="en-US" sz="3600" b="1" dirty="0" smtClean="0">
                <a:latin typeface="AvantGarde Md BT" pitchFamily="34" charset="0"/>
              </a:rPr>
              <a:t> </a:t>
            </a:r>
            <a:r>
              <a:rPr lang="en-US" sz="3600" b="1" dirty="0" err="1" smtClean="0">
                <a:latin typeface="AvantGarde Md BT" pitchFamily="34" charset="0"/>
              </a:rPr>
              <a:t>berlaku</a:t>
            </a:r>
            <a:r>
              <a:rPr lang="en-US" sz="3600" b="1" dirty="0" smtClean="0">
                <a:latin typeface="AvantGarde Md BT" pitchFamily="34" charset="0"/>
              </a:rPr>
              <a:t> </a:t>
            </a:r>
            <a:r>
              <a:rPr lang="en-US" sz="3600" b="1" dirty="0" err="1" smtClean="0">
                <a:latin typeface="AvantGarde Md BT" pitchFamily="34" charset="0"/>
              </a:rPr>
              <a:t>sejauh</a:t>
            </a:r>
            <a:r>
              <a:rPr lang="en-US" sz="3600" b="1" dirty="0" smtClean="0">
                <a:latin typeface="AvantGarde Md BT" pitchFamily="34" charset="0"/>
              </a:rPr>
              <a:t> </a:t>
            </a:r>
            <a:r>
              <a:rPr lang="en-US" sz="3600" b="1" dirty="0" err="1" smtClean="0">
                <a:latin typeface="AvantGarde Md BT" pitchFamily="34" charset="0"/>
              </a:rPr>
              <a:t>disertai</a:t>
            </a:r>
            <a:r>
              <a:rPr lang="en-US" sz="3600" b="1" dirty="0" smtClean="0">
                <a:latin typeface="AvantGarde Md BT" pitchFamily="34" charset="0"/>
              </a:rPr>
              <a:t> </a:t>
            </a:r>
            <a:r>
              <a:rPr lang="en-US" sz="3600" b="1" dirty="0" err="1" smtClean="0">
                <a:latin typeface="AvantGarde Md BT" pitchFamily="34" charset="0"/>
              </a:rPr>
              <a:t>tanggung</a:t>
            </a:r>
            <a:r>
              <a:rPr lang="en-US" sz="3600" b="1" dirty="0" smtClean="0">
                <a:latin typeface="AvantGarde Md BT" pitchFamily="34" charset="0"/>
              </a:rPr>
              <a:t> </a:t>
            </a:r>
            <a:r>
              <a:rPr lang="en-US" sz="3600" b="1" dirty="0" err="1" smtClean="0">
                <a:latin typeface="AvantGarde Md BT" pitchFamily="34" charset="0"/>
              </a:rPr>
              <a:t>jawab</a:t>
            </a:r>
            <a:r>
              <a:rPr lang="en-US" sz="3600" b="1" dirty="0" smtClean="0">
                <a:latin typeface="AvantGarde Md BT" pitchFamily="34" charset="0"/>
              </a:rPr>
              <a:t> </a:t>
            </a:r>
            <a:r>
              <a:rPr lang="en-US" sz="3600" b="1" dirty="0" err="1" smtClean="0">
                <a:latin typeface="AvantGarde Md BT" pitchFamily="34" charset="0"/>
              </a:rPr>
              <a:t>profesional</a:t>
            </a:r>
            <a:r>
              <a:rPr lang="en-US" sz="3600" b="1" dirty="0" smtClean="0">
                <a:latin typeface="AvantGarde Md BT" pitchFamily="34" charset="0"/>
              </a:rPr>
              <a:t> (</a:t>
            </a:r>
            <a:r>
              <a:rPr lang="en-US" sz="3600" b="1" dirty="0" err="1" smtClean="0">
                <a:latin typeface="AvantGarde Md BT" pitchFamily="34" charset="0"/>
              </a:rPr>
              <a:t>keahlian</a:t>
            </a:r>
            <a:r>
              <a:rPr lang="en-US" sz="3600" b="1" dirty="0" smtClean="0">
                <a:latin typeface="AvantGarde Md BT" pitchFamily="34" charset="0"/>
              </a:rPr>
              <a:t> </a:t>
            </a:r>
            <a:r>
              <a:rPr lang="en-US" sz="3600" b="1" dirty="0" err="1" smtClean="0">
                <a:latin typeface="AvantGarde Md BT" pitchFamily="34" charset="0"/>
              </a:rPr>
              <a:t>dan</a:t>
            </a:r>
            <a:r>
              <a:rPr lang="en-US" sz="3600" b="1" dirty="0" smtClean="0">
                <a:latin typeface="AvantGarde Md BT" pitchFamily="34" charset="0"/>
              </a:rPr>
              <a:t> moral) </a:t>
            </a:r>
            <a:r>
              <a:rPr lang="en-US" sz="3600" b="1" dirty="0" err="1" smtClean="0">
                <a:latin typeface="AvantGarde Md BT" pitchFamily="34" charset="0"/>
              </a:rPr>
              <a:t>sampai</a:t>
            </a:r>
            <a:r>
              <a:rPr lang="en-US" sz="3600" b="1" dirty="0" smtClean="0">
                <a:latin typeface="AvantGarde Md BT" pitchFamily="34" charset="0"/>
              </a:rPr>
              <a:t> </a:t>
            </a:r>
            <a:r>
              <a:rPr lang="en-US" sz="3600" b="1" dirty="0" err="1" smtClean="0">
                <a:latin typeface="AvantGarde Md BT" pitchFamily="34" charset="0"/>
              </a:rPr>
              <a:t>tidak</a:t>
            </a:r>
            <a:r>
              <a:rPr lang="en-US" sz="3600" b="1" dirty="0" smtClean="0">
                <a:latin typeface="AvantGarde Md BT" pitchFamily="34" charset="0"/>
              </a:rPr>
              <a:t> </a:t>
            </a:r>
            <a:r>
              <a:rPr lang="en-US" sz="3600" b="1" dirty="0" err="1" smtClean="0">
                <a:latin typeface="AvantGarde Md BT" pitchFamily="34" charset="0"/>
              </a:rPr>
              <a:t>merugikan</a:t>
            </a:r>
            <a:r>
              <a:rPr lang="en-US" sz="3600" b="1" dirty="0" smtClean="0">
                <a:latin typeface="AvantGarde Md BT" pitchFamily="34" charset="0"/>
              </a:rPr>
              <a:t> </a:t>
            </a:r>
            <a:r>
              <a:rPr lang="en-US" sz="3600" b="1" dirty="0" err="1" smtClean="0">
                <a:latin typeface="AvantGarde Md BT" pitchFamily="34" charset="0"/>
              </a:rPr>
              <a:t>kepentingan</a:t>
            </a:r>
            <a:r>
              <a:rPr lang="en-US" sz="3600" b="1" dirty="0" smtClean="0">
                <a:latin typeface="AvantGarde Md BT" pitchFamily="34" charset="0"/>
              </a:rPr>
              <a:t> </a:t>
            </a:r>
            <a:r>
              <a:rPr lang="en-US" sz="3600" b="1" dirty="0" err="1" smtClean="0">
                <a:latin typeface="AvantGarde Md BT" pitchFamily="34" charset="0"/>
              </a:rPr>
              <a:t>orang</a:t>
            </a:r>
            <a:r>
              <a:rPr lang="en-US" sz="3600" b="1" dirty="0" smtClean="0">
                <a:latin typeface="AvantGarde Md BT" pitchFamily="34" charset="0"/>
              </a:rPr>
              <a:t> lain</a:t>
            </a:r>
            <a:endParaRPr lang="en-US" sz="3600" b="1" dirty="0" smtClean="0">
              <a:latin typeface="AvantGarde Md BT" pitchFamily="34" charset="0"/>
            </a:endParaRPr>
          </a:p>
          <a:p>
            <a:pPr algn="just" eaLnBrk="1" hangingPunct="1">
              <a:lnSpc>
                <a:spcPct val="110000"/>
              </a:lnSpc>
            </a:pPr>
            <a:r>
              <a:rPr lang="en-US" sz="3600" b="1" dirty="0" err="1" smtClean="0">
                <a:latin typeface="AvantGarde Md BT" pitchFamily="34" charset="0"/>
              </a:rPr>
              <a:t>Pemerentah</a:t>
            </a:r>
            <a:r>
              <a:rPr lang="en-US" sz="3600" b="1" dirty="0" smtClean="0">
                <a:latin typeface="AvantGarde Md BT" pitchFamily="34" charset="0"/>
              </a:rPr>
              <a:t> </a:t>
            </a:r>
            <a:r>
              <a:rPr lang="en-US" sz="3600" b="1" dirty="0" err="1" smtClean="0">
                <a:latin typeface="AvantGarde Md BT" pitchFamily="34" charset="0"/>
              </a:rPr>
              <a:t>tetap</a:t>
            </a:r>
            <a:r>
              <a:rPr lang="en-US" sz="3600" b="1" dirty="0" smtClean="0">
                <a:latin typeface="AvantGarde Md BT" pitchFamily="34" charset="0"/>
              </a:rPr>
              <a:t> </a:t>
            </a:r>
            <a:r>
              <a:rPr lang="en-US" sz="3600" b="1" dirty="0" err="1" smtClean="0">
                <a:latin typeface="AvantGarde Md BT" pitchFamily="34" charset="0"/>
              </a:rPr>
              <a:t>menjaga</a:t>
            </a:r>
            <a:r>
              <a:rPr lang="en-US" sz="3600" b="1" dirty="0" smtClean="0">
                <a:latin typeface="AvantGarde Md BT" pitchFamily="34" charset="0"/>
              </a:rPr>
              <a:t> </a:t>
            </a:r>
            <a:r>
              <a:rPr lang="en-US" sz="3600" b="1" dirty="0" err="1" smtClean="0">
                <a:latin typeface="AvantGarde Md BT" pitchFamily="34" charset="0"/>
              </a:rPr>
              <a:t>dan</a:t>
            </a:r>
            <a:r>
              <a:rPr lang="en-US" sz="3600" b="1" dirty="0" smtClean="0">
                <a:latin typeface="AvantGarde Md BT" pitchFamily="34" charset="0"/>
              </a:rPr>
              <a:t> </a:t>
            </a:r>
            <a:r>
              <a:rPr lang="en-US" sz="3600" b="1" dirty="0" err="1" smtClean="0">
                <a:latin typeface="AvantGarde Md BT" pitchFamily="34" charset="0"/>
              </a:rPr>
              <a:t>pada</a:t>
            </a:r>
            <a:r>
              <a:rPr lang="en-US" sz="3600" b="1" dirty="0" smtClean="0">
                <a:latin typeface="AvantGarde Md BT" pitchFamily="34" charset="0"/>
              </a:rPr>
              <a:t> </a:t>
            </a:r>
            <a:r>
              <a:rPr lang="en-US" sz="3600" b="1" dirty="0" err="1" smtClean="0">
                <a:latin typeface="AvantGarde Md BT" pitchFamily="34" charset="0"/>
              </a:rPr>
              <a:t>kasus</a:t>
            </a:r>
            <a:r>
              <a:rPr lang="en-US" sz="3600" b="1" dirty="0" smtClean="0">
                <a:latin typeface="AvantGarde Md BT" pitchFamily="34" charset="0"/>
              </a:rPr>
              <a:t> </a:t>
            </a:r>
            <a:r>
              <a:rPr lang="en-US" sz="3600" b="1" dirty="0" err="1" smtClean="0">
                <a:latin typeface="AvantGarde Md BT" pitchFamily="34" charset="0"/>
              </a:rPr>
              <a:t>tertentu</a:t>
            </a:r>
            <a:r>
              <a:rPr lang="en-US" sz="3600" b="1" dirty="0" smtClean="0">
                <a:latin typeface="AvantGarde Md BT" pitchFamily="34" charset="0"/>
              </a:rPr>
              <a:t> </a:t>
            </a:r>
            <a:r>
              <a:rPr lang="en-US" sz="3600" b="1" dirty="0" err="1" smtClean="0">
                <a:latin typeface="AvantGarde Md BT" pitchFamily="34" charset="0"/>
              </a:rPr>
              <a:t>ikut</a:t>
            </a:r>
            <a:r>
              <a:rPr lang="en-US" sz="3600" b="1" dirty="0" smtClean="0">
                <a:latin typeface="AvantGarde Md BT" pitchFamily="34" charset="0"/>
              </a:rPr>
              <a:t> </a:t>
            </a:r>
            <a:r>
              <a:rPr lang="en-US" sz="3600" b="1" dirty="0" err="1" smtClean="0">
                <a:latin typeface="AvantGarde Md BT" pitchFamily="34" charset="0"/>
              </a:rPr>
              <a:t>campur</a:t>
            </a:r>
            <a:r>
              <a:rPr lang="en-US" sz="3600" b="1" dirty="0" smtClean="0">
                <a:latin typeface="AvantGarde Md BT" pitchFamily="34" charset="0"/>
              </a:rPr>
              <a:t> </a:t>
            </a:r>
            <a:r>
              <a:rPr lang="en-US" sz="3600" b="1" dirty="0" err="1" smtClean="0">
                <a:latin typeface="AvantGarde Md BT" pitchFamily="34" charset="0"/>
              </a:rPr>
              <a:t>tangan</a:t>
            </a:r>
            <a:r>
              <a:rPr lang="en-US" sz="3600" b="1" dirty="0" smtClean="0">
                <a:latin typeface="AvantGarde Md BT" pitchFamily="34" charset="0"/>
              </a:rPr>
              <a:t> agar </a:t>
            </a:r>
            <a:r>
              <a:rPr lang="en-US" sz="3600" b="1" dirty="0" err="1" smtClean="0">
                <a:latin typeface="AvantGarde Md BT" pitchFamily="34" charset="0"/>
              </a:rPr>
              <a:t>pelaksanaan</a:t>
            </a:r>
            <a:r>
              <a:rPr lang="en-US" sz="3600" b="1" dirty="0" smtClean="0">
                <a:latin typeface="AvantGarde Md BT" pitchFamily="34" charset="0"/>
              </a:rPr>
              <a:t> </a:t>
            </a:r>
            <a:r>
              <a:rPr lang="en-US" sz="3600" b="1" dirty="0" err="1" smtClean="0">
                <a:latin typeface="AvantGarde Md BT" pitchFamily="34" charset="0"/>
              </a:rPr>
              <a:t>profesi</a:t>
            </a:r>
            <a:r>
              <a:rPr lang="en-US" sz="3600" b="1" dirty="0" smtClean="0">
                <a:latin typeface="AvantGarde Md BT" pitchFamily="34" charset="0"/>
              </a:rPr>
              <a:t> </a:t>
            </a:r>
            <a:r>
              <a:rPr lang="en-US" sz="3600" b="1" dirty="0" err="1" smtClean="0">
                <a:latin typeface="AvantGarde Md BT" pitchFamily="34" charset="0"/>
              </a:rPr>
              <a:t>tertentu</a:t>
            </a:r>
            <a:r>
              <a:rPr lang="en-US" sz="3600" b="1" dirty="0" smtClean="0">
                <a:latin typeface="AvantGarde Md BT" pitchFamily="34" charset="0"/>
              </a:rPr>
              <a:t> </a:t>
            </a:r>
            <a:r>
              <a:rPr lang="en-US" sz="3600" b="1" dirty="0" err="1" smtClean="0">
                <a:latin typeface="AvantGarde Md BT" pitchFamily="34" charset="0"/>
              </a:rPr>
              <a:t>tidak</a:t>
            </a:r>
            <a:r>
              <a:rPr lang="en-US" sz="3600" b="1" dirty="0" smtClean="0">
                <a:latin typeface="AvantGarde Md BT" pitchFamily="34" charset="0"/>
              </a:rPr>
              <a:t> </a:t>
            </a:r>
            <a:r>
              <a:rPr lang="en-US" sz="3600" b="1" dirty="0" err="1" smtClean="0">
                <a:latin typeface="AvantGarde Md BT" pitchFamily="34" charset="0"/>
              </a:rPr>
              <a:t>merugikan</a:t>
            </a:r>
            <a:r>
              <a:rPr lang="en-US" sz="3600" b="1" dirty="0" smtClean="0">
                <a:latin typeface="AvantGarde Md BT" pitchFamily="34" charset="0"/>
              </a:rPr>
              <a:t> </a:t>
            </a:r>
            <a:r>
              <a:rPr lang="en-US" sz="3600" b="1" dirty="0" err="1" smtClean="0">
                <a:latin typeface="AvantGarde Md BT" pitchFamily="34" charset="0"/>
              </a:rPr>
              <a:t>orang</a:t>
            </a:r>
            <a:r>
              <a:rPr lang="en-US" sz="3600" b="1" dirty="0" smtClean="0">
                <a:latin typeface="AvantGarde Md BT" pitchFamily="34" charset="0"/>
              </a:rPr>
              <a:t> lain.</a:t>
            </a:r>
            <a:endParaRPr lang="en-US" sz="3600" b="1" dirty="0" smtClean="0">
              <a:latin typeface="AvantGarde Md BT" pitchFamily="34" charset="0"/>
            </a:endParaRPr>
          </a:p>
          <a:p>
            <a:pPr eaLnBrk="1" hangingPunct="1">
              <a:lnSpc>
                <a:spcPct val="110000"/>
              </a:lnSpc>
            </a:pPr>
            <a:endParaRPr lang="en-US" sz="3600" dirty="0" smtClean="0">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10595">
                                            <p:txEl>
                                              <p:pRg st="0" end="0"/>
                                            </p:txEl>
                                          </p:spTgt>
                                        </p:tgtEl>
                                        <p:attrNameLst>
                                          <p:attrName>style.visibility</p:attrName>
                                        </p:attrNameLst>
                                      </p:cBhvr>
                                      <p:to>
                                        <p:strVal val="visible"/>
                                      </p:to>
                                    </p:set>
                                    <p:anim calcmode="lin" valueType="num">
                                      <p:cBhvr additive="base">
                                        <p:cTn id="7" dur="500" fill="hold"/>
                                        <p:tgtEl>
                                          <p:spTgt spid="1105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0595">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10595">
                                            <p:txEl>
                                              <p:pRg st="1" end="1"/>
                                            </p:txEl>
                                          </p:spTgt>
                                        </p:tgtEl>
                                        <p:attrNameLst>
                                          <p:attrName>style.visibility</p:attrName>
                                        </p:attrNameLst>
                                      </p:cBhvr>
                                      <p:to>
                                        <p:strVal val="visible"/>
                                      </p:to>
                                    </p:set>
                                    <p:anim calcmode="lin" valueType="num">
                                      <p:cBhvr additive="base">
                                        <p:cTn id="11" dur="500" fill="hold"/>
                                        <p:tgtEl>
                                          <p:spTgt spid="11059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0595">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t="-6000" b="-6000"/>
          </a:stretch>
        </a:blipFill>
        <a:effectLst/>
      </p:bgPr>
    </p:bg>
    <p:spTree>
      <p:nvGrpSpPr>
        <p:cNvPr id="1" name=""/>
        <p:cNvGrpSpPr/>
        <p:nvPr/>
      </p:nvGrpSpPr>
      <p:grpSpPr>
        <a:xfrm>
          <a:off x="0" y="0"/>
          <a:ext cx="0" cy="0"/>
          <a:chOff x="0" y="0"/>
          <a:chExt cx="0" cy="0"/>
        </a:xfrm>
      </p:grpSpPr>
      <p:sp>
        <p:nvSpPr>
          <p:cNvPr id="88067" name="Rectangle 3"/>
          <p:cNvSpPr>
            <a:spLocks noGrp="1" noChangeArrowheads="1"/>
          </p:cNvSpPr>
          <p:nvPr>
            <p:ph type="body" idx="1"/>
          </p:nvPr>
        </p:nvSpPr>
        <p:spPr>
          <a:xfrm>
            <a:off x="357188" y="571500"/>
            <a:ext cx="8229600" cy="5073650"/>
          </a:xfrm>
        </p:spPr>
        <p:txBody>
          <a:bodyPr/>
          <a:lstStyle/>
          <a:p>
            <a:pPr algn="just" eaLnBrk="1" hangingPunct="1">
              <a:buFontTx/>
              <a:buNone/>
            </a:pPr>
            <a:r>
              <a:rPr lang="en-US" sz="3600" b="1" smtClean="0"/>
              <a:t>d. Prinsip integritas moral</a:t>
            </a:r>
            <a:endParaRPr lang="en-US" sz="3600" b="1" smtClean="0"/>
          </a:p>
          <a:p>
            <a:pPr lvl="1" algn="just" eaLnBrk="1" hangingPunct="1"/>
            <a:r>
              <a:rPr lang="en-US" sz="3600" b="1" smtClean="0"/>
              <a:t>	Berdasar hakekat dan ciri-ciri profesi bahwa seorang profesional adalah orang yang memiliki integritas pribadi atau moral yang tinggi karena ia memiliki pribadi untuk menjaga keluhuran profesinya, nama baiknya juga kepentingan orang lain atau masyarakat </a:t>
            </a:r>
            <a:endParaRPr lang="en-US" sz="3600" b="1" smtClean="0"/>
          </a:p>
          <a:p>
            <a:pPr algn="just" eaLnBrk="1" hangingPunct="1">
              <a:buFontTx/>
              <a:buNone/>
            </a:pPr>
            <a:endParaRPr lang="en-US" sz="3600" b="1"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box(out)">
                                      <p:cBhvr>
                                        <p:cTn id="7" dur="500"/>
                                        <p:tgtEl>
                                          <p:spTgt spid="88067">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8067">
                                            <p:txEl>
                                              <p:pRg st="1" end="1"/>
                                            </p:txEl>
                                          </p:spTgt>
                                        </p:tgtEl>
                                        <p:attrNameLst>
                                          <p:attrName>style.visibility</p:attrName>
                                        </p:attrNameLst>
                                      </p:cBhvr>
                                      <p:to>
                                        <p:strVal val="visible"/>
                                      </p:to>
                                    </p:set>
                                    <p:animEffect transition="in" filter="box(out)">
                                      <p:cBhvr>
                                        <p:cTn id="10" dur="500"/>
                                        <p:tgtEl>
                                          <p:spTgt spid="880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pPr eaLnBrk="1" hangingPunct="1"/>
            <a:br>
              <a:rPr lang="en-US" sz="2800" b="1" dirty="0" smtClean="0">
                <a:solidFill>
                  <a:schemeClr val="bg1"/>
                </a:solidFill>
                <a:latin typeface="Comic Sans MS" panose="030F0702030302020204" pitchFamily="66" charset="0"/>
              </a:rPr>
            </a:br>
            <a:r>
              <a:rPr lang="en-US" sz="2800" b="1" dirty="0" smtClean="0">
                <a:solidFill>
                  <a:schemeClr val="bg1"/>
                </a:solidFill>
                <a:latin typeface="Comic Sans MS" panose="030F0702030302020204" pitchFamily="66" charset="0"/>
              </a:rPr>
              <a:t>5</a:t>
            </a:r>
            <a:r>
              <a:rPr lang="en-US" sz="4000" b="1" dirty="0" smtClean="0">
                <a:solidFill>
                  <a:schemeClr val="bg1"/>
                </a:solidFill>
                <a:latin typeface="Comic Sans MS" panose="030F0702030302020204" pitchFamily="66" charset="0"/>
              </a:rPr>
              <a:t>. MENUJU BISNIS SEBAGAI  PROFESI LUHUR </a:t>
            </a:r>
            <a:br>
              <a:rPr lang="en-US" sz="4000" b="1" dirty="0" smtClean="0">
                <a:solidFill>
                  <a:schemeClr val="bg1"/>
                </a:solidFill>
                <a:latin typeface="Comic Sans MS" panose="030F0702030302020204" pitchFamily="66" charset="0"/>
              </a:rPr>
            </a:br>
            <a:endParaRPr lang="en-US" sz="4000" b="1" dirty="0" smtClean="0">
              <a:solidFill>
                <a:schemeClr val="bg1"/>
              </a:solidFill>
              <a:latin typeface="Comic Sans MS" panose="030F0702030302020204" pitchFamily="66" charset="0"/>
            </a:endParaRPr>
          </a:p>
        </p:txBody>
      </p:sp>
      <p:sp>
        <p:nvSpPr>
          <p:cNvPr id="89092" name="Text Box 4"/>
          <p:cNvSpPr>
            <a:spLocks noGrp="1" noChangeArrowheads="1"/>
          </p:cNvSpPr>
          <p:nvPr>
            <p:ph type="body" idx="1"/>
          </p:nvPr>
        </p:nvSpPr>
        <p:spPr>
          <a:noFill/>
        </p:spPr>
        <p:txBody>
          <a:bodyPr/>
          <a:lstStyle/>
          <a:p>
            <a:pPr algn="just">
              <a:spcBef>
                <a:spcPct val="0"/>
              </a:spcBef>
              <a:buFontTx/>
              <a:buNone/>
            </a:pP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Baru</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belakangan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ini</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bisnis</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dianggap</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sebuah</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profesi</a:t>
            </a:r>
            <a:r>
              <a:rPr lang="en-US" sz="2800" b="1" dirty="0" smtClean="0">
                <a:solidFill>
                  <a:schemeClr val="bg1"/>
                </a:solidFill>
                <a:latin typeface="Comic Sans MS" panose="030F0702030302020204" pitchFamily="66" charset="0"/>
              </a:rPr>
              <a:t> : </a:t>
            </a:r>
            <a:r>
              <a:rPr lang="en-US" sz="2800" b="1" dirty="0" err="1" smtClean="0">
                <a:solidFill>
                  <a:schemeClr val="bg1"/>
                </a:solidFill>
                <a:latin typeface="Comic Sans MS" panose="030F0702030302020204" pitchFamily="66" charset="0"/>
              </a:rPr>
              <a:t>Hanya</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saja</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sering</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sikap</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profesional</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profesionalisme</a:t>
            </a:r>
            <a:r>
              <a:rPr lang="en-US" sz="2800" b="1" dirty="0" smtClean="0">
                <a:solidFill>
                  <a:schemeClr val="bg1"/>
                </a:solidFill>
                <a:latin typeface="Comic Sans MS" panose="030F0702030302020204" pitchFamily="66" charset="0"/>
              </a:rPr>
              <a:t> yang </a:t>
            </a:r>
            <a:r>
              <a:rPr lang="en-US" sz="2800" b="1" dirty="0" err="1" smtClean="0">
                <a:solidFill>
                  <a:schemeClr val="bg1"/>
                </a:solidFill>
                <a:latin typeface="Comic Sans MS" panose="030F0702030302020204" pitchFamily="66" charset="0"/>
              </a:rPr>
              <a:t>dimaksudkan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di</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dalam</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bisnis</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hanya</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terbatas</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pada</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kemampuan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teknis</a:t>
            </a:r>
            <a:r>
              <a:rPr lang="en-US" sz="2800" b="1" dirty="0" smtClean="0">
                <a:solidFill>
                  <a:schemeClr val="bg1"/>
                </a:solidFill>
                <a:latin typeface="Comic Sans MS" panose="030F0702030302020204" pitchFamily="66" charset="0"/>
              </a:rPr>
              <a:t> yang </a:t>
            </a:r>
            <a:r>
              <a:rPr lang="en-US" sz="2800" b="1" dirty="0" err="1" smtClean="0">
                <a:solidFill>
                  <a:schemeClr val="bg1"/>
                </a:solidFill>
                <a:latin typeface="Comic Sans MS" panose="030F0702030302020204" pitchFamily="66" charset="0"/>
              </a:rPr>
              <a:t>menyangkut</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keahlian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ketrampilan</a:t>
            </a:r>
            <a:r>
              <a:rPr lang="en-US" sz="2800" b="1" dirty="0" smtClean="0">
                <a:solidFill>
                  <a:schemeClr val="bg1"/>
                </a:solidFill>
                <a:latin typeface="Comic Sans MS" panose="030F0702030302020204" pitchFamily="66" charset="0"/>
              </a:rPr>
              <a:t> yang </a:t>
            </a:r>
            <a:r>
              <a:rPr lang="en-US" sz="2800" b="1" dirty="0" err="1" smtClean="0">
                <a:solidFill>
                  <a:schemeClr val="bg1"/>
                </a:solidFill>
                <a:latin typeface="Comic Sans MS" panose="030F0702030302020204" pitchFamily="66" charset="0"/>
              </a:rPr>
              <a:t>terkait</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dengan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bisniss</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Manajemen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prodoksi</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pemasaran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personalia</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keuangan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dsb</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terutama</a:t>
            </a:r>
            <a:r>
              <a:rPr lang="en-US" sz="2800" b="1" dirty="0" smtClean="0">
                <a:solidFill>
                  <a:schemeClr val="bg1"/>
                </a:solidFill>
                <a:latin typeface="Comic Sans MS" panose="030F0702030302020204" pitchFamily="66" charset="0"/>
              </a:rPr>
              <a:t> yang </a:t>
            </a:r>
            <a:r>
              <a:rPr lang="en-US" sz="2800" b="1" dirty="0" err="1" smtClean="0">
                <a:solidFill>
                  <a:schemeClr val="bg1"/>
                </a:solidFill>
                <a:latin typeface="Comic Sans MS" panose="030F0702030302020204" pitchFamily="66" charset="0"/>
              </a:rPr>
              <a:t>terkait</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dengan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efisiensi</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demi</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mendatangkan</a:t>
            </a:r>
            <a:r>
              <a:rPr lang="en-US" sz="2800" b="1" dirty="0" smtClean="0">
                <a:solidFill>
                  <a:schemeClr val="bg1"/>
                </a:solidFill>
                <a:latin typeface="Comic Sans MS" panose="030F0702030302020204" pitchFamily="66" charset="0"/>
              </a:rPr>
              <a:t> </a:t>
            </a:r>
            <a:r>
              <a:rPr lang="en-US" sz="2800" b="1" dirty="0" err="1" smtClean="0">
                <a:solidFill>
                  <a:schemeClr val="bg1"/>
                </a:solidFill>
                <a:latin typeface="Comic Sans MS" panose="030F0702030302020204" pitchFamily="66" charset="0"/>
              </a:rPr>
              <a:t>keuntungan</a:t>
            </a:r>
            <a:r>
              <a:rPr lang="en-US" sz="2800" b="1" dirty="0" smtClean="0">
                <a:solidFill>
                  <a:schemeClr val="bg1"/>
                </a:solidFill>
                <a:latin typeface="Comic Sans MS" panose="030F0702030302020204" pitchFamily="66" charset="0"/>
              </a:rPr>
              <a:t> yang </a:t>
            </a:r>
            <a:r>
              <a:rPr lang="en-US" sz="2800" b="1" dirty="0" err="1" smtClean="0">
                <a:solidFill>
                  <a:schemeClr val="bg1"/>
                </a:solidFill>
                <a:latin typeface="Comic Sans MS" panose="030F0702030302020204" pitchFamily="66" charset="0"/>
              </a:rPr>
              <a:t>besar</a:t>
            </a:r>
            <a:r>
              <a:rPr lang="en-US" sz="2800" b="1" dirty="0" smtClean="0">
                <a:solidFill>
                  <a:schemeClr val="bg1"/>
                </a:solidFill>
                <a:latin typeface="Comic Sans MS" panose="030F0702030302020204" pitchFamily="66" charset="0"/>
              </a:rPr>
              <a:t> </a:t>
            </a:r>
            <a:endParaRPr lang="en-US" sz="2800" b="1" dirty="0"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linds(vertical)">
                                      <p:cBhvr>
                                        <p:cTn id="7" dur="500"/>
                                        <p:tgtEl>
                                          <p:spTgt spid="8909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89092">
                                            <p:txEl>
                                              <p:pRg st="0" end="0"/>
                                            </p:txEl>
                                          </p:spTgt>
                                        </p:tgtEl>
                                        <p:attrNameLst>
                                          <p:attrName>style.visibility</p:attrName>
                                        </p:attrNameLst>
                                      </p:cBhvr>
                                      <p:to>
                                        <p:strVal val="visible"/>
                                      </p:to>
                                    </p:set>
                                    <p:anim calcmode="lin" valueType="num">
                                      <p:cBhvr additive="base">
                                        <p:cTn id="10" dur="500" fill="hold"/>
                                        <p:tgtEl>
                                          <p:spTgt spid="89092">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89092">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092"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91140" name="Text Box 4"/>
          <p:cNvSpPr>
            <a:spLocks noGrp="1" noChangeArrowheads="1"/>
          </p:cNvSpPr>
          <p:nvPr>
            <p:ph type="body" idx="1"/>
          </p:nvPr>
        </p:nvSpPr>
        <p:spPr>
          <a:xfrm>
            <a:off x="457200" y="981075"/>
            <a:ext cx="8229600" cy="5145088"/>
          </a:xfrm>
        </p:spPr>
        <p:txBody>
          <a:bodyPr/>
          <a:lstStyle/>
          <a:p>
            <a:pPr marL="0" indent="0" algn="just">
              <a:lnSpc>
                <a:spcPct val="120000"/>
              </a:lnSpc>
              <a:spcBef>
                <a:spcPct val="0"/>
              </a:spcBef>
              <a:buFontTx/>
              <a:buNone/>
              <a:defRPr/>
            </a:pPr>
            <a:r>
              <a:rPr lang="en-US" sz="3600" b="1" dirty="0" smtClean="0">
                <a:solidFill>
                  <a:schemeClr val="bg1"/>
                </a:solidFill>
                <a:latin typeface="AvantGarde Md BT" pitchFamily="34" charset="0"/>
              </a:rPr>
              <a:t>	Yang </a:t>
            </a:r>
            <a:r>
              <a:rPr lang="en-US" sz="3600" b="1" dirty="0" err="1" smtClean="0">
                <a:solidFill>
                  <a:schemeClr val="bg1"/>
                </a:solidFill>
                <a:latin typeface="AvantGarde Md BT" pitchFamily="34" charset="0"/>
              </a:rPr>
              <a:t>sering</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dilupakan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tidak</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banyak</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mendapatkan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perhatian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adalah</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profesionalisme</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sikap</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profesional</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juga</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mengandung</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pengertian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komitmen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pribadi</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dan</a:t>
            </a:r>
            <a:r>
              <a:rPr lang="en-US" sz="3600" b="1" dirty="0" smtClean="0">
                <a:solidFill>
                  <a:schemeClr val="bg1"/>
                </a:solidFill>
                <a:latin typeface="AvantGarde Md BT" pitchFamily="34" charset="0"/>
              </a:rPr>
              <a:t> moral </a:t>
            </a:r>
            <a:r>
              <a:rPr lang="en-US" sz="3600" b="1" dirty="0" err="1" smtClean="0">
                <a:solidFill>
                  <a:schemeClr val="bg1"/>
                </a:solidFill>
                <a:latin typeface="AvantGarde Md BT" pitchFamily="34" charset="0"/>
              </a:rPr>
              <a:t>pada</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profesi</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tersebut</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dan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pada</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kepentingan</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pihak-pihak</a:t>
            </a:r>
            <a:r>
              <a:rPr lang="en-US" sz="3600" b="1" dirty="0" smtClean="0">
                <a:solidFill>
                  <a:schemeClr val="bg1"/>
                </a:solidFill>
                <a:latin typeface="AvantGarde Md BT" pitchFamily="34" charset="0"/>
              </a:rPr>
              <a:t> </a:t>
            </a:r>
            <a:r>
              <a:rPr lang="en-US" sz="3600" b="1" dirty="0" err="1" smtClean="0">
                <a:solidFill>
                  <a:schemeClr val="bg1"/>
                </a:solidFill>
                <a:latin typeface="AvantGarde Md BT" pitchFamily="34" charset="0"/>
              </a:rPr>
              <a:t>terkait</a:t>
            </a:r>
            <a:endParaRPr lang="en-US" sz="3600" b="1" dirty="0" smtClean="0">
              <a:solidFill>
                <a:schemeClr val="bg1"/>
              </a:solidFill>
              <a:latin typeface="AvantGarde Md BT" pitchFamily="34" charset="0"/>
            </a:endParaRPr>
          </a:p>
          <a:p>
            <a:pPr algn="just">
              <a:spcBef>
                <a:spcPct val="0"/>
              </a:spcBef>
              <a:buFontTx/>
              <a:buNone/>
              <a:defRPr/>
            </a:pPr>
            <a:endParaRPr lang="en-US" sz="3600" b="1" dirty="0" smtClean="0">
              <a:solidFill>
                <a:schemeClr val="bg1"/>
              </a:solidFill>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91140">
                                            <p:txEl>
                                              <p:pRg st="0" end="0"/>
                                            </p:txEl>
                                          </p:spTgt>
                                        </p:tgtEl>
                                        <p:attrNameLst>
                                          <p:attrName>style.visibility</p:attrName>
                                        </p:attrNameLst>
                                      </p:cBhvr>
                                      <p:to>
                                        <p:strVal val="visible"/>
                                      </p:to>
                                    </p:set>
                                    <p:animEffect transition="in" filter="box(out)">
                                      <p:cBhvr>
                                        <p:cTn id="7" dur="500"/>
                                        <p:tgtEl>
                                          <p:spTgt spid="9114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90116" name="Text Box 4"/>
          <p:cNvSpPr>
            <a:spLocks noGrp="1" noChangeArrowheads="1"/>
          </p:cNvSpPr>
          <p:nvPr>
            <p:ph type="body" idx="1"/>
          </p:nvPr>
        </p:nvSpPr>
        <p:spPr>
          <a:xfrm>
            <a:off x="485775" y="642938"/>
            <a:ext cx="8229600" cy="5145087"/>
          </a:xfrm>
          <a:noFill/>
        </p:spPr>
        <p:txBody>
          <a:bodyPr/>
          <a:lstStyle/>
          <a:p>
            <a:pPr marL="0" indent="0" algn="just">
              <a:lnSpc>
                <a:spcPct val="120000"/>
              </a:lnSpc>
              <a:spcBef>
                <a:spcPct val="0"/>
              </a:spcBef>
              <a:buFontTx/>
              <a:buNone/>
            </a:pPr>
            <a:r>
              <a:rPr lang="en-US" sz="3600" b="1" dirty="0" smtClean="0">
                <a:latin typeface="AvantGarde Md BT" pitchFamily="34" charset="0"/>
              </a:rPr>
              <a:t>	</a:t>
            </a:r>
            <a:r>
              <a:rPr lang="en-US" sz="3600" b="1" dirty="0" err="1" smtClean="0">
                <a:latin typeface="AvantGarde Md BT" pitchFamily="34" charset="0"/>
              </a:rPr>
              <a:t>Untuk</a:t>
            </a:r>
            <a:r>
              <a:rPr lang="en-US" sz="3600" b="1" dirty="0" smtClean="0">
                <a:latin typeface="AvantGarde Md BT" pitchFamily="34" charset="0"/>
              </a:rPr>
              <a:t> </a:t>
            </a:r>
            <a:r>
              <a:rPr lang="en-US" sz="3600" b="1" dirty="0" err="1" smtClean="0">
                <a:latin typeface="AvantGarde Md BT" pitchFamily="34" charset="0"/>
              </a:rPr>
              <a:t>melihat</a:t>
            </a:r>
            <a:r>
              <a:rPr lang="en-US" sz="3600" b="1" dirty="0" smtClean="0">
                <a:latin typeface="AvantGarde Md BT" pitchFamily="34" charset="0"/>
              </a:rPr>
              <a:t> </a:t>
            </a:r>
            <a:r>
              <a:rPr lang="en-US" sz="3600" b="1" dirty="0" err="1" smtClean="0">
                <a:latin typeface="AvantGarde Md BT" pitchFamily="34" charset="0"/>
              </a:rPr>
              <a:t>tepat</a:t>
            </a:r>
            <a:r>
              <a:rPr lang="en-US" sz="3600" b="1" dirty="0" smtClean="0">
                <a:latin typeface="AvantGarde Md BT" pitchFamily="34" charset="0"/>
              </a:rPr>
              <a:t> </a:t>
            </a:r>
            <a:r>
              <a:rPr lang="en-US" sz="3600" b="1" dirty="0" err="1" smtClean="0">
                <a:latin typeface="AvantGarde Md BT" pitchFamily="34" charset="0"/>
              </a:rPr>
              <a:t>tidaknya</a:t>
            </a:r>
            <a:r>
              <a:rPr lang="en-US" sz="3600" b="1" dirty="0" smtClean="0">
                <a:latin typeface="AvantGarde Md BT" pitchFamily="34" charset="0"/>
              </a:rPr>
              <a:t> </a:t>
            </a:r>
            <a:r>
              <a:rPr lang="en-US" sz="3600" b="1" dirty="0" err="1" smtClean="0">
                <a:latin typeface="AvantGarde Md BT" pitchFamily="34" charset="0"/>
              </a:rPr>
              <a:t>kata</a:t>
            </a:r>
            <a:r>
              <a:rPr lang="en-US" sz="3600" b="1" dirty="0" smtClean="0">
                <a:latin typeface="AvantGarde Md BT" pitchFamily="34" charset="0"/>
              </a:rPr>
              <a:t> </a:t>
            </a:r>
            <a:r>
              <a:rPr lang="en-US" sz="3600" b="1" dirty="0" err="1" smtClean="0">
                <a:latin typeface="AvantGarde Md BT" pitchFamily="34" charset="0"/>
              </a:rPr>
              <a:t>profesi</a:t>
            </a:r>
            <a:r>
              <a:rPr lang="en-US" sz="3600" b="1" dirty="0" smtClean="0">
                <a:latin typeface="AvantGarde Md BT" pitchFamily="34" charset="0"/>
              </a:rPr>
              <a:t> </a:t>
            </a:r>
            <a:r>
              <a:rPr lang="en-US" sz="3600" b="1" dirty="0" err="1" smtClean="0">
                <a:latin typeface="AvantGarde Md BT" pitchFamily="34" charset="0"/>
              </a:rPr>
              <a:t>dipakai</a:t>
            </a:r>
            <a:r>
              <a:rPr lang="en-US" sz="3600" b="1" dirty="0" smtClean="0">
                <a:latin typeface="AvantGarde Md BT" pitchFamily="34" charset="0"/>
              </a:rPr>
              <a:t> </a:t>
            </a:r>
            <a:r>
              <a:rPr lang="en-US" sz="3600" b="1" dirty="0" err="1" smtClean="0">
                <a:latin typeface="AvantGarde Md BT" pitchFamily="34" charset="0"/>
              </a:rPr>
              <a:t>pada</a:t>
            </a:r>
            <a:r>
              <a:rPr lang="en-US" sz="3600" b="1" smtClean="0">
                <a:latin typeface="AvantGarde Md BT" pitchFamily="34" charset="0"/>
              </a:rPr>
              <a:t> area </a:t>
            </a:r>
            <a:r>
              <a:rPr lang="en-US" sz="3600" b="1" dirty="0" err="1" smtClean="0">
                <a:latin typeface="AvantGarde Md BT" pitchFamily="34" charset="0"/>
              </a:rPr>
              <a:t>bisnis</a:t>
            </a:r>
            <a:r>
              <a:rPr lang="en-US" sz="3600" b="1" dirty="0" smtClean="0">
                <a:latin typeface="AvantGarde Md BT" pitchFamily="34" charset="0"/>
              </a:rPr>
              <a:t> </a:t>
            </a:r>
            <a:r>
              <a:rPr lang="en-US" sz="3600" b="1" dirty="0" err="1" smtClean="0">
                <a:latin typeface="AvantGarde Md BT" pitchFamily="34" charset="0"/>
              </a:rPr>
              <a:t>dan</a:t>
            </a:r>
            <a:r>
              <a:rPr lang="en-US" sz="3600" b="1" dirty="0" smtClean="0">
                <a:latin typeface="AvantGarde Md BT" pitchFamily="34" charset="0"/>
              </a:rPr>
              <a:t> </a:t>
            </a:r>
            <a:r>
              <a:rPr lang="en-US" sz="3600" b="1" dirty="0" err="1" smtClean="0">
                <a:latin typeface="AvantGarde Md BT" pitchFamily="34" charset="0"/>
              </a:rPr>
              <a:t>untuk</a:t>
            </a:r>
            <a:r>
              <a:rPr lang="en-US" sz="3600" b="1" dirty="0" smtClean="0">
                <a:latin typeface="AvantGarde Md BT" pitchFamily="34" charset="0"/>
              </a:rPr>
              <a:t> </a:t>
            </a:r>
            <a:r>
              <a:rPr lang="en-US" sz="3600" b="1" dirty="0" err="1" smtClean="0">
                <a:latin typeface="AvantGarde Md BT" pitchFamily="34" charset="0"/>
              </a:rPr>
              <a:t>melihat</a:t>
            </a:r>
            <a:r>
              <a:rPr lang="en-US" sz="3600" b="1" dirty="0" smtClean="0">
                <a:latin typeface="AvantGarde Md BT" pitchFamily="34" charset="0"/>
              </a:rPr>
              <a:t> </a:t>
            </a:r>
            <a:r>
              <a:rPr lang="en-US" sz="3600" b="1" dirty="0" err="1" smtClean="0">
                <a:latin typeface="AvantGarde Md BT" pitchFamily="34" charset="0"/>
              </a:rPr>
              <a:t>apakah</a:t>
            </a:r>
            <a:r>
              <a:rPr lang="en-US" sz="3600" b="1" dirty="0" smtClean="0">
                <a:latin typeface="AvantGarde Md BT" pitchFamily="34" charset="0"/>
              </a:rPr>
              <a:t> </a:t>
            </a:r>
            <a:r>
              <a:rPr lang="en-US" sz="3600" b="1" dirty="0" err="1" smtClean="0">
                <a:latin typeface="AvantGarde Md BT" pitchFamily="34" charset="0"/>
              </a:rPr>
              <a:t>bisnis</a:t>
            </a:r>
            <a:r>
              <a:rPr lang="en-US" sz="3600" b="1" dirty="0" smtClean="0">
                <a:latin typeface="AvantGarde Md BT" pitchFamily="34" charset="0"/>
              </a:rPr>
              <a:t> </a:t>
            </a:r>
            <a:r>
              <a:rPr lang="en-US" sz="3600" b="1" dirty="0" err="1" smtClean="0">
                <a:latin typeface="AvantGarde Md BT" pitchFamily="34" charset="0"/>
              </a:rPr>
              <a:t>dapat</a:t>
            </a:r>
            <a:r>
              <a:rPr lang="en-US" sz="3600" b="1" dirty="0" smtClean="0">
                <a:latin typeface="AvantGarde Md BT" pitchFamily="34" charset="0"/>
              </a:rPr>
              <a:t> </a:t>
            </a:r>
            <a:r>
              <a:rPr lang="en-US" sz="3600" b="1" dirty="0" err="1" smtClean="0">
                <a:latin typeface="AvantGarde Md BT" pitchFamily="34" charset="0"/>
              </a:rPr>
              <a:t>menjadi</a:t>
            </a:r>
            <a:r>
              <a:rPr lang="en-US" sz="3600" b="1" dirty="0" smtClean="0">
                <a:latin typeface="AvantGarde Md BT" pitchFamily="34" charset="0"/>
              </a:rPr>
              <a:t> </a:t>
            </a:r>
            <a:r>
              <a:rPr lang="en-US" sz="3600" b="1" dirty="0" err="1" smtClean="0">
                <a:latin typeface="AvantGarde Md BT" pitchFamily="34" charset="0"/>
              </a:rPr>
              <a:t>profesi</a:t>
            </a:r>
            <a:r>
              <a:rPr lang="en-US" sz="3600" b="1" dirty="0" smtClean="0">
                <a:latin typeface="AvantGarde Md BT" pitchFamily="34" charset="0"/>
              </a:rPr>
              <a:t> yang </a:t>
            </a:r>
            <a:r>
              <a:rPr lang="en-US" sz="3600" b="1" dirty="0" err="1" smtClean="0">
                <a:latin typeface="AvantGarde Md BT" pitchFamily="34" charset="0"/>
              </a:rPr>
              <a:t>luhur</a:t>
            </a:r>
            <a:r>
              <a:rPr lang="en-US" sz="3600" b="1" dirty="0" smtClean="0">
                <a:latin typeface="AvantGarde Md BT" pitchFamily="34" charset="0"/>
              </a:rPr>
              <a:t> </a:t>
            </a:r>
            <a:r>
              <a:rPr lang="en-US" sz="3600" b="1" dirty="0" err="1" smtClean="0">
                <a:latin typeface="AvantGarde Md BT" pitchFamily="34" charset="0"/>
              </a:rPr>
              <a:t>kita</a:t>
            </a:r>
            <a:r>
              <a:rPr lang="en-US" sz="3600" b="1" dirty="0" smtClean="0">
                <a:latin typeface="AvantGarde Md BT" pitchFamily="34" charset="0"/>
              </a:rPr>
              <a:t> </a:t>
            </a:r>
            <a:r>
              <a:rPr lang="en-US" sz="3600" b="1" dirty="0" err="1" smtClean="0">
                <a:latin typeface="AvantGarde Md BT" pitchFamily="34" charset="0"/>
              </a:rPr>
              <a:t>tinjau</a:t>
            </a:r>
            <a:r>
              <a:rPr lang="en-US" sz="3600" b="1" dirty="0" smtClean="0">
                <a:latin typeface="AvantGarde Md BT" pitchFamily="34" charset="0"/>
              </a:rPr>
              <a:t> </a:t>
            </a:r>
            <a:r>
              <a:rPr lang="en-US" sz="3600" b="1" dirty="0" err="1" smtClean="0">
                <a:latin typeface="AvantGarde Md BT" pitchFamily="34" charset="0"/>
              </a:rPr>
              <a:t>dua</a:t>
            </a:r>
            <a:r>
              <a:rPr lang="en-US" sz="3600" b="1" dirty="0" smtClean="0">
                <a:latin typeface="AvantGarde Md BT" pitchFamily="34" charset="0"/>
              </a:rPr>
              <a:t> </a:t>
            </a:r>
            <a:r>
              <a:rPr lang="en-US" sz="3600" b="1" dirty="0" err="1" smtClean="0">
                <a:latin typeface="AvantGarde Md BT" pitchFamily="34" charset="0"/>
              </a:rPr>
              <a:t>pandangan</a:t>
            </a:r>
            <a:r>
              <a:rPr lang="en-US" sz="3600" b="1" dirty="0" smtClean="0">
                <a:latin typeface="AvantGarde Md BT" pitchFamily="34" charset="0"/>
              </a:rPr>
              <a:t> yang </a:t>
            </a:r>
            <a:r>
              <a:rPr lang="en-US" sz="3600" b="1" dirty="0" err="1" smtClean="0">
                <a:latin typeface="AvantGarde Md BT" pitchFamily="34" charset="0"/>
              </a:rPr>
              <a:t>berbeda</a:t>
            </a:r>
            <a:r>
              <a:rPr lang="en-US" sz="3600" b="1" dirty="0" smtClean="0">
                <a:latin typeface="AvantGarde Md BT" pitchFamily="34" charset="0"/>
              </a:rPr>
              <a:t> </a:t>
            </a:r>
            <a:r>
              <a:rPr lang="en-US" sz="3600" b="1" dirty="0" err="1" smtClean="0">
                <a:latin typeface="AvantGarde Md BT" pitchFamily="34" charset="0"/>
              </a:rPr>
              <a:t>mengenai</a:t>
            </a:r>
            <a:r>
              <a:rPr lang="en-US" sz="3600" b="1" dirty="0" smtClean="0">
                <a:latin typeface="AvantGarde Md BT" pitchFamily="34" charset="0"/>
              </a:rPr>
              <a:t> </a:t>
            </a:r>
            <a:r>
              <a:rPr lang="en-US" sz="3600" b="1" dirty="0" err="1" smtClean="0">
                <a:latin typeface="AvantGarde Md BT" pitchFamily="34" charset="0"/>
              </a:rPr>
              <a:t>pekerjaan</a:t>
            </a:r>
            <a:r>
              <a:rPr lang="en-US" sz="3600" b="1" dirty="0" smtClean="0">
                <a:latin typeface="AvantGarde Md BT" pitchFamily="34" charset="0"/>
              </a:rPr>
              <a:t> </a:t>
            </a:r>
            <a:r>
              <a:rPr lang="en-US" sz="3600" b="1" dirty="0" err="1" smtClean="0">
                <a:latin typeface="AvantGarde Md BT" pitchFamily="34" charset="0"/>
              </a:rPr>
              <a:t>dan</a:t>
            </a:r>
            <a:r>
              <a:rPr lang="en-US" sz="3600" b="1" dirty="0" smtClean="0">
                <a:latin typeface="AvantGarde Md BT" pitchFamily="34" charset="0"/>
              </a:rPr>
              <a:t> </a:t>
            </a:r>
            <a:r>
              <a:rPr lang="en-US" sz="3600" b="1" dirty="0" err="1" smtClean="0">
                <a:latin typeface="AvantGarde Md BT" pitchFamily="34" charset="0"/>
              </a:rPr>
              <a:t>kegiatan</a:t>
            </a:r>
            <a:r>
              <a:rPr lang="en-US" sz="3600" b="1" dirty="0" smtClean="0">
                <a:latin typeface="AvantGarde Md BT" pitchFamily="34" charset="0"/>
              </a:rPr>
              <a:t> </a:t>
            </a:r>
            <a:r>
              <a:rPr lang="en-US" sz="3600" b="1" dirty="0" err="1" smtClean="0">
                <a:latin typeface="AvantGarde Md BT" pitchFamily="34" charset="0"/>
              </a:rPr>
              <a:t>bisnis</a:t>
            </a:r>
            <a:r>
              <a:rPr lang="en-US" sz="3600" b="1" dirty="0" smtClean="0">
                <a:latin typeface="AvantGarde Md BT" pitchFamily="34" charset="0"/>
              </a:rPr>
              <a:t> yang </a:t>
            </a:r>
            <a:r>
              <a:rPr lang="en-US" sz="3600" b="1" dirty="0" err="1" smtClean="0">
                <a:latin typeface="AvantGarde Md BT" pitchFamily="34" charset="0"/>
              </a:rPr>
              <a:t>diatur</a:t>
            </a:r>
            <a:r>
              <a:rPr lang="en-US" sz="3600" b="1" dirty="0" smtClean="0">
                <a:latin typeface="AvantGarde Md BT" pitchFamily="34" charset="0"/>
              </a:rPr>
              <a:t> </a:t>
            </a:r>
            <a:r>
              <a:rPr lang="en-US" sz="3600" b="1" dirty="0" err="1" smtClean="0">
                <a:latin typeface="AvantGarde Md BT" pitchFamily="34" charset="0"/>
              </a:rPr>
              <a:t>oleh</a:t>
            </a:r>
            <a:r>
              <a:rPr lang="en-US" sz="3600" b="1" dirty="0" smtClean="0">
                <a:latin typeface="AvantGarde Md BT" pitchFamily="34" charset="0"/>
              </a:rPr>
              <a:t> </a:t>
            </a:r>
            <a:r>
              <a:rPr lang="en-US" sz="3600" b="1" dirty="0" err="1" smtClean="0">
                <a:latin typeface="AvantGarde Md BT" pitchFamily="34" charset="0"/>
              </a:rPr>
              <a:t>para</a:t>
            </a:r>
            <a:r>
              <a:rPr lang="en-US" sz="3600" b="1" dirty="0" smtClean="0">
                <a:latin typeface="AvantGarde Md BT" pitchFamily="34" charset="0"/>
              </a:rPr>
              <a:t> </a:t>
            </a:r>
            <a:r>
              <a:rPr lang="en-US" sz="3600" b="1" dirty="0" err="1" smtClean="0">
                <a:latin typeface="AvantGarde Md BT" pitchFamily="34" charset="0"/>
              </a:rPr>
              <a:t>pelaku</a:t>
            </a:r>
            <a:r>
              <a:rPr lang="en-US" sz="3600" b="1" dirty="0" smtClean="0">
                <a:latin typeface="AvantGarde Md BT" pitchFamily="34" charset="0"/>
              </a:rPr>
              <a:t> </a:t>
            </a:r>
            <a:r>
              <a:rPr lang="en-US" sz="3600" b="1" dirty="0" err="1" smtClean="0">
                <a:latin typeface="AvantGarde Md BT" pitchFamily="34" charset="0"/>
              </a:rPr>
              <a:t>bisnis</a:t>
            </a:r>
            <a:r>
              <a:rPr lang="en-US" sz="3600" b="1" dirty="0" smtClean="0">
                <a:latin typeface="AvantGarde Md BT" pitchFamily="34" charset="0"/>
              </a:rPr>
              <a:t>  </a:t>
            </a:r>
            <a:r>
              <a:rPr lang="en-US" sz="3600" b="1" dirty="0" err="1" smtClean="0">
                <a:latin typeface="AvantGarde Md BT" pitchFamily="34" charset="0"/>
              </a:rPr>
              <a:t>yaitu</a:t>
            </a:r>
            <a:r>
              <a:rPr lang="en-US" sz="3600" b="1" dirty="0" smtClean="0">
                <a:latin typeface="AvantGarde Md BT" pitchFamily="34" charset="0"/>
              </a:rPr>
              <a:t> :</a:t>
            </a:r>
            <a:endParaRPr lang="en-US" sz="3600" b="1" dirty="0" smtClean="0">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90116">
                                            <p:txEl>
                                              <p:pRg st="0" end="0"/>
                                            </p:txEl>
                                          </p:spTgt>
                                        </p:tgtEl>
                                        <p:attrNameLst>
                                          <p:attrName>style.visibility</p:attrName>
                                        </p:attrNameLst>
                                      </p:cBhvr>
                                      <p:to>
                                        <p:strVal val="visible"/>
                                      </p:to>
                                    </p:set>
                                    <p:animEffect transition="in" filter="box(out)">
                                      <p:cBhvr>
                                        <p:cTn id="7" dur="500"/>
                                        <p:tgtEl>
                                          <p:spTgt spid="901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6"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87044" name="Text Box 4"/>
          <p:cNvSpPr>
            <a:spLocks noGrp="1" noChangeArrowheads="1"/>
          </p:cNvSpPr>
          <p:nvPr>
            <p:ph type="body" idx="1"/>
          </p:nvPr>
        </p:nvSpPr>
        <p:spPr>
          <a:xfrm>
            <a:off x="457200" y="981075"/>
            <a:ext cx="8229600" cy="5145088"/>
          </a:xfrm>
          <a:noFill/>
        </p:spPr>
        <p:txBody>
          <a:bodyPr/>
          <a:lstStyle/>
          <a:p>
            <a:pPr algn="just" eaLnBrk="1" hangingPunct="1">
              <a:buFontTx/>
              <a:buNone/>
            </a:pPr>
            <a:r>
              <a:rPr lang="en-US" sz="3000" b="1" smtClean="0">
                <a:solidFill>
                  <a:schemeClr val="accent2"/>
                </a:solidFill>
                <a:latin typeface="Comic Sans MS" panose="030F0702030302020204" pitchFamily="66" charset="0"/>
              </a:rPr>
              <a:t>a). PANDANGAN PRAKTIS REALITIS</a:t>
            </a:r>
            <a:endParaRPr lang="en-US" sz="3000" b="1" smtClean="0">
              <a:solidFill>
                <a:schemeClr val="accent2"/>
              </a:solidFill>
              <a:latin typeface="Comic Sans MS" panose="030F0702030302020204" pitchFamily="66" charset="0"/>
            </a:endParaRPr>
          </a:p>
          <a:p>
            <a:pPr algn="just" eaLnBrk="1" hangingPunct="1"/>
            <a:r>
              <a:rPr lang="en-US" sz="3000" b="1" smtClean="0">
                <a:solidFill>
                  <a:schemeClr val="accent2"/>
                </a:solidFill>
                <a:latin typeface="Comic Sans MS" panose="030F0702030302020204" pitchFamily="66" charset="0"/>
              </a:rPr>
              <a:t>Pandangan ini bertumpu pada kenyataan ( umumnya ) yang berlaku di dalam  bisnis dewasa ini. Pandangan ini didasarkan yang berlaku pada umumnya bagi pelaku bisnis. Pandangan ini melihat bisnis merupakan kegiatan </a:t>
            </a:r>
            <a:r>
              <a:rPr lang="en-US" sz="3000" b="1" smtClean="0">
                <a:solidFill>
                  <a:schemeClr val="accent2"/>
                </a:solidFill>
                <a:latin typeface="Lucida Calligraphy" panose="03010101010101010101" pitchFamily="66" charset="0"/>
              </a:rPr>
              <a:t>diantara manusia  yang menyangkut : memprodoksi, menjual, membeli barang dan jasa untuk memperoleh keuntungan</a:t>
            </a:r>
            <a:endParaRPr lang="en-US" sz="3000" b="1" smtClean="0">
              <a:solidFill>
                <a:schemeClr val="accent2"/>
              </a:solidFill>
              <a:latin typeface="Lucida Calligraphy" panose="03010101010101010101"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87044">
                                            <p:txEl>
                                              <p:pRg st="0" end="0"/>
                                            </p:txEl>
                                          </p:spTgt>
                                        </p:tgtEl>
                                        <p:attrNameLst>
                                          <p:attrName>style.visibility</p:attrName>
                                        </p:attrNameLst>
                                      </p:cBhvr>
                                      <p:to>
                                        <p:strVal val="visible"/>
                                      </p:to>
                                    </p:set>
                                    <p:anim calcmode="lin" valueType="num">
                                      <p:cBhvr additive="base">
                                        <p:cTn id="7" dur="500" fill="hold"/>
                                        <p:tgtEl>
                                          <p:spTgt spid="8704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87044">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7044">
                                            <p:txEl>
                                              <p:pRg st="1" end="1"/>
                                            </p:txEl>
                                          </p:spTgt>
                                        </p:tgtEl>
                                        <p:attrNameLst>
                                          <p:attrName>style.visibility</p:attrName>
                                        </p:attrNameLst>
                                      </p:cBhvr>
                                      <p:to>
                                        <p:strVal val="visible"/>
                                      </p:to>
                                    </p:set>
                                    <p:anim calcmode="lin" valueType="num">
                                      <p:cBhvr additive="base">
                                        <p:cTn id="11" dur="500" fill="hold"/>
                                        <p:tgtEl>
                                          <p:spTgt spid="87044">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87044">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4"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body" idx="1"/>
          </p:nvPr>
        </p:nvSpPr>
        <p:spPr>
          <a:xfrm>
            <a:off x="468313" y="642938"/>
            <a:ext cx="8229600" cy="4525962"/>
          </a:xfrm>
          <a:solidFill>
            <a:schemeClr val="accent2"/>
          </a:solidFill>
        </p:spPr>
        <p:txBody>
          <a:bodyPr/>
          <a:lstStyle/>
          <a:p>
            <a:pPr algn="just" eaLnBrk="1" hangingPunct="1">
              <a:buFontTx/>
              <a:buNone/>
            </a:pPr>
            <a:r>
              <a:rPr lang="en-US" b="1" smtClean="0">
                <a:solidFill>
                  <a:schemeClr val="bg1"/>
                </a:solidFill>
                <a:latin typeface="Comic Sans MS" panose="030F0702030302020204" pitchFamily="66" charset="0"/>
              </a:rPr>
              <a:t>Asumsi Adam Smith bahwa :</a:t>
            </a:r>
            <a:endParaRPr lang="en-US" b="1" smtClean="0">
              <a:solidFill>
                <a:schemeClr val="bg1"/>
              </a:solidFill>
              <a:latin typeface="Comic Sans MS" panose="030F0702030302020204" pitchFamily="66" charset="0"/>
            </a:endParaRPr>
          </a:p>
          <a:p>
            <a:pPr algn="just" eaLnBrk="1" hangingPunct="1"/>
            <a:r>
              <a:rPr lang="en-US" b="1" smtClean="0">
                <a:solidFill>
                  <a:schemeClr val="bg1"/>
                </a:solidFill>
                <a:latin typeface="Comic Sans MS" panose="030F0702030302020204" pitchFamily="66" charset="0"/>
              </a:rPr>
              <a:t>Didalam masyarakat modern telah terjadi pembagian kerja dimana setiap orang tidak bisa mengerjakan segala sesuatu dan sekaligus bisa memenuhi segala kebutuhan hidupnya. Didalam perkembangannya ada yang berhasil mengumpulkan modal dan memperbesar usahanya, sementara yang lain hanya menjadi pekerja sebagai timbullah kelas-kelas di masyarakat</a:t>
            </a:r>
            <a:r>
              <a:rPr lang="en-US" sz="2800" b="1" smtClean="0">
                <a:solidFill>
                  <a:schemeClr val="bg1"/>
                </a:solidFill>
                <a:latin typeface="Comic Sans MS" panose="030F0702030302020204" pitchFamily="66" charset="0"/>
              </a:rPr>
              <a:t>.</a:t>
            </a:r>
            <a:endParaRPr lang="en-US" sz="28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8915">
                                            <p:bg/>
                                          </p:spTgt>
                                        </p:tgtEl>
                                        <p:attrNameLst>
                                          <p:attrName>style.visibility</p:attrName>
                                        </p:attrNameLst>
                                      </p:cBhvr>
                                      <p:to>
                                        <p:strVal val="visible"/>
                                      </p:to>
                                    </p:set>
                                    <p:animEffect transition="in" filter="box(out)">
                                      <p:cBhvr>
                                        <p:cTn id="7" dur="500"/>
                                        <p:tgtEl>
                                          <p:spTgt spid="38915">
                                            <p:bg/>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38915">
                                            <p:txEl>
                                              <p:pRg st="0" end="0"/>
                                            </p:txEl>
                                          </p:spTgt>
                                        </p:tgtEl>
                                        <p:attrNameLst>
                                          <p:attrName>style.visibility</p:attrName>
                                        </p:attrNameLst>
                                      </p:cBhvr>
                                      <p:to>
                                        <p:strVal val="visible"/>
                                      </p:to>
                                    </p:set>
                                    <p:animEffect transition="in" filter="box(out)">
                                      <p:cBhvr>
                                        <p:cTn id="10" dur="500"/>
                                        <p:tgtEl>
                                          <p:spTgt spid="38915">
                                            <p:txEl>
                                              <p:pRg st="0" end="0"/>
                                            </p:txEl>
                                          </p:spTgt>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38915">
                                            <p:txEl>
                                              <p:pRg st="1" end="1"/>
                                            </p:txEl>
                                          </p:spTgt>
                                        </p:tgtEl>
                                        <p:attrNameLst>
                                          <p:attrName>style.visibility</p:attrName>
                                        </p:attrNameLst>
                                      </p:cBhvr>
                                      <p:to>
                                        <p:strVal val="visible"/>
                                      </p:to>
                                    </p:set>
                                    <p:animEffect transition="in" filter="box(out)">
                                      <p:cBhvr>
                                        <p:cTn id="13" dur="500"/>
                                        <p:tgtEl>
                                          <p:spTgt spid="389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nimBg="1" build="p"/>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468313" y="571500"/>
            <a:ext cx="8229600" cy="4525963"/>
          </a:xfrm>
        </p:spPr>
        <p:txBody>
          <a:bodyPr/>
          <a:lstStyle/>
          <a:p>
            <a:pPr algn="just" eaLnBrk="1" hangingPunct="1"/>
            <a:r>
              <a:rPr lang="en-US" b="1" smtClean="0">
                <a:latin typeface="Comic Sans MS" panose="030F0702030302020204" pitchFamily="66" charset="0"/>
              </a:rPr>
              <a:t>Semua orang ada kecenderungan untuk memperbaiki kondisi hidupnya lebih baik. Karena pada kondisi sosial telah terjadi kelas-kelas sosial, jalan terbaik untuk dapat mempertahankan kegiatan ekonominya adalah dengan cara merangsang kepemilik modal untuk menanamkan modalnya dalam kegiatan produktif, sehingga banyak orang bisa memasuki kebutuhan hidupnya.</a:t>
            </a:r>
            <a:endParaRPr lang="en-US" b="1" smtClean="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Effect transition="in" filter="box(out)">
                                      <p:cBhvr>
                                        <p:cTn id="7" dur="500"/>
                                        <p:tgtEl>
                                          <p:spTgt spid="399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rotWithShape="0">
          <a:gsLst>
            <a:gs pos="0">
              <a:srgbClr val="EA0C0C"/>
            </a:gs>
            <a:gs pos="100000">
              <a:srgbClr val="FFEBFA"/>
            </a:gs>
          </a:gsLst>
          <a:path path="rect">
            <a:fillToRect t="100000" r="100000"/>
          </a:path>
        </a:gradFill>
        <a:effectLst/>
      </p:bgPr>
    </p:bg>
    <p:spTree>
      <p:nvGrpSpPr>
        <p:cNvPr id="1" name=""/>
        <p:cNvGrpSpPr/>
        <p:nvPr/>
      </p:nvGrpSpPr>
      <p:grpSpPr>
        <a:xfrm>
          <a:off x="0" y="0"/>
          <a:ext cx="0" cy="0"/>
          <a:chOff x="0" y="0"/>
          <a:chExt cx="0" cy="0"/>
        </a:xfrm>
      </p:grpSpPr>
      <p:sp>
        <p:nvSpPr>
          <p:cNvPr id="40963" name="Rectangle 3"/>
          <p:cNvSpPr>
            <a:spLocks noGrp="1" noChangeArrowheads="1"/>
          </p:cNvSpPr>
          <p:nvPr>
            <p:ph type="body" idx="1"/>
          </p:nvPr>
        </p:nvSpPr>
        <p:spPr>
          <a:xfrm>
            <a:off x="468313" y="1052513"/>
            <a:ext cx="8229600" cy="4525962"/>
          </a:xfrm>
        </p:spPr>
        <p:txBody>
          <a:bodyPr/>
          <a:lstStyle/>
          <a:p>
            <a:pPr marL="742950" indent="-742950" algn="just" eaLnBrk="1" hangingPunct="1">
              <a:lnSpc>
                <a:spcPct val="120000"/>
              </a:lnSpc>
              <a:spcBef>
                <a:spcPct val="0"/>
              </a:spcBef>
              <a:buFontTx/>
              <a:buAutoNum type="alphaLcParenR" startAt="2"/>
            </a:pPr>
            <a:r>
              <a:rPr lang="en-US" sz="3600" b="1" smtClean="0">
                <a:latin typeface="Comic Sans MS" panose="030F0702030302020204" pitchFamily="66" charset="0"/>
              </a:rPr>
              <a:t>PANDANGAN IDEAL</a:t>
            </a:r>
            <a:endParaRPr lang="en-US" sz="3600" b="1" smtClean="0">
              <a:latin typeface="Comic Sans MS" panose="030F0702030302020204" pitchFamily="66" charset="0"/>
            </a:endParaRPr>
          </a:p>
          <a:p>
            <a:pPr marL="742950" indent="-742950" algn="just" eaLnBrk="1" hangingPunct="1">
              <a:lnSpc>
                <a:spcPct val="120000"/>
              </a:lnSpc>
              <a:spcBef>
                <a:spcPts val="1200"/>
              </a:spcBef>
              <a:buFontTx/>
              <a:buNone/>
            </a:pPr>
            <a:r>
              <a:rPr lang="en-US" sz="3600" b="1" smtClean="0">
                <a:latin typeface="Comic Sans MS" panose="030F0702030302020204" pitchFamily="66" charset="0"/>
              </a:rPr>
              <a:t>Padangan ini masih merupakan yang ideal di dunia bisnis. Pandangan ini baru dianut oleh kalangan terbatas yang dipengaruhi oleh idealisme tertentu. </a:t>
            </a:r>
            <a:endParaRPr lang="en-US" sz="3600" b="1" smtClean="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box(out)">
                                      <p:cBhvr>
                                        <p:cTn id="7" dur="500"/>
                                        <p:tgtEl>
                                          <p:spTgt spid="40963">
                                            <p:txEl>
                                              <p:pRg st="0" end="0"/>
                                            </p:txEl>
                                          </p:spTgt>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0963">
                                            <p:txEl>
                                              <p:pRg st="1" end="1"/>
                                            </p:txEl>
                                          </p:spTgt>
                                        </p:tgtEl>
                                        <p:attrNameLst>
                                          <p:attrName>style.visibility</p:attrName>
                                        </p:attrNameLst>
                                      </p:cBhvr>
                                      <p:to>
                                        <p:strVal val="visible"/>
                                      </p:to>
                                    </p:set>
                                    <p:animEffect transition="in" filter="box(out)">
                                      <p:cBhvr>
                                        <p:cTn id="10" dur="500"/>
                                        <p:tgtEl>
                                          <p:spTgt spid="409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a:xfrm>
            <a:off x="457200" y="692150"/>
            <a:ext cx="8229600" cy="5434013"/>
          </a:xfrm>
        </p:spPr>
        <p:txBody>
          <a:bodyPr/>
          <a:lstStyle/>
          <a:p>
            <a:pPr algn="just" eaLnBrk="1" hangingPunct="1">
              <a:buFontTx/>
              <a:buNone/>
            </a:pPr>
            <a:r>
              <a:rPr lang="en-US" sz="2900" b="1" smtClean="0">
                <a:solidFill>
                  <a:schemeClr val="bg1"/>
                </a:solidFill>
                <a:latin typeface="Comic Sans MS" panose="030F0702030302020204" pitchFamily="66" charset="0"/>
              </a:rPr>
              <a:t>	Menurut pandangan Idial, bisnis adalah suatu kegiatan diantara manusia yang menyangkut </a:t>
            </a:r>
            <a:r>
              <a:rPr lang="en-US" sz="2900" b="1" smtClean="0">
                <a:solidFill>
                  <a:schemeClr val="bg1"/>
                </a:solidFill>
                <a:latin typeface="Lucida Calligraphy" panose="03010101010101010101" pitchFamily="66" charset="0"/>
              </a:rPr>
              <a:t>produksi, menjual, membeli barang dan jasa untuk memenuhi kebutuhan masyarakat.</a:t>
            </a:r>
            <a:r>
              <a:rPr lang="en-US" sz="2900" b="1" smtClean="0">
                <a:solidFill>
                  <a:schemeClr val="bg1"/>
                </a:solidFill>
                <a:latin typeface="Comic Sans MS" panose="030F0702030302020204" pitchFamily="66" charset="0"/>
              </a:rPr>
              <a:t> Pandangan ini tidak menolak keuntungan keuntungan merupakan tujuan utama bisnis namun keuntungan hanya dilihat sebagai konsekwensi logis dari kegiatan bisnis. Masyarakat akan terkait membeli barang dan jasa untuk memenuhi kebutuhan mereka dengan harga dan mutu yang baik.</a:t>
            </a:r>
            <a:endParaRPr lang="en-US" sz="29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Effect transition="in" filter="box(in)">
                                      <p:cBhvr>
                                        <p:cTn id="7" dur="500"/>
                                        <p:tgtEl>
                                          <p:spTgt spid="419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43011" name="Rectangle 3"/>
          <p:cNvSpPr>
            <a:spLocks noGrp="1" noChangeArrowheads="1"/>
          </p:cNvSpPr>
          <p:nvPr>
            <p:ph type="body" idx="1"/>
          </p:nvPr>
        </p:nvSpPr>
        <p:spPr>
          <a:xfrm>
            <a:off x="539750" y="428625"/>
            <a:ext cx="8229600" cy="4525963"/>
          </a:xfrm>
        </p:spPr>
        <p:txBody>
          <a:bodyPr/>
          <a:lstStyle/>
          <a:p>
            <a:pPr algn="just" eaLnBrk="1" hangingPunct="1">
              <a:lnSpc>
                <a:spcPct val="110000"/>
              </a:lnSpc>
            </a:pPr>
            <a:r>
              <a:rPr lang="en-US" sz="3400" b="1" smtClean="0">
                <a:latin typeface="Arial Rounded MT Bold" panose="020F0704030504030204" pitchFamily="34" charset="0"/>
              </a:rPr>
              <a:t>Misalnya :</a:t>
            </a:r>
            <a:endParaRPr lang="en-US" sz="3400" b="1" smtClean="0">
              <a:latin typeface="Arial Rounded MT Bold" panose="020F0704030504030204" pitchFamily="34" charset="0"/>
            </a:endParaRPr>
          </a:p>
          <a:p>
            <a:pPr algn="just" eaLnBrk="1" hangingPunct="1">
              <a:lnSpc>
                <a:spcPct val="110000"/>
              </a:lnSpc>
              <a:buFontTx/>
              <a:buNone/>
            </a:pPr>
            <a:r>
              <a:rPr lang="en-US" sz="3400" b="1" smtClean="0">
                <a:latin typeface="Arial Rounded MT Bold" panose="020F0704030504030204" pitchFamily="34" charset="0"/>
              </a:rPr>
              <a:t>	KONOSUKE MATSUHITA, pendiri perusahaan Matsuhita Jepang, tujuan bisnis sebenarnya bukan mencari keuntungan, melainkan untuk melayani kebutuhan masyarakat, sedangkan keuntungan hanyalah simbul kepercayaan masyarakat atas kegiatan bisnis suatu perusahaan.</a:t>
            </a:r>
            <a:endParaRPr lang="en-US" sz="3400" b="1" smtClean="0">
              <a:latin typeface="Arial Rounded MT Bold" panose="020F07040305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blinds(vertical)">
                                      <p:cBhvr>
                                        <p:cTn id="7" dur="500"/>
                                        <p:tgtEl>
                                          <p:spTgt spid="43011">
                                            <p:txEl>
                                              <p:pRg st="0" end="0"/>
                                            </p:txEl>
                                          </p:spTgt>
                                        </p:tgtEl>
                                      </p:cBhvr>
                                    </p:animEffect>
                                  </p:childTnLst>
                                </p:cTn>
                              </p:par>
                              <p:par>
                                <p:cTn id="8" presetID="3" presetClass="entr" presetSubtype="5" fill="hold" grpId="0" nodeType="withEffect">
                                  <p:stCondLst>
                                    <p:cond delay="0"/>
                                  </p:stCondLst>
                                  <p:childTnLst>
                                    <p:set>
                                      <p:cBhvr>
                                        <p:cTn id="9" dur="1" fill="hold">
                                          <p:stCondLst>
                                            <p:cond delay="0"/>
                                          </p:stCondLst>
                                        </p:cTn>
                                        <p:tgtEl>
                                          <p:spTgt spid="43011">
                                            <p:txEl>
                                              <p:pRg st="1" end="1"/>
                                            </p:txEl>
                                          </p:spTgt>
                                        </p:tgtEl>
                                        <p:attrNameLst>
                                          <p:attrName>style.visibility</p:attrName>
                                        </p:attrNameLst>
                                      </p:cBhvr>
                                      <p:to>
                                        <p:strVal val="visible"/>
                                      </p:to>
                                    </p:set>
                                    <p:animEffect transition="in" filter="blinds(vertical)">
                                      <p:cBhvr>
                                        <p:cTn id="10" dur="500"/>
                                        <p:tgtEl>
                                          <p:spTgt spid="430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rotWithShape="0">
          <a:gsLst>
            <a:gs pos="0">
              <a:srgbClr val="EA0C0C"/>
            </a:gs>
            <a:gs pos="50000">
              <a:srgbClr val="FFEBFA"/>
            </a:gs>
            <a:gs pos="100000">
              <a:srgbClr val="EA0C0C"/>
            </a:gs>
          </a:gsLst>
          <a:lin ang="18900000" scaled="1"/>
        </a:gradFill>
        <a:effectLst/>
      </p:bgPr>
    </p:bg>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a:xfrm>
            <a:off x="468313" y="692150"/>
            <a:ext cx="8229600" cy="5400675"/>
          </a:xfrm>
        </p:spPr>
        <p:txBody>
          <a:bodyPr/>
          <a:lstStyle/>
          <a:p>
            <a:pPr algn="just" eaLnBrk="1" hangingPunct="1"/>
            <a:endParaRPr lang="en-US" b="1" smtClean="0">
              <a:solidFill>
                <a:schemeClr val="accent2"/>
              </a:solidFill>
              <a:latin typeface="Comic Sans MS" panose="030F0702030302020204" pitchFamily="66" charset="0"/>
            </a:endParaRPr>
          </a:p>
          <a:p>
            <a:pPr algn="just" eaLnBrk="1" hangingPunct="1"/>
            <a:r>
              <a:rPr lang="en-US" b="1" smtClean="0">
                <a:solidFill>
                  <a:schemeClr val="accent2"/>
                </a:solidFill>
                <a:latin typeface="Comic Sans MS" panose="030F0702030302020204" pitchFamily="66" charset="0"/>
              </a:rPr>
              <a:t>Dengan pandangan bisnis semacam ini menurut Masuhita, bisnis yang baik selalu memiliki misi tertentu yang luhur yang tidak selalu mencari keuntungan sebagaimana yang terungkap di dalam bukunya : NOT FOR BREAD ALONE</a:t>
            </a:r>
            <a:endParaRPr lang="en-US" b="1"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48131">
                                            <p:txEl>
                                              <p:pRg st="1" end="1"/>
                                            </p:txEl>
                                          </p:spTgt>
                                        </p:tgtEl>
                                        <p:attrNameLst>
                                          <p:attrName>style.visibility</p:attrName>
                                        </p:attrNameLst>
                                      </p:cBhvr>
                                      <p:to>
                                        <p:strVal val="visible"/>
                                      </p:to>
                                    </p:set>
                                    <p:animEffect transition="in" filter="box(in)">
                                      <p:cBhvr>
                                        <p:cTn id="7" dur="500"/>
                                        <p:tgtEl>
                                          <p:spTgt spid="481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noChangeArrowheads="1"/>
          </p:cNvSpPr>
          <p:nvPr>
            <p:ph type="body" idx="1"/>
          </p:nvPr>
        </p:nvSpPr>
        <p:spPr>
          <a:xfrm>
            <a:off x="457200" y="981075"/>
            <a:ext cx="8229600" cy="5145088"/>
          </a:xfrm>
        </p:spPr>
        <p:txBody>
          <a:bodyPr/>
          <a:lstStyle/>
          <a:p>
            <a:pPr algn="just" eaLnBrk="1" hangingPunct="1"/>
            <a:r>
              <a:rPr lang="en-US" b="1" smtClean="0">
                <a:solidFill>
                  <a:schemeClr val="bg1"/>
                </a:solidFill>
                <a:latin typeface="Comic Sans MS" panose="030F0702030302020204" pitchFamily="66" charset="0"/>
              </a:rPr>
              <a:t>Pandangan Matsuhita diatas, sebenarnya dalam arti tertentu tidak sangat idialis, karena lahir dari sebuah visi bisnis yang kemudian diperkuat dan didukung oleh pengalaman di dalam mengelola bisnisnya; ternyata bisnisnya bisa berkembang tanpa harus menggunakan segala cara demi mencapai keuntungan.</a:t>
            </a:r>
            <a:endParaRPr lang="en-US" b="1" smtClean="0">
              <a:solidFill>
                <a:schemeClr val="bg1"/>
              </a:solidFill>
              <a:latin typeface="Comic Sans MS" panose="030F0702030302020204" pitchFamily="66" charset="0"/>
            </a:endParaRPr>
          </a:p>
          <a:p>
            <a:pPr eaLnBrk="1" hangingPunct="1"/>
            <a:endParaRPr lang="en-US"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11619">
                                            <p:txEl>
                                              <p:pRg st="0" end="0"/>
                                            </p:txEl>
                                          </p:spTgt>
                                        </p:tgtEl>
                                        <p:attrNameLst>
                                          <p:attrName>style.visibility</p:attrName>
                                        </p:attrNameLst>
                                      </p:cBhvr>
                                      <p:to>
                                        <p:strVal val="visible"/>
                                      </p:to>
                                    </p:set>
                                    <p:animEffect transition="in" filter="checkerboard(across)">
                                      <p:cBhvr>
                                        <p:cTn id="7" dur="500"/>
                                        <p:tgtEl>
                                          <p:spTgt spid="1116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457200" y="765175"/>
            <a:ext cx="8229600" cy="5360988"/>
          </a:xfrm>
        </p:spPr>
        <p:txBody>
          <a:bodyPr/>
          <a:lstStyle/>
          <a:p>
            <a:pPr algn="just" eaLnBrk="1" hangingPunct="1"/>
            <a:r>
              <a:rPr lang="en-US" sz="3600" b="1" smtClean="0">
                <a:solidFill>
                  <a:schemeClr val="bg1"/>
                </a:solidFill>
                <a:latin typeface="Comic Sans MS" panose="030F0702030302020204" pitchFamily="66" charset="0"/>
              </a:rPr>
              <a:t>Pandangan ini dibenarkan oleh IBM (Kredo Johnson And Johnson) dan Borg –Warner adalah contoh kongkret mengenai kebenaran pandangan Matsuhita. Keberhasilan pandangan tersebut sekaligus menunjukkan bahwa pandangan idial mengenai suatu bisnis bukan suatu khayalan.</a:t>
            </a:r>
            <a:endParaRPr lang="en-US" sz="36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Effect transition="in" filter="box(out)">
                                      <p:cBhvr>
                                        <p:cTn id="7" dur="500"/>
                                        <p:tgtEl>
                                          <p:spTgt spid="491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68313" y="620713"/>
            <a:ext cx="8229600" cy="1143000"/>
          </a:xfrm>
          <a:solidFill>
            <a:schemeClr val="accent2"/>
          </a:solidFill>
        </p:spPr>
        <p:txBody>
          <a:bodyPr/>
          <a:lstStyle/>
          <a:p>
            <a:pPr eaLnBrk="1" hangingPunct="1"/>
            <a:r>
              <a:rPr lang="en-US" sz="3600" b="1" smtClean="0">
                <a:solidFill>
                  <a:schemeClr val="bg1"/>
                </a:solidFill>
                <a:latin typeface="Comic Sans MS" panose="030F0702030302020204" pitchFamily="66" charset="0"/>
              </a:rPr>
              <a:t>BISNIS DAN ETIKA</a:t>
            </a:r>
            <a:endParaRPr lang="en-US" sz="3600" b="1" smtClean="0">
              <a:solidFill>
                <a:schemeClr val="bg1"/>
              </a:solidFill>
              <a:latin typeface="Comic Sans MS" panose="030F0702030302020204" pitchFamily="66" charset="0"/>
            </a:endParaRPr>
          </a:p>
        </p:txBody>
      </p:sp>
      <p:sp>
        <p:nvSpPr>
          <p:cNvPr id="50179" name="Rectangle 3"/>
          <p:cNvSpPr>
            <a:spLocks noGrp="1" noChangeArrowheads="1"/>
          </p:cNvSpPr>
          <p:nvPr>
            <p:ph type="body" idx="1"/>
          </p:nvPr>
        </p:nvSpPr>
        <p:spPr/>
        <p:txBody>
          <a:bodyPr/>
          <a:lstStyle/>
          <a:p>
            <a:pPr algn="just" eaLnBrk="1" hangingPunct="1"/>
            <a:endParaRPr lang="en-US" sz="2800" b="1" smtClean="0">
              <a:solidFill>
                <a:schemeClr val="bg1"/>
              </a:solidFill>
              <a:latin typeface="Comic Sans MS" panose="030F0702030302020204" pitchFamily="66" charset="0"/>
            </a:endParaRPr>
          </a:p>
          <a:p>
            <a:pPr algn="just" eaLnBrk="1" hangingPunct="1"/>
            <a:r>
              <a:rPr lang="en-US" sz="2800" b="1" smtClean="0">
                <a:solidFill>
                  <a:schemeClr val="bg1"/>
                </a:solidFill>
                <a:latin typeface="Comic Sans MS" panose="030F0702030302020204" pitchFamily="66" charset="0"/>
              </a:rPr>
              <a:t>Bisnis dapat berkembang menjadi sebuah profesi yang luhur atau etis. Ini berarti bisnis perlu dijalankan secara etis. Untuk itu adalah tugas ETIKA BISNIS.</a:t>
            </a:r>
            <a:endParaRPr lang="en-US" sz="2800" b="1" smtClean="0">
              <a:solidFill>
                <a:schemeClr val="bg1"/>
              </a:solidFill>
              <a:latin typeface="Comic Sans MS" panose="030F0702030302020204" pitchFamily="66" charset="0"/>
            </a:endParaRPr>
          </a:p>
          <a:p>
            <a:pPr algn="just" eaLnBrk="1" hangingPunct="1"/>
            <a:r>
              <a:rPr lang="en-US" sz="2800" b="1" smtClean="0">
                <a:solidFill>
                  <a:schemeClr val="bg1"/>
                </a:solidFill>
                <a:latin typeface="Comic Sans MS" panose="030F0702030302020204" pitchFamily="66" charset="0"/>
              </a:rPr>
              <a:t>Untuk memperlihatkan bahwa memang bisnis perlu etika, bukan hanya berdasarkan tuntutan kelangsungan bisnis itu sendiri.</a:t>
            </a:r>
            <a:endParaRPr lang="en-US" sz="28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blinds(horizontal)">
                                      <p:cBhvr>
                                        <p:cTn id="7" dur="500"/>
                                        <p:tgtEl>
                                          <p:spTgt spid="5017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0179">
                                            <p:txEl>
                                              <p:pRg st="1" end="1"/>
                                            </p:txEl>
                                          </p:spTgt>
                                        </p:tgtEl>
                                        <p:attrNameLst>
                                          <p:attrName>style.visibility</p:attrName>
                                        </p:attrNameLst>
                                      </p:cBhvr>
                                      <p:to>
                                        <p:strVal val="visible"/>
                                      </p:to>
                                    </p:set>
                                    <p:anim calcmode="lin" valueType="num">
                                      <p:cBhvr additive="base">
                                        <p:cTn id="10" dur="500" fill="hold"/>
                                        <p:tgtEl>
                                          <p:spTgt spid="50179">
                                            <p:txEl>
                                              <p:pRg st="1" end="1"/>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50179">
                                            <p:txEl>
                                              <p:pRg st="1" end="1"/>
                                            </p:txEl>
                                          </p:spTgt>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0179">
                                            <p:txEl>
                                              <p:pRg st="2" end="2"/>
                                            </p:txEl>
                                          </p:spTgt>
                                        </p:tgtEl>
                                        <p:attrNameLst>
                                          <p:attrName>style.visibility</p:attrName>
                                        </p:attrNameLst>
                                      </p:cBhvr>
                                      <p:to>
                                        <p:strVal val="visible"/>
                                      </p:to>
                                    </p:set>
                                    <p:anim calcmode="lin" valueType="num">
                                      <p:cBhvr additive="base">
                                        <p:cTn id="14" dur="500" fill="hold"/>
                                        <p:tgtEl>
                                          <p:spTgt spid="50179">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017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p:bldP spid="50179"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path path="rect">
            <a:fillToRect t="100000" r="100000"/>
          </a:path>
        </a:gra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68313" y="260350"/>
            <a:ext cx="8229600" cy="1143000"/>
          </a:xfrm>
          <a:solidFill>
            <a:schemeClr val="accent2"/>
          </a:solidFill>
        </p:spPr>
        <p:txBody>
          <a:bodyPr/>
          <a:lstStyle/>
          <a:p>
            <a:pPr eaLnBrk="1" hangingPunct="1"/>
            <a:r>
              <a:rPr lang="en-US" sz="3200" b="1" smtClean="0">
                <a:solidFill>
                  <a:schemeClr val="bg1"/>
                </a:solidFill>
                <a:latin typeface="Comic Sans MS" panose="030F0702030302020204" pitchFamily="66" charset="0"/>
              </a:rPr>
              <a:t>V. MITOS BISNIS AMORAL</a:t>
            </a:r>
            <a:endParaRPr lang="en-US" sz="3200" b="1" smtClean="0">
              <a:solidFill>
                <a:schemeClr val="bg1"/>
              </a:solidFill>
              <a:latin typeface="Comic Sans MS" panose="030F0702030302020204" pitchFamily="66" charset="0"/>
            </a:endParaRPr>
          </a:p>
        </p:txBody>
      </p:sp>
      <p:sp>
        <p:nvSpPr>
          <p:cNvPr id="59395" name="Rectangle 3"/>
          <p:cNvSpPr>
            <a:spLocks noGrp="1" noChangeArrowheads="1"/>
          </p:cNvSpPr>
          <p:nvPr>
            <p:ph type="body" idx="1"/>
          </p:nvPr>
        </p:nvSpPr>
        <p:spPr/>
        <p:txBody>
          <a:bodyPr/>
          <a:lstStyle/>
          <a:p>
            <a:pPr algn="just" eaLnBrk="1" hangingPunct="1"/>
            <a:r>
              <a:rPr lang="en-US" b="1" smtClean="0">
                <a:solidFill>
                  <a:schemeClr val="accent2"/>
                </a:solidFill>
                <a:latin typeface="Comic Sans MS" panose="030F0702030302020204" pitchFamily="66" charset="0"/>
              </a:rPr>
              <a:t>Bisnis adalah bisnis. Bisnis jangan dicampur adukkan dengan etika. Demikian ungkapan yang sering kita dengar yang menggambarkan hubungan antara bisnis dan etika sebagai dua hal yang terpisah satu sama lain. Inilah ungkapan yang oleh De George disebut sebagai mitos bisnis amoral.</a:t>
            </a:r>
            <a:endParaRPr lang="en-US" b="1"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linds(vertical)">
                                      <p:cBhvr>
                                        <p:cTn id="7" dur="500"/>
                                        <p:tgtEl>
                                          <p:spTgt spid="5939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9395">
                                            <p:txEl>
                                              <p:pRg st="0" end="0"/>
                                            </p:txEl>
                                          </p:spTgt>
                                        </p:tgtEl>
                                        <p:attrNameLst>
                                          <p:attrName>style.visibility</p:attrName>
                                        </p:attrNameLst>
                                      </p:cBhvr>
                                      <p:to>
                                        <p:strVal val="visible"/>
                                      </p:to>
                                    </p:set>
                                    <p:anim calcmode="lin" valueType="num">
                                      <p:cBhvr additive="base">
                                        <p:cTn id="10" dur="500" fill="hold"/>
                                        <p:tgtEl>
                                          <p:spTgt spid="59395">
                                            <p:txEl>
                                              <p:pRg st="0" end="0"/>
                                            </p:txEl>
                                          </p:spTgt>
                                        </p:tgtEl>
                                        <p:attrNameLst>
                                          <p:attrName>ppt_x</p:attrName>
                                        </p:attrNameLst>
                                      </p:cBhvr>
                                      <p:tavLst>
                                        <p:tav tm="0">
                                          <p:val>
                                            <p:strVal val="1+#ppt_w/2"/>
                                          </p:val>
                                        </p:tav>
                                        <p:tav tm="100000">
                                          <p:val>
                                            <p:strVal val="#ppt_x"/>
                                          </p:val>
                                        </p:tav>
                                      </p:tavLst>
                                    </p:anim>
                                    <p:anim calcmode="lin" valueType="num">
                                      <p:cBhvr additive="base">
                                        <p:cTn id="11" dur="500" fill="hold"/>
                                        <p:tgtEl>
                                          <p:spTgt spid="5939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animBg="1"/>
      <p:bldP spid="59395"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noChangeArrowheads="1"/>
          </p:cNvSpPr>
          <p:nvPr>
            <p:ph type="body" idx="1"/>
          </p:nvPr>
        </p:nvSpPr>
        <p:spPr>
          <a:xfrm>
            <a:off x="468313" y="981075"/>
            <a:ext cx="8229600" cy="4525963"/>
          </a:xfrm>
        </p:spPr>
        <p:txBody>
          <a:bodyPr/>
          <a:lstStyle/>
          <a:p>
            <a:pPr algn="just" eaLnBrk="1" hangingPunct="1">
              <a:lnSpc>
                <a:spcPct val="90000"/>
              </a:lnSpc>
            </a:pPr>
            <a:r>
              <a:rPr lang="en-US" b="1" smtClean="0">
                <a:solidFill>
                  <a:schemeClr val="bg1"/>
                </a:solidFill>
                <a:latin typeface="Comic Sans MS" panose="030F0702030302020204" pitchFamily="66" charset="0"/>
              </a:rPr>
              <a:t>Untuk memperlihatkan kebenaran mitos bisnis amoral tersebut, bisnis diibaratkan sebagai judi yang menghalalkan segala cara untuk menang, untuk memperoleh keuntungan. Atas dasar itu muncul beberapa argumentasi bahwa antara bisnis dan etika tidak ada hubungan sama sekali, argumentasi itu adalah sebagai berikut :</a:t>
            </a:r>
            <a:endParaRPr lang="en-US" b="1" smtClean="0">
              <a:solidFill>
                <a:schemeClr val="bg1"/>
              </a:solidFill>
              <a:latin typeface="Comic Sans MS" panose="030F0702030302020204" pitchFamily="66" charset="0"/>
            </a:endParaRPr>
          </a:p>
          <a:p>
            <a:pPr algn="just" eaLnBrk="1" hangingPunct="1">
              <a:lnSpc>
                <a:spcPct val="90000"/>
              </a:lnSpc>
            </a:pPr>
            <a:endParaRPr 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12643">
                                            <p:txEl>
                                              <p:pRg st="0" end="0"/>
                                            </p:txEl>
                                          </p:spTgt>
                                        </p:tgtEl>
                                        <p:attrNameLst>
                                          <p:attrName>style.visibility</p:attrName>
                                        </p:attrNameLst>
                                      </p:cBhvr>
                                      <p:to>
                                        <p:strVal val="visible"/>
                                      </p:to>
                                    </p:set>
                                    <p:animEffect transition="in" filter="box(in)">
                                      <p:cBhvr>
                                        <p:cTn id="7" dur="500"/>
                                        <p:tgtEl>
                                          <p:spTgt spid="1126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a:xfrm>
            <a:off x="342900" y="571500"/>
            <a:ext cx="8229600" cy="5289550"/>
          </a:xfrm>
        </p:spPr>
        <p:txBody>
          <a:bodyPr/>
          <a:lstStyle/>
          <a:p>
            <a:pPr marL="609600" indent="-609600" algn="just" eaLnBrk="1" hangingPunct="1">
              <a:buFontTx/>
              <a:buAutoNum type="arabicPeriod"/>
            </a:pPr>
            <a:r>
              <a:rPr lang="en-US" sz="3600" b="1" smtClean="0">
                <a:solidFill>
                  <a:schemeClr val="bg1"/>
                </a:solidFill>
                <a:latin typeface="Comic Sans MS" panose="030F0702030302020204" pitchFamily="66" charset="0"/>
              </a:rPr>
              <a:t>Seperti halnya judi bisnis adalah sebuah bentuk persaingan (yang mengutamakan kepentingan pribadi) yang utama bagi orang bisnis adalah bagaimana bisa menang didalam persaingan yang ketat dan bagaimana bisa untung sebesar-besarnya, Berarti etika tidak memiliki temapt dan tidak relevan untuk kegiatan bisnis.</a:t>
            </a:r>
            <a:endParaRPr lang="en-US" sz="36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box(in)">
                                      <p:cBhvr>
                                        <p:cTn id="7" dur="500"/>
                                        <p:tgtEl>
                                          <p:spTgt spid="604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457200" y="836613"/>
            <a:ext cx="8229600" cy="5289550"/>
          </a:xfrm>
        </p:spPr>
        <p:txBody>
          <a:bodyPr/>
          <a:lstStyle/>
          <a:p>
            <a:pPr marL="609600" indent="-609600" algn="just" eaLnBrk="1" hangingPunct="1">
              <a:buFontTx/>
              <a:buNone/>
            </a:pPr>
            <a:r>
              <a:rPr lang="en-US" sz="2800" b="1" smtClean="0">
                <a:solidFill>
                  <a:schemeClr val="accent2"/>
                </a:solidFill>
                <a:latin typeface="Comic Sans MS" panose="030F0702030302020204" pitchFamily="66" charset="0"/>
              </a:rPr>
              <a:t>2. 	</a:t>
            </a:r>
            <a:r>
              <a:rPr lang="en-US" sz="3600" b="1" smtClean="0">
                <a:solidFill>
                  <a:schemeClr val="accent2"/>
                </a:solidFill>
                <a:latin typeface="Comic Sans MS" panose="030F0702030302020204" pitchFamily="66" charset="0"/>
              </a:rPr>
              <a:t>Aturan yang digunakan di dalam permainan penuh persaingan, ini akan berbeda dari aturan yang ada dan dikenal didalam kehidupan sosial. Karena itu bisnis tidak dapat dinilai dengan aturan moral sebagaimana yang kita temukan di dalam kehidupan sosial pada umumnya.</a:t>
            </a:r>
            <a:endParaRPr lang="en-US" sz="3600" b="1"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animEffect transition="in" filter="box(in)">
                                      <p:cBhvr>
                                        <p:cTn id="7" dur="500"/>
                                        <p:tgtEl>
                                          <p:spTgt spid="512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tile tx="0" ty="0" sx="100000" sy="100000" flip="none" algn="tl"/>
        </a:blipFill>
        <a:effectLst/>
      </p:bgPr>
    </p:bg>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457200" y="925513"/>
            <a:ext cx="8229600" cy="5289550"/>
          </a:xfrm>
        </p:spPr>
        <p:txBody>
          <a:bodyPr/>
          <a:lstStyle/>
          <a:p>
            <a:pPr marL="609600" indent="-609600" algn="just" eaLnBrk="1" hangingPunct="1">
              <a:buFontTx/>
              <a:buAutoNum type="alphaUcPeriod" startAt="3"/>
            </a:pPr>
            <a:r>
              <a:rPr lang="en-US" sz="3600" b="1" smtClean="0">
                <a:solidFill>
                  <a:schemeClr val="accent2"/>
                </a:solidFill>
                <a:latin typeface="Comic Sans MS" panose="030F0702030302020204" pitchFamily="66" charset="0"/>
              </a:rPr>
              <a:t>Ditengah persaingan bisnis yang ketat, orang yang masih mempertahankan etika dan moralitas akan kalah, merugi dan tersingkir dengan sendirinya. Oleh karena itu orang bisnis tidak perlu memperhatikan norma dan nilai moral.</a:t>
            </a:r>
            <a:endParaRPr lang="en-US" sz="3600" b="1"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 calcmode="lin" valueType="num">
                                      <p:cBhvr additive="base">
                                        <p:cTn id="7" dur="500" fill="hold"/>
                                        <p:tgtEl>
                                          <p:spTgt spid="522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222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CCFF"/>
            </a:gs>
            <a:gs pos="100000">
              <a:srgbClr val="FFFFCC"/>
            </a:gs>
          </a:gsLst>
          <a:path path="rect">
            <a:fillToRect t="100000" r="100000"/>
          </a:path>
        </a:gradFill>
        <a:effectLst/>
      </p:bgPr>
    </p:bg>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457200" y="1052513"/>
            <a:ext cx="8229600" cy="5073650"/>
          </a:xfrm>
        </p:spPr>
        <p:txBody>
          <a:bodyPr/>
          <a:lstStyle/>
          <a:p>
            <a:pPr algn="just" eaLnBrk="1" hangingPunct="1"/>
            <a:r>
              <a:rPr lang="en-US" sz="3300" b="1" smtClean="0">
                <a:solidFill>
                  <a:schemeClr val="accent2"/>
                </a:solidFill>
                <a:latin typeface="Comic Sans MS" panose="030F0702030302020204" pitchFamily="66" charset="0"/>
              </a:rPr>
              <a:t>Bagi orang bisnis yang menginginkan agar bisnisnya bertahan lama dan sukses tidak hanya dari segi material tapi dalam arti seluas-luasnya, mitos bisnis amoral sulit dipertahankan. Pengalaman bisnis mereka memperlihatkan bahwa mitos bisnis amoral sama sekali tidak benar.</a:t>
            </a:r>
            <a:endParaRPr lang="en-US" sz="3300" b="1"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ox(in)">
                                      <p:cBhvr>
                                        <p:cTn id="7" dur="500"/>
                                        <p:tgtEl>
                                          <p:spTgt spid="532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noChangeArrowheads="1"/>
          </p:cNvSpPr>
          <p:nvPr>
            <p:ph type="body" idx="1"/>
          </p:nvPr>
        </p:nvSpPr>
        <p:spPr>
          <a:xfrm>
            <a:off x="457200" y="688975"/>
            <a:ext cx="8229600" cy="4525963"/>
          </a:xfrm>
        </p:spPr>
        <p:txBody>
          <a:bodyPr/>
          <a:lstStyle/>
          <a:p>
            <a:pPr algn="just" eaLnBrk="1" hangingPunct="1">
              <a:lnSpc>
                <a:spcPct val="120000"/>
              </a:lnSpc>
            </a:pPr>
            <a:r>
              <a:rPr lang="en-US" sz="3600" b="1" smtClean="0">
                <a:solidFill>
                  <a:schemeClr val="bg1"/>
                </a:solidFill>
                <a:latin typeface="Comic Sans MS" panose="030F0702030302020204" pitchFamily="66" charset="0"/>
              </a:rPr>
              <a:t>Kenyataan bahwa IBM (Johnson and Johnson) dan beberapa perusahaan besar kelas dunia, berhasil karena memegang teguh kode etis atau komitmen moral tertentu sudah membuktikan ketidakbenaran mitos tersebut; sebab:</a:t>
            </a:r>
            <a:endParaRPr lang="en-US" sz="3600" b="1" smtClean="0">
              <a:solidFill>
                <a:schemeClr val="bg1"/>
              </a:solidFill>
              <a:latin typeface="Comic Sans MS" panose="030F0702030302020204" pitchFamily="66" charset="0"/>
            </a:endParaRPr>
          </a:p>
          <a:p>
            <a:pPr eaLnBrk="1" hangingPunct="1">
              <a:lnSpc>
                <a:spcPct val="120000"/>
              </a:lnSpc>
            </a:pPr>
            <a:endParaRPr lang="en-US" sz="36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13667">
                                            <p:txEl>
                                              <p:pRg st="0" end="0"/>
                                            </p:txEl>
                                          </p:spTgt>
                                        </p:tgtEl>
                                        <p:attrNameLst>
                                          <p:attrName>style.visibility</p:attrName>
                                        </p:attrNameLst>
                                      </p:cBhvr>
                                      <p:to>
                                        <p:strVal val="visible"/>
                                      </p:to>
                                    </p:set>
                                    <p:anim calcmode="lin" valueType="num">
                                      <p:cBhvr additive="base">
                                        <p:cTn id="7" dur="500" fill="hold"/>
                                        <p:tgtEl>
                                          <p:spTgt spid="1136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366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457200" y="500063"/>
            <a:ext cx="8229600" cy="5360987"/>
          </a:xfrm>
        </p:spPr>
        <p:txBody>
          <a:bodyPr/>
          <a:lstStyle/>
          <a:p>
            <a:pPr algn="just" eaLnBrk="1" hangingPunct="1"/>
            <a:r>
              <a:rPr lang="en-US" sz="3000" smtClean="0">
                <a:solidFill>
                  <a:schemeClr val="bg1"/>
                </a:solidFill>
                <a:latin typeface="Comic Sans MS" panose="030F0702030302020204" pitchFamily="66" charset="0"/>
              </a:rPr>
              <a:t>Bisnis memang sering diibaratkan dengan judi atau permainan penuh persaingan ketat, namun tidak sepenuhnya bisnis sama dengan judi atau permainan. Bisnis memang perlu menerapkan cara dan strategi yang tepat agar bisa berhasil, namun cara dan strategi diperhitungkan dengan matang, sehingga tidak merugikan pihak lain. Karena didalam bisnis ada nilai manusiawi yang dipertaruhkan, maka cara dan strategi untuk menangpun harus manusiawi dengan kata lain cara dan strategi bisnis harus Etis.</a:t>
            </a:r>
            <a:endParaRPr lang="en-US" sz="3000"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1443">
                                            <p:txEl>
                                              <p:pRg st="0" end="0"/>
                                            </p:txEl>
                                          </p:spTgt>
                                        </p:tgtEl>
                                        <p:attrNameLst>
                                          <p:attrName>style.visibility</p:attrName>
                                        </p:attrNameLst>
                                      </p:cBhvr>
                                      <p:to>
                                        <p:strVal val="visible"/>
                                      </p:to>
                                    </p:set>
                                    <p:animEffect transition="in" filter="blinds(horizontal)">
                                      <p:cBhvr>
                                        <p:cTn id="7" dur="500"/>
                                        <p:tgtEl>
                                          <p:spTgt spid="614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rotWithShape="0">
          <a:gsLst>
            <a:gs pos="0">
              <a:srgbClr val="FA3000"/>
            </a:gs>
            <a:gs pos="50000">
              <a:srgbClr val="FFFFCC"/>
            </a:gs>
            <a:gs pos="100000">
              <a:srgbClr val="FA3000"/>
            </a:gs>
          </a:gsLst>
          <a:lin ang="2700000" scaled="1"/>
        </a:gradFill>
        <a:effectLst/>
      </p:bgPr>
    </p:bg>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457200" y="981075"/>
            <a:ext cx="8229600" cy="5145088"/>
          </a:xfrm>
        </p:spPr>
        <p:txBody>
          <a:bodyPr/>
          <a:lstStyle/>
          <a:p>
            <a:pPr algn="just" eaLnBrk="1" hangingPunct="1">
              <a:buFontTx/>
              <a:buNone/>
            </a:pPr>
            <a:r>
              <a:rPr lang="en-US" sz="3600" smtClean="0">
                <a:solidFill>
                  <a:schemeClr val="accent2"/>
                </a:solidFill>
                <a:latin typeface="Comic Sans MS" panose="030F0702030302020204" pitchFamily="66" charset="0"/>
              </a:rPr>
              <a:t>Seperti dikatakan Richard De George “ bisnis seperti kegiatan sosial lainnya, dan mustahil bisa dijalankan tanpa ada latar belakang moral. Apabila orang yang terlibat di dalam bisnis (pembeli, penjual, produsen, manager, karyawan dan konsumen) bertindak secara amoral maka bisnis akan segera berhenti.</a:t>
            </a:r>
            <a:endParaRPr lang="en-US" sz="3600"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anim calcmode="lin" valueType="num">
                                      <p:cBhvr additive="base">
                                        <p:cTn id="7" dur="500" fill="hold"/>
                                        <p:tgtEl>
                                          <p:spTgt spid="624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246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5E9EFF"/>
            </a:gs>
            <a:gs pos="39999">
              <a:srgbClr val="85C2FF"/>
            </a:gs>
            <a:gs pos="70000">
              <a:srgbClr val="C4D6EB"/>
            </a:gs>
            <a:gs pos="100000">
              <a:srgbClr val="FFEBFA"/>
            </a:gs>
          </a:gsLst>
          <a:path path="shape">
            <a:fillToRect l="50000" t="50000" r="50000" b="50000"/>
          </a:path>
        </a:gradFill>
        <a:effectLst/>
      </p:bgPr>
    </p:bg>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457200" y="642938"/>
            <a:ext cx="8229600" cy="5073650"/>
          </a:xfrm>
        </p:spPr>
        <p:txBody>
          <a:bodyPr/>
          <a:lstStyle/>
          <a:p>
            <a:pPr algn="just" eaLnBrk="1" hangingPunct="1">
              <a:lnSpc>
                <a:spcPct val="120000"/>
              </a:lnSpc>
            </a:pPr>
            <a:r>
              <a:rPr lang="en-US" sz="3400" b="1" smtClean="0">
                <a:solidFill>
                  <a:schemeClr val="accent2"/>
                </a:solidFill>
                <a:latin typeface="Comic Sans MS" panose="030F0702030302020204" pitchFamily="66" charset="0"/>
              </a:rPr>
              <a:t>Harus dibedakan anatara Legalitas dan Moralitas suatu kegiatan mungkin saja legal karena ada dasar hukumnya. Secara legal praktek tersebut tidak ada salahnya karena sudah sesuai dengan aturan (entah melalui kolusi, suap dll) namun tidak dengan sendirinya praktek ini dibenarkan secara moral.</a:t>
            </a:r>
            <a:endParaRPr lang="en-US" sz="3400" b="1"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3491">
                                            <p:txEl>
                                              <p:pRg st="0" end="0"/>
                                            </p:txEl>
                                          </p:spTgt>
                                        </p:tgtEl>
                                        <p:attrNameLst>
                                          <p:attrName>style.visibility</p:attrName>
                                        </p:attrNameLst>
                                      </p:cBhvr>
                                      <p:to>
                                        <p:strVal val="visible"/>
                                      </p:to>
                                    </p:set>
                                    <p:animEffect transition="in" filter="box(in)">
                                      <p:cBhvr>
                                        <p:cTn id="7" dur="500"/>
                                        <p:tgtEl>
                                          <p:spTgt spid="634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457200" y="641350"/>
            <a:ext cx="8229600" cy="5145088"/>
          </a:xfrm>
        </p:spPr>
        <p:txBody>
          <a:bodyPr/>
          <a:lstStyle/>
          <a:p>
            <a:pPr algn="just" eaLnBrk="1" hangingPunct="1">
              <a:lnSpc>
                <a:spcPct val="110000"/>
              </a:lnSpc>
            </a:pPr>
            <a:r>
              <a:rPr lang="en-US" sz="3000" b="1" smtClean="0">
                <a:solidFill>
                  <a:schemeClr val="bg1"/>
                </a:solidFill>
                <a:latin typeface="Comic Sans MS" panose="030F0702030302020204" pitchFamily="66" charset="0"/>
              </a:rPr>
              <a:t>Pemberitaan surat pembaca dan berbagai aksi protes yang terjadi dimana-mana (khususnya di dunia barat) yang mengecam pelanggaran didalam kegiatan bisnis, menunjukkan masih banyak orang atau kelompok (misalnya lingkungan hidup, konsumen, buruh, wanita dan sejenisnya) mengharapkan bisnis dijalankan secara baik dan etis dengan memperhatikan masalah lingkunagn, hak konsumen, hak buruh dsb.</a:t>
            </a:r>
            <a:endParaRPr lang="en-US" sz="3000" b="1" smtClean="0">
              <a:solidFill>
                <a:schemeClr val="bg1"/>
              </a:solidFill>
              <a:latin typeface="Comic Sans MS" panose="030F0702030302020204" pitchFamily="66" charset="0"/>
            </a:endParaRPr>
          </a:p>
          <a:p>
            <a:pPr eaLnBrk="1" hangingPunct="1">
              <a:lnSpc>
                <a:spcPct val="110000"/>
              </a:lnSpc>
            </a:pPr>
            <a:endParaRPr lang="en-US" sz="30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animEffect transition="in" filter="box(in)">
                                      <p:cBhvr>
                                        <p:cTn id="7" dur="500"/>
                                        <p:tgtEl>
                                          <p:spTgt spid="1146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68313" y="404813"/>
            <a:ext cx="8229600" cy="1143000"/>
          </a:xfrm>
          <a:solidFill>
            <a:schemeClr val="accent2"/>
          </a:solidFill>
        </p:spPr>
        <p:txBody>
          <a:bodyPr/>
          <a:lstStyle/>
          <a:p>
            <a:pPr algn="l" eaLnBrk="1" hangingPunct="1"/>
            <a:r>
              <a:rPr lang="en-US" sz="3200" b="1" smtClean="0">
                <a:solidFill>
                  <a:schemeClr val="bg1"/>
                </a:solidFill>
                <a:latin typeface="Comic Sans MS" panose="030F0702030302020204" pitchFamily="66" charset="0"/>
              </a:rPr>
              <a:t>KEUNTUNGAN DAN ETIKA</a:t>
            </a:r>
            <a:endParaRPr lang="en-US" sz="3200" b="1" smtClean="0">
              <a:solidFill>
                <a:schemeClr val="bg1"/>
              </a:solidFill>
              <a:latin typeface="Comic Sans MS" panose="030F0702030302020204" pitchFamily="66" charset="0"/>
            </a:endParaRPr>
          </a:p>
        </p:txBody>
      </p:sp>
      <p:sp>
        <p:nvSpPr>
          <p:cNvPr id="54275" name="Rectangle 3"/>
          <p:cNvSpPr>
            <a:spLocks noGrp="1" noChangeArrowheads="1"/>
          </p:cNvSpPr>
          <p:nvPr>
            <p:ph type="body" idx="1"/>
          </p:nvPr>
        </p:nvSpPr>
        <p:spPr/>
        <p:txBody>
          <a:bodyPr/>
          <a:lstStyle/>
          <a:p>
            <a:pPr algn="just" eaLnBrk="1" hangingPunct="1"/>
            <a:r>
              <a:rPr lang="en-US" b="1" smtClean="0">
                <a:solidFill>
                  <a:schemeClr val="bg1"/>
                </a:solidFill>
                <a:latin typeface="Comic Sans MS" panose="030F0702030302020204" pitchFamily="66" charset="0"/>
              </a:rPr>
              <a:t>Perlu digaris bawahi bahwa tujuan utama bisnis adalah mengejar keuntungan walaupun bukan tujuan satu-satunya sebagaimana yang dianut pada pandangan bisnis yang idial dari sudut etika keuntungan bukan hal yang buruk, bahkan secara moral keuntungan merupakan sesuatu yang baik dan diterima karena:</a:t>
            </a:r>
            <a:endParaRPr lang="en-US"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4274"/>
                                        </p:tgtEl>
                                        <p:attrNameLst>
                                          <p:attrName>style.visibility</p:attrName>
                                        </p:attrNameLst>
                                      </p:cBhvr>
                                      <p:to>
                                        <p:strVal val="visible"/>
                                      </p:to>
                                    </p:set>
                                    <p:anim calcmode="lin" valueType="num">
                                      <p:cBhvr additive="base">
                                        <p:cTn id="7" dur="500" fill="hold"/>
                                        <p:tgtEl>
                                          <p:spTgt spid="54274"/>
                                        </p:tgtEl>
                                        <p:attrNameLst>
                                          <p:attrName>ppt_x</p:attrName>
                                        </p:attrNameLst>
                                      </p:cBhvr>
                                      <p:tavLst>
                                        <p:tav tm="0">
                                          <p:val>
                                            <p:strVal val="#ppt_x"/>
                                          </p:val>
                                        </p:tav>
                                        <p:tav tm="100000">
                                          <p:val>
                                            <p:strVal val="#ppt_x"/>
                                          </p:val>
                                        </p:tav>
                                      </p:tavLst>
                                    </p:anim>
                                    <p:anim calcmode="lin" valueType="num">
                                      <p:cBhvr additive="base">
                                        <p:cTn id="8" dur="500" fill="hold"/>
                                        <p:tgtEl>
                                          <p:spTgt spid="54274"/>
                                        </p:tgtEl>
                                        <p:attrNameLst>
                                          <p:attrName>ppt_y</p:attrName>
                                        </p:attrNameLst>
                                      </p:cBhvr>
                                      <p:tavLst>
                                        <p:tav tm="0">
                                          <p:val>
                                            <p:strVal val="1+#ppt_h/2"/>
                                          </p:val>
                                        </p:tav>
                                        <p:tav tm="100000">
                                          <p:val>
                                            <p:strVal val="#ppt_y"/>
                                          </p:val>
                                        </p:tav>
                                      </p:tavLst>
                                    </p:anim>
                                  </p:childTnLst>
                                </p:cTn>
                              </p:par>
                              <p:par>
                                <p:cTn id="9" presetID="5" presetClass="entr" presetSubtype="10" fill="hold" grpId="0" nodeType="withEffect">
                                  <p:stCondLst>
                                    <p:cond delay="0"/>
                                  </p:stCondLst>
                                  <p:childTnLst>
                                    <p:set>
                                      <p:cBhvr>
                                        <p:cTn id="10" dur="1" fill="hold">
                                          <p:stCondLst>
                                            <p:cond delay="0"/>
                                          </p:stCondLst>
                                        </p:cTn>
                                        <p:tgtEl>
                                          <p:spTgt spid="54275">
                                            <p:txEl>
                                              <p:pRg st="0" end="0"/>
                                            </p:txEl>
                                          </p:spTgt>
                                        </p:tgtEl>
                                        <p:attrNameLst>
                                          <p:attrName>style.visibility</p:attrName>
                                        </p:attrNameLst>
                                      </p:cBhvr>
                                      <p:to>
                                        <p:strVal val="visible"/>
                                      </p:to>
                                    </p:set>
                                    <p:animEffect transition="in" filter="checkerboard(across)">
                                      <p:cBhvr>
                                        <p:cTn id="11" dur="500"/>
                                        <p:tgtEl>
                                          <p:spTgt spid="542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animBg="1"/>
      <p:bldP spid="54275"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a:xfrm>
            <a:off x="457200" y="571500"/>
            <a:ext cx="8229600" cy="5073650"/>
          </a:xfrm>
        </p:spPr>
        <p:txBody>
          <a:bodyPr/>
          <a:lstStyle/>
          <a:p>
            <a:pPr marL="609600" indent="-609600" algn="just" eaLnBrk="1" hangingPunct="1">
              <a:spcBef>
                <a:spcPct val="0"/>
              </a:spcBef>
              <a:spcAft>
                <a:spcPts val="1200"/>
              </a:spcAft>
              <a:buFontTx/>
              <a:buAutoNum type="arabicPeriod"/>
            </a:pPr>
            <a:r>
              <a:rPr lang="en-US" sz="3000" b="1" smtClean="0"/>
              <a:t>Keuntungan memungkinkan perusahaan bertahan didalam kegiatan bisnisnya.</a:t>
            </a:r>
            <a:endParaRPr lang="en-US" sz="3000" b="1" smtClean="0"/>
          </a:p>
          <a:p>
            <a:pPr marL="609600" indent="-609600" algn="just" eaLnBrk="1" hangingPunct="1">
              <a:spcBef>
                <a:spcPct val="0"/>
              </a:spcBef>
              <a:spcAft>
                <a:spcPts val="1200"/>
              </a:spcAft>
              <a:buFontTx/>
              <a:buAutoNum type="arabicPeriod"/>
            </a:pPr>
            <a:r>
              <a:rPr lang="en-US" sz="3000" b="1" smtClean="0"/>
              <a:t>Tanpa keuntungan tidak ada orang yang menanamkan modalnya, sehingga tidak terjadi kegiatan ekonomi yang produktif untuk memacu pertumbuhan ekonomi.</a:t>
            </a:r>
            <a:endParaRPr lang="en-US" sz="3000" b="1" smtClean="0"/>
          </a:p>
          <a:p>
            <a:pPr marL="609600" indent="-609600" algn="just" eaLnBrk="1" hangingPunct="1">
              <a:buFontTx/>
              <a:buAutoNum type="arabicPeriod"/>
            </a:pPr>
            <a:r>
              <a:rPr lang="en-US" sz="3000" b="1" smtClean="0"/>
              <a:t>Keuntungan memungkinkan perusahaan dapat mengembangkan terus usahanya sehingga dapat membuka lapangan kerja baru dan ini dapat memajukan ekonomi nasional.</a:t>
            </a:r>
            <a:endParaRPr lang="en-US" sz="3000" b="1"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box(in)">
                                      <p:cBhvr>
                                        <p:cTn id="7" dur="500"/>
                                        <p:tgtEl>
                                          <p:spTgt spid="55299">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5299">
                                            <p:txEl>
                                              <p:pRg st="1" end="1"/>
                                            </p:txEl>
                                          </p:spTgt>
                                        </p:tgtEl>
                                        <p:attrNameLst>
                                          <p:attrName>style.visibility</p:attrName>
                                        </p:attrNameLst>
                                      </p:cBhvr>
                                      <p:to>
                                        <p:strVal val="visible"/>
                                      </p:to>
                                    </p:set>
                                    <p:animEffect transition="in" filter="box(in)">
                                      <p:cBhvr>
                                        <p:cTn id="10" dur="500"/>
                                        <p:tgtEl>
                                          <p:spTgt spid="55299">
                                            <p:txEl>
                                              <p:pRg st="1" end="1"/>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5299">
                                            <p:txEl>
                                              <p:pRg st="2" end="2"/>
                                            </p:txEl>
                                          </p:spTgt>
                                        </p:tgtEl>
                                        <p:attrNameLst>
                                          <p:attrName>style.visibility</p:attrName>
                                        </p:attrNameLst>
                                      </p:cBhvr>
                                      <p:to>
                                        <p:strVal val="visible"/>
                                      </p:to>
                                    </p:set>
                                    <p:animEffect transition="in" filter="box(in)">
                                      <p:cBhvr>
                                        <p:cTn id="13"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714375" y="336550"/>
            <a:ext cx="7961313" cy="5037138"/>
          </a:xfrm>
        </p:spPr>
        <p:txBody>
          <a:bodyPr/>
          <a:lstStyle/>
          <a:p>
            <a:pPr algn="just" eaLnBrk="1" hangingPunct="1">
              <a:lnSpc>
                <a:spcPct val="150000"/>
              </a:lnSpc>
            </a:pPr>
            <a:r>
              <a:rPr lang="en-US" sz="3600" b="1" smtClean="0">
                <a:solidFill>
                  <a:schemeClr val="accent2"/>
                </a:solidFill>
                <a:latin typeface="Comic Sans MS" panose="030F0702030302020204" pitchFamily="66" charset="0"/>
              </a:rPr>
              <a:t>Ada beberapa argumen yang dapat diajukan justru demi memperoleh keuntungan etika sangat dibutuhkan :</a:t>
            </a:r>
            <a:endParaRPr lang="en-US" sz="3600" b="1"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diamond(out)">
                                      <p:cBhvr>
                                        <p:cTn id="7" dur="2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6" name="Rectangle 4"/>
          <p:cNvSpPr>
            <a:spLocks noGrp="1" noChangeArrowheads="1"/>
          </p:cNvSpPr>
          <p:nvPr>
            <p:ph type="body" idx="1"/>
          </p:nvPr>
        </p:nvSpPr>
        <p:spPr>
          <a:xfrm>
            <a:off x="457200" y="714375"/>
            <a:ext cx="8229600" cy="5145088"/>
          </a:xfrm>
          <a:noFill/>
        </p:spPr>
        <p:txBody>
          <a:bodyPr/>
          <a:lstStyle/>
          <a:p>
            <a:pPr algn="just" eaLnBrk="1" hangingPunct="1">
              <a:lnSpc>
                <a:spcPct val="110000"/>
              </a:lnSpc>
            </a:pPr>
            <a:r>
              <a:rPr lang="en-US" sz="3000" b="1" smtClean="0">
                <a:solidFill>
                  <a:schemeClr val="bg1"/>
                </a:solidFill>
                <a:latin typeface="Comic Sans MS" panose="030F0702030302020204" pitchFamily="66" charset="0"/>
              </a:rPr>
              <a:t>Pada bisnis modern dewasa ini para pelaku bisnis dituntut menjadi orang yang profesional pada bidangnya. Kaum profesional bisnis dituntut untuk kinerja tertentu berada diatas kinerja rata-rata pelaku bisnis amatir. Kinerja yang menjadi pra syarat keberhasilan bisnis juga menyangkut komitmen moral, integritas moral, disiplin, loyalitas dsb. Yang lama kelamaan akan berkembang menjadi etos bisnis.</a:t>
            </a:r>
            <a:endParaRPr lang="en-US" sz="30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5716">
                                            <p:txEl>
                                              <p:pRg st="0" end="0"/>
                                            </p:txEl>
                                          </p:spTgt>
                                        </p:tgtEl>
                                        <p:attrNameLst>
                                          <p:attrName>style.visibility</p:attrName>
                                        </p:attrNameLst>
                                      </p:cBhvr>
                                      <p:to>
                                        <p:strVal val="visible"/>
                                      </p:to>
                                    </p:set>
                                    <p:anim calcmode="lin" valueType="num">
                                      <p:cBhvr>
                                        <p:cTn id="7" dur="500" fill="hold"/>
                                        <p:tgtEl>
                                          <p:spTgt spid="11571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571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157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6"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457200" y="639763"/>
            <a:ext cx="8229600" cy="5289550"/>
          </a:xfrm>
        </p:spPr>
        <p:txBody>
          <a:bodyPr/>
          <a:lstStyle/>
          <a:p>
            <a:pPr algn="just" eaLnBrk="1" hangingPunct="1">
              <a:lnSpc>
                <a:spcPct val="120000"/>
              </a:lnSpc>
            </a:pPr>
            <a:r>
              <a:rPr lang="en-US" b="1" smtClean="0">
                <a:solidFill>
                  <a:schemeClr val="bg1"/>
                </a:solidFill>
                <a:latin typeface="Comic Sans MS" panose="030F0702030302020204" pitchFamily="66" charset="0"/>
              </a:rPr>
              <a:t>Pada persaingan bisnis yang ketat para pelaku bisnis sangat sadar bahwa konsumen adalah raja. Untuk itu kepercayaan konsumen hanya mungkin dijaga dengan memperlihatkan citra bisnis sebagai bisnis yang baik yang masuk didalamnya pelayanan, tanggapan tehadap keluhan, tidak menipu konsumen dengan iklan dsb.</a:t>
            </a:r>
            <a:endParaRPr lang="en-US"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 calcmode="lin" valueType="num">
                                      <p:cBhvr>
                                        <p:cTn id="7" dur="1000" fill="hold"/>
                                        <p:tgtEl>
                                          <p:spTgt spid="6451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451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45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468313" y="260350"/>
            <a:ext cx="8229600" cy="4525963"/>
          </a:xfrm>
        </p:spPr>
        <p:txBody>
          <a:bodyPr/>
          <a:lstStyle/>
          <a:p>
            <a:pPr algn="just" eaLnBrk="1" hangingPunct="1"/>
            <a:endParaRPr lang="en-US" sz="2800" b="1" smtClean="0">
              <a:solidFill>
                <a:schemeClr val="bg1"/>
              </a:solidFill>
              <a:latin typeface="Comic Sans MS" panose="030F0702030302020204" pitchFamily="66" charset="0"/>
            </a:endParaRPr>
          </a:p>
          <a:p>
            <a:pPr algn="just" eaLnBrk="1" hangingPunct="1"/>
            <a:r>
              <a:rPr lang="en-US" sz="2800" b="1" smtClean="0">
                <a:solidFill>
                  <a:schemeClr val="bg1"/>
                </a:solidFill>
                <a:latin typeface="Comic Sans MS" panose="030F0702030302020204" pitchFamily="66" charset="0"/>
              </a:rPr>
              <a:t>Didalam sistem pasar terbuka sehingga peran pemerintah lebih netral dan tidak berpihak tetapi menjaga agar kepentingan dan hak semua pihak dijamin. Salah satu cara yang paling efektif adalah menjalankan bisnisnya secara baik dan etis yaitu menjalankan bisnis sedemikian rupa tanpa merugikan hak dan kepentingan semua pihak. Karena apabila ada pelanggaran kemungkinan ijin usaha akan dicabut pemerintah dan ini sangat merugikan perusahaan.</a:t>
            </a:r>
            <a:endParaRPr lang="en-US" sz="28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65539">
                                            <p:txEl>
                                              <p:pRg st="1" end="1"/>
                                            </p:txEl>
                                          </p:spTgt>
                                        </p:tgtEl>
                                        <p:attrNameLst>
                                          <p:attrName>style.visibility</p:attrName>
                                        </p:attrNameLst>
                                      </p:cBhvr>
                                      <p:to>
                                        <p:strVal val="visible"/>
                                      </p:to>
                                    </p:set>
                                    <p:animEffect transition="in" filter="box(out)">
                                      <p:cBhvr>
                                        <p:cTn id="7" dur="500"/>
                                        <p:tgtEl>
                                          <p:spTgt spid="655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66563" name="Rectangle 3"/>
          <p:cNvSpPr>
            <a:spLocks noGrp="1" noChangeArrowheads="1"/>
          </p:cNvSpPr>
          <p:nvPr>
            <p:ph type="body" idx="1"/>
          </p:nvPr>
        </p:nvSpPr>
        <p:spPr>
          <a:xfrm>
            <a:off x="468313" y="546100"/>
            <a:ext cx="8229600" cy="4525963"/>
          </a:xfrm>
        </p:spPr>
        <p:txBody>
          <a:bodyPr/>
          <a:lstStyle/>
          <a:p>
            <a:pPr algn="just" eaLnBrk="1" hangingPunct="1">
              <a:lnSpc>
                <a:spcPct val="120000"/>
              </a:lnSpc>
            </a:pPr>
            <a:r>
              <a:rPr lang="en-US" b="1" smtClean="0">
                <a:latin typeface="Comic Sans MS" panose="030F0702030302020204" pitchFamily="66" charset="0"/>
              </a:rPr>
              <a:t>Perusahaan modern juga semakin menyadari bahwa karyawan bukanlah tenaga yang siap untuk dieksploitasi demi mencari keuntungan yang sebesar besarnya justru sebaliknya karyawan semakin dianggap sebagai subyek utama dari bisnis suatu perusahaan, yang menentukan berhasil atau gagalnya sebuah perusahaan.</a:t>
            </a:r>
            <a:endParaRPr lang="en-US" b="1" smtClean="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500" tmFilter="0, 0; .2, .5; .8, .5; 1, 0"/>
                                        <p:tgtEl>
                                          <p:spTgt spid="66563">
                                            <p:txEl>
                                              <p:pRg st="0" end="0"/>
                                            </p:txEl>
                                          </p:spTgt>
                                        </p:tgtEl>
                                      </p:cBhvr>
                                    </p:animEffect>
                                    <p:animScale>
                                      <p:cBhvr>
                                        <p:cTn id="7" dur="250" autoRev="1" fill="hold"/>
                                        <p:tgtEl>
                                          <p:spTgt spid="66563">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solidFill>
            <a:schemeClr val="accent2"/>
          </a:solidFill>
        </p:spPr>
        <p:txBody>
          <a:bodyPr/>
          <a:lstStyle/>
          <a:p>
            <a:pPr algn="l" eaLnBrk="1" hangingPunct="1"/>
            <a:r>
              <a:rPr lang="en-US" sz="3600" b="1" smtClean="0">
                <a:solidFill>
                  <a:schemeClr val="bg1"/>
                </a:solidFill>
              </a:rPr>
              <a:t>VI. PRINSIP – PRINSIP ETIKA BISNIS</a:t>
            </a:r>
            <a:endParaRPr lang="en-US" sz="3600" b="1" smtClean="0">
              <a:solidFill>
                <a:schemeClr val="bg1"/>
              </a:solidFill>
            </a:endParaRPr>
          </a:p>
        </p:txBody>
      </p:sp>
      <p:sp>
        <p:nvSpPr>
          <p:cNvPr id="67587" name="Rectangle 3"/>
          <p:cNvSpPr>
            <a:spLocks noGrp="1" noChangeArrowheads="1"/>
          </p:cNvSpPr>
          <p:nvPr>
            <p:ph type="body" idx="1"/>
          </p:nvPr>
        </p:nvSpPr>
        <p:spPr>
          <a:xfrm>
            <a:off x="468313" y="1628775"/>
            <a:ext cx="8229600" cy="4525963"/>
          </a:xfrm>
        </p:spPr>
        <p:txBody>
          <a:bodyPr/>
          <a:lstStyle/>
          <a:p>
            <a:pPr algn="just" eaLnBrk="1" hangingPunct="1"/>
            <a:endParaRPr lang="en-US" b="1" smtClean="0">
              <a:solidFill>
                <a:schemeClr val="bg1"/>
              </a:solidFill>
            </a:endParaRPr>
          </a:p>
          <a:p>
            <a:pPr algn="just" eaLnBrk="1" hangingPunct="1"/>
            <a:r>
              <a:rPr lang="en-US" b="1" smtClean="0">
                <a:solidFill>
                  <a:schemeClr val="bg1"/>
                </a:solidFill>
              </a:rPr>
              <a:t>Bisnis memang memiliki etika, maka pertanyaan yang akan timbul adalah norma-norma atau prinsip etika yang mana yang berlaku di dalam kegiatan bisnis. Apakah prinsip itu berlaku secara universal, mengingat bisnis global yang tidak mengenal batas bangsa dan negara</a:t>
            </a:r>
            <a:endParaRPr lang="en-US" b="1"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blinds(horizontal)">
                                      <p:cBhvr>
                                        <p:cTn id="7" dur="500"/>
                                        <p:tgtEl>
                                          <p:spTgt spid="6758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7587">
                                            <p:txEl>
                                              <p:pRg st="1" end="1"/>
                                            </p:txEl>
                                          </p:spTgt>
                                        </p:tgtEl>
                                        <p:attrNameLst>
                                          <p:attrName>style.visibility</p:attrName>
                                        </p:attrNameLst>
                                      </p:cBhvr>
                                      <p:to>
                                        <p:strVal val="visible"/>
                                      </p:to>
                                    </p:set>
                                    <p:anim calcmode="lin" valueType="num">
                                      <p:cBhvr additive="base">
                                        <p:cTn id="10" dur="500" fill="hold"/>
                                        <p:tgtEl>
                                          <p:spTgt spid="67587">
                                            <p:txEl>
                                              <p:pRg st="1" end="1"/>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6758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animBg="1"/>
      <p:bldP spid="67587"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68611" name="Rectangle 3"/>
          <p:cNvSpPr>
            <a:spLocks noGrp="1" noChangeArrowheads="1"/>
          </p:cNvSpPr>
          <p:nvPr>
            <p:ph type="body" idx="1"/>
          </p:nvPr>
        </p:nvSpPr>
        <p:spPr>
          <a:xfrm>
            <a:off x="214313" y="314325"/>
            <a:ext cx="8429625" cy="5472113"/>
          </a:xfrm>
        </p:spPr>
        <p:txBody>
          <a:bodyPr/>
          <a:lstStyle/>
          <a:p>
            <a:pPr marL="609600" indent="-609600" algn="just" eaLnBrk="1" hangingPunct="1">
              <a:lnSpc>
                <a:spcPct val="110000"/>
              </a:lnSpc>
              <a:buFontTx/>
              <a:buAutoNum type="arabicPeriod"/>
            </a:pPr>
            <a:r>
              <a:rPr lang="en-US" sz="2800" b="1" smtClean="0">
                <a:latin typeface="Comic Sans MS" panose="030F0702030302020204" pitchFamily="66" charset="0"/>
              </a:rPr>
              <a:t>Beberapa Prinsip Umum Etika Bisnis</a:t>
            </a:r>
            <a:endParaRPr lang="en-US" sz="2800" b="1" smtClean="0">
              <a:latin typeface="Comic Sans MS" panose="030F0702030302020204" pitchFamily="66" charset="0"/>
            </a:endParaRPr>
          </a:p>
          <a:p>
            <a:pPr marL="609600" indent="-609600" algn="just" eaLnBrk="1" hangingPunct="1">
              <a:lnSpc>
                <a:spcPct val="110000"/>
              </a:lnSpc>
              <a:buFontTx/>
              <a:buNone/>
            </a:pPr>
            <a:r>
              <a:rPr lang="en-US" sz="2800" b="1" smtClean="0">
                <a:latin typeface="Comic Sans MS" panose="030F0702030302020204" pitchFamily="66" charset="0"/>
              </a:rPr>
              <a:t>	Secara umum prinsip yang berlaku didalam kegiatan bisnis yang baik sesungguhnya tidak dapat dilepaskan dari kehidupan manusia. Bisnis di Jepang akan dipengaruhi oleh sistem nilai di Jepang demikian pula di Eropa, Amerika dan di Indonesia.</a:t>
            </a:r>
            <a:endParaRPr lang="en-US" sz="2800" b="1" smtClean="0">
              <a:latin typeface="Comic Sans MS" panose="030F0702030302020204" pitchFamily="66" charset="0"/>
            </a:endParaRPr>
          </a:p>
          <a:p>
            <a:pPr marL="609600" indent="-609600" algn="just" eaLnBrk="1" hangingPunct="1">
              <a:lnSpc>
                <a:spcPct val="110000"/>
              </a:lnSpc>
              <a:buFontTx/>
              <a:buNone/>
            </a:pPr>
            <a:r>
              <a:rPr lang="en-US" sz="2800" b="1" smtClean="0">
                <a:latin typeface="Comic Sans MS" panose="030F0702030302020204" pitchFamily="66" charset="0"/>
              </a:rPr>
              <a:t>	Namun sebagai etika khusus (terapan) prinsip etika yang berlaku di dalam bisnis adalah penerapan dari prinsip etika pada umumnya. Beberapa prinsip etika bisnis yaitu. </a:t>
            </a:r>
            <a:endParaRPr lang="en-US" sz="2800" b="1" smtClean="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 calcmode="lin" valueType="num">
                                      <p:cBhvr>
                                        <p:cTn id="7" dur="500" fill="hold"/>
                                        <p:tgtEl>
                                          <p:spTgt spid="6861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861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8611">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8611">
                                            <p:txEl>
                                              <p:pRg st="1" end="1"/>
                                            </p:txEl>
                                          </p:spTgt>
                                        </p:tgtEl>
                                        <p:attrNameLst>
                                          <p:attrName>style.visibility</p:attrName>
                                        </p:attrNameLst>
                                      </p:cBhvr>
                                      <p:to>
                                        <p:strVal val="visible"/>
                                      </p:to>
                                    </p:set>
                                    <p:anim calcmode="lin" valueType="num">
                                      <p:cBhvr>
                                        <p:cTn id="12" dur="500" fill="hold"/>
                                        <p:tgtEl>
                                          <p:spTgt spid="68611">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68611">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68611">
                                            <p:txEl>
                                              <p:pRg st="1" end="1"/>
                                            </p:txEl>
                                          </p:spTgt>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8611">
                                            <p:txEl>
                                              <p:pRg st="2" end="2"/>
                                            </p:txEl>
                                          </p:spTgt>
                                        </p:tgtEl>
                                        <p:attrNameLst>
                                          <p:attrName>style.visibility</p:attrName>
                                        </p:attrNameLst>
                                      </p:cBhvr>
                                      <p:to>
                                        <p:strVal val="visible"/>
                                      </p:to>
                                    </p:set>
                                    <p:anim calcmode="lin" valueType="num">
                                      <p:cBhvr>
                                        <p:cTn id="17" dur="500" fill="hold"/>
                                        <p:tgtEl>
                                          <p:spTgt spid="68611">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68611">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686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9635" name="Rectangle 3"/>
          <p:cNvSpPr>
            <a:spLocks noGrp="1" noChangeArrowheads="1"/>
          </p:cNvSpPr>
          <p:nvPr>
            <p:ph type="body" idx="1"/>
          </p:nvPr>
        </p:nvSpPr>
        <p:spPr>
          <a:xfrm>
            <a:off x="900113" y="836613"/>
            <a:ext cx="7643812" cy="5145087"/>
          </a:xfrm>
        </p:spPr>
        <p:txBody>
          <a:bodyPr/>
          <a:lstStyle/>
          <a:p>
            <a:pPr algn="just" eaLnBrk="1" hangingPunct="1">
              <a:lnSpc>
                <a:spcPct val="90000"/>
              </a:lnSpc>
              <a:buFontTx/>
              <a:buNone/>
            </a:pPr>
            <a:endParaRPr lang="en-US" sz="2400" b="1" smtClean="0">
              <a:solidFill>
                <a:schemeClr val="bg1"/>
              </a:solidFill>
              <a:latin typeface="Comic Sans MS" panose="030F0702030302020204" pitchFamily="66" charset="0"/>
            </a:endParaRPr>
          </a:p>
          <a:p>
            <a:pPr algn="just" eaLnBrk="1" hangingPunct="1">
              <a:lnSpc>
                <a:spcPct val="90000"/>
              </a:lnSpc>
              <a:buFontTx/>
              <a:buNone/>
            </a:pPr>
            <a:r>
              <a:rPr lang="en-US" sz="2400" b="1" smtClean="0">
                <a:solidFill>
                  <a:schemeClr val="bg1"/>
                </a:solidFill>
                <a:latin typeface="Comic Sans MS" panose="030F0702030302020204" pitchFamily="66" charset="0"/>
              </a:rPr>
              <a:t>a). Prinsip Otonomi</a:t>
            </a:r>
            <a:endParaRPr lang="en-US" sz="2400" b="1" smtClean="0">
              <a:solidFill>
                <a:schemeClr val="bg1"/>
              </a:solidFill>
              <a:latin typeface="Comic Sans MS" panose="030F0702030302020204" pitchFamily="66" charset="0"/>
            </a:endParaRPr>
          </a:p>
          <a:p>
            <a:pPr algn="just" eaLnBrk="1" hangingPunct="1">
              <a:lnSpc>
                <a:spcPct val="90000"/>
              </a:lnSpc>
              <a:buFontTx/>
              <a:buNone/>
            </a:pPr>
            <a:r>
              <a:rPr lang="en-US" sz="2400" b="1" smtClean="0">
                <a:solidFill>
                  <a:schemeClr val="bg1"/>
                </a:solidFill>
                <a:latin typeface="Comic Sans MS" panose="030F0702030302020204" pitchFamily="66" charset="0"/>
              </a:rPr>
              <a:t>	  	Otonomi adalah sikap dan kemampuan          manusia 	untuk mengambil keputusan dan      bertindak berdasarkan kesadarannya sendiri tentang apa yang dianggap baik untuk dilakukan. Kebebasan bertindak secara otonom misalnya didalam mengambil keputusan dia mengetahui situasi yang dihadapi, apa yang diharapkan serta resiko yang akan dihadapinya. Namun kebebasan kebebasan saja belum menjamin bahwa seseorang bertindak secara otonom dan etis, untuk itu otonom juga dituntut tanggung jawab.</a:t>
            </a:r>
            <a:endParaRPr lang="en-US" sz="2400" b="1" smtClean="0">
              <a:solidFill>
                <a:schemeClr val="bg1"/>
              </a:solidFill>
              <a:latin typeface="Comic Sans MS" panose="030F0702030302020204" pitchFamily="66" charset="0"/>
            </a:endParaRPr>
          </a:p>
          <a:p>
            <a:pPr algn="just" eaLnBrk="1" hangingPunct="1">
              <a:lnSpc>
                <a:spcPct val="90000"/>
              </a:lnSpc>
              <a:buFontTx/>
              <a:buNone/>
            </a:pPr>
            <a:r>
              <a:rPr lang="en-US" sz="2400" b="1" smtClean="0">
                <a:solidFill>
                  <a:schemeClr val="bg1"/>
                </a:solidFill>
                <a:latin typeface="Comic Sans MS" panose="030F0702030302020204" pitchFamily="66" charset="0"/>
              </a:rPr>
              <a:t>	   </a:t>
            </a:r>
            <a:endParaRPr lang="en-US" sz="24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9635">
                                            <p:txEl>
                                              <p:pRg st="1" end="1"/>
                                            </p:txEl>
                                          </p:spTgt>
                                        </p:tgtEl>
                                        <p:attrNameLst>
                                          <p:attrName>style.visibility</p:attrName>
                                        </p:attrNameLst>
                                      </p:cBhvr>
                                      <p:to>
                                        <p:strVal val="visible"/>
                                      </p:to>
                                    </p:set>
                                    <p:anim calcmode="lin" valueType="num">
                                      <p:cBhvr>
                                        <p:cTn id="7" dur="500" fill="hold"/>
                                        <p:tgtEl>
                                          <p:spTgt spid="69635">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69635">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69635">
                                            <p:txEl>
                                              <p:pRg st="1" end="1"/>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9635">
                                            <p:txEl>
                                              <p:pRg st="2" end="2"/>
                                            </p:txEl>
                                          </p:spTgt>
                                        </p:tgtEl>
                                        <p:attrNameLst>
                                          <p:attrName>style.visibility</p:attrName>
                                        </p:attrNameLst>
                                      </p:cBhvr>
                                      <p:to>
                                        <p:strVal val="visible"/>
                                      </p:to>
                                    </p:set>
                                    <p:anim calcmode="lin" valueType="num">
                                      <p:cBhvr>
                                        <p:cTn id="12" dur="500" fill="hold"/>
                                        <p:tgtEl>
                                          <p:spTgt spid="69635">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69635">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69635">
                                            <p:txEl>
                                              <p:pRg st="2" end="2"/>
                                            </p:txEl>
                                          </p:spTgt>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9635">
                                            <p:txEl>
                                              <p:pRg st="3" end="3"/>
                                            </p:txEl>
                                          </p:spTgt>
                                        </p:tgtEl>
                                        <p:attrNameLst>
                                          <p:attrName>style.visibility</p:attrName>
                                        </p:attrNameLst>
                                      </p:cBhvr>
                                      <p:to>
                                        <p:strVal val="visible"/>
                                      </p:to>
                                    </p:set>
                                    <p:anim calcmode="lin" valueType="num">
                                      <p:cBhvr>
                                        <p:cTn id="17" dur="500" fill="hold"/>
                                        <p:tgtEl>
                                          <p:spTgt spid="69635">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69635">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18900000" scaled="1"/>
        </a:gradFill>
        <a:effectLst/>
      </p:bgPr>
    </p:bg>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42988" y="908050"/>
            <a:ext cx="7210425" cy="5145088"/>
          </a:xfrm>
        </p:spPr>
        <p:txBody>
          <a:bodyPr/>
          <a:lstStyle/>
          <a:p>
            <a:pPr algn="just" eaLnBrk="1" hangingPunct="1">
              <a:buFontTx/>
              <a:buNone/>
            </a:pPr>
            <a:endParaRPr lang="en-US" sz="2800" smtClean="0">
              <a:solidFill>
                <a:schemeClr val="accent2"/>
              </a:solidFill>
              <a:latin typeface="Comic Sans MS" panose="030F0702030302020204" pitchFamily="66" charset="0"/>
            </a:endParaRPr>
          </a:p>
          <a:p>
            <a:pPr algn="just" eaLnBrk="1" hangingPunct="1">
              <a:buFontTx/>
              <a:buNone/>
            </a:pPr>
            <a:r>
              <a:rPr lang="en-US" sz="2800" smtClean="0">
                <a:solidFill>
                  <a:schemeClr val="accent2"/>
                </a:solidFill>
                <a:latin typeface="Comic Sans MS" panose="030F0702030302020204" pitchFamily="66" charset="0"/>
              </a:rPr>
              <a:t>b). Prinsip Kejujuran</a:t>
            </a:r>
            <a:endParaRPr lang="en-US" sz="2800" smtClean="0">
              <a:solidFill>
                <a:schemeClr val="accent2"/>
              </a:solidFill>
              <a:latin typeface="Comic Sans MS" panose="030F0702030302020204" pitchFamily="66" charset="0"/>
            </a:endParaRPr>
          </a:p>
          <a:p>
            <a:pPr algn="just" eaLnBrk="1" hangingPunct="1">
              <a:buFontTx/>
              <a:buNone/>
            </a:pPr>
            <a:r>
              <a:rPr lang="en-US" sz="2800" smtClean="0">
                <a:solidFill>
                  <a:schemeClr val="accent2"/>
                </a:solidFill>
                <a:latin typeface="Comic Sans MS" panose="030F0702030302020204" pitchFamily="66" charset="0"/>
              </a:rPr>
              <a:t>	  Sekilas kedengarannya aneh bahwa kejujuran merupakan prinsip etika bisnis, karena mitos  keliru bahwa bisnis adalah kegiatan tipu menipu demi keuntungan. Ada tiga lingkup kegiatan bisnis bahwa bisnis tidak bisa berhasil dan tahan lama kalau tidak didasarkan pada prinsip kejujuran yaitu :</a:t>
            </a:r>
            <a:endParaRPr lang="en-US" sz="2800"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70659">
                                            <p:txEl>
                                              <p:pRg st="1" end="1"/>
                                            </p:txEl>
                                          </p:spTgt>
                                        </p:tgtEl>
                                        <p:attrNameLst>
                                          <p:attrName>style.visibility</p:attrName>
                                        </p:attrNameLst>
                                      </p:cBhvr>
                                      <p:to>
                                        <p:strVal val="visible"/>
                                      </p:to>
                                    </p:set>
                                    <p:animEffect transition="in" filter="box(in)">
                                      <p:cBhvr>
                                        <p:cTn id="7" dur="500"/>
                                        <p:tgtEl>
                                          <p:spTgt spid="70659">
                                            <p:txEl>
                                              <p:pRg st="1" end="1"/>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0659">
                                            <p:txEl>
                                              <p:pRg st="2" end="2"/>
                                            </p:txEl>
                                          </p:spTgt>
                                        </p:tgtEl>
                                        <p:attrNameLst>
                                          <p:attrName>style.visibility</p:attrName>
                                        </p:attrNameLst>
                                      </p:cBhvr>
                                      <p:to>
                                        <p:strVal val="visible"/>
                                      </p:to>
                                    </p:set>
                                    <p:animEffect transition="in" filter="box(in)">
                                      <p:cBhvr>
                                        <p:cTn id="10" dur="500"/>
                                        <p:tgtEl>
                                          <p:spTgt spid="706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468313" y="765175"/>
            <a:ext cx="8229600" cy="5360988"/>
          </a:xfrm>
        </p:spPr>
        <p:txBody>
          <a:bodyPr/>
          <a:lstStyle/>
          <a:p>
            <a:pPr algn="just" eaLnBrk="1" hangingPunct="1"/>
            <a:r>
              <a:rPr lang="en-US" sz="3500" b="1" smtClean="0">
                <a:solidFill>
                  <a:schemeClr val="accent2"/>
                </a:solidFill>
              </a:rPr>
              <a:t>Kejujuran relevan di dalam memenuhi syarat-syarat perjanjian dan kontrak. Didalam mengikat perjanjian dan kontrak tertentu, semua pihak (pelaku bisnis) saling percaya satu sama lain, bahwa masing-masing pihak tulus dan jujur di dalam membuat perjanjian dan kontrak.</a:t>
            </a:r>
            <a:endParaRPr lang="en-US" sz="3500" b="1" smtClean="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diamond(in)">
                                      <p:cBhvr>
                                        <p:cTn id="7" dur="2000"/>
                                        <p:tgtEl>
                                          <p:spTgt spid="573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noChangeArrowheads="1"/>
          </p:cNvSpPr>
          <p:nvPr>
            <p:ph type="body" idx="1"/>
          </p:nvPr>
        </p:nvSpPr>
        <p:spPr>
          <a:xfrm>
            <a:off x="457200" y="836613"/>
            <a:ext cx="8229600" cy="5289550"/>
          </a:xfrm>
        </p:spPr>
        <p:txBody>
          <a:bodyPr/>
          <a:lstStyle/>
          <a:p>
            <a:pPr algn="just" eaLnBrk="1" hangingPunct="1">
              <a:lnSpc>
                <a:spcPct val="90000"/>
              </a:lnSpc>
            </a:pPr>
            <a:r>
              <a:rPr lang="en-US" sz="3500" b="1" smtClean="0">
                <a:solidFill>
                  <a:schemeClr val="bg1"/>
                </a:solidFill>
              </a:rPr>
              <a:t>Kejujuran juga relavan di dalam penawaran barang dan jasa dengan mutu dan harga yang sebanding. Didalam bisnis modern penuh persaingan, sekali saja konsumen ditipu efeknya besar apalagi pada pasar terbuka dengan jenis barang yang beragam dan banyak konsumen dengan mudah berpaling dari satu produk ke produk lain.</a:t>
            </a:r>
            <a:endParaRPr lang="en-US" sz="3500" b="1" smtClean="0">
              <a:solidFill>
                <a:schemeClr val="bg1"/>
              </a:solidFill>
            </a:endParaRPr>
          </a:p>
          <a:p>
            <a:pPr eaLnBrk="1" hangingPunct="1">
              <a:lnSpc>
                <a:spcPct val="90000"/>
              </a:lnSpc>
            </a:pPr>
            <a:endParaRPr 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16739">
                                            <p:txEl>
                                              <p:pRg st="0" end="0"/>
                                            </p:txEl>
                                          </p:spTgt>
                                        </p:tgtEl>
                                        <p:attrNameLst>
                                          <p:attrName>style.visibility</p:attrName>
                                        </p:attrNameLst>
                                      </p:cBhvr>
                                      <p:to>
                                        <p:strVal val="visible"/>
                                      </p:to>
                                    </p:set>
                                    <p:animEffect transition="in" filter="box(out)">
                                      <p:cBhvr>
                                        <p:cTn id="7" dur="500"/>
                                        <p:tgtEl>
                                          <p:spTgt spid="1167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9" grpId="0" build="p"/>
    </p:bld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F4F25"/>
        </a:solidFill>
        <a:effectLst/>
      </p:bgPr>
    </p:bg>
    <p:spTree>
      <p:nvGrpSpPr>
        <p:cNvPr id="1" name=""/>
        <p:cNvGrpSpPr/>
        <p:nvPr/>
      </p:nvGrpSpPr>
      <p:grpSpPr>
        <a:xfrm>
          <a:off x="0" y="0"/>
          <a:ext cx="0" cy="0"/>
          <a:chOff x="0" y="0"/>
          <a:chExt cx="0" cy="0"/>
        </a:xfrm>
      </p:grpSpPr>
      <p:sp>
        <p:nvSpPr>
          <p:cNvPr id="58371" name="Rectangle 3"/>
          <p:cNvSpPr>
            <a:spLocks noGrp="1" noChangeArrowheads="1"/>
          </p:cNvSpPr>
          <p:nvPr>
            <p:ph type="body" idx="1"/>
          </p:nvPr>
        </p:nvSpPr>
        <p:spPr>
          <a:xfrm>
            <a:off x="468313" y="620713"/>
            <a:ext cx="8229600" cy="5246687"/>
          </a:xfrm>
        </p:spPr>
        <p:txBody>
          <a:bodyPr/>
          <a:lstStyle/>
          <a:p>
            <a:pPr algn="just" eaLnBrk="1" hangingPunct="1"/>
            <a:endParaRPr lang="en-US" sz="3600" smtClean="0">
              <a:solidFill>
                <a:srgbClr val="FFFFCC"/>
              </a:solidFill>
            </a:endParaRPr>
          </a:p>
          <a:p>
            <a:pPr algn="just" eaLnBrk="1" hangingPunct="1"/>
            <a:r>
              <a:rPr lang="en-US" sz="3600" smtClean="0">
                <a:solidFill>
                  <a:srgbClr val="FFFFCC"/>
                </a:solidFill>
              </a:rPr>
              <a:t>Kejujuran juga relevan dalam hubungan kerja intern di dalam suatu perusahaan. Perusahaan tidak bisa bertahan apabila saling tipu - menipu antara pimpinan demikian pula sebaliknya. Maka kejujuran di dalam perusahaan adalah inti dan kekuatan perusahaan itu.</a:t>
            </a:r>
            <a:endParaRPr lang="en-US" sz="3600" smtClean="0">
              <a:solidFill>
                <a:srgbClr val="FFFF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8371">
                                            <p:txEl>
                                              <p:pRg st="1" end="1"/>
                                            </p:txEl>
                                          </p:spTgt>
                                        </p:tgtEl>
                                        <p:attrNameLst>
                                          <p:attrName>style.visibility</p:attrName>
                                        </p:attrNameLst>
                                      </p:cBhvr>
                                      <p:to>
                                        <p:strVal val="visible"/>
                                      </p:to>
                                    </p:set>
                                    <p:animEffect transition="in" filter="blinds(horizontal)">
                                      <p:cBhvr>
                                        <p:cTn id="7" dur="500"/>
                                        <p:tgtEl>
                                          <p:spTgt spid="583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68313" y="260350"/>
            <a:ext cx="8229600" cy="1143000"/>
          </a:xfrm>
          <a:solidFill>
            <a:schemeClr val="accent2"/>
          </a:solidFill>
        </p:spPr>
        <p:txBody>
          <a:bodyPr/>
          <a:lstStyle/>
          <a:p>
            <a:pPr algn="l" eaLnBrk="1" hangingPunct="1"/>
            <a:r>
              <a:rPr lang="en-US" sz="3600" b="1" smtClean="0">
                <a:solidFill>
                  <a:schemeClr val="bg1"/>
                </a:solidFill>
                <a:latin typeface="Comic Sans MS" panose="030F0702030302020204" pitchFamily="66" charset="0"/>
              </a:rPr>
              <a:t>C). PRINSIP KEADILAN</a:t>
            </a:r>
            <a:endParaRPr lang="en-US" sz="3600" b="1" smtClean="0">
              <a:solidFill>
                <a:schemeClr val="bg1"/>
              </a:solidFill>
              <a:latin typeface="Comic Sans MS" panose="030F0702030302020204" pitchFamily="66" charset="0"/>
            </a:endParaRPr>
          </a:p>
        </p:txBody>
      </p:sp>
      <p:sp>
        <p:nvSpPr>
          <p:cNvPr id="71683" name="Rectangle 3"/>
          <p:cNvSpPr>
            <a:spLocks noGrp="1" noChangeArrowheads="1"/>
          </p:cNvSpPr>
          <p:nvPr>
            <p:ph type="body" idx="1"/>
          </p:nvPr>
        </p:nvSpPr>
        <p:spPr>
          <a:noFill/>
        </p:spPr>
        <p:txBody>
          <a:bodyPr/>
          <a:lstStyle/>
          <a:p>
            <a:pPr algn="just" eaLnBrk="1" hangingPunct="1"/>
            <a:r>
              <a:rPr lang="en-US" sz="2800" smtClean="0">
                <a:solidFill>
                  <a:schemeClr val="bg1"/>
                </a:solidFill>
              </a:rPr>
              <a:t>Prinsip keadilan menuntut agar semua orang diperlakukan sama sesuai dengan peraturan yang adil. Prinsip ini menuntut agar setiap orang di dalam kegiatan bisnis diperlakukan sebagaimana hak dan kewajibannya. Keadilan menuntut agar tidak boleh ada yang dirugikan hak dan kepentingannya.</a:t>
            </a:r>
            <a:endParaRPr lang="en-US" sz="28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blinds(horizontal)">
                                      <p:cBhvr>
                                        <p:cTn id="7" dur="500"/>
                                        <p:tgtEl>
                                          <p:spTgt spid="71682"/>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1683">
                                            <p:txEl>
                                              <p:pRg st="0" end="0"/>
                                            </p:txEl>
                                          </p:spTgt>
                                        </p:tgtEl>
                                        <p:attrNameLst>
                                          <p:attrName>style.visibility</p:attrName>
                                        </p:attrNameLst>
                                      </p:cBhvr>
                                      <p:to>
                                        <p:strVal val="visible"/>
                                      </p:to>
                                    </p:set>
                                    <p:animEffect transition="in" filter="box(out)">
                                      <p:cBhvr>
                                        <p:cTn id="10" dur="500"/>
                                        <p:tgtEl>
                                          <p:spTgt spid="716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animBg="1"/>
      <p:bldP spid="71683"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468313" y="260350"/>
            <a:ext cx="8229600" cy="1143000"/>
          </a:xfrm>
          <a:solidFill>
            <a:schemeClr val="accent2"/>
          </a:solidFill>
        </p:spPr>
        <p:txBody>
          <a:bodyPr/>
          <a:lstStyle/>
          <a:p>
            <a:pPr algn="l" eaLnBrk="1" hangingPunct="1"/>
            <a:r>
              <a:rPr lang="en-US" sz="3200" smtClean="0">
                <a:solidFill>
                  <a:schemeClr val="bg1"/>
                </a:solidFill>
                <a:latin typeface="Comic Sans MS" panose="030F0702030302020204" pitchFamily="66" charset="0"/>
              </a:rPr>
              <a:t>D) Prinsip Saling Menguntungkan </a:t>
            </a:r>
            <a:br>
              <a:rPr lang="en-US" sz="3200" smtClean="0">
                <a:solidFill>
                  <a:schemeClr val="bg1"/>
                </a:solidFill>
                <a:latin typeface="Comic Sans MS" panose="030F0702030302020204" pitchFamily="66" charset="0"/>
              </a:rPr>
            </a:br>
            <a:r>
              <a:rPr lang="en-US" sz="3200" smtClean="0">
                <a:solidFill>
                  <a:schemeClr val="bg1"/>
                </a:solidFill>
                <a:latin typeface="Comic Sans MS" panose="030F0702030302020204" pitchFamily="66" charset="0"/>
              </a:rPr>
              <a:t>     (Mutual Benefit Prinsiple)</a:t>
            </a:r>
            <a:endParaRPr lang="en-US" sz="3200" smtClean="0">
              <a:solidFill>
                <a:schemeClr val="bg1"/>
              </a:solidFill>
              <a:latin typeface="Comic Sans MS" panose="030F0702030302020204" pitchFamily="66" charset="0"/>
            </a:endParaRPr>
          </a:p>
        </p:txBody>
      </p:sp>
      <p:sp>
        <p:nvSpPr>
          <p:cNvPr id="72707" name="Rectangle 3"/>
          <p:cNvSpPr>
            <a:spLocks noGrp="1" noChangeArrowheads="1"/>
          </p:cNvSpPr>
          <p:nvPr>
            <p:ph type="body" idx="1"/>
          </p:nvPr>
        </p:nvSpPr>
        <p:spPr/>
        <p:txBody>
          <a:bodyPr/>
          <a:lstStyle/>
          <a:p>
            <a:pPr algn="just" eaLnBrk="1" hangingPunct="1"/>
            <a:r>
              <a:rPr lang="en-US" sz="2800" smtClean="0">
                <a:solidFill>
                  <a:schemeClr val="accent2"/>
                </a:solidFill>
                <a:latin typeface="Comic Sans MS" panose="030F0702030302020204" pitchFamily="66" charset="0"/>
              </a:rPr>
              <a:t>Prinsip ini menuntut agar bisnis dijalankan sedemikian rupa sehingga menguntungkan semua pihak. Prinsip saling menguntungkan secara positip menuntut hal yang sama, yaitu agar semua pihak berusaha saling menguntungkan satu sama lain. Sebagai produsen ingin untung dan sebagai konsumen juga ingin mendapatkan barang dan jasa yang memuaskan (menguntungkan dalam bentuk harga dan kualitas yang baik).</a:t>
            </a:r>
            <a:endParaRPr lang="en-US" sz="2800"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blinds(horizontal)">
                                      <p:cBhvr>
                                        <p:cTn id="7" dur="500"/>
                                        <p:tgtEl>
                                          <p:spTgt spid="7270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2707">
                                            <p:txEl>
                                              <p:pRg st="0" end="0"/>
                                            </p:txEl>
                                          </p:spTgt>
                                        </p:tgtEl>
                                        <p:attrNameLst>
                                          <p:attrName>style.visibility</p:attrName>
                                        </p:attrNameLst>
                                      </p:cBhvr>
                                      <p:to>
                                        <p:strVal val="visible"/>
                                      </p:to>
                                    </p:set>
                                    <p:animEffect transition="in" filter="blinds(horizontal)">
                                      <p:cBhvr>
                                        <p:cTn id="10" dur="500"/>
                                        <p:tgtEl>
                                          <p:spTgt spid="727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animBg="1"/>
      <p:bldP spid="72707"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20000">
              <a:srgbClr val="85C2FF"/>
            </a:gs>
            <a:gs pos="35001">
              <a:srgbClr val="C4D6EB"/>
            </a:gs>
            <a:gs pos="50000">
              <a:srgbClr val="FFEBFA"/>
            </a:gs>
            <a:gs pos="64999">
              <a:srgbClr val="C4D6EB"/>
            </a:gs>
            <a:gs pos="80000">
              <a:srgbClr val="85C2FF"/>
            </a:gs>
            <a:gs pos="100000">
              <a:srgbClr val="5E9EFF"/>
            </a:gs>
          </a:gsLst>
          <a:lin ang="5400000" scaled="1"/>
        </a:gra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solidFill>
            <a:schemeClr val="accent2"/>
          </a:solidFill>
        </p:spPr>
        <p:txBody>
          <a:bodyPr/>
          <a:lstStyle/>
          <a:p>
            <a:pPr algn="l" eaLnBrk="1" hangingPunct="1"/>
            <a:r>
              <a:rPr lang="en-US" sz="3200" smtClean="0">
                <a:solidFill>
                  <a:schemeClr val="bg1"/>
                </a:solidFill>
                <a:latin typeface="Comic Sans MS" panose="030F0702030302020204" pitchFamily="66" charset="0"/>
              </a:rPr>
              <a:t>E) Prinsip Integritas Moral</a:t>
            </a:r>
            <a:endParaRPr lang="en-US" sz="3200" smtClean="0">
              <a:solidFill>
                <a:schemeClr val="bg1"/>
              </a:solidFill>
              <a:latin typeface="Comic Sans MS" panose="030F0702030302020204" pitchFamily="66" charset="0"/>
            </a:endParaRPr>
          </a:p>
        </p:txBody>
      </p:sp>
      <p:sp>
        <p:nvSpPr>
          <p:cNvPr id="73731" name="Rectangle 3"/>
          <p:cNvSpPr>
            <a:spLocks noGrp="1" noChangeArrowheads="1"/>
          </p:cNvSpPr>
          <p:nvPr>
            <p:ph type="body" idx="1"/>
          </p:nvPr>
        </p:nvSpPr>
        <p:spPr/>
        <p:txBody>
          <a:bodyPr/>
          <a:lstStyle/>
          <a:p>
            <a:pPr algn="just" eaLnBrk="1" hangingPunct="1">
              <a:lnSpc>
                <a:spcPct val="90000"/>
              </a:lnSpc>
            </a:pPr>
            <a:r>
              <a:rPr lang="en-US" smtClean="0">
                <a:solidFill>
                  <a:schemeClr val="accent2"/>
                </a:solidFill>
                <a:latin typeface="Comic Sans MS" panose="030F0702030302020204" pitchFamily="66" charset="0"/>
              </a:rPr>
              <a:t>Prinsip ini terutama dihayati sebagai tuntutan internal dalam diri pelaku bisnis atau perusahaan di dalam menjalankan bisnis agar tetap menjaga nama baik perusahaan pada sebuah imperatif moral yang berlaku bagi dirinya sendiri dan perusahaan sedemikian rupa agar tetap dipercaya, tetap paling unggul dan tetap yang terbaik.</a:t>
            </a:r>
            <a:endParaRPr lang="en-US"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box(in)">
                                      <p:cBhvr>
                                        <p:cTn id="7" dur="500"/>
                                        <p:tgtEl>
                                          <p:spTgt spid="7373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3731">
                                            <p:txEl>
                                              <p:pRg st="0" end="0"/>
                                            </p:txEl>
                                          </p:spTgt>
                                        </p:tgtEl>
                                        <p:attrNameLst>
                                          <p:attrName>style.visibility</p:attrName>
                                        </p:attrNameLst>
                                      </p:cBhvr>
                                      <p:to>
                                        <p:strVal val="visible"/>
                                      </p:to>
                                    </p:set>
                                    <p:anim calcmode="lin" valueType="num">
                                      <p:cBhvr additive="base">
                                        <p:cTn id="10" dur="500" fill="hold"/>
                                        <p:tgtEl>
                                          <p:spTgt spid="73731">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7373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animBg="1"/>
      <p:bldP spid="73731"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74755" name="Rectangle 3"/>
          <p:cNvSpPr>
            <a:spLocks noGrp="1" noChangeArrowheads="1"/>
          </p:cNvSpPr>
          <p:nvPr>
            <p:ph type="body" idx="1"/>
          </p:nvPr>
        </p:nvSpPr>
        <p:spPr>
          <a:xfrm>
            <a:off x="457200" y="908050"/>
            <a:ext cx="8229600" cy="5218113"/>
          </a:xfrm>
        </p:spPr>
        <p:txBody>
          <a:bodyPr/>
          <a:lstStyle/>
          <a:p>
            <a:pPr algn="just" eaLnBrk="1" hangingPunct="1"/>
            <a:r>
              <a:rPr lang="en-US" sz="2800" smtClean="0">
                <a:solidFill>
                  <a:srgbClr val="FFFFCC"/>
                </a:solidFill>
                <a:latin typeface="Comic Sans MS" panose="030F0702030302020204" pitchFamily="66" charset="0"/>
              </a:rPr>
              <a:t>Dari ke lima prinsip tersebut, menurut Adam Smit Prinsip Keadilan  adalah prinsip yang paling pokok, ini berarti dalam kaitanya dengan bisnis No Harm (tidak merugikan hak dan kepentingan orang lain) merupakan prinsip yang paling utama. Prinsip keadilan, khususnya No Harm merupakan rumusan lain dari The Golden Role (Kaidah Emas) yang klasik itu. Perlakukan orang lain sebagaimana anda ingin diperlakukan dan jangan lakukan pada orang lain apa yang anda sendiri tidak ingin dilakukan pada anda.</a:t>
            </a:r>
            <a:endParaRPr lang="en-US" sz="2800" smtClean="0">
              <a:solidFill>
                <a:srgbClr val="FFFFCC"/>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anim calcmode="lin" valueType="num">
                                      <p:cBhvr>
                                        <p:cTn id="7" dur="500" fill="hold"/>
                                        <p:tgtEl>
                                          <p:spTgt spid="7475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475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747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solidFill>
            <a:schemeClr val="accent2"/>
          </a:solidFill>
        </p:spPr>
        <p:txBody>
          <a:bodyPr/>
          <a:lstStyle/>
          <a:p>
            <a:pPr algn="l" eaLnBrk="1" hangingPunct="1"/>
            <a:r>
              <a:rPr lang="en-US" sz="3200" b="1" smtClean="0">
                <a:solidFill>
                  <a:schemeClr val="bg1"/>
                </a:solidFill>
                <a:latin typeface="Comic Sans MS" panose="030F0702030302020204" pitchFamily="66" charset="0"/>
              </a:rPr>
              <a:t>2. ETOS BISNIS</a:t>
            </a:r>
            <a:endParaRPr lang="en-US" sz="3200" b="1" smtClean="0">
              <a:solidFill>
                <a:schemeClr val="bg1"/>
              </a:solidFill>
              <a:latin typeface="Comic Sans MS" panose="030F0702030302020204" pitchFamily="66" charset="0"/>
            </a:endParaRPr>
          </a:p>
        </p:txBody>
      </p:sp>
      <p:sp>
        <p:nvSpPr>
          <p:cNvPr id="79875" name="Rectangle 3"/>
          <p:cNvSpPr>
            <a:spLocks noGrp="1" noChangeArrowheads="1"/>
          </p:cNvSpPr>
          <p:nvPr>
            <p:ph type="body" idx="1"/>
          </p:nvPr>
        </p:nvSpPr>
        <p:spPr/>
        <p:txBody>
          <a:bodyPr/>
          <a:lstStyle/>
          <a:p>
            <a:pPr algn="just" eaLnBrk="1" hangingPunct="1"/>
            <a:r>
              <a:rPr lang="en-US" sz="2800" smtClean="0">
                <a:solidFill>
                  <a:schemeClr val="bg1"/>
                </a:solidFill>
                <a:latin typeface="Comic Sans MS" panose="030F0702030302020204" pitchFamily="66" charset="0"/>
              </a:rPr>
              <a:t>Yang dimaksud etos bisnis adalah suatu kebiasaan atau budaya moral yang menyangkut kegiatan bisnis yang dianut oleh suatu perusahaan dari suatu generasi ke generasi selanjutnya. Inti etos ini adalah pembudayaan atau pembiasaan dan penghayatan akan nilai , norma, atau prinsip moral yang dianggap sebagai inti kekuatan dari suatu perusahaan sekaligus yang membedakan dari perusahaan lain.</a:t>
            </a:r>
            <a:endParaRPr lang="en-US" sz="2800"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9874"/>
                                        </p:tgtEl>
                                        <p:attrNameLst>
                                          <p:attrName>style.visibility</p:attrName>
                                        </p:attrNameLst>
                                      </p:cBhvr>
                                      <p:to>
                                        <p:strVal val="visible"/>
                                      </p:to>
                                    </p:set>
                                    <p:animEffect transition="in" filter="blinds(horizontal)">
                                      <p:cBhvr>
                                        <p:cTn id="7" dur="500"/>
                                        <p:tgtEl>
                                          <p:spTgt spid="7987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9875">
                                            <p:txEl>
                                              <p:pRg st="0" end="0"/>
                                            </p:txEl>
                                          </p:spTgt>
                                        </p:tgtEl>
                                        <p:attrNameLst>
                                          <p:attrName>style.visibility</p:attrName>
                                        </p:attrNameLst>
                                      </p:cBhvr>
                                      <p:to>
                                        <p:strVal val="visible"/>
                                      </p:to>
                                    </p:set>
                                    <p:anim calcmode="lin" valueType="num">
                                      <p:cBhvr additive="base">
                                        <p:cTn id="10" dur="500" fill="hold"/>
                                        <p:tgtEl>
                                          <p:spTgt spid="79875">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7987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animBg="1"/>
      <p:bldP spid="79875"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81923" name="Rectangle 3"/>
          <p:cNvSpPr>
            <a:spLocks noGrp="1" noChangeArrowheads="1"/>
          </p:cNvSpPr>
          <p:nvPr>
            <p:ph type="body" idx="1"/>
          </p:nvPr>
        </p:nvSpPr>
        <p:spPr>
          <a:xfrm>
            <a:off x="457200" y="908050"/>
            <a:ext cx="8229600" cy="5218113"/>
          </a:xfrm>
        </p:spPr>
        <p:txBody>
          <a:bodyPr/>
          <a:lstStyle/>
          <a:p>
            <a:pPr algn="just" eaLnBrk="1" hangingPunct="1"/>
            <a:endParaRPr lang="en-US" sz="2800" smtClean="0">
              <a:solidFill>
                <a:schemeClr val="accent2"/>
              </a:solidFill>
              <a:latin typeface="Comic Sans MS" panose="030F0702030302020204" pitchFamily="66" charset="0"/>
            </a:endParaRPr>
          </a:p>
          <a:p>
            <a:pPr algn="just" eaLnBrk="1" hangingPunct="1"/>
            <a:endParaRPr lang="en-US" sz="2800" smtClean="0">
              <a:solidFill>
                <a:schemeClr val="accent2"/>
              </a:solidFill>
              <a:latin typeface="Comic Sans MS" panose="030F0702030302020204" pitchFamily="66" charset="0"/>
            </a:endParaRPr>
          </a:p>
          <a:p>
            <a:pPr algn="just" eaLnBrk="1" hangingPunct="1"/>
            <a:r>
              <a:rPr lang="en-US" sz="2800" smtClean="0">
                <a:solidFill>
                  <a:schemeClr val="bg1"/>
                </a:solidFill>
                <a:latin typeface="Comic Sans MS" panose="030F0702030302020204" pitchFamily="66" charset="0"/>
              </a:rPr>
              <a:t>Wujud etos bisnis bisa dalam bentuk pengutamaan mutu, pelayanan, disiplin, kejujuran, tanggung jawab, perlakuan yang fair tanpa diskriminasi dsb. Mulanya etos bisnis ini dibangun atas dasar Visi, atau filsafat bisnis dari peendiri perusahaan.</a:t>
            </a:r>
            <a:endParaRPr lang="en-US" sz="2800"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81923">
                                            <p:txEl>
                                              <p:pRg st="2" end="2"/>
                                            </p:txEl>
                                          </p:spTgt>
                                        </p:tgtEl>
                                        <p:attrNameLst>
                                          <p:attrName>style.visibility</p:attrName>
                                        </p:attrNameLst>
                                      </p:cBhvr>
                                      <p:to>
                                        <p:strVal val="visible"/>
                                      </p:to>
                                    </p:set>
                                    <p:animEffect transition="in" filter="diamond(out)">
                                      <p:cBhvr>
                                        <p:cTn id="7" dur="2000"/>
                                        <p:tgtEl>
                                          <p:spTgt spid="819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solidFill>
            <a:schemeClr val="accent2"/>
          </a:solidFill>
        </p:spPr>
        <p:txBody>
          <a:bodyPr/>
          <a:lstStyle/>
          <a:p>
            <a:pPr algn="l" eaLnBrk="1" hangingPunct="1"/>
            <a:r>
              <a:rPr lang="en-US" sz="2800" smtClean="0">
                <a:solidFill>
                  <a:schemeClr val="bg1"/>
                </a:solidFill>
                <a:latin typeface="Comic Sans MS" panose="030F0702030302020204" pitchFamily="66" charset="0"/>
              </a:rPr>
              <a:t>3. RELATIVITAS MORAL DALAM  BISNIS</a:t>
            </a:r>
            <a:endParaRPr lang="en-US" sz="2800" smtClean="0">
              <a:solidFill>
                <a:schemeClr val="bg1"/>
              </a:solidFill>
              <a:latin typeface="Comic Sans MS" panose="030F0702030302020204" pitchFamily="66" charset="0"/>
            </a:endParaRPr>
          </a:p>
        </p:txBody>
      </p:sp>
      <p:sp>
        <p:nvSpPr>
          <p:cNvPr id="82947" name="Rectangle 3"/>
          <p:cNvSpPr>
            <a:spLocks noGrp="1" noChangeArrowheads="1"/>
          </p:cNvSpPr>
          <p:nvPr>
            <p:ph type="body" idx="1"/>
          </p:nvPr>
        </p:nvSpPr>
        <p:spPr/>
        <p:txBody>
          <a:bodyPr/>
          <a:lstStyle/>
          <a:p>
            <a:pPr algn="just" eaLnBrk="1" hangingPunct="1"/>
            <a:r>
              <a:rPr lang="en-US" sz="2400" b="1" smtClean="0">
                <a:solidFill>
                  <a:schemeClr val="bg1"/>
                </a:solidFill>
                <a:latin typeface="Comic Sans MS" panose="030F0702030302020204" pitchFamily="66" charset="0"/>
              </a:rPr>
              <a:t>Didalam bisnis modern dewasa ini orang dituntut untuk bersaing secara etis. Dalam persaingan global yang ketat tanpa mengenal adanya perlindungan dan dukungan politik tertentu. </a:t>
            </a:r>
            <a:endParaRPr lang="en-US" sz="2400" b="1" smtClean="0">
              <a:solidFill>
                <a:schemeClr val="bg1"/>
              </a:solidFill>
              <a:latin typeface="Comic Sans MS" panose="030F0702030302020204" pitchFamily="66" charset="0"/>
            </a:endParaRPr>
          </a:p>
          <a:p>
            <a:pPr algn="just" eaLnBrk="1" hangingPunct="1"/>
            <a:r>
              <a:rPr lang="en-US" sz="2400" b="1" smtClean="0">
                <a:solidFill>
                  <a:schemeClr val="bg1"/>
                </a:solidFill>
                <a:latin typeface="Comic Sans MS" panose="030F0702030302020204" pitchFamily="66" charset="0"/>
              </a:rPr>
              <a:t>Persoalannya, menurut De George, etika siapa? Ini terutama dalam bisnis global yang tidak mengenal batas negara. Kongkretnya etika masyarakat mana yang harus diikuti oleh perusahaan internasional, misalnya dari Amerika yang beroperasi di Asia? Dimana norma etika dan cara melakukan bisnis berbeda.</a:t>
            </a:r>
            <a:endParaRPr lang="en-US" sz="2400" b="1"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blinds(vertical)">
                                      <p:cBhvr>
                                        <p:cTn id="7" dur="500"/>
                                        <p:tgtEl>
                                          <p:spTgt spid="8294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82947">
                                            <p:txEl>
                                              <p:pRg st="0" end="0"/>
                                            </p:txEl>
                                          </p:spTgt>
                                        </p:tgtEl>
                                        <p:attrNameLst>
                                          <p:attrName>style.visibility</p:attrName>
                                        </p:attrNameLst>
                                      </p:cBhvr>
                                      <p:to>
                                        <p:strVal val="visible"/>
                                      </p:to>
                                    </p:set>
                                    <p:animEffect transition="in" filter="box(out)">
                                      <p:cBhvr>
                                        <p:cTn id="10" dur="500"/>
                                        <p:tgtEl>
                                          <p:spTgt spid="82947">
                                            <p:txEl>
                                              <p:pRg st="0" end="0"/>
                                            </p:txEl>
                                          </p:spTgt>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82947">
                                            <p:txEl>
                                              <p:pRg st="1" end="1"/>
                                            </p:txEl>
                                          </p:spTgt>
                                        </p:tgtEl>
                                        <p:attrNameLst>
                                          <p:attrName>style.visibility</p:attrName>
                                        </p:attrNameLst>
                                      </p:cBhvr>
                                      <p:to>
                                        <p:strVal val="visible"/>
                                      </p:to>
                                    </p:set>
                                    <p:animEffect transition="in" filter="box(out)">
                                      <p:cBhvr>
                                        <p:cTn id="13" dur="500"/>
                                        <p:tgtEl>
                                          <p:spTgt spid="829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animBg="1"/>
      <p:bldP spid="82947"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scaled="1"/>
        </a:gradFill>
        <a:effectLst/>
      </p:bgPr>
    </p:bg>
    <p:spTree>
      <p:nvGrpSpPr>
        <p:cNvPr id="1" name=""/>
        <p:cNvGrpSpPr/>
        <p:nvPr/>
      </p:nvGrpSpPr>
      <p:grpSpPr>
        <a:xfrm>
          <a:off x="0" y="0"/>
          <a:ext cx="0" cy="0"/>
          <a:chOff x="0" y="0"/>
          <a:chExt cx="0" cy="0"/>
        </a:xfrm>
      </p:grpSpPr>
      <p:sp>
        <p:nvSpPr>
          <p:cNvPr id="83971" name="Rectangle 3"/>
          <p:cNvSpPr>
            <a:spLocks noGrp="1" noChangeArrowheads="1"/>
          </p:cNvSpPr>
          <p:nvPr>
            <p:ph type="body" idx="1"/>
          </p:nvPr>
        </p:nvSpPr>
        <p:spPr>
          <a:xfrm>
            <a:off x="468313" y="1268413"/>
            <a:ext cx="8229600" cy="4525962"/>
          </a:xfrm>
        </p:spPr>
        <p:txBody>
          <a:bodyPr/>
          <a:lstStyle/>
          <a:p>
            <a:pPr algn="just" eaLnBrk="1" hangingPunct="1"/>
            <a:r>
              <a:rPr lang="en-US" sz="2800" smtClean="0">
                <a:solidFill>
                  <a:schemeClr val="accent2"/>
                </a:solidFill>
                <a:latin typeface="Comic Sans MS" panose="030F0702030302020204" pitchFamily="66" charset="0"/>
              </a:rPr>
              <a:t>Untuk menjawab pertanyaan ini menurut De Goorge kita perlu melihat dahulu pandangan umum yang dianut. Pandangan pertama adalah norma etis berbeda satu tempat dengan tempat yang lain. Maka prinsip pokok yang harus dipegang adalah “Kalau di Roma, bertindaklah sebagaimana dilakukan orang di Roma” artinya dimana saja perusahaan itu beroperasi, ikuti norma dan moral yang berlaku di negara tersebut.</a:t>
            </a:r>
            <a:endParaRPr lang="en-US" sz="2800" smtClean="0">
              <a:solidFill>
                <a:schemeClr val="accent2"/>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 calcmode="lin" valueType="num">
                                      <p:cBhvr>
                                        <p:cTn id="7" dur="500" fill="hold"/>
                                        <p:tgtEl>
                                          <p:spTgt spid="8397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397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39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80899" name="Rectangle 3"/>
          <p:cNvSpPr>
            <a:spLocks noGrp="1" noChangeArrowheads="1"/>
          </p:cNvSpPr>
          <p:nvPr>
            <p:ph type="body" idx="1"/>
          </p:nvPr>
        </p:nvSpPr>
        <p:spPr>
          <a:xfrm>
            <a:off x="457200" y="1125538"/>
            <a:ext cx="8229600" cy="5000625"/>
          </a:xfrm>
        </p:spPr>
        <p:txBody>
          <a:bodyPr/>
          <a:lstStyle/>
          <a:p>
            <a:pPr algn="just" eaLnBrk="1" hangingPunct="1"/>
            <a:endParaRPr lang="en-US" sz="2800" dirty="0" smtClean="0">
              <a:solidFill>
                <a:schemeClr val="bg1"/>
              </a:solidFill>
              <a:latin typeface="Comic Sans MS" panose="030F0702030302020204" pitchFamily="66" charset="0"/>
            </a:endParaRPr>
          </a:p>
          <a:p>
            <a:pPr algn="just" eaLnBrk="1" hangingPunct="1"/>
            <a:r>
              <a:rPr lang="en-US" sz="2800" dirty="0" err="1" smtClean="0">
                <a:solidFill>
                  <a:schemeClr val="bg1"/>
                </a:solidFill>
                <a:latin typeface="Comic Sans MS" panose="030F0702030302020204" pitchFamily="66" charset="0"/>
              </a:rPr>
              <a:t>Pandangan</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Kedua</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adalah</a:t>
            </a:r>
            <a:r>
              <a:rPr lang="en-US" sz="2800" dirty="0" smtClean="0">
                <a:solidFill>
                  <a:schemeClr val="bg1"/>
                </a:solidFill>
                <a:latin typeface="Comic Sans MS" panose="030F0702030302020204" pitchFamily="66" charset="0"/>
              </a:rPr>
              <a:t> “ Norma </a:t>
            </a:r>
            <a:r>
              <a:rPr lang="en-US" sz="2800" dirty="0" err="1" smtClean="0">
                <a:solidFill>
                  <a:schemeClr val="bg1"/>
                </a:solidFill>
                <a:latin typeface="Comic Sans MS" panose="030F0702030302020204" pitchFamily="66" charset="0"/>
              </a:rPr>
              <a:t>sendirilah</a:t>
            </a:r>
            <a:r>
              <a:rPr lang="en-US" sz="2800" dirty="0" smtClean="0">
                <a:solidFill>
                  <a:schemeClr val="bg1"/>
                </a:solidFill>
                <a:latin typeface="Comic Sans MS" panose="030F0702030302020204" pitchFamily="66" charset="0"/>
              </a:rPr>
              <a:t> yang paling </a:t>
            </a:r>
            <a:r>
              <a:rPr lang="en-US" sz="2800" dirty="0" err="1" smtClean="0">
                <a:solidFill>
                  <a:schemeClr val="bg1"/>
                </a:solidFill>
                <a:latin typeface="Comic Sans MS" panose="030F0702030302020204" pitchFamily="66" charset="0"/>
              </a:rPr>
              <a:t>tepat</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dan</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benar</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Karena</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itu</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prinsip</a:t>
            </a:r>
            <a:r>
              <a:rPr lang="en-US" sz="2800" dirty="0" smtClean="0">
                <a:solidFill>
                  <a:schemeClr val="bg1"/>
                </a:solidFill>
                <a:latin typeface="Comic Sans MS" panose="030F0702030302020204" pitchFamily="66" charset="0"/>
              </a:rPr>
              <a:t> yang </a:t>
            </a:r>
            <a:r>
              <a:rPr lang="en-US" sz="2800" dirty="0" err="1" smtClean="0">
                <a:solidFill>
                  <a:schemeClr val="bg1"/>
                </a:solidFill>
                <a:latin typeface="Comic Sans MS" panose="030F0702030302020204" pitchFamily="66" charset="0"/>
              </a:rPr>
              <a:t>harus</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dipegang</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adalah</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Bertindaklah</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dimana</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saja</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seperti</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dengan</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prinsip</a:t>
            </a:r>
            <a:r>
              <a:rPr lang="en-US" sz="2800" dirty="0" smtClean="0">
                <a:solidFill>
                  <a:schemeClr val="bg1"/>
                </a:solidFill>
                <a:latin typeface="Comic Sans MS" panose="030F0702030302020204" pitchFamily="66" charset="0"/>
              </a:rPr>
              <a:t> yang </a:t>
            </a:r>
            <a:r>
              <a:rPr lang="en-US" sz="2800" dirty="0" err="1" smtClean="0">
                <a:solidFill>
                  <a:schemeClr val="bg1"/>
                </a:solidFill>
                <a:latin typeface="Comic Sans MS" panose="030F0702030302020204" pitchFamily="66" charset="0"/>
              </a:rPr>
              <a:t>dianut</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di</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negaramu</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sendiri</a:t>
            </a:r>
            <a:r>
              <a:rPr lang="en-US" sz="2800" dirty="0" smtClean="0">
                <a:solidFill>
                  <a:schemeClr val="bg1"/>
                </a:solidFill>
                <a:latin typeface="Comic Sans MS" panose="030F0702030302020204" pitchFamily="66" charset="0"/>
              </a:rPr>
              <a:t> .</a:t>
            </a:r>
            <a:endParaRPr lang="en-US" sz="2800" dirty="0" smtClean="0">
              <a:solidFill>
                <a:schemeClr val="bg1"/>
              </a:solidFill>
              <a:latin typeface="Comic Sans MS" panose="030F0702030302020204" pitchFamily="66" charset="0"/>
            </a:endParaRPr>
          </a:p>
          <a:p>
            <a:pPr algn="just" eaLnBrk="1" hangingPunct="1"/>
            <a:r>
              <a:rPr lang="en-US" sz="2800" dirty="0" err="1" smtClean="0">
                <a:solidFill>
                  <a:schemeClr val="bg1"/>
                </a:solidFill>
                <a:latin typeface="Comic Sans MS" panose="030F0702030302020204" pitchFamily="66" charset="0"/>
              </a:rPr>
              <a:t>pandangan</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Ketiga</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adalah</a:t>
            </a:r>
            <a:r>
              <a:rPr lang="en-US" sz="2800" dirty="0" smtClean="0">
                <a:solidFill>
                  <a:schemeClr val="bg1"/>
                </a:solidFill>
                <a:latin typeface="Comic Sans MS" panose="030F0702030302020204" pitchFamily="66" charset="0"/>
              </a:rPr>
              <a:t> : </a:t>
            </a:r>
            <a:r>
              <a:rPr lang="en-US" sz="2800" dirty="0" err="1" smtClean="0">
                <a:solidFill>
                  <a:schemeClr val="bg1"/>
                </a:solidFill>
                <a:latin typeface="Comic Sans MS" panose="030F0702030302020204" pitchFamily="66" charset="0"/>
              </a:rPr>
              <a:t>Pandangan</a:t>
            </a:r>
            <a:r>
              <a:rPr lang="en-US" sz="2800" dirty="0" smtClean="0">
                <a:solidFill>
                  <a:schemeClr val="bg1"/>
                </a:solidFill>
                <a:latin typeface="Comic Sans MS" panose="030F0702030302020204" pitchFamily="66" charset="0"/>
              </a:rPr>
              <a:t> yang </a:t>
            </a:r>
            <a:r>
              <a:rPr lang="en-US" sz="2800" dirty="0" err="1" smtClean="0">
                <a:solidFill>
                  <a:schemeClr val="bg1"/>
                </a:solidFill>
                <a:latin typeface="Comic Sans MS" panose="030F0702030302020204" pitchFamily="66" charset="0"/>
              </a:rPr>
              <a:t>disebut</a:t>
            </a:r>
            <a:r>
              <a:rPr lang="en-US" sz="2800" dirty="0" smtClean="0">
                <a:solidFill>
                  <a:schemeClr val="bg1"/>
                </a:solidFill>
                <a:latin typeface="Comic Sans MS" panose="030F0702030302020204" pitchFamily="66" charset="0"/>
              </a:rPr>
              <a:t> De George </a:t>
            </a:r>
            <a:r>
              <a:rPr lang="en-US" sz="2800" dirty="0" err="1" smtClean="0">
                <a:solidFill>
                  <a:schemeClr val="bg1"/>
                </a:solidFill>
                <a:latin typeface="Comic Sans MS" panose="030F0702030302020204" pitchFamily="66" charset="0"/>
              </a:rPr>
              <a:t>Imoralitas</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Naif</a:t>
            </a:r>
            <a:r>
              <a:rPr lang="en-US" sz="2800" dirty="0" smtClean="0">
                <a:solidFill>
                  <a:schemeClr val="bg1"/>
                </a:solidFill>
                <a:latin typeface="Comic Sans MS" panose="030F0702030302020204" pitchFamily="66" charset="0"/>
              </a:rPr>
              <a:t> yang </a:t>
            </a:r>
            <a:r>
              <a:rPr lang="en-US" sz="2800" dirty="0" err="1" smtClean="0">
                <a:solidFill>
                  <a:schemeClr val="bg1"/>
                </a:solidFill>
                <a:latin typeface="Comic Sans MS" panose="030F0702030302020204" pitchFamily="66" charset="0"/>
              </a:rPr>
              <a:t>mengatakan</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bahwa</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tidak</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ada</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norma</a:t>
            </a:r>
            <a:r>
              <a:rPr lang="en-US" sz="2800" dirty="0" smtClean="0">
                <a:solidFill>
                  <a:schemeClr val="bg1"/>
                </a:solidFill>
                <a:latin typeface="Comic Sans MS" panose="030F0702030302020204" pitchFamily="66" charset="0"/>
              </a:rPr>
              <a:t> moral yang </a:t>
            </a:r>
            <a:r>
              <a:rPr lang="en-US" sz="2800" dirty="0" err="1" smtClean="0">
                <a:solidFill>
                  <a:schemeClr val="bg1"/>
                </a:solidFill>
                <a:latin typeface="Comic Sans MS" panose="030F0702030302020204" pitchFamily="66" charset="0"/>
              </a:rPr>
              <a:t>perlu</a:t>
            </a:r>
            <a:r>
              <a:rPr lang="en-US" sz="2800" dirty="0" smtClean="0">
                <a:solidFill>
                  <a:schemeClr val="bg1"/>
                </a:solidFill>
                <a:latin typeface="Comic Sans MS" panose="030F0702030302020204" pitchFamily="66" charset="0"/>
              </a:rPr>
              <a:t> </a:t>
            </a:r>
            <a:r>
              <a:rPr lang="en-US" sz="2800" dirty="0" err="1" smtClean="0">
                <a:solidFill>
                  <a:schemeClr val="bg1"/>
                </a:solidFill>
                <a:latin typeface="Comic Sans MS" panose="030F0702030302020204" pitchFamily="66" charset="0"/>
              </a:rPr>
              <a:t>diikuti</a:t>
            </a:r>
            <a:r>
              <a:rPr lang="en-US" sz="2800" dirty="0" smtClean="0">
                <a:solidFill>
                  <a:schemeClr val="bg1"/>
                </a:solidFill>
                <a:latin typeface="Comic Sans MS" panose="030F0702030302020204" pitchFamily="66" charset="0"/>
              </a:rPr>
              <a:t>.</a:t>
            </a:r>
            <a:endParaRPr lang="en-US" sz="2800" dirty="0" smtClean="0">
              <a:solidFill>
                <a:schemeClr val="bg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0899">
                                            <p:txEl>
                                              <p:pRg st="1" end="1"/>
                                            </p:txEl>
                                          </p:spTgt>
                                        </p:tgtEl>
                                        <p:attrNameLst>
                                          <p:attrName>style.visibility</p:attrName>
                                        </p:attrNameLst>
                                      </p:cBhvr>
                                      <p:to>
                                        <p:strVal val="visible"/>
                                      </p:to>
                                    </p:set>
                                    <p:anim calcmode="lin" valueType="num">
                                      <p:cBhvr>
                                        <p:cTn id="7" dur="500" fill="hold"/>
                                        <p:tgtEl>
                                          <p:spTgt spid="80899">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80899">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80899">
                                            <p:txEl>
                                              <p:pRg st="1" end="1"/>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0899">
                                            <p:txEl>
                                              <p:pRg st="2" end="2"/>
                                            </p:txEl>
                                          </p:spTgt>
                                        </p:tgtEl>
                                        <p:attrNameLst>
                                          <p:attrName>style.visibility</p:attrName>
                                        </p:attrNameLst>
                                      </p:cBhvr>
                                      <p:to>
                                        <p:strVal val="visible"/>
                                      </p:to>
                                    </p:set>
                                    <p:anim calcmode="lin" valueType="num">
                                      <p:cBhvr>
                                        <p:cTn id="12" dur="500" fill="hold"/>
                                        <p:tgtEl>
                                          <p:spTgt spid="80899">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80899">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808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0" tIns="0" rIns="0" bIns="0" numCol="1" anchor="t" anchorCtr="0" compatLnSpc="1"/>
      <a:lstStyle>
        <a:defPPr marL="0" marR="0" indent="0" algn="l" defTabSz="914400" rtl="0" eaLnBrk="1" fontAlgn="base" latinLnBrk="0" hangingPunct="1">
          <a:lnSpc>
            <a:spcPct val="100000"/>
          </a:lnSpc>
          <a:spcBef>
            <a:spcPct val="50000"/>
          </a:spcBef>
          <a:spcAft>
            <a:spcPct val="0"/>
          </a:spcAft>
          <a:buClrTx/>
          <a:buSzTx/>
          <a:buFontTx/>
          <a:buNone/>
          <a:defRPr kumimoji="0" lang="en-US" sz="2400" b="1" i="0" u="none" strike="noStrike" cap="none" normalizeH="0" baseline="0" smtClean="0">
            <a:ln>
              <a:noFill/>
            </a:ln>
            <a:solidFill>
              <a:schemeClr val="bg1"/>
            </a:solidFill>
            <a:effectLst/>
            <a:latin typeface="Arial" panose="020B0604020202020204"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0" tIns="0" rIns="0" bIns="0" numCol="1" anchor="t" anchorCtr="0" compatLnSpc="1"/>
      <a:lstStyle>
        <a:defPPr marL="0" marR="0" indent="0" algn="l" defTabSz="914400" rtl="0" eaLnBrk="1" fontAlgn="base" latinLnBrk="0" hangingPunct="1">
          <a:lnSpc>
            <a:spcPct val="100000"/>
          </a:lnSpc>
          <a:spcBef>
            <a:spcPct val="50000"/>
          </a:spcBef>
          <a:spcAft>
            <a:spcPct val="0"/>
          </a:spcAft>
          <a:buClrTx/>
          <a:buSzTx/>
          <a:buFontTx/>
          <a:buNone/>
          <a:defRPr kumimoji="0" lang="en-US" sz="2400" b="1" i="0" u="none" strike="noStrike" cap="none" normalizeH="0" baseline="0" smtClean="0">
            <a:ln>
              <a:noFill/>
            </a:ln>
            <a:solidFill>
              <a:schemeClr val="bg1"/>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Technic</Template>
  <TotalTime>0</TotalTime>
  <Words>25949</Words>
  <Application>WPS Presentation</Application>
  <PresentationFormat>On-screen Show (4:3)</PresentationFormat>
  <Paragraphs>303</Paragraphs>
  <Slides>87</Slides>
  <Notes>123</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87</vt:i4>
      </vt:variant>
    </vt:vector>
  </HeadingPairs>
  <TitlesOfParts>
    <vt:vector size="110" baseType="lpstr">
      <vt:lpstr>Arial</vt:lpstr>
      <vt:lpstr>SimSun</vt:lpstr>
      <vt:lpstr>Wingdings</vt:lpstr>
      <vt:lpstr>Algerian</vt:lpstr>
      <vt:lpstr>Times New Roman</vt:lpstr>
      <vt:lpstr>Century Gothic</vt:lpstr>
      <vt:lpstr>Aharoni</vt:lpstr>
      <vt:lpstr>Latha</vt:lpstr>
      <vt:lpstr>Century Schoolbook</vt:lpstr>
      <vt:lpstr>Arial Rounded MT Bold</vt:lpstr>
      <vt:lpstr>Batang</vt:lpstr>
      <vt:lpstr>Constantia</vt:lpstr>
      <vt:lpstr>Cambria Math</vt:lpstr>
      <vt:lpstr>Comic Sans MS</vt:lpstr>
      <vt:lpstr>微软雅黑</vt:lpstr>
      <vt:lpstr>Arial Unicode MS</vt:lpstr>
      <vt:lpstr/>
      <vt:lpstr>Lucida Calligraphy</vt:lpstr>
      <vt:lpstr>David</vt:lpstr>
      <vt:lpstr>Berlin Sans FB Demi</vt:lpstr>
      <vt:lpstr>Franklin Gothic Demi Cond</vt:lpstr>
      <vt:lpstr>AvantGarde Md BT</vt:lpstr>
      <vt:lpstr>Default Design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III. 	APAKAH BISNIS MERUPAKAN 	SEBUAH PROFESI ?</vt:lpstr>
      <vt:lpstr>IV. ETIKA TERAPAN</vt:lpstr>
      <vt:lpstr>PowerPoint 演示文稿</vt:lpstr>
      <vt:lpstr>PowerPoint 演示文稿</vt:lpstr>
      <vt:lpstr>PowerPoint 演示文稿</vt:lpstr>
      <vt:lpstr>PowerPoint 演示文稿</vt:lpstr>
      <vt:lpstr>PowerPoint 演示文稿</vt:lpstr>
      <vt:lpstr>PowerPoint 演示文稿</vt:lpstr>
      <vt:lpstr>V. ETIKA PROFESI</vt:lpstr>
      <vt:lpstr>1. PENGERTIAN PROFESI</vt:lpstr>
      <vt:lpstr>PowerPoint 演示文稿</vt:lpstr>
      <vt:lpstr>PowerPoint 演示文稿</vt:lpstr>
      <vt:lpstr>PowerPoint 演示文稿</vt:lpstr>
      <vt:lpstr>Ada dua hal yang membedakan antara pekerjaan seorang Profesional sebagai sebuah profesi dan pekerjaan sebagai hobi</vt:lpstr>
      <vt:lpstr>PowerPoint 演示文稿</vt:lpstr>
      <vt:lpstr>PowerPoint 演示文稿</vt:lpstr>
      <vt:lpstr>3. Ciri-Ciri Profesi</vt:lpstr>
      <vt:lpstr>PowerPoint 演示文稿</vt:lpstr>
      <vt:lpstr>PowerPoint 演示文稿</vt:lpstr>
      <vt:lpstr>PowerPoint 演示文稿</vt:lpstr>
      <vt:lpstr>Ada dua sasaran pokok kode etik yaitu :</vt:lpstr>
      <vt:lpstr>PowerPoint 演示文稿</vt:lpstr>
      <vt:lpstr>PowerPoint 演示文稿</vt:lpstr>
      <vt:lpstr>PowerPoint 演示文稿</vt:lpstr>
      <vt:lpstr>PowerPoint 演示文稿</vt:lpstr>
      <vt:lpstr>4. PRINSIP ETIKA PROFESI</vt:lpstr>
      <vt:lpstr>PowerPoint 演示文稿</vt:lpstr>
      <vt:lpstr>PowerPoint 演示文稿</vt:lpstr>
      <vt:lpstr>PowerPoint 演示文稿</vt:lpstr>
      <vt:lpstr>PowerPoint 演示文稿</vt:lpstr>
      <vt:lpstr>PowerPoint 演示文稿</vt:lpstr>
      <vt:lpstr>PowerPoint 演示文稿</vt:lpstr>
      <vt:lpstr> 5. MENUJU BISNIS SEBAGAI  PROFESI LUHUR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BISNIS DAN ETIKA</vt:lpstr>
      <vt:lpstr>V. MITOS BISNIS AMORAL</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KEUNTUNGAN DAN ETIKA</vt:lpstr>
      <vt:lpstr>PowerPoint 演示文稿</vt:lpstr>
      <vt:lpstr>Ada beberapa argumen yang dapat diajukan justru demi memperoleh keuntungan etika sangat dibutuhkan :</vt:lpstr>
      <vt:lpstr>PowerPoint 演示文稿</vt:lpstr>
      <vt:lpstr>PowerPoint 演示文稿</vt:lpstr>
      <vt:lpstr>PowerPoint 演示文稿</vt:lpstr>
      <vt:lpstr>PowerPoint 演示文稿</vt:lpstr>
      <vt:lpstr>VI. PRINSIP – PRINSIP ETIKA BISNIS</vt:lpstr>
      <vt:lpstr>PowerPoint 演示文稿</vt:lpstr>
      <vt:lpstr>PowerPoint 演示文稿</vt:lpstr>
      <vt:lpstr>PowerPoint 演示文稿</vt:lpstr>
      <vt:lpstr>PowerPoint 演示文稿</vt:lpstr>
      <vt:lpstr>PowerPoint 演示文稿</vt:lpstr>
      <vt:lpstr>PowerPoint 演示文稿</vt:lpstr>
      <vt:lpstr>C). PRINSIP KEADILAN</vt:lpstr>
      <vt:lpstr>D) Prinsip Saling Menguntungkan       (Mutual Benefit Prinsiple)</vt:lpstr>
      <vt:lpstr>E) Prinsip Integritas Moral</vt:lpstr>
      <vt:lpstr>PowerPoint 演示文稿</vt:lpstr>
      <vt:lpstr>2. ETOS BISNIS</vt:lpstr>
      <vt:lpstr>PowerPoint 演示文稿</vt:lpstr>
      <vt:lpstr>3. RELATIVITAS MORAL DALAM  BISNIS</vt:lpstr>
      <vt:lpstr>PowerPoint 演示文稿</vt:lpstr>
      <vt:lpstr>PowerPoint 演示文稿</vt:lpstr>
    </vt:vector>
  </TitlesOfParts>
  <Company>UNISSULA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ETIKA PROFESI (SONNY KERAF)</dc:title>
  <dc:creator>MTS</dc:creator>
  <cp:lastModifiedBy>User</cp:lastModifiedBy>
  <cp:revision>404</cp:revision>
  <dcterms:created xsi:type="dcterms:W3CDTF">2005-06-08T01:58:00Z</dcterms:created>
  <dcterms:modified xsi:type="dcterms:W3CDTF">2019-09-30T03:42:19Z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1057-11.2.0.8970</vt:lpwstr>
  </property>
</Properties>
</file>